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7" r:id="rId5"/>
  </p:sldMasterIdLst>
  <p:notesMasterIdLst>
    <p:notesMasterId r:id="rId14"/>
  </p:notesMasterIdLst>
  <p:sldIdLst>
    <p:sldId id="2147483477" r:id="rId6"/>
    <p:sldId id="2147483520" r:id="rId7"/>
    <p:sldId id="2147483522" r:id="rId8"/>
    <p:sldId id="2147483524" r:id="rId9"/>
    <p:sldId id="2147483525" r:id="rId10"/>
    <p:sldId id="2147483517" r:id="rId11"/>
    <p:sldId id="2147483521" r:id="rId12"/>
    <p:sldId id="214748351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A4E7"/>
    <a:srgbClr val="00A7E9"/>
    <a:srgbClr val="59D2FF"/>
    <a:srgbClr val="00A5E8"/>
    <a:srgbClr val="4CCBFC"/>
    <a:srgbClr val="FFED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F35E74-FB43-4083-99C4-B006BF2AFE65}" v="745" dt="2024-09-11T14:57:51.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A100FF"/>
            </a:solidFill>
            <a:ln w="12700">
              <a:solidFill>
                <a:srgbClr val="BABABA"/>
              </a:solidFill>
            </a:ln>
            <a:effectLst/>
          </c:spPr>
          <c:explosion val="3"/>
          <c:dPt>
            <c:idx val="0"/>
            <c:bubble3D val="0"/>
            <c:explosion val="2"/>
            <c:spPr>
              <a:gradFill>
                <a:gsLst>
                  <a:gs pos="0">
                    <a:srgbClr val="FF5800">
                      <a:lumMod val="40000"/>
                      <a:lumOff val="60000"/>
                    </a:srgbClr>
                  </a:gs>
                  <a:gs pos="50000">
                    <a:srgbClr val="FF5800"/>
                  </a:gs>
                </a:gsLst>
                <a:lin ang="19800000" scaled="0"/>
              </a:gradFill>
              <a:ln w="12700">
                <a:noFill/>
              </a:ln>
              <a:effectLst/>
            </c:spPr>
            <c:extLst>
              <c:ext xmlns:c16="http://schemas.microsoft.com/office/drawing/2014/chart" uri="{C3380CC4-5D6E-409C-BE32-E72D297353CC}">
                <c16:uniqueId val="{00000001-8307-2A4B-9840-471D31DFCE6B}"/>
              </c:ext>
            </c:extLst>
          </c:dPt>
          <c:dPt>
            <c:idx val="1"/>
            <c:bubble3D val="0"/>
            <c:explosion val="2"/>
            <c:spPr>
              <a:gradFill>
                <a:gsLst>
                  <a:gs pos="0">
                    <a:srgbClr val="CE0569">
                      <a:lumMod val="60000"/>
                      <a:lumOff val="40000"/>
                    </a:srgbClr>
                  </a:gs>
                  <a:gs pos="50000">
                    <a:srgbClr val="CE0569"/>
                  </a:gs>
                </a:gsLst>
                <a:lin ang="5400000" scaled="0"/>
              </a:gradFill>
              <a:ln w="12700">
                <a:noFill/>
              </a:ln>
              <a:effectLst/>
            </c:spPr>
            <c:extLst>
              <c:ext xmlns:c16="http://schemas.microsoft.com/office/drawing/2014/chart" uri="{C3380CC4-5D6E-409C-BE32-E72D297353CC}">
                <c16:uniqueId val="{00000003-8307-2A4B-9840-471D31DFCE6B}"/>
              </c:ext>
            </c:extLst>
          </c:dPt>
          <c:dPt>
            <c:idx val="2"/>
            <c:bubble3D val="0"/>
            <c:explosion val="2"/>
            <c:spPr>
              <a:gradFill flip="none" rotWithShape="1">
                <a:gsLst>
                  <a:gs pos="100000">
                    <a:srgbClr val="FFB314">
                      <a:lumMod val="40000"/>
                      <a:lumOff val="60000"/>
                    </a:srgbClr>
                  </a:gs>
                  <a:gs pos="50000">
                    <a:srgbClr val="FFB314"/>
                  </a:gs>
                </a:gsLst>
                <a:lin ang="2700000" scaled="1"/>
                <a:tileRect/>
              </a:gradFill>
              <a:ln w="12700">
                <a:noFill/>
              </a:ln>
              <a:effectLst/>
            </c:spPr>
            <c:extLst>
              <c:ext xmlns:c16="http://schemas.microsoft.com/office/drawing/2014/chart" uri="{C3380CC4-5D6E-409C-BE32-E72D297353CC}">
                <c16:uniqueId val="{00000005-8307-2A4B-9840-471D31DFCE6B}"/>
              </c:ext>
            </c:extLst>
          </c:dPt>
          <c:dPt>
            <c:idx val="3"/>
            <c:bubble3D val="0"/>
            <c:spPr>
              <a:solidFill>
                <a:srgbClr val="A100FF"/>
              </a:solidFill>
              <a:ln w="12700">
                <a:solidFill>
                  <a:srgbClr val="BABABA"/>
                </a:solidFill>
              </a:ln>
              <a:effectLst/>
            </c:spPr>
            <c:extLst>
              <c:ext xmlns:c16="http://schemas.microsoft.com/office/drawing/2014/chart" uri="{C3380CC4-5D6E-409C-BE32-E72D297353CC}">
                <c16:uniqueId val="{00000007-8307-2A4B-9840-471D31DFCE6B}"/>
              </c:ext>
            </c:extLst>
          </c:dPt>
          <c:dPt>
            <c:idx val="4"/>
            <c:bubble3D val="0"/>
            <c:spPr>
              <a:solidFill>
                <a:srgbClr val="A100FF"/>
              </a:solidFill>
              <a:ln w="12700">
                <a:solidFill>
                  <a:srgbClr val="BABABA"/>
                </a:solidFill>
              </a:ln>
              <a:effectLst/>
            </c:spPr>
            <c:extLst>
              <c:ext xmlns:c16="http://schemas.microsoft.com/office/drawing/2014/chart" uri="{C3380CC4-5D6E-409C-BE32-E72D297353CC}">
                <c16:uniqueId val="{00000009-8307-2A4B-9840-471D31DFCE6B}"/>
              </c:ext>
            </c:extLst>
          </c:dPt>
          <c:val>
            <c:numRef>
              <c:f>Sheet1!$B$2:$B$6</c:f>
              <c:numCache>
                <c:formatCode>General</c:formatCode>
                <c:ptCount val="5"/>
                <c:pt idx="0">
                  <c:v>3.3</c:v>
                </c:pt>
                <c:pt idx="1">
                  <c:v>3.3</c:v>
                </c:pt>
                <c:pt idx="2">
                  <c:v>3.3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3"/>
                      <c:pt idx="0">
                        <c:v>1st Qtr</c:v>
                      </c:pt>
                      <c:pt idx="1">
                        <c:v>2nd Qtr</c:v>
                      </c:pt>
                      <c:pt idx="2">
                        <c:v>3rd Qtr</c:v>
                      </c:pt>
                    </c:strCache>
                  </c:strRef>
                </c15:cat>
              </c15:filteredCategoryTitle>
            </c:ext>
            <c:ext xmlns:c16="http://schemas.microsoft.com/office/drawing/2014/chart" uri="{C3380CC4-5D6E-409C-BE32-E72D297353CC}">
              <c16:uniqueId val="{0000000A-8307-2A4B-9840-471D31DFCE6B}"/>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a:noFill/>
    </a:ln>
    <a:effectLst/>
  </c:spPr>
  <c:txPr>
    <a:bodyPr/>
    <a:lstStyle/>
    <a:p>
      <a:pPr marL="0" algn="l" defTabSz="932472" rtl="0" eaLnBrk="1" fontAlgn="base" latinLnBrk="0" hangingPunct="1">
        <a:spcBef>
          <a:spcPct val="0"/>
        </a:spcBef>
        <a:spcAft>
          <a:spcPct val="0"/>
        </a:spcAft>
        <a:defRPr lang="en-US" sz="1197" b="0" i="0" u="none" strike="noStrike" kern="1200" baseline="0">
          <a:solidFill>
            <a:schemeClr val="tx1"/>
          </a:solidFill>
          <a:latin typeface="+mn-lt"/>
          <a:ea typeface="+mn-ea"/>
          <a:cs typeface="+mn-cs"/>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A100FF"/>
            </a:solidFill>
            <a:ln w="12700">
              <a:solidFill>
                <a:srgbClr val="BABABA"/>
              </a:solidFill>
            </a:ln>
            <a:effectLst/>
          </c:spPr>
          <c:explosion val="3"/>
          <c:dPt>
            <c:idx val="0"/>
            <c:bubble3D val="0"/>
            <c:explosion val="2"/>
            <c:spPr>
              <a:gradFill>
                <a:gsLst>
                  <a:gs pos="0">
                    <a:srgbClr val="FF5800">
                      <a:lumMod val="40000"/>
                      <a:lumOff val="60000"/>
                    </a:srgbClr>
                  </a:gs>
                  <a:gs pos="50000">
                    <a:srgbClr val="FF5800"/>
                  </a:gs>
                </a:gsLst>
                <a:lin ang="19800000" scaled="0"/>
              </a:gradFill>
              <a:ln w="12700">
                <a:noFill/>
              </a:ln>
              <a:effectLst/>
            </c:spPr>
            <c:extLst>
              <c:ext xmlns:c16="http://schemas.microsoft.com/office/drawing/2014/chart" uri="{C3380CC4-5D6E-409C-BE32-E72D297353CC}">
                <c16:uniqueId val="{00000001-8307-2A4B-9840-471D31DFCE6B}"/>
              </c:ext>
            </c:extLst>
          </c:dPt>
          <c:dPt>
            <c:idx val="1"/>
            <c:bubble3D val="0"/>
            <c:explosion val="2"/>
            <c:spPr>
              <a:gradFill>
                <a:gsLst>
                  <a:gs pos="0">
                    <a:srgbClr val="CE0569">
                      <a:lumMod val="60000"/>
                      <a:lumOff val="40000"/>
                    </a:srgbClr>
                  </a:gs>
                  <a:gs pos="50000">
                    <a:srgbClr val="CE0569"/>
                  </a:gs>
                </a:gsLst>
                <a:lin ang="5400000" scaled="0"/>
              </a:gradFill>
              <a:ln w="12700">
                <a:noFill/>
              </a:ln>
              <a:effectLst/>
            </c:spPr>
            <c:extLst>
              <c:ext xmlns:c16="http://schemas.microsoft.com/office/drawing/2014/chart" uri="{C3380CC4-5D6E-409C-BE32-E72D297353CC}">
                <c16:uniqueId val="{00000003-8307-2A4B-9840-471D31DFCE6B}"/>
              </c:ext>
            </c:extLst>
          </c:dPt>
          <c:dPt>
            <c:idx val="2"/>
            <c:bubble3D val="0"/>
            <c:explosion val="2"/>
            <c:spPr>
              <a:gradFill flip="none" rotWithShape="1">
                <a:gsLst>
                  <a:gs pos="100000">
                    <a:srgbClr val="FFB314">
                      <a:lumMod val="40000"/>
                      <a:lumOff val="60000"/>
                    </a:srgbClr>
                  </a:gs>
                  <a:gs pos="50000">
                    <a:srgbClr val="FFB314"/>
                  </a:gs>
                </a:gsLst>
                <a:lin ang="2700000" scaled="1"/>
                <a:tileRect/>
              </a:gradFill>
              <a:ln w="12700">
                <a:noFill/>
              </a:ln>
              <a:effectLst/>
            </c:spPr>
            <c:extLst>
              <c:ext xmlns:c16="http://schemas.microsoft.com/office/drawing/2014/chart" uri="{C3380CC4-5D6E-409C-BE32-E72D297353CC}">
                <c16:uniqueId val="{00000005-8307-2A4B-9840-471D31DFCE6B}"/>
              </c:ext>
            </c:extLst>
          </c:dPt>
          <c:dPt>
            <c:idx val="3"/>
            <c:bubble3D val="0"/>
            <c:spPr>
              <a:solidFill>
                <a:srgbClr val="A100FF"/>
              </a:solidFill>
              <a:ln w="12700">
                <a:solidFill>
                  <a:srgbClr val="BABABA"/>
                </a:solidFill>
              </a:ln>
              <a:effectLst/>
            </c:spPr>
            <c:extLst>
              <c:ext xmlns:c16="http://schemas.microsoft.com/office/drawing/2014/chart" uri="{C3380CC4-5D6E-409C-BE32-E72D297353CC}">
                <c16:uniqueId val="{00000007-8307-2A4B-9840-471D31DFCE6B}"/>
              </c:ext>
            </c:extLst>
          </c:dPt>
          <c:dPt>
            <c:idx val="4"/>
            <c:bubble3D val="0"/>
            <c:spPr>
              <a:solidFill>
                <a:srgbClr val="A100FF"/>
              </a:solidFill>
              <a:ln w="12700">
                <a:solidFill>
                  <a:srgbClr val="BABABA"/>
                </a:solidFill>
              </a:ln>
              <a:effectLst/>
            </c:spPr>
            <c:extLst>
              <c:ext xmlns:c16="http://schemas.microsoft.com/office/drawing/2014/chart" uri="{C3380CC4-5D6E-409C-BE32-E72D297353CC}">
                <c16:uniqueId val="{00000009-8307-2A4B-9840-471D31DFCE6B}"/>
              </c:ext>
            </c:extLst>
          </c:dPt>
          <c:val>
            <c:numRef>
              <c:f>Sheet1!$B$2:$B$6</c:f>
              <c:numCache>
                <c:formatCode>General</c:formatCode>
                <c:ptCount val="5"/>
                <c:pt idx="0">
                  <c:v>3.3</c:v>
                </c:pt>
                <c:pt idx="1">
                  <c:v>3.3</c:v>
                </c:pt>
                <c:pt idx="2">
                  <c:v>3.3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3"/>
                      <c:pt idx="0">
                        <c:v>1st Qtr</c:v>
                      </c:pt>
                      <c:pt idx="1">
                        <c:v>2nd Qtr</c:v>
                      </c:pt>
                      <c:pt idx="2">
                        <c:v>3rd Qtr</c:v>
                      </c:pt>
                    </c:strCache>
                  </c:strRef>
                </c15:cat>
              </c15:filteredCategoryTitle>
            </c:ext>
            <c:ext xmlns:c16="http://schemas.microsoft.com/office/drawing/2014/chart" uri="{C3380CC4-5D6E-409C-BE32-E72D297353CC}">
              <c16:uniqueId val="{0000000A-8307-2A4B-9840-471D31DFCE6B}"/>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a:noFill/>
    </a:ln>
    <a:effectLst/>
  </c:spPr>
  <c:txPr>
    <a:bodyPr/>
    <a:lstStyle/>
    <a:p>
      <a:pPr marL="0" algn="l" defTabSz="932472" rtl="0" eaLnBrk="1" fontAlgn="base" latinLnBrk="0" hangingPunct="1">
        <a:spcBef>
          <a:spcPct val="0"/>
        </a:spcBef>
        <a:spcAft>
          <a:spcPct val="0"/>
        </a:spcAft>
        <a:defRPr lang="en-US" sz="1197" b="0" i="0" u="none" strike="noStrike" kern="1200" baseline="0">
          <a:solidFill>
            <a:schemeClr val="tx1"/>
          </a:solidFill>
          <a:latin typeface="+mn-lt"/>
          <a:ea typeface="+mn-ea"/>
          <a:cs typeface="+mn-cs"/>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A100FF"/>
            </a:solidFill>
            <a:ln w="12700">
              <a:solidFill>
                <a:srgbClr val="BABABA"/>
              </a:solidFill>
            </a:ln>
            <a:effectLst/>
          </c:spPr>
          <c:explosion val="3"/>
          <c:dPt>
            <c:idx val="0"/>
            <c:bubble3D val="0"/>
            <c:explosion val="2"/>
            <c:spPr>
              <a:gradFill>
                <a:gsLst>
                  <a:gs pos="0">
                    <a:srgbClr val="FF5800">
                      <a:lumMod val="40000"/>
                      <a:lumOff val="60000"/>
                    </a:srgbClr>
                  </a:gs>
                  <a:gs pos="50000">
                    <a:srgbClr val="FF5800"/>
                  </a:gs>
                </a:gsLst>
                <a:lin ang="19800000" scaled="0"/>
              </a:gradFill>
              <a:ln w="12700">
                <a:noFill/>
              </a:ln>
              <a:effectLst/>
            </c:spPr>
            <c:extLst>
              <c:ext xmlns:c16="http://schemas.microsoft.com/office/drawing/2014/chart" uri="{C3380CC4-5D6E-409C-BE32-E72D297353CC}">
                <c16:uniqueId val="{00000001-8307-2A4B-9840-471D31DFCE6B}"/>
              </c:ext>
            </c:extLst>
          </c:dPt>
          <c:dPt>
            <c:idx val="1"/>
            <c:bubble3D val="0"/>
            <c:explosion val="2"/>
            <c:spPr>
              <a:gradFill>
                <a:gsLst>
                  <a:gs pos="0">
                    <a:srgbClr val="CE0569">
                      <a:lumMod val="60000"/>
                      <a:lumOff val="40000"/>
                    </a:srgbClr>
                  </a:gs>
                  <a:gs pos="50000">
                    <a:srgbClr val="CE0569"/>
                  </a:gs>
                </a:gsLst>
                <a:lin ang="5400000" scaled="0"/>
              </a:gradFill>
              <a:ln w="12700">
                <a:noFill/>
              </a:ln>
              <a:effectLst/>
            </c:spPr>
            <c:extLst>
              <c:ext xmlns:c16="http://schemas.microsoft.com/office/drawing/2014/chart" uri="{C3380CC4-5D6E-409C-BE32-E72D297353CC}">
                <c16:uniqueId val="{00000003-8307-2A4B-9840-471D31DFCE6B}"/>
              </c:ext>
            </c:extLst>
          </c:dPt>
          <c:dPt>
            <c:idx val="2"/>
            <c:bubble3D val="0"/>
            <c:explosion val="2"/>
            <c:spPr>
              <a:gradFill flip="none" rotWithShape="1">
                <a:gsLst>
                  <a:gs pos="100000">
                    <a:srgbClr val="FFB314">
                      <a:lumMod val="40000"/>
                      <a:lumOff val="60000"/>
                    </a:srgbClr>
                  </a:gs>
                  <a:gs pos="50000">
                    <a:srgbClr val="FFB314"/>
                  </a:gs>
                </a:gsLst>
                <a:lin ang="2700000" scaled="1"/>
                <a:tileRect/>
              </a:gradFill>
              <a:ln w="12700">
                <a:noFill/>
              </a:ln>
              <a:effectLst/>
            </c:spPr>
            <c:extLst>
              <c:ext xmlns:c16="http://schemas.microsoft.com/office/drawing/2014/chart" uri="{C3380CC4-5D6E-409C-BE32-E72D297353CC}">
                <c16:uniqueId val="{00000005-8307-2A4B-9840-471D31DFCE6B}"/>
              </c:ext>
            </c:extLst>
          </c:dPt>
          <c:dPt>
            <c:idx val="3"/>
            <c:bubble3D val="0"/>
            <c:spPr>
              <a:solidFill>
                <a:srgbClr val="A100FF"/>
              </a:solidFill>
              <a:ln w="12700">
                <a:solidFill>
                  <a:srgbClr val="BABABA"/>
                </a:solidFill>
              </a:ln>
              <a:effectLst/>
            </c:spPr>
            <c:extLst>
              <c:ext xmlns:c16="http://schemas.microsoft.com/office/drawing/2014/chart" uri="{C3380CC4-5D6E-409C-BE32-E72D297353CC}">
                <c16:uniqueId val="{00000007-8307-2A4B-9840-471D31DFCE6B}"/>
              </c:ext>
            </c:extLst>
          </c:dPt>
          <c:dPt>
            <c:idx val="4"/>
            <c:bubble3D val="0"/>
            <c:spPr>
              <a:solidFill>
                <a:srgbClr val="A100FF"/>
              </a:solidFill>
              <a:ln w="12700">
                <a:solidFill>
                  <a:srgbClr val="BABABA"/>
                </a:solidFill>
              </a:ln>
              <a:effectLst/>
            </c:spPr>
            <c:extLst>
              <c:ext xmlns:c16="http://schemas.microsoft.com/office/drawing/2014/chart" uri="{C3380CC4-5D6E-409C-BE32-E72D297353CC}">
                <c16:uniqueId val="{00000009-8307-2A4B-9840-471D31DFCE6B}"/>
              </c:ext>
            </c:extLst>
          </c:dPt>
          <c:val>
            <c:numRef>
              <c:f>Sheet1!$B$2:$B$6</c:f>
              <c:numCache>
                <c:formatCode>General</c:formatCode>
                <c:ptCount val="5"/>
                <c:pt idx="0">
                  <c:v>3.3</c:v>
                </c:pt>
                <c:pt idx="1">
                  <c:v>3.3</c:v>
                </c:pt>
                <c:pt idx="2">
                  <c:v>3.3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3"/>
                      <c:pt idx="0">
                        <c:v>1st Qtr</c:v>
                      </c:pt>
                      <c:pt idx="1">
                        <c:v>2nd Qtr</c:v>
                      </c:pt>
                      <c:pt idx="2">
                        <c:v>3rd Qtr</c:v>
                      </c:pt>
                    </c:strCache>
                  </c:strRef>
                </c15:cat>
              </c15:filteredCategoryTitle>
            </c:ext>
            <c:ext xmlns:c16="http://schemas.microsoft.com/office/drawing/2014/chart" uri="{C3380CC4-5D6E-409C-BE32-E72D297353CC}">
              <c16:uniqueId val="{0000000A-8307-2A4B-9840-471D31DFCE6B}"/>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a:noFill/>
    </a:ln>
    <a:effectLst/>
  </c:spPr>
  <c:txPr>
    <a:bodyPr/>
    <a:lstStyle/>
    <a:p>
      <a:pPr marL="0" algn="l" defTabSz="932472" rtl="0" eaLnBrk="1" fontAlgn="base" latinLnBrk="0" hangingPunct="1">
        <a:spcBef>
          <a:spcPct val="0"/>
        </a:spcBef>
        <a:spcAft>
          <a:spcPct val="0"/>
        </a:spcAft>
        <a:defRPr lang="en-US" sz="1197" b="0" i="0" u="none" strike="noStrike" kern="1200" baseline="0">
          <a:solidFill>
            <a:schemeClr val="tx1"/>
          </a:solidFill>
          <a:latin typeface="+mn-lt"/>
          <a:ea typeface="+mn-ea"/>
          <a:cs typeface="+mn-cs"/>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3F8EE-50A5-4E9B-88B6-78040B9DC812}" type="datetimeFigureOut">
              <a:rPr lang="en-GB" smtClean="0"/>
              <a:t>17/09/2024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A6312-21ED-4D6B-BE12-886E6E15CDFC}" type="slidenum">
              <a:rPr lang="en-GB" smtClean="0"/>
              <a:t>‹#›</a:t>
            </a:fld>
            <a:endParaRPr lang="en-GB"/>
          </a:p>
        </p:txBody>
      </p:sp>
    </p:spTree>
    <p:extLst>
      <p:ext uri="{BB962C8B-B14F-4D97-AF65-F5344CB8AC3E}">
        <p14:creationId xmlns:p14="http://schemas.microsoft.com/office/powerpoint/2010/main" val="2603644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a:t>
            </a:r>
            <a:r>
              <a:rPr lang="en-US"/>
              <a:t>Andy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759650-762C-9343-8990-0901C80FC791}"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a:ea typeface="ＭＳ Ｐゴシック" charset="0"/>
            </a:endParaRPr>
          </a:p>
        </p:txBody>
      </p:sp>
    </p:spTree>
    <p:extLst>
      <p:ext uri="{BB962C8B-B14F-4D97-AF65-F5344CB8AC3E}">
        <p14:creationId xmlns:p14="http://schemas.microsoft.com/office/powerpoint/2010/main" val="50513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egoe UI" panose="020B0502040204020203" pitchFamily="34" charset="0"/>
              </a:rPr>
              <a:t>Care 24/7 is modular, with each asset standing on its own to deliver independent value. It is designed to seamlessly integrate with your EMR and allows you to deliver better experiences through the overall care continuum. We’ve created the assets you see on this slide as an answer to some of the most pressing challenges in healthcare today. While we don’t have assets currently built to answer every specific need, we can leverage the Care 24/7 infrastructure and Microsoft for Healthcare ecosystem to design and build any solution to meet your individual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759650-762C-9343-8990-0901C80FC791}"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a:ea typeface="ＭＳ Ｐゴシック" charset="0"/>
              <a:cs typeface="+mn-cs"/>
            </a:endParaRPr>
          </a:p>
        </p:txBody>
      </p:sp>
    </p:spTree>
    <p:extLst>
      <p:ext uri="{BB962C8B-B14F-4D97-AF65-F5344CB8AC3E}">
        <p14:creationId xmlns:p14="http://schemas.microsoft.com/office/powerpoint/2010/main" val="1803163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egoe UI" panose="020B0502040204020203" pitchFamily="34" charset="0"/>
              </a:rPr>
              <a:t>Care 24/7 is modular, with each asset standing on its own to deliver independent value. It is designed to seamlessly integrate with your EMR and allows you to deliver better experiences through the overall care continuum. We’ve created the assets you see on this slide as an answer to some of the most pressing challenges in healthcare today. While we don’t have assets currently built to answer every specific need, we can leverage the Care 24/7 infrastructure and Microsoft for Healthcare ecosystem to design and build any solution to meet your individual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759650-762C-9343-8990-0901C80FC791}"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a:ea typeface="ＭＳ Ｐゴシック" charset="0"/>
              <a:cs typeface="+mn-cs"/>
            </a:endParaRPr>
          </a:p>
        </p:txBody>
      </p:sp>
    </p:spTree>
    <p:extLst>
      <p:ext uri="{BB962C8B-B14F-4D97-AF65-F5344CB8AC3E}">
        <p14:creationId xmlns:p14="http://schemas.microsoft.com/office/powerpoint/2010/main" val="2864923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egoe UI" panose="020B0502040204020203" pitchFamily="34" charset="0"/>
              </a:rPr>
              <a:t>Care 24/7 is modular, with each asset standing on its own to deliver independent value. It is designed to seamlessly integrate with your EMR and allows you to deliver better experiences through the overall care continuum. We’ve created the assets you see on this slide as an answer to some of the most pressing challenges in healthcare today. While we don’t have assets currently built to answer every specific need, we can leverage the Care 24/7 infrastructure and Microsoft for Healthcare ecosystem to design and build any solution to meet your individual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759650-762C-9343-8990-0901C80FC791}"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a:ea typeface="ＭＳ Ｐゴシック" charset="0"/>
              <a:cs typeface="+mn-cs"/>
            </a:endParaRPr>
          </a:p>
        </p:txBody>
      </p:sp>
    </p:spTree>
    <p:extLst>
      <p:ext uri="{BB962C8B-B14F-4D97-AF65-F5344CB8AC3E}">
        <p14:creationId xmlns:p14="http://schemas.microsoft.com/office/powerpoint/2010/main" val="170170475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4.wdp"/><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5.wdp"/><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microsoft.com/office/2007/relationships/hdphoto" Target="../media/hdphoto6.wdp"/><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4.png"/><Relationship Id="rId4" Type="http://schemas.microsoft.com/office/2007/relationships/hdphoto" Target="../media/hdphoto2.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7.wdp"/><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7.wdp"/><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4.png"/><Relationship Id="rId4" Type="http://schemas.microsoft.com/office/2007/relationships/hdphoto" Target="../media/hdphoto2.wdp"/></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7.png"/><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Divider_slide_gradient">
    <p:bg>
      <p:bgPr>
        <a:gradFill>
          <a:gsLst>
            <a:gs pos="0">
              <a:schemeClr val="accent4"/>
            </a:gs>
            <a:gs pos="100000">
              <a:schemeClr val="tx2"/>
            </a:gs>
          </a:gsLst>
          <a:lin ang="2700000" scaled="1"/>
        </a:gradFill>
        <a:effectLst/>
      </p:bgPr>
    </p:bg>
    <p:spTree>
      <p:nvGrpSpPr>
        <p:cNvPr id="1" name=""/>
        <p:cNvGrpSpPr/>
        <p:nvPr/>
      </p:nvGrpSpPr>
      <p:grpSpPr>
        <a:xfrm>
          <a:off x="0" y="0"/>
          <a:ext cx="0" cy="0"/>
          <a:chOff x="0" y="0"/>
          <a:chExt cx="0" cy="0"/>
        </a:xfrm>
      </p:grpSpPr>
      <p:pic>
        <p:nvPicPr>
          <p:cNvPr id="3" name="Picture 2" descr="A picture containing blurry&#10;&#10;Description automatically generated">
            <a:extLst>
              <a:ext uri="{FF2B5EF4-FFF2-40B4-BE49-F238E27FC236}">
                <a16:creationId xmlns:a16="http://schemas.microsoft.com/office/drawing/2014/main" id="{9F2BB156-D06B-F938-3718-2211C7F84E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31" y="0"/>
            <a:ext cx="12224001" cy="6858000"/>
          </a:xfrm>
          <a:prstGeom prst="rect">
            <a:avLst/>
          </a:prstGeom>
        </p:spPr>
      </p:pic>
      <p:sp>
        <p:nvSpPr>
          <p:cNvPr id="12" name="Rectangle 11">
            <a:extLst>
              <a:ext uri="{FF2B5EF4-FFF2-40B4-BE49-F238E27FC236}">
                <a16:creationId xmlns:a16="http://schemas.microsoft.com/office/drawing/2014/main" id="{26EB1A44-D163-7517-AD16-BBD13278D66E}"/>
              </a:ext>
            </a:extLst>
          </p:cNvPr>
          <p:cNvSpPr/>
          <p:nvPr userDrawn="1"/>
        </p:nvSpPr>
        <p:spPr>
          <a:xfrm rot="10800000">
            <a:off x="-31531" y="0"/>
            <a:ext cx="12223532" cy="4318000"/>
          </a:xfrm>
          <a:prstGeom prst="rect">
            <a:avLst/>
          </a:prstGeom>
          <a:gradFill>
            <a:gsLst>
              <a:gs pos="0">
                <a:schemeClr val="bg1">
                  <a:alpha val="0"/>
                </a:schemeClr>
              </a:gs>
              <a:gs pos="69000">
                <a:schemeClr val="bg1">
                  <a:alpha val="50000"/>
                </a:schemeClr>
              </a:gs>
            </a:gsLst>
            <a:lin ang="5400000" scaled="1"/>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pic>
        <p:nvPicPr>
          <p:cNvPr id="14" name="Picture 13" descr="A picture containing icon&#10;&#10;Description automatically generated">
            <a:extLst>
              <a:ext uri="{FF2B5EF4-FFF2-40B4-BE49-F238E27FC236}">
                <a16:creationId xmlns:a16="http://schemas.microsoft.com/office/drawing/2014/main" id="{54C71BA1-83D3-4827-C9A8-87C450A0F49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23"/>
          <a:stretch/>
        </p:blipFill>
        <p:spPr>
          <a:xfrm>
            <a:off x="100362" y="4039889"/>
            <a:ext cx="12091639" cy="2199861"/>
          </a:xfrm>
          <a:prstGeom prst="rect">
            <a:avLst/>
          </a:prstGeom>
        </p:spPr>
      </p:pic>
      <p:sp>
        <p:nvSpPr>
          <p:cNvPr id="18" name="Title 7">
            <a:extLst>
              <a:ext uri="{FF2B5EF4-FFF2-40B4-BE49-F238E27FC236}">
                <a16:creationId xmlns:a16="http://schemas.microsoft.com/office/drawing/2014/main" id="{67CCE83A-7C05-0BA3-56E8-C8A7126C145E}"/>
              </a:ext>
            </a:extLst>
          </p:cNvPr>
          <p:cNvSpPr>
            <a:spLocks noGrp="1"/>
          </p:cNvSpPr>
          <p:nvPr>
            <p:ph type="title" hasCustomPrompt="1"/>
          </p:nvPr>
        </p:nvSpPr>
        <p:spPr>
          <a:xfrm>
            <a:off x="4424718" y="947741"/>
            <a:ext cx="6795051" cy="1527097"/>
          </a:xfrm>
          <a:prstGeom prst="rect">
            <a:avLst/>
          </a:prstGeom>
        </p:spPr>
        <p:txBody>
          <a:bodyPr anchor="ctr"/>
          <a:lstStyle>
            <a:lvl1pPr algn="l">
              <a:lnSpc>
                <a:spcPct val="80000"/>
              </a:lnSpc>
              <a:spcBef>
                <a:spcPts val="0"/>
              </a:spcBef>
              <a:spcAft>
                <a:spcPts val="0"/>
              </a:spcAft>
              <a:defRPr sz="5600" b="1" i="0">
                <a:solidFill>
                  <a:schemeClr val="bg1"/>
                </a:solidFill>
                <a:latin typeface="Segoe UI" panose="020B0502040204020203" pitchFamily="34" charset="0"/>
                <a:cs typeface="Segoe UI" panose="020B0502040204020203" pitchFamily="34" charset="0"/>
              </a:defRPr>
            </a:lvl1pPr>
          </a:lstStyle>
          <a:p>
            <a:r>
              <a:rPr lang="en-US" altLang="ja-JP"/>
              <a:t>Click to edit Divider</a:t>
            </a:r>
            <a:endParaRPr lang="en-GB"/>
          </a:p>
        </p:txBody>
      </p:sp>
      <p:sp>
        <p:nvSpPr>
          <p:cNvPr id="19" name="Text Placeholder 9">
            <a:extLst>
              <a:ext uri="{FF2B5EF4-FFF2-40B4-BE49-F238E27FC236}">
                <a16:creationId xmlns:a16="http://schemas.microsoft.com/office/drawing/2014/main" id="{8BD5F945-9526-50AB-F03C-81AA1D0392D1}"/>
              </a:ext>
            </a:extLst>
          </p:cNvPr>
          <p:cNvSpPr>
            <a:spLocks noGrp="1"/>
          </p:cNvSpPr>
          <p:nvPr>
            <p:ph type="body" sz="quarter" idx="10" hasCustomPrompt="1"/>
          </p:nvPr>
        </p:nvSpPr>
        <p:spPr>
          <a:xfrm>
            <a:off x="4424718" y="2554136"/>
            <a:ext cx="6795052" cy="547733"/>
          </a:xfrm>
          <a:prstGeom prst="rect">
            <a:avLst/>
          </a:prstGeom>
        </p:spPr>
        <p:txBody>
          <a:bodyPr anchor="ctr"/>
          <a:lstStyle>
            <a:lvl1pPr marL="0" indent="0" algn="l">
              <a:buNone/>
              <a:defRPr sz="2400" b="1" i="0">
                <a:solidFill>
                  <a:schemeClr val="bg1"/>
                </a:solidFill>
                <a:latin typeface="Segoe UI Semibold" panose="020B0502040204020203" pitchFamily="34" charset="0"/>
                <a:cs typeface="Segoe UI Semibold" panose="020B0502040204020203" pitchFamily="34" charset="0"/>
              </a:defRPr>
            </a:lvl1pPr>
          </a:lstStyle>
          <a:p>
            <a:pPr lvl="0"/>
            <a:r>
              <a:rPr lang="en-US"/>
              <a:t>Sub-title / Presenter Name</a:t>
            </a:r>
            <a:endParaRPr lang="en-GB"/>
          </a:p>
        </p:txBody>
      </p:sp>
      <p:pic>
        <p:nvPicPr>
          <p:cNvPr id="4" name="Picture 3" descr="A picture containing person&#10;&#10;Description automatically generated">
            <a:extLst>
              <a:ext uri="{FF2B5EF4-FFF2-40B4-BE49-F238E27FC236}">
                <a16:creationId xmlns:a16="http://schemas.microsoft.com/office/drawing/2014/main" id="{2B9E43FB-3F14-19F4-104B-0DEDA58A795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000" y="0"/>
            <a:ext cx="7309184" cy="6858000"/>
          </a:xfrm>
          <a:prstGeom prst="rect">
            <a:avLst/>
          </a:prstGeom>
        </p:spPr>
      </p:pic>
      <p:sp>
        <p:nvSpPr>
          <p:cNvPr id="7" name="Footer Placeholder 4">
            <a:extLst>
              <a:ext uri="{FF2B5EF4-FFF2-40B4-BE49-F238E27FC236}">
                <a16:creationId xmlns:a16="http://schemas.microsoft.com/office/drawing/2014/main" id="{1A76DC12-D48C-AF29-5BD9-B74421C476B0}"/>
              </a:ext>
            </a:extLst>
          </p:cNvPr>
          <p:cNvSpPr txBox="1">
            <a:spLocks/>
          </p:cNvSpPr>
          <p:nvPr userDrawn="1"/>
        </p:nvSpPr>
        <p:spPr>
          <a:xfrm>
            <a:off x="4038600"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a:solidFill>
                  <a:schemeClr val="bg1"/>
                </a:solidFill>
                <a:latin typeface="Segoe UI Semibold" panose="020B0502040204020203" pitchFamily="34" charset="0"/>
                <a:cs typeface="Segoe UI Semibold" panose="020B0502040204020203" pitchFamily="34" charset="0"/>
              </a:rPr>
              <a:t>©2024 Avanade Inc. All Rights Reserved. &lt;Confidential&gt;</a:t>
            </a:r>
          </a:p>
        </p:txBody>
      </p:sp>
      <p:sp>
        <p:nvSpPr>
          <p:cNvPr id="8" name="Slide Number Placeholder 3">
            <a:extLst>
              <a:ext uri="{FF2B5EF4-FFF2-40B4-BE49-F238E27FC236}">
                <a16:creationId xmlns:a16="http://schemas.microsoft.com/office/drawing/2014/main" id="{B78589B3-FC19-2190-2267-26D80CC8775E}"/>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bg1"/>
                </a:solidFill>
                <a:latin typeface="Segoe UI Semibold" panose="020B0502040204020203" pitchFamily="34" charset="0"/>
                <a:cs typeface="Segoe UI Semibold" panose="020B0502040204020203" pitchFamily="34" charset="0"/>
              </a:rPr>
              <a:pPr algn="r"/>
              <a:t>‹#›</a:t>
            </a:fld>
            <a:endParaRPr lang="en-US" sz="700" b="1">
              <a:solidFill>
                <a:schemeClr val="bg1"/>
              </a:solidFill>
              <a:latin typeface="Segoe UI Semibold" panose="020B0502040204020203" pitchFamily="34" charset="0"/>
              <a:cs typeface="Segoe UI Semibold" panose="020B0502040204020203" pitchFamily="34" charset="0"/>
            </a:endParaRPr>
          </a:p>
        </p:txBody>
      </p:sp>
      <p:pic>
        <p:nvPicPr>
          <p:cNvPr id="9" name="Graphic 8">
            <a:extLst>
              <a:ext uri="{FF2B5EF4-FFF2-40B4-BE49-F238E27FC236}">
                <a16:creationId xmlns:a16="http://schemas.microsoft.com/office/drawing/2014/main" id="{DFD41A6F-C63C-8531-0E7F-25589016F89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534626" y="6429315"/>
            <a:ext cx="1694769" cy="164010"/>
          </a:xfrm>
          <a:prstGeom prst="rect">
            <a:avLst/>
          </a:prstGeom>
        </p:spPr>
      </p:pic>
      <p:pic>
        <p:nvPicPr>
          <p:cNvPr id="15" name="Picture 14" descr="A picture containing device&#10;&#10;Description automatically generated">
            <a:extLst>
              <a:ext uri="{FF2B5EF4-FFF2-40B4-BE49-F238E27FC236}">
                <a16:creationId xmlns:a16="http://schemas.microsoft.com/office/drawing/2014/main" id="{2BD5F353-B683-50F6-D59B-CA9DB696DA15}"/>
              </a:ext>
            </a:extLst>
          </p:cNvPr>
          <p:cNvPicPr>
            <a:picLocks noChangeAspect="1"/>
          </p:cNvPicPr>
          <p:nvPr userDrawn="1"/>
        </p:nvPicPr>
        <p:blipFill>
          <a:blip r:embed="rId7"/>
          <a:stretch>
            <a:fillRect/>
          </a:stretch>
        </p:blipFill>
        <p:spPr>
          <a:xfrm>
            <a:off x="-32001" y="4642826"/>
            <a:ext cx="12223531" cy="1541228"/>
          </a:xfrm>
          <a:prstGeom prst="rect">
            <a:avLst/>
          </a:prstGeom>
        </p:spPr>
      </p:pic>
      <p:pic>
        <p:nvPicPr>
          <p:cNvPr id="10" name="Picture 9" descr="Logo&#10;&#10;Description automatically generated">
            <a:extLst>
              <a:ext uri="{FF2B5EF4-FFF2-40B4-BE49-F238E27FC236}">
                <a16:creationId xmlns:a16="http://schemas.microsoft.com/office/drawing/2014/main" id="{5EE8B58F-D1BE-D70E-4C9F-E912C9ECE854}"/>
              </a:ext>
            </a:extLst>
          </p:cNvPr>
          <p:cNvPicPr>
            <a:picLocks noChangeAspect="1"/>
          </p:cNvPicPr>
          <p:nvPr userDrawn="1"/>
        </p:nvPicPr>
        <p:blipFill>
          <a:blip r:embed="rId8">
            <a:extLst>
              <a:ext uri="{BEBA8EAE-BF5A-486C-A8C5-ECC9F3942E4B}">
                <a14:imgProps xmlns:a14="http://schemas.microsoft.com/office/drawing/2010/main">
                  <a14:imgLayer r:embed="rId9">
                    <a14:imgEffect>
                      <a14:brightnessContrast bright="100000"/>
                    </a14:imgEffect>
                  </a14:imgLayer>
                </a14:imgProps>
              </a:ext>
            </a:extLst>
          </a:blip>
          <a:stretch>
            <a:fillRect/>
          </a:stretch>
        </p:blipFill>
        <p:spPr>
          <a:xfrm>
            <a:off x="400051" y="6226985"/>
            <a:ext cx="1494932" cy="548639"/>
          </a:xfrm>
          <a:prstGeom prst="rect">
            <a:avLst/>
          </a:prstGeom>
        </p:spPr>
      </p:pic>
    </p:spTree>
    <p:extLst>
      <p:ext uri="{BB962C8B-B14F-4D97-AF65-F5344CB8AC3E}">
        <p14:creationId xmlns:p14="http://schemas.microsoft.com/office/powerpoint/2010/main" val="300066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ver_slide_image1">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text, tree, outdoor, outdoor object&#10;&#10;Description automatically generated">
            <a:extLst>
              <a:ext uri="{FF2B5EF4-FFF2-40B4-BE49-F238E27FC236}">
                <a16:creationId xmlns:a16="http://schemas.microsoft.com/office/drawing/2014/main" id="{486376D3-2F5B-0F1C-3148-25259A5CC0B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0"/>
            <a:ext cx="12205588" cy="6858000"/>
          </a:xfrm>
          <a:prstGeom prst="rect">
            <a:avLst/>
          </a:prstGeom>
        </p:spPr>
      </p:pic>
      <p:pic>
        <p:nvPicPr>
          <p:cNvPr id="4" name="Picture 3" descr="Logo&#10;&#10;Description automatically generated">
            <a:extLst>
              <a:ext uri="{FF2B5EF4-FFF2-40B4-BE49-F238E27FC236}">
                <a16:creationId xmlns:a16="http://schemas.microsoft.com/office/drawing/2014/main" id="{C001E068-DCB8-4AF2-A0E0-F83E05F7B5EE}"/>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221691" y="203711"/>
            <a:ext cx="3289300" cy="1207171"/>
          </a:xfrm>
          <a:prstGeom prst="rect">
            <a:avLst/>
          </a:prstGeom>
        </p:spPr>
      </p:pic>
      <p:sp>
        <p:nvSpPr>
          <p:cNvPr id="9" name="Footer Placeholder 4">
            <a:extLst>
              <a:ext uri="{FF2B5EF4-FFF2-40B4-BE49-F238E27FC236}">
                <a16:creationId xmlns:a16="http://schemas.microsoft.com/office/drawing/2014/main" id="{146D7014-93D2-44BD-FF82-57EFCFFD348C}"/>
              </a:ext>
            </a:extLst>
          </p:cNvPr>
          <p:cNvSpPr txBox="1">
            <a:spLocks/>
          </p:cNvSpPr>
          <p:nvPr userDrawn="1"/>
        </p:nvSpPr>
        <p:spPr>
          <a:xfrm>
            <a:off x="7183073"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0">
                <a:solidFill>
                  <a:schemeClr val="bg1"/>
                </a:solidFill>
                <a:latin typeface="Segoe UI Semibold" panose="020B0502040204020203" pitchFamily="34" charset="0"/>
                <a:cs typeface="Segoe UI Semibold" panose="020B0502040204020203" pitchFamily="34" charset="0"/>
              </a:rPr>
              <a:t>©2024 Avanade Inc. All Rights Reserved. &lt;Confidential&gt;</a:t>
            </a:r>
          </a:p>
        </p:txBody>
      </p:sp>
      <p:sp>
        <p:nvSpPr>
          <p:cNvPr id="12" name="Title 7">
            <a:extLst>
              <a:ext uri="{FF2B5EF4-FFF2-40B4-BE49-F238E27FC236}">
                <a16:creationId xmlns:a16="http://schemas.microsoft.com/office/drawing/2014/main" id="{3729E75C-D01E-AAAB-E111-941F5DF17B5C}"/>
              </a:ext>
            </a:extLst>
          </p:cNvPr>
          <p:cNvSpPr>
            <a:spLocks noGrp="1"/>
          </p:cNvSpPr>
          <p:nvPr>
            <p:ph type="title" hasCustomPrompt="1"/>
          </p:nvPr>
        </p:nvSpPr>
        <p:spPr>
          <a:xfrm>
            <a:off x="485540" y="3870008"/>
            <a:ext cx="6795051" cy="1527097"/>
          </a:xfrm>
          <a:prstGeom prst="rect">
            <a:avLst/>
          </a:prstGeom>
        </p:spPr>
        <p:txBody>
          <a:bodyPr anchor="ctr"/>
          <a:lstStyle>
            <a:lvl1pPr algn="l">
              <a:lnSpc>
                <a:spcPct val="80000"/>
              </a:lnSpc>
              <a:spcBef>
                <a:spcPts val="0"/>
              </a:spcBef>
              <a:spcAft>
                <a:spcPts val="0"/>
              </a:spcAft>
              <a:defRPr sz="5600" b="1" i="0">
                <a:solidFill>
                  <a:schemeClr val="bg1"/>
                </a:solidFill>
                <a:latin typeface="Segoe UI" panose="020B0502040204020203" pitchFamily="34" charset="0"/>
                <a:cs typeface="Segoe UI" panose="020B0502040204020203" pitchFamily="34" charset="0"/>
              </a:defRPr>
            </a:lvl1pPr>
          </a:lstStyle>
          <a:p>
            <a:r>
              <a:rPr lang="en-US" altLang="ja-JP"/>
              <a:t>Click to edit </a:t>
            </a:r>
            <a:br>
              <a:rPr lang="en-US" altLang="ja-JP"/>
            </a:br>
            <a:r>
              <a:rPr lang="en-US" altLang="ja-JP"/>
              <a:t>Master title style</a:t>
            </a:r>
            <a:endParaRPr lang="en-GB"/>
          </a:p>
        </p:txBody>
      </p:sp>
      <p:sp>
        <p:nvSpPr>
          <p:cNvPr id="13" name="Text Placeholder 9">
            <a:extLst>
              <a:ext uri="{FF2B5EF4-FFF2-40B4-BE49-F238E27FC236}">
                <a16:creationId xmlns:a16="http://schemas.microsoft.com/office/drawing/2014/main" id="{A985804D-1968-5779-F7D5-38819C3BA9B4}"/>
              </a:ext>
            </a:extLst>
          </p:cNvPr>
          <p:cNvSpPr>
            <a:spLocks noGrp="1"/>
          </p:cNvSpPr>
          <p:nvPr>
            <p:ph type="body" sz="quarter" idx="10" hasCustomPrompt="1"/>
          </p:nvPr>
        </p:nvSpPr>
        <p:spPr>
          <a:xfrm>
            <a:off x="485539" y="5476404"/>
            <a:ext cx="6795052" cy="547733"/>
          </a:xfrm>
          <a:prstGeom prst="rect">
            <a:avLst/>
          </a:prstGeom>
        </p:spPr>
        <p:txBody>
          <a:bodyPr anchor="ctr"/>
          <a:lstStyle>
            <a:lvl1pPr marL="0" indent="0" algn="l">
              <a:buNone/>
              <a:defRPr sz="2400" b="1" i="0">
                <a:solidFill>
                  <a:schemeClr val="bg1"/>
                </a:solidFill>
                <a:latin typeface="Segoe UI Semibold" panose="020B0502040204020203" pitchFamily="34" charset="0"/>
                <a:cs typeface="Segoe UI Semibold" panose="020B0502040204020203" pitchFamily="34" charset="0"/>
              </a:defRPr>
            </a:lvl1pPr>
          </a:lstStyle>
          <a:p>
            <a:pPr lvl="0"/>
            <a:r>
              <a:rPr lang="en-US"/>
              <a:t>Sub-title / Presenter Name</a:t>
            </a:r>
            <a:endParaRPr lang="en-GB"/>
          </a:p>
        </p:txBody>
      </p:sp>
      <p:sp>
        <p:nvSpPr>
          <p:cNvPr id="5" name="TextBox 4">
            <a:extLst>
              <a:ext uri="{FF2B5EF4-FFF2-40B4-BE49-F238E27FC236}">
                <a16:creationId xmlns:a16="http://schemas.microsoft.com/office/drawing/2014/main" id="{6A049E7E-3795-DAE9-480F-C8D274F8AA79}"/>
              </a:ext>
            </a:extLst>
          </p:cNvPr>
          <p:cNvSpPr txBox="1"/>
          <p:nvPr userDrawn="1"/>
        </p:nvSpPr>
        <p:spPr>
          <a:xfrm>
            <a:off x="8286749" y="658346"/>
            <a:ext cx="3524251" cy="461665"/>
          </a:xfrm>
          <a:prstGeom prst="rect">
            <a:avLst/>
          </a:prstGeom>
          <a:noFill/>
        </p:spPr>
        <p:txBody>
          <a:bodyPr wrap="square" rtlCol="0">
            <a:spAutoFit/>
          </a:bodyPr>
          <a:lstStyle/>
          <a:p>
            <a:r>
              <a:rPr lang="en-US" sz="2400">
                <a:solidFill>
                  <a:schemeClr val="bg1"/>
                </a:solidFill>
                <a:latin typeface="+mj-lt"/>
              </a:rPr>
              <a:t>#</a:t>
            </a:r>
            <a:r>
              <a:rPr lang="en-US" sz="2200">
                <a:solidFill>
                  <a:schemeClr val="bg1"/>
                </a:solidFill>
                <a:latin typeface="Segoe UI Semibold" panose="020B0702040204020203" pitchFamily="34" charset="0"/>
                <a:cs typeface="Segoe UI Semibold" panose="020B0702040204020203" pitchFamily="34" charset="0"/>
              </a:rPr>
              <a:t>AvanadeDoWhatMatters</a:t>
            </a:r>
          </a:p>
        </p:txBody>
      </p:sp>
    </p:spTree>
    <p:extLst>
      <p:ext uri="{BB962C8B-B14F-4D97-AF65-F5344CB8AC3E}">
        <p14:creationId xmlns:p14="http://schemas.microsoft.com/office/powerpoint/2010/main" val="40920179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slide_white">
    <p:bg bwMode="ltGray">
      <p:bgRef idx="1001">
        <a:schemeClr val="bg1"/>
      </p:bgRef>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67785" y="457200"/>
            <a:ext cx="11191329" cy="602774"/>
          </a:xfrm>
          <a:prstGeom prst="rect">
            <a:avLst/>
          </a:prstGeom>
        </p:spPr>
        <p:txBody>
          <a:bodyPr anchor="ctr"/>
          <a:lstStyle>
            <a:lvl1pPr>
              <a:lnSpc>
                <a:spcPct val="100000"/>
              </a:lnSpc>
              <a:spcBef>
                <a:spcPts val="0"/>
              </a:spcBef>
              <a:spcAft>
                <a:spcPts val="0"/>
              </a:spcAft>
              <a:defRPr sz="3200" b="1">
                <a:solidFill>
                  <a:schemeClr val="tx1"/>
                </a:solidFill>
                <a:latin typeface="Segoe UI" panose="020B0502040204020203" pitchFamily="34" charset="0"/>
                <a:cs typeface="Segoe UI" panose="020B0502040204020203" pitchFamily="34" charset="0"/>
              </a:defRPr>
            </a:lvl1pPr>
          </a:lstStyle>
          <a:p>
            <a:r>
              <a:rPr lang="en-US"/>
              <a:t>Contents</a:t>
            </a:r>
            <a:endParaRPr lang="en-ZA"/>
          </a:p>
        </p:txBody>
      </p:sp>
      <p:sp>
        <p:nvSpPr>
          <p:cNvPr id="3" name="Text Placeholder 7">
            <a:extLst>
              <a:ext uri="{FF2B5EF4-FFF2-40B4-BE49-F238E27FC236}">
                <a16:creationId xmlns:a16="http://schemas.microsoft.com/office/drawing/2014/main" id="{103A65A1-9BA3-5FEF-DE29-03D23169B78C}"/>
              </a:ext>
            </a:extLst>
          </p:cNvPr>
          <p:cNvSpPr>
            <a:spLocks noGrp="1"/>
          </p:cNvSpPr>
          <p:nvPr>
            <p:ph type="body" sz="quarter" idx="10" hasCustomPrompt="1"/>
          </p:nvPr>
        </p:nvSpPr>
        <p:spPr>
          <a:xfrm>
            <a:off x="457201" y="1381487"/>
            <a:ext cx="2115353" cy="486833"/>
          </a:xfrm>
          <a:prstGeom prst="rect">
            <a:avLst/>
          </a:prstGeom>
        </p:spPr>
        <p:txBody>
          <a:bodyPr vert="horz"/>
          <a:lstStyle>
            <a:lvl1pPr marL="0" indent="0">
              <a:lnSpc>
                <a:spcPct val="100000"/>
              </a:lnSpc>
              <a:spcBef>
                <a:spcPts val="0"/>
              </a:spcBef>
              <a:spcAft>
                <a:spcPts val="0"/>
              </a:spcAft>
              <a:buNone/>
              <a:defRPr b="1">
                <a:solidFill>
                  <a:schemeClr val="tx2"/>
                </a:solidFill>
                <a:latin typeface="Segoe UI" panose="020B0502040204020203" pitchFamily="34" charset="0"/>
                <a:cs typeface="Segoe UI" panose="020B0502040204020203" pitchFamily="34" charset="0"/>
              </a:defRPr>
            </a:lvl1pPr>
          </a:lstStyle>
          <a:p>
            <a:pPr lvl="0"/>
            <a:r>
              <a:rPr lang="en-US"/>
              <a:t>01</a:t>
            </a:r>
          </a:p>
        </p:txBody>
      </p:sp>
      <p:sp>
        <p:nvSpPr>
          <p:cNvPr id="5" name="Text Placeholder 17">
            <a:extLst>
              <a:ext uri="{FF2B5EF4-FFF2-40B4-BE49-F238E27FC236}">
                <a16:creationId xmlns:a16="http://schemas.microsoft.com/office/drawing/2014/main" id="{7A41A8C1-B8C7-CD46-761F-46CE1B067AC7}"/>
              </a:ext>
            </a:extLst>
          </p:cNvPr>
          <p:cNvSpPr>
            <a:spLocks noGrp="1"/>
          </p:cNvSpPr>
          <p:nvPr>
            <p:ph type="body" sz="quarter" idx="11" hasCustomPrompt="1"/>
          </p:nvPr>
        </p:nvSpPr>
        <p:spPr>
          <a:xfrm>
            <a:off x="457201" y="2058820"/>
            <a:ext cx="2115353"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tx1"/>
                </a:solidFill>
                <a:latin typeface="Segoe UI" panose="020B0502040204020203" pitchFamily="34" charset="0"/>
                <a:cs typeface="Segoe UI" panose="020B0502040204020203" pitchFamily="34" charset="0"/>
              </a:defRPr>
            </a:lvl1pPr>
            <a:lvl2pPr marL="4233" indent="0">
              <a:buNone/>
              <a:defRPr lang="en-ZA" b="0" i="0" u="none" strike="noStrike" smtClean="0">
                <a:effectLst/>
                <a:latin typeface="Segoe UI Light" panose="020B0502040204020203" pitchFamily="34" charset="0"/>
                <a:cs typeface="Segoe UI Light"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6" name="Text Placeholder 7">
            <a:extLst>
              <a:ext uri="{FF2B5EF4-FFF2-40B4-BE49-F238E27FC236}">
                <a16:creationId xmlns:a16="http://schemas.microsoft.com/office/drawing/2014/main" id="{8CE46B96-3CC5-5C8F-04B9-4CE029F39CCB}"/>
              </a:ext>
            </a:extLst>
          </p:cNvPr>
          <p:cNvSpPr>
            <a:spLocks noGrp="1"/>
          </p:cNvSpPr>
          <p:nvPr>
            <p:ph type="body" sz="quarter" idx="12" hasCustomPrompt="1"/>
          </p:nvPr>
        </p:nvSpPr>
        <p:spPr>
          <a:xfrm>
            <a:off x="2764485" y="1381487"/>
            <a:ext cx="2108785" cy="486833"/>
          </a:xfrm>
          <a:prstGeom prst="rect">
            <a:avLst/>
          </a:prstGeom>
        </p:spPr>
        <p:txBody>
          <a:bodyPr vert="horz"/>
          <a:lstStyle>
            <a:lvl1pPr marL="0" indent="0">
              <a:lnSpc>
                <a:spcPct val="100000"/>
              </a:lnSpc>
              <a:spcBef>
                <a:spcPts val="0"/>
              </a:spcBef>
              <a:spcAft>
                <a:spcPts val="0"/>
              </a:spcAft>
              <a:buNone/>
              <a:defRPr b="1">
                <a:solidFill>
                  <a:schemeClr val="tx2"/>
                </a:solidFill>
                <a:latin typeface="Segoe UI" panose="020B0502040204020203" pitchFamily="34" charset="0"/>
                <a:cs typeface="Segoe UI" panose="020B0502040204020203" pitchFamily="34" charset="0"/>
              </a:defRPr>
            </a:lvl1pPr>
          </a:lstStyle>
          <a:p>
            <a:pPr lvl="0"/>
            <a:r>
              <a:rPr lang="en-US"/>
              <a:t>02</a:t>
            </a:r>
          </a:p>
        </p:txBody>
      </p:sp>
      <p:sp>
        <p:nvSpPr>
          <p:cNvPr id="7" name="Text Placeholder 17">
            <a:extLst>
              <a:ext uri="{FF2B5EF4-FFF2-40B4-BE49-F238E27FC236}">
                <a16:creationId xmlns:a16="http://schemas.microsoft.com/office/drawing/2014/main" id="{4D2A1FA7-0803-D4CC-504D-5BDE1BEA9BA2}"/>
              </a:ext>
            </a:extLst>
          </p:cNvPr>
          <p:cNvSpPr>
            <a:spLocks noGrp="1"/>
          </p:cNvSpPr>
          <p:nvPr>
            <p:ph type="body" sz="quarter" idx="13" hasCustomPrompt="1"/>
          </p:nvPr>
        </p:nvSpPr>
        <p:spPr>
          <a:xfrm>
            <a:off x="2764485" y="2058820"/>
            <a:ext cx="2108785"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tx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9" name="Text Placeholder 7">
            <a:extLst>
              <a:ext uri="{FF2B5EF4-FFF2-40B4-BE49-F238E27FC236}">
                <a16:creationId xmlns:a16="http://schemas.microsoft.com/office/drawing/2014/main" id="{7F8EE113-52F0-8B79-0BF0-8E16E678747E}"/>
              </a:ext>
            </a:extLst>
          </p:cNvPr>
          <p:cNvSpPr>
            <a:spLocks noGrp="1"/>
          </p:cNvSpPr>
          <p:nvPr>
            <p:ph type="body" sz="quarter" idx="14" hasCustomPrompt="1"/>
          </p:nvPr>
        </p:nvSpPr>
        <p:spPr>
          <a:xfrm>
            <a:off x="5033000" y="1381487"/>
            <a:ext cx="2102217" cy="486833"/>
          </a:xfrm>
          <a:prstGeom prst="rect">
            <a:avLst/>
          </a:prstGeom>
        </p:spPr>
        <p:txBody>
          <a:bodyPr vert="horz"/>
          <a:lstStyle>
            <a:lvl1pPr marL="0" indent="0">
              <a:lnSpc>
                <a:spcPct val="100000"/>
              </a:lnSpc>
              <a:spcBef>
                <a:spcPts val="0"/>
              </a:spcBef>
              <a:spcAft>
                <a:spcPts val="0"/>
              </a:spcAft>
              <a:buNone/>
              <a:defRPr b="1">
                <a:solidFill>
                  <a:schemeClr val="tx2"/>
                </a:solidFill>
                <a:latin typeface="Segoe UI" panose="020B0502040204020203" pitchFamily="34" charset="0"/>
                <a:cs typeface="Segoe UI" panose="020B0502040204020203" pitchFamily="34" charset="0"/>
              </a:defRPr>
            </a:lvl1pPr>
          </a:lstStyle>
          <a:p>
            <a:pPr lvl="0"/>
            <a:r>
              <a:rPr lang="en-US"/>
              <a:t>03</a:t>
            </a:r>
          </a:p>
        </p:txBody>
      </p:sp>
      <p:sp>
        <p:nvSpPr>
          <p:cNvPr id="10" name="Text Placeholder 17">
            <a:extLst>
              <a:ext uri="{FF2B5EF4-FFF2-40B4-BE49-F238E27FC236}">
                <a16:creationId xmlns:a16="http://schemas.microsoft.com/office/drawing/2014/main" id="{2656D415-4863-1D64-3877-DBA6E4130705}"/>
              </a:ext>
            </a:extLst>
          </p:cNvPr>
          <p:cNvSpPr>
            <a:spLocks noGrp="1"/>
          </p:cNvSpPr>
          <p:nvPr>
            <p:ph type="body" sz="quarter" idx="15" hasCustomPrompt="1"/>
          </p:nvPr>
        </p:nvSpPr>
        <p:spPr>
          <a:xfrm>
            <a:off x="5033000" y="2058820"/>
            <a:ext cx="2102217"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tx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11" name="Text Placeholder 7">
            <a:extLst>
              <a:ext uri="{FF2B5EF4-FFF2-40B4-BE49-F238E27FC236}">
                <a16:creationId xmlns:a16="http://schemas.microsoft.com/office/drawing/2014/main" id="{21537A39-CABD-B23A-D113-CC67D83B4BB9}"/>
              </a:ext>
            </a:extLst>
          </p:cNvPr>
          <p:cNvSpPr>
            <a:spLocks noGrp="1"/>
          </p:cNvSpPr>
          <p:nvPr>
            <p:ph type="body" sz="quarter" idx="16" hasCustomPrompt="1"/>
          </p:nvPr>
        </p:nvSpPr>
        <p:spPr>
          <a:xfrm>
            <a:off x="7294945" y="1381487"/>
            <a:ext cx="2102219" cy="486833"/>
          </a:xfrm>
          <a:prstGeom prst="rect">
            <a:avLst/>
          </a:prstGeom>
        </p:spPr>
        <p:txBody>
          <a:bodyPr vert="horz"/>
          <a:lstStyle>
            <a:lvl1pPr marL="0" indent="0">
              <a:lnSpc>
                <a:spcPct val="100000"/>
              </a:lnSpc>
              <a:spcBef>
                <a:spcPts val="0"/>
              </a:spcBef>
              <a:spcAft>
                <a:spcPts val="0"/>
              </a:spcAft>
              <a:buNone/>
              <a:defRPr b="1">
                <a:solidFill>
                  <a:schemeClr val="tx2"/>
                </a:solidFill>
                <a:latin typeface="Segoe UI" panose="020B0502040204020203" pitchFamily="34" charset="0"/>
                <a:cs typeface="Segoe UI" panose="020B0502040204020203" pitchFamily="34" charset="0"/>
              </a:defRPr>
            </a:lvl1pPr>
          </a:lstStyle>
          <a:p>
            <a:pPr lvl="0"/>
            <a:r>
              <a:rPr lang="en-US"/>
              <a:t>04</a:t>
            </a:r>
          </a:p>
        </p:txBody>
      </p:sp>
      <p:sp>
        <p:nvSpPr>
          <p:cNvPr id="12" name="Text Placeholder 17">
            <a:extLst>
              <a:ext uri="{FF2B5EF4-FFF2-40B4-BE49-F238E27FC236}">
                <a16:creationId xmlns:a16="http://schemas.microsoft.com/office/drawing/2014/main" id="{FD273C62-EB99-279D-64E8-B884873C1D73}"/>
              </a:ext>
            </a:extLst>
          </p:cNvPr>
          <p:cNvSpPr>
            <a:spLocks noGrp="1"/>
          </p:cNvSpPr>
          <p:nvPr>
            <p:ph type="body" sz="quarter" idx="17" hasCustomPrompt="1"/>
          </p:nvPr>
        </p:nvSpPr>
        <p:spPr>
          <a:xfrm>
            <a:off x="7294945" y="2058820"/>
            <a:ext cx="2102219"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tx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13" name="Text Placeholder 7">
            <a:extLst>
              <a:ext uri="{FF2B5EF4-FFF2-40B4-BE49-F238E27FC236}">
                <a16:creationId xmlns:a16="http://schemas.microsoft.com/office/drawing/2014/main" id="{39504631-2507-0CA3-F9E5-494297A5CA38}"/>
              </a:ext>
            </a:extLst>
          </p:cNvPr>
          <p:cNvSpPr>
            <a:spLocks noGrp="1"/>
          </p:cNvSpPr>
          <p:nvPr>
            <p:ph type="body" sz="quarter" idx="18" hasCustomPrompt="1"/>
          </p:nvPr>
        </p:nvSpPr>
        <p:spPr>
          <a:xfrm>
            <a:off x="9556894" y="1381487"/>
            <a:ext cx="2102220" cy="486833"/>
          </a:xfrm>
          <a:prstGeom prst="rect">
            <a:avLst/>
          </a:prstGeom>
        </p:spPr>
        <p:txBody>
          <a:bodyPr vert="horz"/>
          <a:lstStyle>
            <a:lvl1pPr marL="0" indent="0">
              <a:lnSpc>
                <a:spcPct val="100000"/>
              </a:lnSpc>
              <a:spcBef>
                <a:spcPts val="0"/>
              </a:spcBef>
              <a:spcAft>
                <a:spcPts val="0"/>
              </a:spcAft>
              <a:buNone/>
              <a:defRPr b="1">
                <a:solidFill>
                  <a:schemeClr val="tx2"/>
                </a:solidFill>
                <a:latin typeface="Segoe UI" panose="020B0502040204020203" pitchFamily="34" charset="0"/>
                <a:cs typeface="Segoe UI" panose="020B0502040204020203" pitchFamily="34" charset="0"/>
              </a:defRPr>
            </a:lvl1pPr>
          </a:lstStyle>
          <a:p>
            <a:pPr lvl="0"/>
            <a:r>
              <a:rPr lang="en-US"/>
              <a:t>05</a:t>
            </a:r>
          </a:p>
        </p:txBody>
      </p:sp>
      <p:sp>
        <p:nvSpPr>
          <p:cNvPr id="14" name="Text Placeholder 17">
            <a:extLst>
              <a:ext uri="{FF2B5EF4-FFF2-40B4-BE49-F238E27FC236}">
                <a16:creationId xmlns:a16="http://schemas.microsoft.com/office/drawing/2014/main" id="{B60B328A-161C-B1DE-AD05-79864CA6040B}"/>
              </a:ext>
            </a:extLst>
          </p:cNvPr>
          <p:cNvSpPr>
            <a:spLocks noGrp="1"/>
          </p:cNvSpPr>
          <p:nvPr>
            <p:ph type="body" sz="quarter" idx="19" hasCustomPrompt="1"/>
          </p:nvPr>
        </p:nvSpPr>
        <p:spPr>
          <a:xfrm>
            <a:off x="9556894" y="2058820"/>
            <a:ext cx="2102220"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tx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15" name="Text Placeholder 7">
            <a:extLst>
              <a:ext uri="{FF2B5EF4-FFF2-40B4-BE49-F238E27FC236}">
                <a16:creationId xmlns:a16="http://schemas.microsoft.com/office/drawing/2014/main" id="{932B228A-159A-2D8A-16F5-F2A802F21388}"/>
              </a:ext>
            </a:extLst>
          </p:cNvPr>
          <p:cNvSpPr>
            <a:spLocks noGrp="1"/>
          </p:cNvSpPr>
          <p:nvPr>
            <p:ph type="body" sz="quarter" idx="20" hasCustomPrompt="1"/>
          </p:nvPr>
        </p:nvSpPr>
        <p:spPr>
          <a:xfrm>
            <a:off x="457201" y="3731208"/>
            <a:ext cx="2115353" cy="486833"/>
          </a:xfrm>
          <a:prstGeom prst="rect">
            <a:avLst/>
          </a:prstGeom>
        </p:spPr>
        <p:txBody>
          <a:bodyPr vert="horz"/>
          <a:lstStyle>
            <a:lvl1pPr marL="0" indent="0">
              <a:lnSpc>
                <a:spcPct val="100000"/>
              </a:lnSpc>
              <a:spcBef>
                <a:spcPts val="0"/>
              </a:spcBef>
              <a:spcAft>
                <a:spcPts val="0"/>
              </a:spcAft>
              <a:buNone/>
              <a:defRPr b="1">
                <a:solidFill>
                  <a:schemeClr val="tx2"/>
                </a:solidFill>
                <a:latin typeface="Segoe UI" panose="020B0502040204020203" pitchFamily="34" charset="0"/>
                <a:cs typeface="Segoe UI" panose="020B0502040204020203" pitchFamily="34" charset="0"/>
              </a:defRPr>
            </a:lvl1pPr>
          </a:lstStyle>
          <a:p>
            <a:pPr lvl="0"/>
            <a:r>
              <a:rPr lang="en-US"/>
              <a:t>06</a:t>
            </a:r>
          </a:p>
        </p:txBody>
      </p:sp>
      <p:sp>
        <p:nvSpPr>
          <p:cNvPr id="16" name="Text Placeholder 17">
            <a:extLst>
              <a:ext uri="{FF2B5EF4-FFF2-40B4-BE49-F238E27FC236}">
                <a16:creationId xmlns:a16="http://schemas.microsoft.com/office/drawing/2014/main" id="{227A143F-F4D2-5A3E-22A8-51FB3E73A94F}"/>
              </a:ext>
            </a:extLst>
          </p:cNvPr>
          <p:cNvSpPr>
            <a:spLocks noGrp="1"/>
          </p:cNvSpPr>
          <p:nvPr>
            <p:ph type="body" sz="quarter" idx="21" hasCustomPrompt="1"/>
          </p:nvPr>
        </p:nvSpPr>
        <p:spPr>
          <a:xfrm>
            <a:off x="457201" y="4408541"/>
            <a:ext cx="2115353"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tx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17" name="Text Placeholder 7">
            <a:extLst>
              <a:ext uri="{FF2B5EF4-FFF2-40B4-BE49-F238E27FC236}">
                <a16:creationId xmlns:a16="http://schemas.microsoft.com/office/drawing/2014/main" id="{6A5176CA-787A-D4DA-EEF2-076A771A312F}"/>
              </a:ext>
            </a:extLst>
          </p:cNvPr>
          <p:cNvSpPr>
            <a:spLocks noGrp="1"/>
          </p:cNvSpPr>
          <p:nvPr>
            <p:ph type="body" sz="quarter" idx="22" hasCustomPrompt="1"/>
          </p:nvPr>
        </p:nvSpPr>
        <p:spPr>
          <a:xfrm>
            <a:off x="2764485" y="3731208"/>
            <a:ext cx="2108785" cy="486833"/>
          </a:xfrm>
          <a:prstGeom prst="rect">
            <a:avLst/>
          </a:prstGeom>
        </p:spPr>
        <p:txBody>
          <a:bodyPr vert="horz"/>
          <a:lstStyle>
            <a:lvl1pPr marL="0" indent="0">
              <a:lnSpc>
                <a:spcPct val="100000"/>
              </a:lnSpc>
              <a:spcBef>
                <a:spcPts val="0"/>
              </a:spcBef>
              <a:spcAft>
                <a:spcPts val="0"/>
              </a:spcAft>
              <a:buNone/>
              <a:defRPr b="1">
                <a:solidFill>
                  <a:schemeClr val="tx2"/>
                </a:solidFill>
                <a:latin typeface="Segoe UI" panose="020B0502040204020203" pitchFamily="34" charset="0"/>
                <a:cs typeface="Segoe UI" panose="020B0502040204020203" pitchFamily="34" charset="0"/>
              </a:defRPr>
            </a:lvl1pPr>
          </a:lstStyle>
          <a:p>
            <a:pPr lvl="0"/>
            <a:r>
              <a:rPr lang="en-US"/>
              <a:t>07</a:t>
            </a:r>
          </a:p>
        </p:txBody>
      </p:sp>
      <p:sp>
        <p:nvSpPr>
          <p:cNvPr id="19" name="Text Placeholder 17">
            <a:extLst>
              <a:ext uri="{FF2B5EF4-FFF2-40B4-BE49-F238E27FC236}">
                <a16:creationId xmlns:a16="http://schemas.microsoft.com/office/drawing/2014/main" id="{E72682CC-6D2C-8D80-DBD7-C00C270BCE1E}"/>
              </a:ext>
            </a:extLst>
          </p:cNvPr>
          <p:cNvSpPr>
            <a:spLocks noGrp="1"/>
          </p:cNvSpPr>
          <p:nvPr>
            <p:ph type="body" sz="quarter" idx="23" hasCustomPrompt="1"/>
          </p:nvPr>
        </p:nvSpPr>
        <p:spPr>
          <a:xfrm>
            <a:off x="2764485" y="4408541"/>
            <a:ext cx="2108785"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tx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20" name="Text Placeholder 7">
            <a:extLst>
              <a:ext uri="{FF2B5EF4-FFF2-40B4-BE49-F238E27FC236}">
                <a16:creationId xmlns:a16="http://schemas.microsoft.com/office/drawing/2014/main" id="{68A8336A-008C-A965-E68A-0E864E02ED0D}"/>
              </a:ext>
            </a:extLst>
          </p:cNvPr>
          <p:cNvSpPr>
            <a:spLocks noGrp="1"/>
          </p:cNvSpPr>
          <p:nvPr>
            <p:ph type="body" sz="quarter" idx="24" hasCustomPrompt="1"/>
          </p:nvPr>
        </p:nvSpPr>
        <p:spPr>
          <a:xfrm>
            <a:off x="5033000" y="3731208"/>
            <a:ext cx="2102217" cy="486833"/>
          </a:xfrm>
          <a:prstGeom prst="rect">
            <a:avLst/>
          </a:prstGeom>
        </p:spPr>
        <p:txBody>
          <a:bodyPr vert="horz"/>
          <a:lstStyle>
            <a:lvl1pPr marL="0" indent="0">
              <a:lnSpc>
                <a:spcPct val="100000"/>
              </a:lnSpc>
              <a:spcBef>
                <a:spcPts val="0"/>
              </a:spcBef>
              <a:spcAft>
                <a:spcPts val="0"/>
              </a:spcAft>
              <a:buNone/>
              <a:defRPr b="1">
                <a:solidFill>
                  <a:schemeClr val="tx2"/>
                </a:solidFill>
                <a:latin typeface="Segoe UI" panose="020B0502040204020203" pitchFamily="34" charset="0"/>
                <a:cs typeface="Segoe UI" panose="020B0502040204020203" pitchFamily="34" charset="0"/>
              </a:defRPr>
            </a:lvl1pPr>
          </a:lstStyle>
          <a:p>
            <a:pPr lvl="0"/>
            <a:r>
              <a:rPr lang="en-US"/>
              <a:t>08</a:t>
            </a:r>
          </a:p>
        </p:txBody>
      </p:sp>
      <p:sp>
        <p:nvSpPr>
          <p:cNvPr id="21" name="Text Placeholder 17">
            <a:extLst>
              <a:ext uri="{FF2B5EF4-FFF2-40B4-BE49-F238E27FC236}">
                <a16:creationId xmlns:a16="http://schemas.microsoft.com/office/drawing/2014/main" id="{C82EAC7B-5B4B-53CB-109D-4CC72EF99897}"/>
              </a:ext>
            </a:extLst>
          </p:cNvPr>
          <p:cNvSpPr>
            <a:spLocks noGrp="1"/>
          </p:cNvSpPr>
          <p:nvPr>
            <p:ph type="body" sz="quarter" idx="25" hasCustomPrompt="1"/>
          </p:nvPr>
        </p:nvSpPr>
        <p:spPr>
          <a:xfrm>
            <a:off x="5033000" y="4408541"/>
            <a:ext cx="2102217"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tx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22" name="Text Placeholder 7">
            <a:extLst>
              <a:ext uri="{FF2B5EF4-FFF2-40B4-BE49-F238E27FC236}">
                <a16:creationId xmlns:a16="http://schemas.microsoft.com/office/drawing/2014/main" id="{2A4F3D01-94BF-DD9F-673F-CF5F5D6FB215}"/>
              </a:ext>
            </a:extLst>
          </p:cNvPr>
          <p:cNvSpPr>
            <a:spLocks noGrp="1"/>
          </p:cNvSpPr>
          <p:nvPr>
            <p:ph type="body" sz="quarter" idx="26" hasCustomPrompt="1"/>
          </p:nvPr>
        </p:nvSpPr>
        <p:spPr>
          <a:xfrm>
            <a:off x="7294945" y="3731208"/>
            <a:ext cx="2102219" cy="486833"/>
          </a:xfrm>
          <a:prstGeom prst="rect">
            <a:avLst/>
          </a:prstGeom>
        </p:spPr>
        <p:txBody>
          <a:bodyPr vert="horz"/>
          <a:lstStyle>
            <a:lvl1pPr marL="0" indent="0">
              <a:lnSpc>
                <a:spcPct val="100000"/>
              </a:lnSpc>
              <a:spcBef>
                <a:spcPts val="0"/>
              </a:spcBef>
              <a:spcAft>
                <a:spcPts val="0"/>
              </a:spcAft>
              <a:buNone/>
              <a:defRPr b="1">
                <a:solidFill>
                  <a:schemeClr val="tx2"/>
                </a:solidFill>
                <a:latin typeface="Segoe UI" panose="020B0502040204020203" pitchFamily="34" charset="0"/>
                <a:cs typeface="Segoe UI" panose="020B0502040204020203" pitchFamily="34" charset="0"/>
              </a:defRPr>
            </a:lvl1pPr>
          </a:lstStyle>
          <a:p>
            <a:pPr lvl="0"/>
            <a:r>
              <a:rPr lang="en-US"/>
              <a:t>09</a:t>
            </a:r>
          </a:p>
        </p:txBody>
      </p:sp>
      <p:sp>
        <p:nvSpPr>
          <p:cNvPr id="23" name="Text Placeholder 17">
            <a:extLst>
              <a:ext uri="{FF2B5EF4-FFF2-40B4-BE49-F238E27FC236}">
                <a16:creationId xmlns:a16="http://schemas.microsoft.com/office/drawing/2014/main" id="{BC54AC7D-40F8-F738-5162-DD6631408547}"/>
              </a:ext>
            </a:extLst>
          </p:cNvPr>
          <p:cNvSpPr>
            <a:spLocks noGrp="1"/>
          </p:cNvSpPr>
          <p:nvPr>
            <p:ph type="body" sz="quarter" idx="27" hasCustomPrompt="1"/>
          </p:nvPr>
        </p:nvSpPr>
        <p:spPr>
          <a:xfrm>
            <a:off x="7294945" y="4408541"/>
            <a:ext cx="2102219"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tx1"/>
                </a:solidFill>
                <a:latin typeface="Segoe UI" panose="020B0502040204020203" pitchFamily="34" charset="0"/>
                <a:cs typeface="Segoe UI" panose="020B0502040204020203" pitchFamily="34" charset="0"/>
              </a:defRPr>
            </a:lvl1pPr>
            <a:lvl2pPr marL="0"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24" name="Text Placeholder 7">
            <a:extLst>
              <a:ext uri="{FF2B5EF4-FFF2-40B4-BE49-F238E27FC236}">
                <a16:creationId xmlns:a16="http://schemas.microsoft.com/office/drawing/2014/main" id="{17E4674F-8891-BABB-F6D9-7791E6333BE1}"/>
              </a:ext>
            </a:extLst>
          </p:cNvPr>
          <p:cNvSpPr>
            <a:spLocks noGrp="1"/>
          </p:cNvSpPr>
          <p:nvPr>
            <p:ph type="body" sz="quarter" idx="28" hasCustomPrompt="1"/>
          </p:nvPr>
        </p:nvSpPr>
        <p:spPr>
          <a:xfrm>
            <a:off x="9556894" y="3731208"/>
            <a:ext cx="2102220" cy="486833"/>
          </a:xfrm>
          <a:prstGeom prst="rect">
            <a:avLst/>
          </a:prstGeom>
        </p:spPr>
        <p:txBody>
          <a:bodyPr vert="horz"/>
          <a:lstStyle>
            <a:lvl1pPr marL="0" indent="0">
              <a:lnSpc>
                <a:spcPct val="100000"/>
              </a:lnSpc>
              <a:spcBef>
                <a:spcPts val="0"/>
              </a:spcBef>
              <a:spcAft>
                <a:spcPts val="0"/>
              </a:spcAft>
              <a:buNone/>
              <a:defRPr b="1">
                <a:solidFill>
                  <a:schemeClr val="tx2"/>
                </a:solidFill>
                <a:latin typeface="Segoe UI" panose="020B0502040204020203" pitchFamily="34" charset="0"/>
                <a:cs typeface="Segoe UI" panose="020B0502040204020203" pitchFamily="34" charset="0"/>
              </a:defRPr>
            </a:lvl1pPr>
          </a:lstStyle>
          <a:p>
            <a:pPr lvl="0"/>
            <a:r>
              <a:rPr lang="en-US"/>
              <a:t>10</a:t>
            </a:r>
          </a:p>
        </p:txBody>
      </p:sp>
      <p:sp>
        <p:nvSpPr>
          <p:cNvPr id="25" name="Text Placeholder 17">
            <a:extLst>
              <a:ext uri="{FF2B5EF4-FFF2-40B4-BE49-F238E27FC236}">
                <a16:creationId xmlns:a16="http://schemas.microsoft.com/office/drawing/2014/main" id="{9F752569-F23E-EC6E-C511-B8E034158AE6}"/>
              </a:ext>
            </a:extLst>
          </p:cNvPr>
          <p:cNvSpPr>
            <a:spLocks noGrp="1"/>
          </p:cNvSpPr>
          <p:nvPr>
            <p:ph type="body" sz="quarter" idx="29" hasCustomPrompt="1"/>
          </p:nvPr>
        </p:nvSpPr>
        <p:spPr>
          <a:xfrm>
            <a:off x="9556894" y="4408541"/>
            <a:ext cx="2102220"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tx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Tree>
    <p:extLst>
      <p:ext uri="{BB962C8B-B14F-4D97-AF65-F5344CB8AC3E}">
        <p14:creationId xmlns:p14="http://schemas.microsoft.com/office/powerpoint/2010/main" val="143911281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content_slide_gradient">
    <p:bg bwMode="ltGray">
      <p:bgPr>
        <a:gradFill flip="none" rotWithShape="1">
          <a:gsLst>
            <a:gs pos="4000">
              <a:schemeClr val="accent1"/>
            </a:gs>
            <a:gs pos="100000">
              <a:schemeClr val="tx2"/>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1" name="Picture 30" descr="Logo&#10;&#10;Description automatically generated">
            <a:extLst>
              <a:ext uri="{FF2B5EF4-FFF2-40B4-BE49-F238E27FC236}">
                <a16:creationId xmlns:a16="http://schemas.microsoft.com/office/drawing/2014/main" id="{AE150103-C9EC-F091-783C-8228210D5B9D}"/>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400051" y="6226985"/>
            <a:ext cx="1494932" cy="548639"/>
          </a:xfrm>
          <a:prstGeom prst="rect">
            <a:avLst/>
          </a:prstGeom>
        </p:spPr>
      </p:pic>
      <p:sp>
        <p:nvSpPr>
          <p:cNvPr id="34" name="Title 1">
            <a:extLst>
              <a:ext uri="{FF2B5EF4-FFF2-40B4-BE49-F238E27FC236}">
                <a16:creationId xmlns:a16="http://schemas.microsoft.com/office/drawing/2014/main" id="{478929EE-90EC-E796-2FD6-3D3D82FCDBA7}"/>
              </a:ext>
            </a:extLst>
          </p:cNvPr>
          <p:cNvSpPr>
            <a:spLocks noGrp="1"/>
          </p:cNvSpPr>
          <p:nvPr>
            <p:ph type="title" hasCustomPrompt="1"/>
          </p:nvPr>
        </p:nvSpPr>
        <p:spPr>
          <a:xfrm>
            <a:off x="467785" y="457200"/>
            <a:ext cx="11191329" cy="602774"/>
          </a:xfrm>
          <a:prstGeom prst="rect">
            <a:avLst/>
          </a:prstGeom>
        </p:spPr>
        <p:txBody>
          <a:bodyPr anchor="ctr"/>
          <a:lstStyle>
            <a:lvl1pPr>
              <a:lnSpc>
                <a:spcPct val="100000"/>
              </a:lnSpc>
              <a:spcBef>
                <a:spcPts val="0"/>
              </a:spcBef>
              <a:spcAft>
                <a:spcPts val="0"/>
              </a:spcAft>
              <a:defRPr sz="3200" b="1">
                <a:solidFill>
                  <a:schemeClr val="bg1"/>
                </a:solidFill>
                <a:latin typeface="Segoe UI" panose="020B0502040204020203" pitchFamily="34" charset="0"/>
                <a:cs typeface="Segoe UI" panose="020B0502040204020203" pitchFamily="34" charset="0"/>
              </a:defRPr>
            </a:lvl1pPr>
          </a:lstStyle>
          <a:p>
            <a:r>
              <a:rPr lang="en-US"/>
              <a:t>Contents</a:t>
            </a:r>
            <a:endParaRPr lang="en-ZA"/>
          </a:p>
        </p:txBody>
      </p:sp>
      <p:sp>
        <p:nvSpPr>
          <p:cNvPr id="35" name="Text Placeholder 7">
            <a:extLst>
              <a:ext uri="{FF2B5EF4-FFF2-40B4-BE49-F238E27FC236}">
                <a16:creationId xmlns:a16="http://schemas.microsoft.com/office/drawing/2014/main" id="{5911E09F-F173-578E-C704-272662FE42FA}"/>
              </a:ext>
            </a:extLst>
          </p:cNvPr>
          <p:cNvSpPr>
            <a:spLocks noGrp="1"/>
          </p:cNvSpPr>
          <p:nvPr>
            <p:ph type="body" sz="quarter" idx="10" hasCustomPrompt="1"/>
          </p:nvPr>
        </p:nvSpPr>
        <p:spPr>
          <a:xfrm>
            <a:off x="457201" y="1381487"/>
            <a:ext cx="2115353" cy="486833"/>
          </a:xfrm>
          <a:prstGeom prst="rect">
            <a:avLst/>
          </a:prstGeom>
        </p:spPr>
        <p:txBody>
          <a:bodyPr vert="horz"/>
          <a:lstStyle>
            <a:lvl1pPr marL="0" indent="0">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01</a:t>
            </a:r>
          </a:p>
        </p:txBody>
      </p:sp>
      <p:sp>
        <p:nvSpPr>
          <p:cNvPr id="36" name="Text Placeholder 17">
            <a:extLst>
              <a:ext uri="{FF2B5EF4-FFF2-40B4-BE49-F238E27FC236}">
                <a16:creationId xmlns:a16="http://schemas.microsoft.com/office/drawing/2014/main" id="{9FECAE49-9679-0CDD-0407-0BAF8641607D}"/>
              </a:ext>
            </a:extLst>
          </p:cNvPr>
          <p:cNvSpPr>
            <a:spLocks noGrp="1"/>
          </p:cNvSpPr>
          <p:nvPr>
            <p:ph type="body" sz="quarter" idx="11" hasCustomPrompt="1"/>
          </p:nvPr>
        </p:nvSpPr>
        <p:spPr>
          <a:xfrm>
            <a:off x="457201" y="2058820"/>
            <a:ext cx="2115353"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4233" indent="0">
              <a:buNone/>
              <a:defRPr lang="en-ZA" b="0" i="0" u="none" strike="noStrike" smtClean="0">
                <a:effectLst/>
                <a:latin typeface="Segoe UI Light" panose="020B0502040204020203" pitchFamily="34" charset="0"/>
                <a:cs typeface="Segoe UI Light"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37" name="Text Placeholder 7">
            <a:extLst>
              <a:ext uri="{FF2B5EF4-FFF2-40B4-BE49-F238E27FC236}">
                <a16:creationId xmlns:a16="http://schemas.microsoft.com/office/drawing/2014/main" id="{813C46CF-751D-000D-3F46-7CD49BC54CA6}"/>
              </a:ext>
            </a:extLst>
          </p:cNvPr>
          <p:cNvSpPr>
            <a:spLocks noGrp="1"/>
          </p:cNvSpPr>
          <p:nvPr>
            <p:ph type="body" sz="quarter" idx="12" hasCustomPrompt="1"/>
          </p:nvPr>
        </p:nvSpPr>
        <p:spPr>
          <a:xfrm>
            <a:off x="2764485" y="1381487"/>
            <a:ext cx="2108785" cy="486833"/>
          </a:xfrm>
          <a:prstGeom prst="rect">
            <a:avLst/>
          </a:prstGeom>
        </p:spPr>
        <p:txBody>
          <a:bodyPr vert="horz"/>
          <a:lstStyle>
            <a:lvl1pPr marL="0" indent="0">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02</a:t>
            </a:r>
          </a:p>
        </p:txBody>
      </p:sp>
      <p:sp>
        <p:nvSpPr>
          <p:cNvPr id="40" name="Text Placeholder 17">
            <a:extLst>
              <a:ext uri="{FF2B5EF4-FFF2-40B4-BE49-F238E27FC236}">
                <a16:creationId xmlns:a16="http://schemas.microsoft.com/office/drawing/2014/main" id="{3C6C9583-E61D-582B-B9F7-A9C2B3611F0D}"/>
              </a:ext>
            </a:extLst>
          </p:cNvPr>
          <p:cNvSpPr>
            <a:spLocks noGrp="1"/>
          </p:cNvSpPr>
          <p:nvPr>
            <p:ph type="body" sz="quarter" idx="13" hasCustomPrompt="1"/>
          </p:nvPr>
        </p:nvSpPr>
        <p:spPr>
          <a:xfrm>
            <a:off x="2764485" y="2058820"/>
            <a:ext cx="2108785"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43" name="Text Placeholder 7">
            <a:extLst>
              <a:ext uri="{FF2B5EF4-FFF2-40B4-BE49-F238E27FC236}">
                <a16:creationId xmlns:a16="http://schemas.microsoft.com/office/drawing/2014/main" id="{BC0CA3EB-96C1-5028-EA40-CB74581DFE7D}"/>
              </a:ext>
            </a:extLst>
          </p:cNvPr>
          <p:cNvSpPr>
            <a:spLocks noGrp="1"/>
          </p:cNvSpPr>
          <p:nvPr>
            <p:ph type="body" sz="quarter" idx="14" hasCustomPrompt="1"/>
          </p:nvPr>
        </p:nvSpPr>
        <p:spPr>
          <a:xfrm>
            <a:off x="5033000" y="1381487"/>
            <a:ext cx="2102217" cy="486833"/>
          </a:xfrm>
          <a:prstGeom prst="rect">
            <a:avLst/>
          </a:prstGeom>
        </p:spPr>
        <p:txBody>
          <a:bodyPr vert="horz"/>
          <a:lstStyle>
            <a:lvl1pPr marL="0" indent="0">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03</a:t>
            </a:r>
          </a:p>
        </p:txBody>
      </p:sp>
      <p:sp>
        <p:nvSpPr>
          <p:cNvPr id="46" name="Text Placeholder 17">
            <a:extLst>
              <a:ext uri="{FF2B5EF4-FFF2-40B4-BE49-F238E27FC236}">
                <a16:creationId xmlns:a16="http://schemas.microsoft.com/office/drawing/2014/main" id="{07C6DA12-C67C-87E7-53A4-7C2545D74AFB}"/>
              </a:ext>
            </a:extLst>
          </p:cNvPr>
          <p:cNvSpPr>
            <a:spLocks noGrp="1"/>
          </p:cNvSpPr>
          <p:nvPr>
            <p:ph type="body" sz="quarter" idx="15" hasCustomPrompt="1"/>
          </p:nvPr>
        </p:nvSpPr>
        <p:spPr>
          <a:xfrm>
            <a:off x="5033000" y="2058820"/>
            <a:ext cx="2102217"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49" name="Text Placeholder 7">
            <a:extLst>
              <a:ext uri="{FF2B5EF4-FFF2-40B4-BE49-F238E27FC236}">
                <a16:creationId xmlns:a16="http://schemas.microsoft.com/office/drawing/2014/main" id="{5D0910C9-255F-A524-0C50-A8A611830BA5}"/>
              </a:ext>
            </a:extLst>
          </p:cNvPr>
          <p:cNvSpPr>
            <a:spLocks noGrp="1"/>
          </p:cNvSpPr>
          <p:nvPr>
            <p:ph type="body" sz="quarter" idx="16" hasCustomPrompt="1"/>
          </p:nvPr>
        </p:nvSpPr>
        <p:spPr>
          <a:xfrm>
            <a:off x="7294945" y="1381487"/>
            <a:ext cx="2102219" cy="486833"/>
          </a:xfrm>
          <a:prstGeom prst="rect">
            <a:avLst/>
          </a:prstGeom>
        </p:spPr>
        <p:txBody>
          <a:bodyPr vert="horz"/>
          <a:lstStyle>
            <a:lvl1pPr marL="0" indent="0">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04</a:t>
            </a:r>
          </a:p>
        </p:txBody>
      </p:sp>
      <p:sp>
        <p:nvSpPr>
          <p:cNvPr id="50" name="Text Placeholder 17">
            <a:extLst>
              <a:ext uri="{FF2B5EF4-FFF2-40B4-BE49-F238E27FC236}">
                <a16:creationId xmlns:a16="http://schemas.microsoft.com/office/drawing/2014/main" id="{3292D09D-8321-0815-34B0-29B288A611F7}"/>
              </a:ext>
            </a:extLst>
          </p:cNvPr>
          <p:cNvSpPr>
            <a:spLocks noGrp="1"/>
          </p:cNvSpPr>
          <p:nvPr>
            <p:ph type="body" sz="quarter" idx="17" hasCustomPrompt="1"/>
          </p:nvPr>
        </p:nvSpPr>
        <p:spPr>
          <a:xfrm>
            <a:off x="7294945" y="2058820"/>
            <a:ext cx="2102219"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51" name="Text Placeholder 7">
            <a:extLst>
              <a:ext uri="{FF2B5EF4-FFF2-40B4-BE49-F238E27FC236}">
                <a16:creationId xmlns:a16="http://schemas.microsoft.com/office/drawing/2014/main" id="{4F7E66C4-97B3-9428-2D76-AAAB3682891F}"/>
              </a:ext>
            </a:extLst>
          </p:cNvPr>
          <p:cNvSpPr>
            <a:spLocks noGrp="1"/>
          </p:cNvSpPr>
          <p:nvPr>
            <p:ph type="body" sz="quarter" idx="18" hasCustomPrompt="1"/>
          </p:nvPr>
        </p:nvSpPr>
        <p:spPr>
          <a:xfrm>
            <a:off x="9556894" y="1381487"/>
            <a:ext cx="2102220" cy="486833"/>
          </a:xfrm>
          <a:prstGeom prst="rect">
            <a:avLst/>
          </a:prstGeom>
        </p:spPr>
        <p:txBody>
          <a:bodyPr vert="horz"/>
          <a:lstStyle>
            <a:lvl1pPr marL="0" indent="0">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05</a:t>
            </a:r>
          </a:p>
        </p:txBody>
      </p:sp>
      <p:sp>
        <p:nvSpPr>
          <p:cNvPr id="52" name="Text Placeholder 17">
            <a:extLst>
              <a:ext uri="{FF2B5EF4-FFF2-40B4-BE49-F238E27FC236}">
                <a16:creationId xmlns:a16="http://schemas.microsoft.com/office/drawing/2014/main" id="{780D0E5D-3D84-5E66-EA78-92C5998599EC}"/>
              </a:ext>
            </a:extLst>
          </p:cNvPr>
          <p:cNvSpPr>
            <a:spLocks noGrp="1"/>
          </p:cNvSpPr>
          <p:nvPr>
            <p:ph type="body" sz="quarter" idx="19" hasCustomPrompt="1"/>
          </p:nvPr>
        </p:nvSpPr>
        <p:spPr>
          <a:xfrm>
            <a:off x="9556894" y="2058820"/>
            <a:ext cx="2102220"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53" name="Text Placeholder 7">
            <a:extLst>
              <a:ext uri="{FF2B5EF4-FFF2-40B4-BE49-F238E27FC236}">
                <a16:creationId xmlns:a16="http://schemas.microsoft.com/office/drawing/2014/main" id="{356BAD5F-B05C-19B7-98B5-8CDE61BD8222}"/>
              </a:ext>
            </a:extLst>
          </p:cNvPr>
          <p:cNvSpPr>
            <a:spLocks noGrp="1"/>
          </p:cNvSpPr>
          <p:nvPr>
            <p:ph type="body" sz="quarter" idx="20" hasCustomPrompt="1"/>
          </p:nvPr>
        </p:nvSpPr>
        <p:spPr>
          <a:xfrm>
            <a:off x="457201" y="3731208"/>
            <a:ext cx="2115353" cy="486833"/>
          </a:xfrm>
          <a:prstGeom prst="rect">
            <a:avLst/>
          </a:prstGeom>
        </p:spPr>
        <p:txBody>
          <a:bodyPr vert="horz"/>
          <a:lstStyle>
            <a:lvl1pPr marL="0" indent="0">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06</a:t>
            </a:r>
          </a:p>
        </p:txBody>
      </p:sp>
      <p:sp>
        <p:nvSpPr>
          <p:cNvPr id="54" name="Text Placeholder 17">
            <a:extLst>
              <a:ext uri="{FF2B5EF4-FFF2-40B4-BE49-F238E27FC236}">
                <a16:creationId xmlns:a16="http://schemas.microsoft.com/office/drawing/2014/main" id="{612D9248-7969-3866-8568-A6E4BB33F9A8}"/>
              </a:ext>
            </a:extLst>
          </p:cNvPr>
          <p:cNvSpPr>
            <a:spLocks noGrp="1"/>
          </p:cNvSpPr>
          <p:nvPr>
            <p:ph type="body" sz="quarter" idx="21" hasCustomPrompt="1"/>
          </p:nvPr>
        </p:nvSpPr>
        <p:spPr>
          <a:xfrm>
            <a:off x="457201" y="4408541"/>
            <a:ext cx="2115353"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55" name="Text Placeholder 7">
            <a:extLst>
              <a:ext uri="{FF2B5EF4-FFF2-40B4-BE49-F238E27FC236}">
                <a16:creationId xmlns:a16="http://schemas.microsoft.com/office/drawing/2014/main" id="{0166A944-73A4-AE9E-9D5C-AFA9AE67B426}"/>
              </a:ext>
            </a:extLst>
          </p:cNvPr>
          <p:cNvSpPr>
            <a:spLocks noGrp="1"/>
          </p:cNvSpPr>
          <p:nvPr>
            <p:ph type="body" sz="quarter" idx="22" hasCustomPrompt="1"/>
          </p:nvPr>
        </p:nvSpPr>
        <p:spPr>
          <a:xfrm>
            <a:off x="2764485" y="3731208"/>
            <a:ext cx="2108785" cy="486833"/>
          </a:xfrm>
          <a:prstGeom prst="rect">
            <a:avLst/>
          </a:prstGeom>
        </p:spPr>
        <p:txBody>
          <a:bodyPr vert="horz"/>
          <a:lstStyle>
            <a:lvl1pPr marL="0" indent="0">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07</a:t>
            </a:r>
          </a:p>
        </p:txBody>
      </p:sp>
      <p:sp>
        <p:nvSpPr>
          <p:cNvPr id="56" name="Text Placeholder 17">
            <a:extLst>
              <a:ext uri="{FF2B5EF4-FFF2-40B4-BE49-F238E27FC236}">
                <a16:creationId xmlns:a16="http://schemas.microsoft.com/office/drawing/2014/main" id="{EF8C358E-4E72-6D47-AC9B-9E98B5D1E377}"/>
              </a:ext>
            </a:extLst>
          </p:cNvPr>
          <p:cNvSpPr>
            <a:spLocks noGrp="1"/>
          </p:cNvSpPr>
          <p:nvPr>
            <p:ph type="body" sz="quarter" idx="23" hasCustomPrompt="1"/>
          </p:nvPr>
        </p:nvSpPr>
        <p:spPr>
          <a:xfrm>
            <a:off x="2764485" y="4408541"/>
            <a:ext cx="2108785"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57" name="Text Placeholder 7">
            <a:extLst>
              <a:ext uri="{FF2B5EF4-FFF2-40B4-BE49-F238E27FC236}">
                <a16:creationId xmlns:a16="http://schemas.microsoft.com/office/drawing/2014/main" id="{06F580CB-EA27-B73D-81A6-33C38D857F82}"/>
              </a:ext>
            </a:extLst>
          </p:cNvPr>
          <p:cNvSpPr>
            <a:spLocks noGrp="1"/>
          </p:cNvSpPr>
          <p:nvPr>
            <p:ph type="body" sz="quarter" idx="24" hasCustomPrompt="1"/>
          </p:nvPr>
        </p:nvSpPr>
        <p:spPr>
          <a:xfrm>
            <a:off x="5033000" y="3731208"/>
            <a:ext cx="2102217" cy="486833"/>
          </a:xfrm>
          <a:prstGeom prst="rect">
            <a:avLst/>
          </a:prstGeom>
        </p:spPr>
        <p:txBody>
          <a:bodyPr vert="horz"/>
          <a:lstStyle>
            <a:lvl1pPr marL="0" indent="0">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08</a:t>
            </a:r>
          </a:p>
        </p:txBody>
      </p:sp>
      <p:sp>
        <p:nvSpPr>
          <p:cNvPr id="58" name="Text Placeholder 17">
            <a:extLst>
              <a:ext uri="{FF2B5EF4-FFF2-40B4-BE49-F238E27FC236}">
                <a16:creationId xmlns:a16="http://schemas.microsoft.com/office/drawing/2014/main" id="{A91DDBEF-7B61-2A23-2299-AEEDC6436009}"/>
              </a:ext>
            </a:extLst>
          </p:cNvPr>
          <p:cNvSpPr>
            <a:spLocks noGrp="1"/>
          </p:cNvSpPr>
          <p:nvPr>
            <p:ph type="body" sz="quarter" idx="25" hasCustomPrompt="1"/>
          </p:nvPr>
        </p:nvSpPr>
        <p:spPr>
          <a:xfrm>
            <a:off x="5033000" y="4408541"/>
            <a:ext cx="2102217"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59" name="Text Placeholder 7">
            <a:extLst>
              <a:ext uri="{FF2B5EF4-FFF2-40B4-BE49-F238E27FC236}">
                <a16:creationId xmlns:a16="http://schemas.microsoft.com/office/drawing/2014/main" id="{00EC9594-0701-921F-7462-BA195E840ED3}"/>
              </a:ext>
            </a:extLst>
          </p:cNvPr>
          <p:cNvSpPr>
            <a:spLocks noGrp="1"/>
          </p:cNvSpPr>
          <p:nvPr>
            <p:ph type="body" sz="quarter" idx="26" hasCustomPrompt="1"/>
          </p:nvPr>
        </p:nvSpPr>
        <p:spPr>
          <a:xfrm>
            <a:off x="7294945" y="3731208"/>
            <a:ext cx="2102219" cy="486833"/>
          </a:xfrm>
          <a:prstGeom prst="rect">
            <a:avLst/>
          </a:prstGeom>
        </p:spPr>
        <p:txBody>
          <a:bodyPr vert="horz"/>
          <a:lstStyle>
            <a:lvl1pPr marL="0" indent="0">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09</a:t>
            </a:r>
          </a:p>
        </p:txBody>
      </p:sp>
      <p:sp>
        <p:nvSpPr>
          <p:cNvPr id="60" name="Text Placeholder 17">
            <a:extLst>
              <a:ext uri="{FF2B5EF4-FFF2-40B4-BE49-F238E27FC236}">
                <a16:creationId xmlns:a16="http://schemas.microsoft.com/office/drawing/2014/main" id="{76DAD3E8-0F4D-10B6-A548-319AF122BA2D}"/>
              </a:ext>
            </a:extLst>
          </p:cNvPr>
          <p:cNvSpPr>
            <a:spLocks noGrp="1"/>
          </p:cNvSpPr>
          <p:nvPr>
            <p:ph type="body" sz="quarter" idx="27" hasCustomPrompt="1"/>
          </p:nvPr>
        </p:nvSpPr>
        <p:spPr>
          <a:xfrm>
            <a:off x="7294945" y="4408541"/>
            <a:ext cx="2102219"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0"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61" name="Text Placeholder 7">
            <a:extLst>
              <a:ext uri="{FF2B5EF4-FFF2-40B4-BE49-F238E27FC236}">
                <a16:creationId xmlns:a16="http://schemas.microsoft.com/office/drawing/2014/main" id="{4F29B8C8-51B6-160A-A9F0-64EDB98E776A}"/>
              </a:ext>
            </a:extLst>
          </p:cNvPr>
          <p:cNvSpPr>
            <a:spLocks noGrp="1"/>
          </p:cNvSpPr>
          <p:nvPr>
            <p:ph type="body" sz="quarter" idx="28" hasCustomPrompt="1"/>
          </p:nvPr>
        </p:nvSpPr>
        <p:spPr>
          <a:xfrm>
            <a:off x="9556894" y="3731208"/>
            <a:ext cx="2102220" cy="486833"/>
          </a:xfrm>
          <a:prstGeom prst="rect">
            <a:avLst/>
          </a:prstGeom>
        </p:spPr>
        <p:txBody>
          <a:bodyPr vert="horz"/>
          <a:lstStyle>
            <a:lvl1pPr marL="0" indent="0">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10</a:t>
            </a:r>
          </a:p>
        </p:txBody>
      </p:sp>
      <p:sp>
        <p:nvSpPr>
          <p:cNvPr id="62" name="Text Placeholder 17">
            <a:extLst>
              <a:ext uri="{FF2B5EF4-FFF2-40B4-BE49-F238E27FC236}">
                <a16:creationId xmlns:a16="http://schemas.microsoft.com/office/drawing/2014/main" id="{F87CC49F-ACC8-5D30-0627-14DD7643BBC0}"/>
              </a:ext>
            </a:extLst>
          </p:cNvPr>
          <p:cNvSpPr>
            <a:spLocks noGrp="1"/>
          </p:cNvSpPr>
          <p:nvPr>
            <p:ph type="body" sz="quarter" idx="29" hasCustomPrompt="1"/>
          </p:nvPr>
        </p:nvSpPr>
        <p:spPr>
          <a:xfrm>
            <a:off x="9556894" y="4408541"/>
            <a:ext cx="2102220" cy="1289748"/>
          </a:xfrm>
          <a:prstGeom prst="rect">
            <a:avLst/>
          </a:prstGeom>
        </p:spPr>
        <p:txBody>
          <a:bodyPr vert="horz"/>
          <a:lstStyle>
            <a:lvl1pPr marL="0" indent="0">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3" name="Footer Placeholder 4">
            <a:extLst>
              <a:ext uri="{FF2B5EF4-FFF2-40B4-BE49-F238E27FC236}">
                <a16:creationId xmlns:a16="http://schemas.microsoft.com/office/drawing/2014/main" id="{E147AB53-C691-5013-D7C3-027518C8D5B8}"/>
              </a:ext>
            </a:extLst>
          </p:cNvPr>
          <p:cNvSpPr txBox="1">
            <a:spLocks/>
          </p:cNvSpPr>
          <p:nvPr userDrawn="1"/>
        </p:nvSpPr>
        <p:spPr>
          <a:xfrm>
            <a:off x="4038600"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a:solidFill>
                  <a:schemeClr val="bg1"/>
                </a:solidFill>
                <a:latin typeface="Segoe UI Semibold" panose="020B0502040204020203" pitchFamily="34" charset="0"/>
                <a:cs typeface="Segoe UI Semibold" panose="020B0502040204020203" pitchFamily="34" charset="0"/>
              </a:rPr>
              <a:t>©2024 Avanade Inc. All Rights Reserved.  &lt;Confidential&gt;</a:t>
            </a:r>
          </a:p>
        </p:txBody>
      </p:sp>
      <p:sp>
        <p:nvSpPr>
          <p:cNvPr id="4" name="Slide Number Placeholder 3">
            <a:extLst>
              <a:ext uri="{FF2B5EF4-FFF2-40B4-BE49-F238E27FC236}">
                <a16:creationId xmlns:a16="http://schemas.microsoft.com/office/drawing/2014/main" id="{89C0EE76-3E4C-DA2E-5C84-59C444F57543}"/>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bg1"/>
                </a:solidFill>
                <a:latin typeface="Segoe UI Semibold" panose="020B0502040204020203" pitchFamily="34" charset="0"/>
                <a:cs typeface="Segoe UI Semibold" panose="020B0502040204020203" pitchFamily="34" charset="0"/>
              </a:rPr>
              <a:pPr algn="r"/>
              <a:t>‹#›</a:t>
            </a:fld>
            <a:endParaRPr lang="en-US" sz="700" b="1">
              <a:solidFill>
                <a:schemeClr val="bg1"/>
              </a:solidFill>
              <a:latin typeface="Segoe UI Semibold" panose="020B0502040204020203" pitchFamily="34" charset="0"/>
              <a:cs typeface="Segoe UI Semibold" panose="020B0502040204020203" pitchFamily="34" charset="0"/>
            </a:endParaRPr>
          </a:p>
        </p:txBody>
      </p:sp>
      <p:pic>
        <p:nvPicPr>
          <p:cNvPr id="5" name="Graphic 4">
            <a:extLst>
              <a:ext uri="{FF2B5EF4-FFF2-40B4-BE49-F238E27FC236}">
                <a16:creationId xmlns:a16="http://schemas.microsoft.com/office/drawing/2014/main" id="{84805073-BB1F-D8CD-4F91-42AE7324BA2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391556498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ontent_slide_gradient">
    <p:bg bwMode="ltGray">
      <p:bgPr>
        <a:gradFill flip="none" rotWithShape="1">
          <a:gsLst>
            <a:gs pos="100000">
              <a:schemeClr val="tx2"/>
            </a:gs>
            <a:gs pos="4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8730EC-DD51-B99C-842B-EFFBD0F67082}"/>
              </a:ext>
            </a:extLst>
          </p:cNvPr>
          <p:cNvSpPr/>
          <p:nvPr userDrawn="1"/>
        </p:nvSpPr>
        <p:spPr>
          <a:xfrm>
            <a:off x="2" y="0"/>
            <a:ext cx="7180735" cy="6858000"/>
          </a:xfrm>
          <a:prstGeom prst="rect">
            <a:avLst/>
          </a:prstGeom>
          <a:gradFill flip="none" rotWithShape="1">
            <a:gsLst>
              <a:gs pos="100000">
                <a:schemeClr val="tx2">
                  <a:lumMod val="0"/>
                  <a:alpha val="0"/>
                </a:schemeClr>
              </a:gs>
              <a:gs pos="0">
                <a:schemeClr val="accent1">
                  <a:lumMod val="0"/>
                  <a:alpha val="8000"/>
                </a:schemeClr>
              </a:gs>
            </a:gsLst>
            <a:lin ang="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fontAlgn="auto">
              <a:lnSpc>
                <a:spcPct val="110000"/>
              </a:lnSpc>
              <a:spcBef>
                <a:spcPts val="267"/>
              </a:spcBef>
              <a:spcAft>
                <a:spcPts val="267"/>
              </a:spcAft>
            </a:pPr>
            <a:endParaRPr lang="en-US" sz="2133"/>
          </a:p>
        </p:txBody>
      </p:sp>
      <p:pic>
        <p:nvPicPr>
          <p:cNvPr id="18" name="Picture 17" descr="A picture containing icon&#10;&#10;Description automatically generated">
            <a:extLst>
              <a:ext uri="{FF2B5EF4-FFF2-40B4-BE49-F238E27FC236}">
                <a16:creationId xmlns:a16="http://schemas.microsoft.com/office/drawing/2014/main" id="{64C3455E-1EFC-A442-358F-8FE75BAFB074}"/>
              </a:ext>
            </a:extLst>
          </p:cNvPr>
          <p:cNvPicPr>
            <a:picLocks noChangeAspect="1"/>
          </p:cNvPicPr>
          <p:nvPr userDrawn="1"/>
        </p:nvPicPr>
        <p:blipFill>
          <a:blip r:embed="rId2"/>
          <a:stretch>
            <a:fillRect/>
          </a:stretch>
        </p:blipFill>
        <p:spPr>
          <a:xfrm>
            <a:off x="0" y="127976"/>
            <a:ext cx="12192000" cy="2199861"/>
          </a:xfrm>
          <a:prstGeom prst="rect">
            <a:avLst/>
          </a:prstGeom>
        </p:spPr>
      </p:pic>
      <p:pic>
        <p:nvPicPr>
          <p:cNvPr id="20" name="Picture 19" descr="A picture containing device&#10;&#10;Description automatically generated">
            <a:extLst>
              <a:ext uri="{FF2B5EF4-FFF2-40B4-BE49-F238E27FC236}">
                <a16:creationId xmlns:a16="http://schemas.microsoft.com/office/drawing/2014/main" id="{3D437056-B5AC-4147-6F6D-1181C074640D}"/>
              </a:ext>
            </a:extLst>
          </p:cNvPr>
          <p:cNvPicPr>
            <a:picLocks noChangeAspect="1"/>
          </p:cNvPicPr>
          <p:nvPr userDrawn="1"/>
        </p:nvPicPr>
        <p:blipFill>
          <a:blip r:embed="rId3"/>
          <a:stretch>
            <a:fillRect/>
          </a:stretch>
        </p:blipFill>
        <p:spPr>
          <a:xfrm>
            <a:off x="0" y="632621"/>
            <a:ext cx="12192000" cy="1537252"/>
          </a:xfrm>
          <a:prstGeom prst="rect">
            <a:avLst/>
          </a:prstGeom>
        </p:spPr>
      </p:pic>
      <p:sp>
        <p:nvSpPr>
          <p:cNvPr id="5" name="Title 1">
            <a:extLst>
              <a:ext uri="{FF2B5EF4-FFF2-40B4-BE49-F238E27FC236}">
                <a16:creationId xmlns:a16="http://schemas.microsoft.com/office/drawing/2014/main" id="{AEA2B318-F283-2A13-583D-34FE9F6B6C29}"/>
              </a:ext>
            </a:extLst>
          </p:cNvPr>
          <p:cNvSpPr>
            <a:spLocks noGrp="1"/>
          </p:cNvSpPr>
          <p:nvPr>
            <p:ph type="title" hasCustomPrompt="1"/>
          </p:nvPr>
        </p:nvSpPr>
        <p:spPr>
          <a:xfrm>
            <a:off x="467785" y="2077065"/>
            <a:ext cx="11191329" cy="833780"/>
          </a:xfrm>
          <a:prstGeom prst="rect">
            <a:avLst/>
          </a:prstGeom>
        </p:spPr>
        <p:txBody>
          <a:bodyPr anchor="ctr"/>
          <a:lstStyle>
            <a:lvl1pPr algn="l">
              <a:lnSpc>
                <a:spcPct val="100000"/>
              </a:lnSpc>
              <a:spcBef>
                <a:spcPts val="0"/>
              </a:spcBef>
              <a:spcAft>
                <a:spcPts val="0"/>
              </a:spcAft>
              <a:defRPr sz="5600" b="1">
                <a:solidFill>
                  <a:schemeClr val="bg1"/>
                </a:solidFill>
                <a:latin typeface="Segoe UI" panose="020B0502040204020203" pitchFamily="34" charset="0"/>
                <a:cs typeface="Segoe UI" panose="020B0502040204020203" pitchFamily="34" charset="0"/>
              </a:defRPr>
            </a:lvl1pPr>
          </a:lstStyle>
          <a:p>
            <a:r>
              <a:rPr lang="en-US"/>
              <a:t>Contents</a:t>
            </a:r>
            <a:endParaRPr lang="en-ZA"/>
          </a:p>
        </p:txBody>
      </p:sp>
      <p:sp>
        <p:nvSpPr>
          <p:cNvPr id="11" name="Text Placeholder 7">
            <a:extLst>
              <a:ext uri="{FF2B5EF4-FFF2-40B4-BE49-F238E27FC236}">
                <a16:creationId xmlns:a16="http://schemas.microsoft.com/office/drawing/2014/main" id="{DF9F0EA4-9C11-6796-B60E-38CC6E0A2199}"/>
              </a:ext>
            </a:extLst>
          </p:cNvPr>
          <p:cNvSpPr>
            <a:spLocks noGrp="1"/>
          </p:cNvSpPr>
          <p:nvPr>
            <p:ph type="body" sz="quarter" idx="10" hasCustomPrompt="1"/>
          </p:nvPr>
        </p:nvSpPr>
        <p:spPr>
          <a:xfrm>
            <a:off x="467784" y="3245913"/>
            <a:ext cx="827147" cy="833780"/>
          </a:xfrm>
          <a:prstGeom prst="ellipse">
            <a:avLst/>
          </a:prstGeom>
          <a:gradFill>
            <a:gsLst>
              <a:gs pos="99000">
                <a:schemeClr val="tx2"/>
              </a:gs>
              <a:gs pos="0">
                <a:schemeClr val="accent4"/>
              </a:gs>
            </a:gsLst>
            <a:path path="circle">
              <a:fillToRect l="100000" t="100000"/>
            </a:path>
          </a:gradFill>
        </p:spPr>
        <p:txBody>
          <a:bodyPr vert="horz" anchor="ctr"/>
          <a:lstStyle>
            <a:lvl1pPr marL="0" indent="0" algn="ctr">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01</a:t>
            </a:r>
          </a:p>
        </p:txBody>
      </p:sp>
      <p:sp>
        <p:nvSpPr>
          <p:cNvPr id="12" name="Text Placeholder 17">
            <a:extLst>
              <a:ext uri="{FF2B5EF4-FFF2-40B4-BE49-F238E27FC236}">
                <a16:creationId xmlns:a16="http://schemas.microsoft.com/office/drawing/2014/main" id="{0BB7521D-2B30-EF6E-4E34-5A4D13F13967}"/>
              </a:ext>
            </a:extLst>
          </p:cNvPr>
          <p:cNvSpPr>
            <a:spLocks noGrp="1"/>
          </p:cNvSpPr>
          <p:nvPr>
            <p:ph type="body" sz="quarter" idx="11" hasCustomPrompt="1"/>
          </p:nvPr>
        </p:nvSpPr>
        <p:spPr>
          <a:xfrm>
            <a:off x="457201" y="4226677"/>
            <a:ext cx="2115353" cy="1566333"/>
          </a:xfrm>
          <a:prstGeom prst="rect">
            <a:avLst/>
          </a:prstGeom>
        </p:spPr>
        <p:txBody>
          <a:bodyPr vert="horz"/>
          <a:lstStyle>
            <a:lvl1pPr marL="0" indent="0" algn="l">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4233" indent="0">
              <a:buNone/>
              <a:defRPr lang="en-ZA" b="0" i="0" u="none" strike="noStrike" smtClean="0">
                <a:effectLst/>
                <a:latin typeface="Segoe UI Light" panose="020B0502040204020203" pitchFamily="34" charset="0"/>
                <a:cs typeface="Segoe UI Light"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14" name="Text Placeholder 17">
            <a:extLst>
              <a:ext uri="{FF2B5EF4-FFF2-40B4-BE49-F238E27FC236}">
                <a16:creationId xmlns:a16="http://schemas.microsoft.com/office/drawing/2014/main" id="{DEE654AD-F529-8098-9288-B3BC5CF9EB3C}"/>
              </a:ext>
            </a:extLst>
          </p:cNvPr>
          <p:cNvSpPr>
            <a:spLocks noGrp="1"/>
          </p:cNvSpPr>
          <p:nvPr>
            <p:ph type="body" sz="quarter" idx="13" hasCustomPrompt="1"/>
          </p:nvPr>
        </p:nvSpPr>
        <p:spPr>
          <a:xfrm>
            <a:off x="2764485" y="4226677"/>
            <a:ext cx="2108785" cy="1566333"/>
          </a:xfrm>
          <a:prstGeom prst="rect">
            <a:avLst/>
          </a:prstGeom>
        </p:spPr>
        <p:txBody>
          <a:bodyPr vert="horz"/>
          <a:lstStyle>
            <a:lvl1pPr marL="0" indent="0" algn="l">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16" name="Text Placeholder 17">
            <a:extLst>
              <a:ext uri="{FF2B5EF4-FFF2-40B4-BE49-F238E27FC236}">
                <a16:creationId xmlns:a16="http://schemas.microsoft.com/office/drawing/2014/main" id="{EA191453-51BB-F2FA-9B96-09764EE4E34C}"/>
              </a:ext>
            </a:extLst>
          </p:cNvPr>
          <p:cNvSpPr>
            <a:spLocks noGrp="1"/>
          </p:cNvSpPr>
          <p:nvPr>
            <p:ph type="body" sz="quarter" idx="15" hasCustomPrompt="1"/>
          </p:nvPr>
        </p:nvSpPr>
        <p:spPr>
          <a:xfrm>
            <a:off x="5033000" y="4226677"/>
            <a:ext cx="2102217" cy="1566333"/>
          </a:xfrm>
          <a:prstGeom prst="rect">
            <a:avLst/>
          </a:prstGeom>
        </p:spPr>
        <p:txBody>
          <a:bodyPr vert="horz"/>
          <a:lstStyle>
            <a:lvl1pPr marL="0" indent="0" algn="l">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19" name="Text Placeholder 17">
            <a:extLst>
              <a:ext uri="{FF2B5EF4-FFF2-40B4-BE49-F238E27FC236}">
                <a16:creationId xmlns:a16="http://schemas.microsoft.com/office/drawing/2014/main" id="{840F1423-1CAD-B044-B1D4-D305E7CDBA03}"/>
              </a:ext>
            </a:extLst>
          </p:cNvPr>
          <p:cNvSpPr>
            <a:spLocks noGrp="1"/>
          </p:cNvSpPr>
          <p:nvPr>
            <p:ph type="body" sz="quarter" idx="17" hasCustomPrompt="1"/>
          </p:nvPr>
        </p:nvSpPr>
        <p:spPr>
          <a:xfrm>
            <a:off x="7294945" y="4226677"/>
            <a:ext cx="2102219" cy="1566333"/>
          </a:xfrm>
          <a:prstGeom prst="rect">
            <a:avLst/>
          </a:prstGeom>
        </p:spPr>
        <p:txBody>
          <a:bodyPr vert="horz"/>
          <a:lstStyle>
            <a:lvl1pPr marL="0" indent="0" algn="l">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21" name="Text Placeholder 17">
            <a:extLst>
              <a:ext uri="{FF2B5EF4-FFF2-40B4-BE49-F238E27FC236}">
                <a16:creationId xmlns:a16="http://schemas.microsoft.com/office/drawing/2014/main" id="{3C0BF6C9-7542-1259-01A8-3A4608E752BE}"/>
              </a:ext>
            </a:extLst>
          </p:cNvPr>
          <p:cNvSpPr>
            <a:spLocks noGrp="1"/>
          </p:cNvSpPr>
          <p:nvPr>
            <p:ph type="body" sz="quarter" idx="19" hasCustomPrompt="1"/>
          </p:nvPr>
        </p:nvSpPr>
        <p:spPr>
          <a:xfrm>
            <a:off x="9556894" y="4226677"/>
            <a:ext cx="2102220" cy="1566333"/>
          </a:xfrm>
          <a:prstGeom prst="rect">
            <a:avLst/>
          </a:prstGeom>
        </p:spPr>
        <p:txBody>
          <a:bodyPr vert="horz"/>
          <a:lstStyle>
            <a:lvl1pPr marL="0" indent="0" algn="l">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31" name="Text Placeholder 7">
            <a:extLst>
              <a:ext uri="{FF2B5EF4-FFF2-40B4-BE49-F238E27FC236}">
                <a16:creationId xmlns:a16="http://schemas.microsoft.com/office/drawing/2014/main" id="{74B1F28E-6795-78DB-A045-E2E347D9899C}"/>
              </a:ext>
            </a:extLst>
          </p:cNvPr>
          <p:cNvSpPr>
            <a:spLocks noGrp="1"/>
          </p:cNvSpPr>
          <p:nvPr>
            <p:ph type="body" sz="quarter" idx="20" hasCustomPrompt="1"/>
          </p:nvPr>
        </p:nvSpPr>
        <p:spPr>
          <a:xfrm>
            <a:off x="2771784" y="3245913"/>
            <a:ext cx="827147" cy="833780"/>
          </a:xfrm>
          <a:prstGeom prst="ellipse">
            <a:avLst/>
          </a:prstGeom>
          <a:gradFill>
            <a:gsLst>
              <a:gs pos="99000">
                <a:schemeClr val="tx2"/>
              </a:gs>
              <a:gs pos="0">
                <a:schemeClr val="accent4"/>
              </a:gs>
            </a:gsLst>
            <a:path path="circle">
              <a:fillToRect l="100000" t="100000"/>
            </a:path>
          </a:gradFill>
        </p:spPr>
        <p:txBody>
          <a:bodyPr vert="horz" anchor="ctr"/>
          <a:lstStyle>
            <a:lvl1pPr marL="0" indent="0" algn="ctr">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02</a:t>
            </a:r>
          </a:p>
        </p:txBody>
      </p:sp>
      <p:sp>
        <p:nvSpPr>
          <p:cNvPr id="32" name="Text Placeholder 7">
            <a:extLst>
              <a:ext uri="{FF2B5EF4-FFF2-40B4-BE49-F238E27FC236}">
                <a16:creationId xmlns:a16="http://schemas.microsoft.com/office/drawing/2014/main" id="{E1C44F5D-FB9F-EB95-0B4A-BE0D77BECE45}"/>
              </a:ext>
            </a:extLst>
          </p:cNvPr>
          <p:cNvSpPr>
            <a:spLocks noGrp="1"/>
          </p:cNvSpPr>
          <p:nvPr>
            <p:ph type="body" sz="quarter" idx="21" hasCustomPrompt="1"/>
          </p:nvPr>
        </p:nvSpPr>
        <p:spPr>
          <a:xfrm>
            <a:off x="5037015" y="3245913"/>
            <a:ext cx="827147" cy="833780"/>
          </a:xfrm>
          <a:prstGeom prst="ellipse">
            <a:avLst/>
          </a:prstGeom>
          <a:gradFill>
            <a:gsLst>
              <a:gs pos="99000">
                <a:schemeClr val="tx2"/>
              </a:gs>
              <a:gs pos="0">
                <a:schemeClr val="accent4"/>
              </a:gs>
            </a:gsLst>
            <a:path path="circle">
              <a:fillToRect l="100000" t="100000"/>
            </a:path>
          </a:gradFill>
        </p:spPr>
        <p:txBody>
          <a:bodyPr vert="horz" anchor="ctr"/>
          <a:lstStyle>
            <a:lvl1pPr marL="0" indent="0" algn="ctr">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03</a:t>
            </a:r>
          </a:p>
        </p:txBody>
      </p:sp>
      <p:sp>
        <p:nvSpPr>
          <p:cNvPr id="33" name="Text Placeholder 7">
            <a:extLst>
              <a:ext uri="{FF2B5EF4-FFF2-40B4-BE49-F238E27FC236}">
                <a16:creationId xmlns:a16="http://schemas.microsoft.com/office/drawing/2014/main" id="{DE5E256D-3E41-D488-251F-B196C454B1C3}"/>
              </a:ext>
            </a:extLst>
          </p:cNvPr>
          <p:cNvSpPr>
            <a:spLocks noGrp="1"/>
          </p:cNvSpPr>
          <p:nvPr>
            <p:ph type="body" sz="quarter" idx="22" hasCustomPrompt="1"/>
          </p:nvPr>
        </p:nvSpPr>
        <p:spPr>
          <a:xfrm>
            <a:off x="7298963" y="3245913"/>
            <a:ext cx="827147" cy="833780"/>
          </a:xfrm>
          <a:prstGeom prst="ellipse">
            <a:avLst/>
          </a:prstGeom>
          <a:gradFill>
            <a:gsLst>
              <a:gs pos="99000">
                <a:schemeClr val="tx2"/>
              </a:gs>
              <a:gs pos="0">
                <a:schemeClr val="accent4"/>
              </a:gs>
            </a:gsLst>
            <a:path path="circle">
              <a:fillToRect l="100000" t="100000"/>
            </a:path>
          </a:gradFill>
        </p:spPr>
        <p:txBody>
          <a:bodyPr vert="horz" anchor="ctr"/>
          <a:lstStyle>
            <a:lvl1pPr marL="0" indent="0" algn="ctr">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04</a:t>
            </a:r>
          </a:p>
        </p:txBody>
      </p:sp>
      <p:sp>
        <p:nvSpPr>
          <p:cNvPr id="34" name="Text Placeholder 7">
            <a:extLst>
              <a:ext uri="{FF2B5EF4-FFF2-40B4-BE49-F238E27FC236}">
                <a16:creationId xmlns:a16="http://schemas.microsoft.com/office/drawing/2014/main" id="{4A599352-4552-0564-9355-1A48F0E32E48}"/>
              </a:ext>
            </a:extLst>
          </p:cNvPr>
          <p:cNvSpPr>
            <a:spLocks noGrp="1"/>
          </p:cNvSpPr>
          <p:nvPr>
            <p:ph type="body" sz="quarter" idx="23" hasCustomPrompt="1"/>
          </p:nvPr>
        </p:nvSpPr>
        <p:spPr>
          <a:xfrm>
            <a:off x="9560911" y="3245913"/>
            <a:ext cx="827147" cy="833780"/>
          </a:xfrm>
          <a:prstGeom prst="ellipse">
            <a:avLst/>
          </a:prstGeom>
          <a:gradFill>
            <a:gsLst>
              <a:gs pos="99000">
                <a:schemeClr val="tx2"/>
              </a:gs>
              <a:gs pos="0">
                <a:schemeClr val="accent4"/>
              </a:gs>
            </a:gsLst>
            <a:path path="circle">
              <a:fillToRect l="100000" t="100000"/>
            </a:path>
          </a:gradFill>
        </p:spPr>
        <p:txBody>
          <a:bodyPr vert="horz" anchor="ctr"/>
          <a:lstStyle>
            <a:lvl1pPr marL="0" indent="0" algn="ctr">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05</a:t>
            </a:r>
          </a:p>
        </p:txBody>
      </p:sp>
      <p:pic>
        <p:nvPicPr>
          <p:cNvPr id="2" name="Picture 1" descr="Logo&#10;&#10;Description automatically generated">
            <a:extLst>
              <a:ext uri="{FF2B5EF4-FFF2-40B4-BE49-F238E27FC236}">
                <a16:creationId xmlns:a16="http://schemas.microsoft.com/office/drawing/2014/main" id="{F2CBFBCF-1058-BD06-B7E2-2E55A48B9FE9}"/>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400051" y="6226985"/>
            <a:ext cx="1494932" cy="548639"/>
          </a:xfrm>
          <a:prstGeom prst="rect">
            <a:avLst/>
          </a:prstGeom>
        </p:spPr>
      </p:pic>
      <p:sp>
        <p:nvSpPr>
          <p:cNvPr id="7" name="Footer Placeholder 4">
            <a:extLst>
              <a:ext uri="{FF2B5EF4-FFF2-40B4-BE49-F238E27FC236}">
                <a16:creationId xmlns:a16="http://schemas.microsoft.com/office/drawing/2014/main" id="{16209F34-530D-CDE1-CD15-A8698D02FA57}"/>
              </a:ext>
            </a:extLst>
          </p:cNvPr>
          <p:cNvSpPr txBox="1">
            <a:spLocks/>
          </p:cNvSpPr>
          <p:nvPr userDrawn="1"/>
        </p:nvSpPr>
        <p:spPr>
          <a:xfrm>
            <a:off x="4038600"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a:solidFill>
                  <a:schemeClr val="bg1"/>
                </a:solidFill>
                <a:latin typeface="Segoe UI Semibold" panose="020B0502040204020203" pitchFamily="34" charset="0"/>
                <a:cs typeface="Segoe UI Semibold" panose="020B0502040204020203" pitchFamily="34" charset="0"/>
              </a:rPr>
              <a:t>©2022 Avanade Inc. All Rights Reserved. &lt;Confidential&gt;</a:t>
            </a:r>
          </a:p>
        </p:txBody>
      </p:sp>
      <p:sp>
        <p:nvSpPr>
          <p:cNvPr id="8" name="Slide Number Placeholder 3">
            <a:extLst>
              <a:ext uri="{FF2B5EF4-FFF2-40B4-BE49-F238E27FC236}">
                <a16:creationId xmlns:a16="http://schemas.microsoft.com/office/drawing/2014/main" id="{2790962D-06C1-3CFC-3777-BDED79440540}"/>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bg1"/>
                </a:solidFill>
                <a:latin typeface="Segoe UI Semibold" panose="020B0502040204020203" pitchFamily="34" charset="0"/>
                <a:cs typeface="Segoe UI Semibold" panose="020B0502040204020203" pitchFamily="34" charset="0"/>
              </a:rPr>
              <a:pPr algn="r"/>
              <a:t>‹#›</a:t>
            </a:fld>
            <a:endParaRPr lang="en-US" sz="700" b="1">
              <a:solidFill>
                <a:schemeClr val="bg1"/>
              </a:solidFill>
              <a:latin typeface="Segoe UI Semibold" panose="020B0502040204020203" pitchFamily="34" charset="0"/>
              <a:cs typeface="Segoe UI Semibold" panose="020B0502040204020203" pitchFamily="34" charset="0"/>
            </a:endParaRPr>
          </a:p>
        </p:txBody>
      </p:sp>
      <p:pic>
        <p:nvPicPr>
          <p:cNvPr id="9" name="Graphic 8">
            <a:extLst>
              <a:ext uri="{FF2B5EF4-FFF2-40B4-BE49-F238E27FC236}">
                <a16:creationId xmlns:a16="http://schemas.microsoft.com/office/drawing/2014/main" id="{11B0E837-3024-07AB-C0E4-75AE372AF1B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37095616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content_slide_gradient">
    <p:bg bwMode="ltGray">
      <p:bgPr>
        <a:gradFill flip="none" rotWithShape="1">
          <a:gsLst>
            <a:gs pos="0">
              <a:schemeClr val="accent4"/>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A2B318-F283-2A13-583D-34FE9F6B6C29}"/>
              </a:ext>
            </a:extLst>
          </p:cNvPr>
          <p:cNvSpPr>
            <a:spLocks noGrp="1"/>
          </p:cNvSpPr>
          <p:nvPr>
            <p:ph type="title" hasCustomPrompt="1"/>
          </p:nvPr>
        </p:nvSpPr>
        <p:spPr>
          <a:xfrm>
            <a:off x="457201" y="686605"/>
            <a:ext cx="11201401" cy="833780"/>
          </a:xfrm>
          <a:prstGeom prst="rect">
            <a:avLst/>
          </a:prstGeom>
        </p:spPr>
        <p:txBody>
          <a:bodyPr anchor="ctr"/>
          <a:lstStyle>
            <a:lvl1pPr algn="l">
              <a:lnSpc>
                <a:spcPct val="100000"/>
              </a:lnSpc>
              <a:spcBef>
                <a:spcPts val="0"/>
              </a:spcBef>
              <a:spcAft>
                <a:spcPts val="0"/>
              </a:spcAft>
              <a:defRPr sz="5600" b="1">
                <a:solidFill>
                  <a:schemeClr val="bg1"/>
                </a:solidFill>
                <a:latin typeface="Segoe UI" panose="020B0502040204020203" pitchFamily="34" charset="0"/>
                <a:cs typeface="Segoe UI" panose="020B0502040204020203" pitchFamily="34" charset="0"/>
              </a:defRPr>
            </a:lvl1pPr>
          </a:lstStyle>
          <a:p>
            <a:r>
              <a:rPr lang="en-US"/>
              <a:t>Contents</a:t>
            </a:r>
            <a:endParaRPr lang="en-ZA"/>
          </a:p>
        </p:txBody>
      </p:sp>
      <p:sp>
        <p:nvSpPr>
          <p:cNvPr id="11" name="Text Placeholder 7">
            <a:extLst>
              <a:ext uri="{FF2B5EF4-FFF2-40B4-BE49-F238E27FC236}">
                <a16:creationId xmlns:a16="http://schemas.microsoft.com/office/drawing/2014/main" id="{DF9F0EA4-9C11-6796-B60E-38CC6E0A2199}"/>
              </a:ext>
            </a:extLst>
          </p:cNvPr>
          <p:cNvSpPr>
            <a:spLocks noGrp="1"/>
          </p:cNvSpPr>
          <p:nvPr>
            <p:ph type="body" sz="quarter" idx="10" hasCustomPrompt="1"/>
          </p:nvPr>
        </p:nvSpPr>
        <p:spPr>
          <a:xfrm>
            <a:off x="457201" y="1876550"/>
            <a:ext cx="2115353" cy="486833"/>
          </a:xfrm>
          <a:prstGeom prst="rect">
            <a:avLst/>
          </a:prstGeom>
        </p:spPr>
        <p:txBody>
          <a:bodyPr vert="horz"/>
          <a:lstStyle>
            <a:lvl1pPr marL="0" indent="0" algn="l">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01</a:t>
            </a:r>
          </a:p>
        </p:txBody>
      </p:sp>
      <p:sp>
        <p:nvSpPr>
          <p:cNvPr id="12" name="Text Placeholder 17">
            <a:extLst>
              <a:ext uri="{FF2B5EF4-FFF2-40B4-BE49-F238E27FC236}">
                <a16:creationId xmlns:a16="http://schemas.microsoft.com/office/drawing/2014/main" id="{0BB7521D-2B30-EF6E-4E34-5A4D13F13967}"/>
              </a:ext>
            </a:extLst>
          </p:cNvPr>
          <p:cNvSpPr>
            <a:spLocks noGrp="1"/>
          </p:cNvSpPr>
          <p:nvPr>
            <p:ph type="body" sz="quarter" idx="11" hasCustomPrompt="1"/>
          </p:nvPr>
        </p:nvSpPr>
        <p:spPr>
          <a:xfrm>
            <a:off x="457201" y="2519696"/>
            <a:ext cx="2115353" cy="1322976"/>
          </a:xfrm>
          <a:prstGeom prst="rect">
            <a:avLst/>
          </a:prstGeom>
        </p:spPr>
        <p:txBody>
          <a:bodyPr vert="horz"/>
          <a:lstStyle>
            <a:lvl1pPr marL="0" indent="0" algn="l">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4233" indent="0">
              <a:buNone/>
              <a:defRPr lang="en-ZA" b="0" i="0" u="none" strike="noStrike" smtClean="0">
                <a:effectLst/>
                <a:latin typeface="Segoe UI Light" panose="020B0502040204020203" pitchFamily="34" charset="0"/>
                <a:cs typeface="Segoe UI Light"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13" name="Text Placeholder 7">
            <a:extLst>
              <a:ext uri="{FF2B5EF4-FFF2-40B4-BE49-F238E27FC236}">
                <a16:creationId xmlns:a16="http://schemas.microsoft.com/office/drawing/2014/main" id="{CA8DE2ED-DBE7-A4E0-D02A-184D497FDA23}"/>
              </a:ext>
            </a:extLst>
          </p:cNvPr>
          <p:cNvSpPr>
            <a:spLocks noGrp="1"/>
          </p:cNvSpPr>
          <p:nvPr>
            <p:ph type="body" sz="quarter" idx="12" hasCustomPrompt="1"/>
          </p:nvPr>
        </p:nvSpPr>
        <p:spPr>
          <a:xfrm>
            <a:off x="2764485" y="1876550"/>
            <a:ext cx="2108785" cy="486833"/>
          </a:xfrm>
          <a:prstGeom prst="rect">
            <a:avLst/>
          </a:prstGeom>
        </p:spPr>
        <p:txBody>
          <a:bodyPr vert="horz"/>
          <a:lstStyle>
            <a:lvl1pPr marL="0" indent="0" algn="l">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02</a:t>
            </a:r>
          </a:p>
        </p:txBody>
      </p:sp>
      <p:sp>
        <p:nvSpPr>
          <p:cNvPr id="14" name="Text Placeholder 17">
            <a:extLst>
              <a:ext uri="{FF2B5EF4-FFF2-40B4-BE49-F238E27FC236}">
                <a16:creationId xmlns:a16="http://schemas.microsoft.com/office/drawing/2014/main" id="{DEE654AD-F529-8098-9288-B3BC5CF9EB3C}"/>
              </a:ext>
            </a:extLst>
          </p:cNvPr>
          <p:cNvSpPr>
            <a:spLocks noGrp="1"/>
          </p:cNvSpPr>
          <p:nvPr>
            <p:ph type="body" sz="quarter" idx="13" hasCustomPrompt="1"/>
          </p:nvPr>
        </p:nvSpPr>
        <p:spPr>
          <a:xfrm>
            <a:off x="2764485" y="2519696"/>
            <a:ext cx="2108785" cy="1322976"/>
          </a:xfrm>
          <a:prstGeom prst="rect">
            <a:avLst/>
          </a:prstGeom>
        </p:spPr>
        <p:txBody>
          <a:bodyPr vert="horz"/>
          <a:lstStyle>
            <a:lvl1pPr marL="0" indent="0" algn="l">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15" name="Text Placeholder 7">
            <a:extLst>
              <a:ext uri="{FF2B5EF4-FFF2-40B4-BE49-F238E27FC236}">
                <a16:creationId xmlns:a16="http://schemas.microsoft.com/office/drawing/2014/main" id="{D5A01C05-EB16-96E0-CB56-9A050932A040}"/>
              </a:ext>
            </a:extLst>
          </p:cNvPr>
          <p:cNvSpPr>
            <a:spLocks noGrp="1"/>
          </p:cNvSpPr>
          <p:nvPr>
            <p:ph type="body" sz="quarter" idx="14" hasCustomPrompt="1"/>
          </p:nvPr>
        </p:nvSpPr>
        <p:spPr>
          <a:xfrm>
            <a:off x="5033000" y="1876550"/>
            <a:ext cx="2102217" cy="486833"/>
          </a:xfrm>
          <a:prstGeom prst="rect">
            <a:avLst/>
          </a:prstGeom>
        </p:spPr>
        <p:txBody>
          <a:bodyPr vert="horz"/>
          <a:lstStyle>
            <a:lvl1pPr marL="0" indent="0" algn="l">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03</a:t>
            </a:r>
          </a:p>
        </p:txBody>
      </p:sp>
      <p:sp>
        <p:nvSpPr>
          <p:cNvPr id="16" name="Text Placeholder 17">
            <a:extLst>
              <a:ext uri="{FF2B5EF4-FFF2-40B4-BE49-F238E27FC236}">
                <a16:creationId xmlns:a16="http://schemas.microsoft.com/office/drawing/2014/main" id="{EA191453-51BB-F2FA-9B96-09764EE4E34C}"/>
              </a:ext>
            </a:extLst>
          </p:cNvPr>
          <p:cNvSpPr>
            <a:spLocks noGrp="1"/>
          </p:cNvSpPr>
          <p:nvPr>
            <p:ph type="body" sz="quarter" idx="15" hasCustomPrompt="1"/>
          </p:nvPr>
        </p:nvSpPr>
        <p:spPr>
          <a:xfrm>
            <a:off x="5033000" y="2519696"/>
            <a:ext cx="2102217" cy="1322976"/>
          </a:xfrm>
          <a:prstGeom prst="rect">
            <a:avLst/>
          </a:prstGeom>
        </p:spPr>
        <p:txBody>
          <a:bodyPr vert="horz"/>
          <a:lstStyle>
            <a:lvl1pPr marL="0" indent="0" algn="l">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17" name="Text Placeholder 7">
            <a:extLst>
              <a:ext uri="{FF2B5EF4-FFF2-40B4-BE49-F238E27FC236}">
                <a16:creationId xmlns:a16="http://schemas.microsoft.com/office/drawing/2014/main" id="{3030565E-EC74-E8D4-FA27-5C4180F5BE60}"/>
              </a:ext>
            </a:extLst>
          </p:cNvPr>
          <p:cNvSpPr>
            <a:spLocks noGrp="1"/>
          </p:cNvSpPr>
          <p:nvPr>
            <p:ph type="body" sz="quarter" idx="16" hasCustomPrompt="1"/>
          </p:nvPr>
        </p:nvSpPr>
        <p:spPr>
          <a:xfrm>
            <a:off x="7294945" y="1876550"/>
            <a:ext cx="2102219" cy="486833"/>
          </a:xfrm>
          <a:prstGeom prst="rect">
            <a:avLst/>
          </a:prstGeom>
        </p:spPr>
        <p:txBody>
          <a:bodyPr vert="horz"/>
          <a:lstStyle>
            <a:lvl1pPr marL="0" indent="0" algn="l">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04</a:t>
            </a:r>
          </a:p>
        </p:txBody>
      </p:sp>
      <p:sp>
        <p:nvSpPr>
          <p:cNvPr id="19" name="Text Placeholder 17">
            <a:extLst>
              <a:ext uri="{FF2B5EF4-FFF2-40B4-BE49-F238E27FC236}">
                <a16:creationId xmlns:a16="http://schemas.microsoft.com/office/drawing/2014/main" id="{840F1423-1CAD-B044-B1D4-D305E7CDBA03}"/>
              </a:ext>
            </a:extLst>
          </p:cNvPr>
          <p:cNvSpPr>
            <a:spLocks noGrp="1"/>
          </p:cNvSpPr>
          <p:nvPr>
            <p:ph type="body" sz="quarter" idx="17" hasCustomPrompt="1"/>
          </p:nvPr>
        </p:nvSpPr>
        <p:spPr>
          <a:xfrm>
            <a:off x="7294945" y="2519696"/>
            <a:ext cx="2102219" cy="1322976"/>
          </a:xfrm>
          <a:prstGeom prst="rect">
            <a:avLst/>
          </a:prstGeom>
        </p:spPr>
        <p:txBody>
          <a:bodyPr vert="horz"/>
          <a:lstStyle>
            <a:lvl1pPr marL="0" indent="0" algn="l">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sp>
        <p:nvSpPr>
          <p:cNvPr id="20" name="Text Placeholder 7">
            <a:extLst>
              <a:ext uri="{FF2B5EF4-FFF2-40B4-BE49-F238E27FC236}">
                <a16:creationId xmlns:a16="http://schemas.microsoft.com/office/drawing/2014/main" id="{C27F6E91-1279-FCB2-1DC4-CF7E6A682DA8}"/>
              </a:ext>
            </a:extLst>
          </p:cNvPr>
          <p:cNvSpPr>
            <a:spLocks noGrp="1"/>
          </p:cNvSpPr>
          <p:nvPr>
            <p:ph type="body" sz="quarter" idx="18" hasCustomPrompt="1"/>
          </p:nvPr>
        </p:nvSpPr>
        <p:spPr>
          <a:xfrm>
            <a:off x="9556894" y="1876550"/>
            <a:ext cx="2102220" cy="486833"/>
          </a:xfrm>
          <a:prstGeom prst="rect">
            <a:avLst/>
          </a:prstGeom>
        </p:spPr>
        <p:txBody>
          <a:bodyPr vert="horz"/>
          <a:lstStyle>
            <a:lvl1pPr marL="0" indent="0" algn="l">
              <a:lnSpc>
                <a:spcPct val="100000"/>
              </a:lnSpc>
              <a:spcBef>
                <a:spcPts val="0"/>
              </a:spcBef>
              <a:spcAft>
                <a:spcPts val="0"/>
              </a:spcAft>
              <a:buNone/>
              <a:defRPr b="1">
                <a:solidFill>
                  <a:schemeClr val="bg1"/>
                </a:solidFill>
                <a:latin typeface="Segoe UI" panose="020B0502040204020203" pitchFamily="34" charset="0"/>
                <a:cs typeface="Segoe UI" panose="020B0502040204020203" pitchFamily="34" charset="0"/>
              </a:defRPr>
            </a:lvl1pPr>
          </a:lstStyle>
          <a:p>
            <a:pPr lvl="0"/>
            <a:r>
              <a:rPr lang="en-US"/>
              <a:t>05</a:t>
            </a:r>
          </a:p>
        </p:txBody>
      </p:sp>
      <p:sp>
        <p:nvSpPr>
          <p:cNvPr id="21" name="Text Placeholder 17">
            <a:extLst>
              <a:ext uri="{FF2B5EF4-FFF2-40B4-BE49-F238E27FC236}">
                <a16:creationId xmlns:a16="http://schemas.microsoft.com/office/drawing/2014/main" id="{3C0BF6C9-7542-1259-01A8-3A4608E752BE}"/>
              </a:ext>
            </a:extLst>
          </p:cNvPr>
          <p:cNvSpPr>
            <a:spLocks noGrp="1"/>
          </p:cNvSpPr>
          <p:nvPr>
            <p:ph type="body" sz="quarter" idx="19" hasCustomPrompt="1"/>
          </p:nvPr>
        </p:nvSpPr>
        <p:spPr>
          <a:xfrm>
            <a:off x="9556894" y="2519696"/>
            <a:ext cx="2102220" cy="1322976"/>
          </a:xfrm>
          <a:prstGeom prst="rect">
            <a:avLst/>
          </a:prstGeom>
        </p:spPr>
        <p:txBody>
          <a:bodyPr vert="horz"/>
          <a:lstStyle>
            <a:lvl1pPr marL="0" indent="0" algn="l">
              <a:lnSpc>
                <a:spcPct val="100000"/>
              </a:lnSpc>
              <a:spcBef>
                <a:spcPts val="0"/>
              </a:spcBef>
              <a:spcAft>
                <a:spcPts val="0"/>
              </a:spcAft>
              <a:buFont typeface="Arial"/>
              <a:buNone/>
              <a:defRPr sz="1600" b="1">
                <a:solidFill>
                  <a:schemeClr val="bg1"/>
                </a:solidFill>
                <a:latin typeface="Segoe UI" panose="020B0502040204020203" pitchFamily="34" charset="0"/>
                <a:cs typeface="Segoe UI" panose="020B0502040204020203" pitchFamily="34" charset="0"/>
              </a:defRPr>
            </a:lvl1pPr>
            <a:lvl2pPr marL="4233" indent="0">
              <a:buNone/>
              <a:defRPr sz="1467">
                <a:solidFill>
                  <a:schemeClr val="tx1"/>
                </a:solidFill>
                <a:latin typeface="Segoe UI" panose="020B0502040204020203" pitchFamily="34" charset="0"/>
                <a:cs typeface="Segoe UI" panose="020B0502040204020203" pitchFamily="34" charset="0"/>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a:t>Click to edit master text styles</a:t>
            </a:r>
          </a:p>
        </p:txBody>
      </p:sp>
      <p:pic>
        <p:nvPicPr>
          <p:cNvPr id="6" name="Picture 5" descr="A picture containing icon&#10;&#10;Description automatically generated">
            <a:extLst>
              <a:ext uri="{FF2B5EF4-FFF2-40B4-BE49-F238E27FC236}">
                <a16:creationId xmlns:a16="http://schemas.microsoft.com/office/drawing/2014/main" id="{E6DBEE8A-D32D-7F6C-4A66-A6E5C985AD5B}"/>
              </a:ext>
            </a:extLst>
          </p:cNvPr>
          <p:cNvPicPr>
            <a:picLocks noChangeAspect="1"/>
          </p:cNvPicPr>
          <p:nvPr userDrawn="1"/>
        </p:nvPicPr>
        <p:blipFill>
          <a:blip r:embed="rId2"/>
          <a:stretch>
            <a:fillRect/>
          </a:stretch>
        </p:blipFill>
        <p:spPr>
          <a:xfrm>
            <a:off x="0" y="4106461"/>
            <a:ext cx="12192000" cy="2199861"/>
          </a:xfrm>
          <a:prstGeom prst="rect">
            <a:avLst/>
          </a:prstGeom>
        </p:spPr>
      </p:pic>
      <p:pic>
        <p:nvPicPr>
          <p:cNvPr id="8" name="Picture 7" descr="A picture containing device&#10;&#10;Description automatically generated">
            <a:extLst>
              <a:ext uri="{FF2B5EF4-FFF2-40B4-BE49-F238E27FC236}">
                <a16:creationId xmlns:a16="http://schemas.microsoft.com/office/drawing/2014/main" id="{A2437B87-35D2-DB25-6380-7DECE869E95C}"/>
              </a:ext>
            </a:extLst>
          </p:cNvPr>
          <p:cNvPicPr>
            <a:picLocks noChangeAspect="1"/>
          </p:cNvPicPr>
          <p:nvPr userDrawn="1"/>
        </p:nvPicPr>
        <p:blipFill>
          <a:blip r:embed="rId3"/>
          <a:stretch>
            <a:fillRect/>
          </a:stretch>
        </p:blipFill>
        <p:spPr>
          <a:xfrm>
            <a:off x="0" y="4611106"/>
            <a:ext cx="12192000" cy="1537252"/>
          </a:xfrm>
          <a:prstGeom prst="rect">
            <a:avLst/>
          </a:prstGeom>
        </p:spPr>
      </p:pic>
      <p:pic>
        <p:nvPicPr>
          <p:cNvPr id="2" name="Picture 1" descr="Logo&#10;&#10;Description automatically generated">
            <a:extLst>
              <a:ext uri="{FF2B5EF4-FFF2-40B4-BE49-F238E27FC236}">
                <a16:creationId xmlns:a16="http://schemas.microsoft.com/office/drawing/2014/main" id="{C81A4CE3-A382-B312-22DB-9CEA4173065C}"/>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400051" y="6226985"/>
            <a:ext cx="1494932" cy="548639"/>
          </a:xfrm>
          <a:prstGeom prst="rect">
            <a:avLst/>
          </a:prstGeom>
        </p:spPr>
      </p:pic>
      <p:sp>
        <p:nvSpPr>
          <p:cNvPr id="7" name="Footer Placeholder 4">
            <a:extLst>
              <a:ext uri="{FF2B5EF4-FFF2-40B4-BE49-F238E27FC236}">
                <a16:creationId xmlns:a16="http://schemas.microsoft.com/office/drawing/2014/main" id="{57818962-C158-8A86-B8FF-DC2CC933A86D}"/>
              </a:ext>
            </a:extLst>
          </p:cNvPr>
          <p:cNvSpPr txBox="1">
            <a:spLocks/>
          </p:cNvSpPr>
          <p:nvPr userDrawn="1"/>
        </p:nvSpPr>
        <p:spPr>
          <a:xfrm>
            <a:off x="4038600"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a:solidFill>
                  <a:schemeClr val="bg1"/>
                </a:solidFill>
                <a:latin typeface="Segoe UI Semibold" panose="020B0502040204020203" pitchFamily="34" charset="0"/>
                <a:cs typeface="Segoe UI Semibold" panose="020B0502040204020203" pitchFamily="34" charset="0"/>
              </a:rPr>
              <a:t>©2024 Avanade Inc. All Rights Reserved. &lt;Highly Confidential&gt;</a:t>
            </a:r>
          </a:p>
        </p:txBody>
      </p:sp>
      <p:sp>
        <p:nvSpPr>
          <p:cNvPr id="9" name="Slide Number Placeholder 3">
            <a:extLst>
              <a:ext uri="{FF2B5EF4-FFF2-40B4-BE49-F238E27FC236}">
                <a16:creationId xmlns:a16="http://schemas.microsoft.com/office/drawing/2014/main" id="{38BB1360-EC5B-42A3-B042-AE778BAB5ED1}"/>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bg1"/>
                </a:solidFill>
                <a:latin typeface="Segoe UI Semibold" panose="020B0502040204020203" pitchFamily="34" charset="0"/>
                <a:cs typeface="Segoe UI Semibold" panose="020B0502040204020203" pitchFamily="34" charset="0"/>
              </a:rPr>
              <a:pPr algn="r"/>
              <a:t>‹#›</a:t>
            </a:fld>
            <a:endParaRPr lang="en-US" sz="700" b="1">
              <a:solidFill>
                <a:schemeClr val="bg1"/>
              </a:solidFill>
              <a:latin typeface="Segoe UI Semibold" panose="020B0502040204020203" pitchFamily="34" charset="0"/>
              <a:cs typeface="Segoe UI Semibold" panose="020B0502040204020203" pitchFamily="34" charset="0"/>
            </a:endParaRPr>
          </a:p>
        </p:txBody>
      </p:sp>
      <p:pic>
        <p:nvPicPr>
          <p:cNvPr id="10" name="Graphic 9">
            <a:extLst>
              <a:ext uri="{FF2B5EF4-FFF2-40B4-BE49-F238E27FC236}">
                <a16:creationId xmlns:a16="http://schemas.microsoft.com/office/drawing/2014/main" id="{92C8B555-8A7B-8A34-3B1E-CF7913D44D1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319086721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_slide_agenda">
    <p:bg bwMode="ltGray">
      <p:bgPr>
        <a:solidFill>
          <a:schemeClr val="tx1"/>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047273F-8383-0B40-A84D-A6E3D5DAB531}"/>
              </a:ext>
            </a:extLst>
          </p:cNvPr>
          <p:cNvSpPr/>
          <p:nvPr userDrawn="1"/>
        </p:nvSpPr>
        <p:spPr>
          <a:xfrm>
            <a:off x="2" y="0"/>
            <a:ext cx="3543300" cy="6891688"/>
          </a:xfrm>
          <a:prstGeom prst="roundRect">
            <a:avLst>
              <a:gd name="adj" fmla="val 0"/>
            </a:avLst>
          </a:prstGeom>
          <a:gradFill flip="none" rotWithShape="1">
            <a:gsLst>
              <a:gs pos="99000">
                <a:schemeClr val="bg2"/>
              </a:gs>
              <a:gs pos="0">
                <a:schemeClr val="accent1"/>
              </a:gs>
            </a:gsLst>
            <a:path path="circle">
              <a:fillToRect l="100000" t="100000"/>
            </a:path>
            <a:tileRect r="-100000" b="-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cs typeface="Segoe UI" panose="020B0502040204020203" pitchFamily="34" charset="0"/>
            </a:endParaRPr>
          </a:p>
        </p:txBody>
      </p:sp>
      <p:sp>
        <p:nvSpPr>
          <p:cNvPr id="10" name="Text Placeholder 6">
            <a:extLst>
              <a:ext uri="{FF2B5EF4-FFF2-40B4-BE49-F238E27FC236}">
                <a16:creationId xmlns:a16="http://schemas.microsoft.com/office/drawing/2014/main" id="{7172A34A-A47D-0B40-835D-28831DC7725C}"/>
              </a:ext>
            </a:extLst>
          </p:cNvPr>
          <p:cNvSpPr>
            <a:spLocks noGrp="1"/>
          </p:cNvSpPr>
          <p:nvPr>
            <p:ph type="body" sz="quarter" idx="15" hasCustomPrompt="1"/>
          </p:nvPr>
        </p:nvSpPr>
        <p:spPr>
          <a:xfrm>
            <a:off x="-12021" y="3037295"/>
            <a:ext cx="3543300" cy="1150583"/>
          </a:xfrm>
          <a:prstGeom prst="rect">
            <a:avLst/>
          </a:prstGeom>
        </p:spPr>
        <p:txBody>
          <a:bodyPr/>
          <a:lstStyle>
            <a:lvl1pPr marL="0" indent="0" algn="ctr">
              <a:lnSpc>
                <a:spcPct val="100000"/>
              </a:lnSpc>
              <a:spcBef>
                <a:spcPts val="0"/>
              </a:spcBef>
              <a:spcAft>
                <a:spcPts val="0"/>
              </a:spcAft>
              <a:buNone/>
              <a:defRPr sz="2133" b="1" i="0">
                <a:solidFill>
                  <a:schemeClr val="tx1"/>
                </a:solidFill>
                <a:latin typeface="Segoe UI Semibold" panose="020B0502040204020203" pitchFamily="34" charset="0"/>
                <a:cs typeface="Segoe UI Semibold" panose="020B0502040204020203" pitchFamily="34" charset="0"/>
              </a:defRPr>
            </a:lvl1pPr>
            <a:lvl2pPr marL="457178" indent="0" algn="ctr">
              <a:buNone/>
              <a:defRPr sz="1333"/>
            </a:lvl2pPr>
            <a:lvl3pPr marL="914354" indent="0" algn="ctr">
              <a:buNone/>
              <a:defRPr sz="1333"/>
            </a:lvl3pPr>
            <a:lvl4pPr marL="1371532" indent="0" algn="ctr">
              <a:buNone/>
              <a:defRPr sz="1333"/>
            </a:lvl4pPr>
            <a:lvl5pPr marL="1828709" indent="0" algn="ctr">
              <a:buNone/>
              <a:defRPr sz="1333"/>
            </a:lvl5pPr>
          </a:lstStyle>
          <a:p>
            <a:pPr lvl="0"/>
            <a:r>
              <a:rPr lang="en-US" altLang="ja-JP"/>
              <a:t>Click to edit </a:t>
            </a:r>
            <a:br>
              <a:rPr lang="en-US" altLang="ja-JP"/>
            </a:br>
            <a:r>
              <a:rPr lang="en-US" altLang="ja-JP"/>
              <a:t>Master text styles</a:t>
            </a:r>
          </a:p>
        </p:txBody>
      </p:sp>
      <p:sp>
        <p:nvSpPr>
          <p:cNvPr id="23" name="Text Placeholder 11">
            <a:extLst>
              <a:ext uri="{FF2B5EF4-FFF2-40B4-BE49-F238E27FC236}">
                <a16:creationId xmlns:a16="http://schemas.microsoft.com/office/drawing/2014/main" id="{8B064F4E-61E6-8D43-884D-B02F8BF1243B}"/>
              </a:ext>
            </a:extLst>
          </p:cNvPr>
          <p:cNvSpPr>
            <a:spLocks noGrp="1"/>
          </p:cNvSpPr>
          <p:nvPr>
            <p:ph type="body" sz="quarter" idx="20" hasCustomPrompt="1"/>
          </p:nvPr>
        </p:nvSpPr>
        <p:spPr>
          <a:xfrm>
            <a:off x="4810830" y="1579243"/>
            <a:ext cx="2811276" cy="283633"/>
          </a:xfrm>
          <a:prstGeom prst="rect">
            <a:avLst/>
          </a:prstGeom>
        </p:spPr>
        <p:txBody>
          <a:bodyPr anchor="ctr"/>
          <a:lstStyle>
            <a:lvl1pPr marL="0" indent="0">
              <a:lnSpc>
                <a:spcPct val="100000"/>
              </a:lnSpc>
              <a:spcBef>
                <a:spcPts val="0"/>
              </a:spcBef>
              <a:spcAft>
                <a:spcPts val="0"/>
              </a:spcAft>
              <a:buNone/>
              <a:defRPr sz="1600" b="1">
                <a:solidFill>
                  <a:schemeClr val="bg2"/>
                </a:solidFill>
                <a:latin typeface="Segoe UI" panose="020B0502040204020203" pitchFamily="34" charset="0"/>
                <a:cs typeface="Segoe UI" panose="020B0502040204020203" pitchFamily="34" charset="0"/>
              </a:defRPr>
            </a:lvl1pPr>
          </a:lstStyle>
          <a:p>
            <a:pPr lvl="0"/>
            <a:r>
              <a:rPr lang="en-US"/>
              <a:t>Insert Heading</a:t>
            </a:r>
            <a:endParaRPr lang="en-GB"/>
          </a:p>
        </p:txBody>
      </p:sp>
      <p:sp>
        <p:nvSpPr>
          <p:cNvPr id="24" name="Text Placeholder 11">
            <a:extLst>
              <a:ext uri="{FF2B5EF4-FFF2-40B4-BE49-F238E27FC236}">
                <a16:creationId xmlns:a16="http://schemas.microsoft.com/office/drawing/2014/main" id="{03EE597B-F187-9343-9BDB-C8BFA2AFFFD0}"/>
              </a:ext>
            </a:extLst>
          </p:cNvPr>
          <p:cNvSpPr>
            <a:spLocks noGrp="1"/>
          </p:cNvSpPr>
          <p:nvPr>
            <p:ph type="body" sz="quarter" idx="21" hasCustomPrompt="1"/>
          </p:nvPr>
        </p:nvSpPr>
        <p:spPr>
          <a:xfrm>
            <a:off x="4810830" y="1889210"/>
            <a:ext cx="2811276" cy="532897"/>
          </a:xfrm>
          <a:prstGeom prst="rect">
            <a:avLst/>
          </a:prstGeom>
        </p:spPr>
        <p:txBody>
          <a:bodyPr/>
          <a:lstStyle>
            <a:lvl1pPr marL="0" indent="0">
              <a:lnSpc>
                <a:spcPct val="100000"/>
              </a:lnSpc>
              <a:spcBef>
                <a:spcPts val="0"/>
              </a:spcBef>
              <a:spcAft>
                <a:spcPts val="0"/>
              </a:spcAft>
              <a:buNone/>
              <a:defRPr sz="1333">
                <a:solidFill>
                  <a:schemeClr val="bg1"/>
                </a:solidFill>
                <a:latin typeface="Segoe UI" panose="020B0502040204020203" pitchFamily="34" charset="0"/>
                <a:cs typeface="Segoe UI" panose="020B0502040204020203" pitchFamily="34" charset="0"/>
              </a:defRPr>
            </a:lvl1pPr>
          </a:lstStyle>
          <a:p>
            <a:pPr lvl="0"/>
            <a:r>
              <a:rPr lang="en-US"/>
              <a:t>Insert text</a:t>
            </a:r>
            <a:endParaRPr lang="en-GB"/>
          </a:p>
        </p:txBody>
      </p:sp>
      <p:sp>
        <p:nvSpPr>
          <p:cNvPr id="27" name="Text Placeholder 11">
            <a:extLst>
              <a:ext uri="{FF2B5EF4-FFF2-40B4-BE49-F238E27FC236}">
                <a16:creationId xmlns:a16="http://schemas.microsoft.com/office/drawing/2014/main" id="{D33AE9B1-FC4C-B64A-A627-4C5DEB4D3642}"/>
              </a:ext>
            </a:extLst>
          </p:cNvPr>
          <p:cNvSpPr>
            <a:spLocks noGrp="1"/>
          </p:cNvSpPr>
          <p:nvPr>
            <p:ph type="body" sz="quarter" idx="23" hasCustomPrompt="1"/>
          </p:nvPr>
        </p:nvSpPr>
        <p:spPr>
          <a:xfrm>
            <a:off x="8768295" y="1579243"/>
            <a:ext cx="2811276" cy="283633"/>
          </a:xfrm>
          <a:prstGeom prst="rect">
            <a:avLst/>
          </a:prstGeom>
        </p:spPr>
        <p:txBody>
          <a:bodyPr anchor="ctr"/>
          <a:lstStyle>
            <a:lvl1pPr marL="0" indent="0">
              <a:lnSpc>
                <a:spcPct val="100000"/>
              </a:lnSpc>
              <a:spcBef>
                <a:spcPts val="0"/>
              </a:spcBef>
              <a:spcAft>
                <a:spcPts val="0"/>
              </a:spcAft>
              <a:buNone/>
              <a:defRPr sz="1600" b="1">
                <a:solidFill>
                  <a:schemeClr val="bg2"/>
                </a:solidFill>
                <a:latin typeface="Segoe UI" panose="020B0502040204020203" pitchFamily="34" charset="0"/>
                <a:cs typeface="Segoe UI" panose="020B0502040204020203" pitchFamily="34" charset="0"/>
              </a:defRPr>
            </a:lvl1pPr>
          </a:lstStyle>
          <a:p>
            <a:pPr lvl="0"/>
            <a:r>
              <a:rPr lang="en-US"/>
              <a:t>Insert Heading</a:t>
            </a:r>
            <a:endParaRPr lang="en-GB"/>
          </a:p>
        </p:txBody>
      </p:sp>
      <p:sp>
        <p:nvSpPr>
          <p:cNvPr id="28" name="Text Placeholder 11">
            <a:extLst>
              <a:ext uri="{FF2B5EF4-FFF2-40B4-BE49-F238E27FC236}">
                <a16:creationId xmlns:a16="http://schemas.microsoft.com/office/drawing/2014/main" id="{D7BDC373-757A-224C-BDE1-7C04B2534237}"/>
              </a:ext>
            </a:extLst>
          </p:cNvPr>
          <p:cNvSpPr>
            <a:spLocks noGrp="1"/>
          </p:cNvSpPr>
          <p:nvPr>
            <p:ph type="body" sz="quarter" idx="24" hasCustomPrompt="1"/>
          </p:nvPr>
        </p:nvSpPr>
        <p:spPr>
          <a:xfrm>
            <a:off x="8768295" y="1889210"/>
            <a:ext cx="2811276" cy="532897"/>
          </a:xfrm>
          <a:prstGeom prst="rect">
            <a:avLst/>
          </a:prstGeom>
        </p:spPr>
        <p:txBody>
          <a:bodyPr/>
          <a:lstStyle>
            <a:lvl1pPr marL="0" indent="0">
              <a:lnSpc>
                <a:spcPct val="100000"/>
              </a:lnSpc>
              <a:spcBef>
                <a:spcPts val="0"/>
              </a:spcBef>
              <a:spcAft>
                <a:spcPts val="0"/>
              </a:spcAft>
              <a:buNone/>
              <a:defRPr sz="1333">
                <a:solidFill>
                  <a:schemeClr val="bg1"/>
                </a:solidFill>
                <a:latin typeface="Segoe UI" panose="020B0502040204020203" pitchFamily="34" charset="0"/>
                <a:cs typeface="Segoe UI" panose="020B0502040204020203" pitchFamily="34" charset="0"/>
              </a:defRPr>
            </a:lvl1pPr>
          </a:lstStyle>
          <a:p>
            <a:pPr lvl="0"/>
            <a:r>
              <a:rPr lang="en-US"/>
              <a:t>Insert text</a:t>
            </a:r>
            <a:endParaRPr lang="en-GB"/>
          </a:p>
        </p:txBody>
      </p:sp>
      <p:sp>
        <p:nvSpPr>
          <p:cNvPr id="32" name="Title 4">
            <a:extLst>
              <a:ext uri="{FF2B5EF4-FFF2-40B4-BE49-F238E27FC236}">
                <a16:creationId xmlns:a16="http://schemas.microsoft.com/office/drawing/2014/main" id="{738D054A-338D-8647-BDC8-3D1F6F5A5227}"/>
              </a:ext>
            </a:extLst>
          </p:cNvPr>
          <p:cNvSpPr>
            <a:spLocks noGrp="1"/>
          </p:cNvSpPr>
          <p:nvPr>
            <p:ph type="title" hasCustomPrompt="1"/>
          </p:nvPr>
        </p:nvSpPr>
        <p:spPr>
          <a:xfrm>
            <a:off x="-12021" y="1461051"/>
            <a:ext cx="3543300" cy="1465835"/>
          </a:xfrm>
          <a:prstGeom prst="rect">
            <a:avLst/>
          </a:prstGeom>
        </p:spPr>
        <p:txBody>
          <a:bodyPr anchor="ctr"/>
          <a:lstStyle>
            <a:lvl1pPr algn="ctr">
              <a:lnSpc>
                <a:spcPct val="90000"/>
              </a:lnSpc>
              <a:spcBef>
                <a:spcPts val="0"/>
              </a:spcBef>
              <a:spcAft>
                <a:spcPts val="0"/>
              </a:spcAft>
              <a:defRPr sz="5333" b="1">
                <a:solidFill>
                  <a:schemeClr val="tx1"/>
                </a:solidFill>
                <a:latin typeface="Segoe UI" panose="020B0502040204020203" pitchFamily="34" charset="0"/>
                <a:cs typeface="Segoe UI" panose="020B0502040204020203" pitchFamily="34" charset="0"/>
              </a:defRPr>
            </a:lvl1pPr>
          </a:lstStyle>
          <a:p>
            <a:r>
              <a:rPr lang="en-US"/>
              <a:t>Today’s</a:t>
            </a:r>
            <a:br>
              <a:rPr lang="en-US"/>
            </a:br>
            <a:r>
              <a:rPr lang="en-US"/>
              <a:t>agenda</a:t>
            </a:r>
            <a:endParaRPr lang="en-GB"/>
          </a:p>
        </p:txBody>
      </p:sp>
      <p:sp>
        <p:nvSpPr>
          <p:cNvPr id="12" name="Text Placeholder 11">
            <a:extLst>
              <a:ext uri="{FF2B5EF4-FFF2-40B4-BE49-F238E27FC236}">
                <a16:creationId xmlns:a16="http://schemas.microsoft.com/office/drawing/2014/main" id="{7EC2AE20-AEB6-8B03-7DCF-535B87E65D1B}"/>
              </a:ext>
            </a:extLst>
          </p:cNvPr>
          <p:cNvSpPr>
            <a:spLocks noGrp="1"/>
          </p:cNvSpPr>
          <p:nvPr>
            <p:ph type="body" sz="quarter" idx="28" hasCustomPrompt="1"/>
          </p:nvPr>
        </p:nvSpPr>
        <p:spPr>
          <a:xfrm>
            <a:off x="4133428" y="469703"/>
            <a:ext cx="7468445" cy="630767"/>
          </a:xfrm>
          <a:prstGeom prst="rect">
            <a:avLst/>
          </a:prstGeom>
        </p:spPr>
        <p:txBody>
          <a:bodyPr anchor="ctr"/>
          <a:lstStyle>
            <a:lvl1pPr>
              <a:lnSpc>
                <a:spcPct val="100000"/>
              </a:lnSpc>
              <a:spcBef>
                <a:spcPts val="0"/>
              </a:spcBef>
              <a:spcAft>
                <a:spcPts val="0"/>
              </a:spcAft>
              <a:defRPr sz="3600" b="1" i="0">
                <a:solidFill>
                  <a:schemeClr val="bg1"/>
                </a:solidFill>
                <a:latin typeface="Segoe UI" panose="020B0502040204020203" pitchFamily="34" charset="0"/>
                <a:cs typeface="Segoe UI" panose="020B0502040204020203" pitchFamily="34" charset="0"/>
              </a:defRPr>
            </a:lvl1pPr>
          </a:lstStyle>
          <a:p>
            <a:pPr lvl="0"/>
            <a:r>
              <a:rPr lang="en-GB"/>
              <a:t>Click to edit Heading</a:t>
            </a:r>
          </a:p>
        </p:txBody>
      </p:sp>
      <p:sp>
        <p:nvSpPr>
          <p:cNvPr id="38" name="Text Placeholder 7">
            <a:extLst>
              <a:ext uri="{FF2B5EF4-FFF2-40B4-BE49-F238E27FC236}">
                <a16:creationId xmlns:a16="http://schemas.microsoft.com/office/drawing/2014/main" id="{D54C86CE-629D-346E-54A5-2945D082530B}"/>
              </a:ext>
            </a:extLst>
          </p:cNvPr>
          <p:cNvSpPr>
            <a:spLocks noGrp="1"/>
          </p:cNvSpPr>
          <p:nvPr>
            <p:ph type="body" sz="quarter" idx="10" hasCustomPrompt="1"/>
          </p:nvPr>
        </p:nvSpPr>
        <p:spPr>
          <a:xfrm>
            <a:off x="4133428" y="1466647"/>
            <a:ext cx="513347" cy="517463"/>
          </a:xfrm>
          <a:prstGeom prst="ellipse">
            <a:avLst/>
          </a:prstGeom>
          <a:solidFill>
            <a:schemeClr val="bg2">
              <a:lumMod val="20000"/>
              <a:lumOff val="80000"/>
            </a:schemeClr>
          </a:solidFill>
        </p:spPr>
        <p:txBody>
          <a:bodyPr vert="horz" lIns="0" rIns="0" anchor="ctr"/>
          <a:lstStyle>
            <a:lvl1pPr marL="0" indent="0" algn="ctr">
              <a:lnSpc>
                <a:spcPct val="100000"/>
              </a:lnSpc>
              <a:spcBef>
                <a:spcPts val="0"/>
              </a:spcBef>
              <a:spcAft>
                <a:spcPts val="0"/>
              </a:spcAft>
              <a:buNone/>
              <a:defRPr sz="1600" b="1">
                <a:solidFill>
                  <a:schemeClr val="bg1"/>
                </a:solidFill>
                <a:latin typeface="Segoe UI" panose="020B0502040204020203" pitchFamily="34" charset="0"/>
                <a:cs typeface="Segoe UI" panose="020B0502040204020203" pitchFamily="34" charset="0"/>
              </a:defRPr>
            </a:lvl1pPr>
          </a:lstStyle>
          <a:p>
            <a:pPr lvl="0"/>
            <a:r>
              <a:rPr lang="en-US"/>
              <a:t>01</a:t>
            </a:r>
          </a:p>
        </p:txBody>
      </p:sp>
      <p:sp>
        <p:nvSpPr>
          <p:cNvPr id="39" name="Text Placeholder 7">
            <a:extLst>
              <a:ext uri="{FF2B5EF4-FFF2-40B4-BE49-F238E27FC236}">
                <a16:creationId xmlns:a16="http://schemas.microsoft.com/office/drawing/2014/main" id="{4D21A050-29AF-83A2-3F07-2F1008AD4844}"/>
              </a:ext>
            </a:extLst>
          </p:cNvPr>
          <p:cNvSpPr>
            <a:spLocks noGrp="1"/>
          </p:cNvSpPr>
          <p:nvPr>
            <p:ph type="body" sz="quarter" idx="34" hasCustomPrompt="1"/>
          </p:nvPr>
        </p:nvSpPr>
        <p:spPr>
          <a:xfrm>
            <a:off x="8090893" y="1463351"/>
            <a:ext cx="513347" cy="517463"/>
          </a:xfrm>
          <a:prstGeom prst="ellipse">
            <a:avLst/>
          </a:prstGeom>
          <a:solidFill>
            <a:schemeClr val="bg2">
              <a:lumMod val="20000"/>
              <a:lumOff val="80000"/>
            </a:schemeClr>
          </a:solidFill>
        </p:spPr>
        <p:txBody>
          <a:bodyPr vert="horz" lIns="0" rIns="0" anchor="ctr"/>
          <a:lstStyle>
            <a:lvl1pPr marL="0" indent="0" algn="ctr">
              <a:lnSpc>
                <a:spcPct val="100000"/>
              </a:lnSpc>
              <a:spcBef>
                <a:spcPts val="0"/>
              </a:spcBef>
              <a:spcAft>
                <a:spcPts val="0"/>
              </a:spcAft>
              <a:buNone/>
              <a:defRPr sz="1600" b="1">
                <a:solidFill>
                  <a:schemeClr val="bg1"/>
                </a:solidFill>
                <a:latin typeface="Segoe UI" panose="020B0502040204020203" pitchFamily="34" charset="0"/>
                <a:cs typeface="Segoe UI" panose="020B0502040204020203" pitchFamily="34" charset="0"/>
              </a:defRPr>
            </a:lvl1pPr>
          </a:lstStyle>
          <a:p>
            <a:pPr lvl="0"/>
            <a:r>
              <a:rPr lang="en-US"/>
              <a:t>02</a:t>
            </a:r>
          </a:p>
        </p:txBody>
      </p:sp>
      <p:pic>
        <p:nvPicPr>
          <p:cNvPr id="19" name="Picture 18" descr="A picture containing icon&#10;&#10;Description automatically generated">
            <a:extLst>
              <a:ext uri="{FF2B5EF4-FFF2-40B4-BE49-F238E27FC236}">
                <a16:creationId xmlns:a16="http://schemas.microsoft.com/office/drawing/2014/main" id="{897AAA94-9C3F-E864-5505-616F8D61CF29}"/>
              </a:ext>
            </a:extLst>
          </p:cNvPr>
          <p:cNvPicPr>
            <a:picLocks noChangeAspect="1"/>
          </p:cNvPicPr>
          <p:nvPr userDrawn="1"/>
        </p:nvPicPr>
        <p:blipFill>
          <a:blip r:embed="rId2"/>
          <a:stretch>
            <a:fillRect/>
          </a:stretch>
        </p:blipFill>
        <p:spPr>
          <a:xfrm>
            <a:off x="0" y="4158528"/>
            <a:ext cx="12192000" cy="2199861"/>
          </a:xfrm>
          <a:prstGeom prst="rect">
            <a:avLst/>
          </a:prstGeom>
        </p:spPr>
      </p:pic>
      <p:pic>
        <p:nvPicPr>
          <p:cNvPr id="20" name="Picture 19" descr="A picture containing device&#10;&#10;Description automatically generated">
            <a:extLst>
              <a:ext uri="{FF2B5EF4-FFF2-40B4-BE49-F238E27FC236}">
                <a16:creationId xmlns:a16="http://schemas.microsoft.com/office/drawing/2014/main" id="{77D8330D-2FFE-ABA8-B03B-53788C0AB5E7}"/>
              </a:ext>
            </a:extLst>
          </p:cNvPr>
          <p:cNvPicPr>
            <a:picLocks noChangeAspect="1"/>
          </p:cNvPicPr>
          <p:nvPr userDrawn="1"/>
        </p:nvPicPr>
        <p:blipFill>
          <a:blip r:embed="rId3"/>
          <a:stretch>
            <a:fillRect/>
          </a:stretch>
        </p:blipFill>
        <p:spPr>
          <a:xfrm>
            <a:off x="0" y="4663173"/>
            <a:ext cx="12192000" cy="1537252"/>
          </a:xfrm>
          <a:prstGeom prst="rect">
            <a:avLst/>
          </a:prstGeom>
        </p:spPr>
      </p:pic>
      <p:sp>
        <p:nvSpPr>
          <p:cNvPr id="21" name="Text Placeholder 11">
            <a:extLst>
              <a:ext uri="{FF2B5EF4-FFF2-40B4-BE49-F238E27FC236}">
                <a16:creationId xmlns:a16="http://schemas.microsoft.com/office/drawing/2014/main" id="{40DFB0B7-B1C0-6454-D75C-6DEB1B70917D}"/>
              </a:ext>
            </a:extLst>
          </p:cNvPr>
          <p:cNvSpPr>
            <a:spLocks noGrp="1"/>
          </p:cNvSpPr>
          <p:nvPr>
            <p:ph type="body" sz="quarter" idx="35" hasCustomPrompt="1"/>
          </p:nvPr>
        </p:nvSpPr>
        <p:spPr>
          <a:xfrm>
            <a:off x="4810830" y="3145370"/>
            <a:ext cx="2811276" cy="283633"/>
          </a:xfrm>
          <a:prstGeom prst="rect">
            <a:avLst/>
          </a:prstGeom>
        </p:spPr>
        <p:txBody>
          <a:bodyPr anchor="ctr"/>
          <a:lstStyle>
            <a:lvl1pPr marL="0" indent="0">
              <a:lnSpc>
                <a:spcPct val="100000"/>
              </a:lnSpc>
              <a:spcBef>
                <a:spcPts val="0"/>
              </a:spcBef>
              <a:spcAft>
                <a:spcPts val="0"/>
              </a:spcAft>
              <a:buNone/>
              <a:defRPr sz="1600" b="1">
                <a:solidFill>
                  <a:schemeClr val="bg2"/>
                </a:solidFill>
                <a:latin typeface="Segoe UI" panose="020B0502040204020203" pitchFamily="34" charset="0"/>
                <a:cs typeface="Segoe UI" panose="020B0502040204020203" pitchFamily="34" charset="0"/>
              </a:defRPr>
            </a:lvl1pPr>
          </a:lstStyle>
          <a:p>
            <a:pPr lvl="0"/>
            <a:r>
              <a:rPr lang="en-US"/>
              <a:t>Insert Heading</a:t>
            </a:r>
            <a:endParaRPr lang="en-GB"/>
          </a:p>
        </p:txBody>
      </p:sp>
      <p:sp>
        <p:nvSpPr>
          <p:cNvPr id="22" name="Text Placeholder 11">
            <a:extLst>
              <a:ext uri="{FF2B5EF4-FFF2-40B4-BE49-F238E27FC236}">
                <a16:creationId xmlns:a16="http://schemas.microsoft.com/office/drawing/2014/main" id="{6576B903-0A56-C02C-1809-877FEC86FF12}"/>
              </a:ext>
            </a:extLst>
          </p:cNvPr>
          <p:cNvSpPr>
            <a:spLocks noGrp="1"/>
          </p:cNvSpPr>
          <p:nvPr>
            <p:ph type="body" sz="quarter" idx="36" hasCustomPrompt="1"/>
          </p:nvPr>
        </p:nvSpPr>
        <p:spPr>
          <a:xfrm>
            <a:off x="4810830" y="3455336"/>
            <a:ext cx="2811276" cy="532897"/>
          </a:xfrm>
          <a:prstGeom prst="rect">
            <a:avLst/>
          </a:prstGeom>
        </p:spPr>
        <p:txBody>
          <a:bodyPr/>
          <a:lstStyle>
            <a:lvl1pPr marL="0" indent="0">
              <a:lnSpc>
                <a:spcPct val="100000"/>
              </a:lnSpc>
              <a:spcBef>
                <a:spcPts val="0"/>
              </a:spcBef>
              <a:spcAft>
                <a:spcPts val="0"/>
              </a:spcAft>
              <a:buNone/>
              <a:defRPr sz="1333">
                <a:solidFill>
                  <a:schemeClr val="bg1"/>
                </a:solidFill>
                <a:latin typeface="Segoe UI" panose="020B0502040204020203" pitchFamily="34" charset="0"/>
                <a:cs typeface="Segoe UI" panose="020B0502040204020203" pitchFamily="34" charset="0"/>
              </a:defRPr>
            </a:lvl1pPr>
          </a:lstStyle>
          <a:p>
            <a:pPr lvl="0"/>
            <a:r>
              <a:rPr lang="en-US"/>
              <a:t>Insert text</a:t>
            </a:r>
            <a:endParaRPr lang="en-GB"/>
          </a:p>
        </p:txBody>
      </p:sp>
      <p:sp>
        <p:nvSpPr>
          <p:cNvPr id="25" name="Text Placeholder 11">
            <a:extLst>
              <a:ext uri="{FF2B5EF4-FFF2-40B4-BE49-F238E27FC236}">
                <a16:creationId xmlns:a16="http://schemas.microsoft.com/office/drawing/2014/main" id="{BB438C97-5166-D0D0-91A9-D5132A704E7B}"/>
              </a:ext>
            </a:extLst>
          </p:cNvPr>
          <p:cNvSpPr>
            <a:spLocks noGrp="1"/>
          </p:cNvSpPr>
          <p:nvPr>
            <p:ph type="body" sz="quarter" idx="37" hasCustomPrompt="1"/>
          </p:nvPr>
        </p:nvSpPr>
        <p:spPr>
          <a:xfrm>
            <a:off x="8768295" y="3145370"/>
            <a:ext cx="2811276" cy="283633"/>
          </a:xfrm>
          <a:prstGeom prst="rect">
            <a:avLst/>
          </a:prstGeom>
        </p:spPr>
        <p:txBody>
          <a:bodyPr anchor="ctr"/>
          <a:lstStyle>
            <a:lvl1pPr marL="0" indent="0">
              <a:lnSpc>
                <a:spcPct val="100000"/>
              </a:lnSpc>
              <a:spcBef>
                <a:spcPts val="0"/>
              </a:spcBef>
              <a:spcAft>
                <a:spcPts val="0"/>
              </a:spcAft>
              <a:buNone/>
              <a:defRPr sz="1600" b="1">
                <a:solidFill>
                  <a:schemeClr val="bg2"/>
                </a:solidFill>
                <a:latin typeface="Segoe UI" panose="020B0502040204020203" pitchFamily="34" charset="0"/>
                <a:cs typeface="Segoe UI" panose="020B0502040204020203" pitchFamily="34" charset="0"/>
              </a:defRPr>
            </a:lvl1pPr>
          </a:lstStyle>
          <a:p>
            <a:pPr lvl="0"/>
            <a:r>
              <a:rPr lang="en-US"/>
              <a:t>Insert Heading</a:t>
            </a:r>
            <a:endParaRPr lang="en-GB"/>
          </a:p>
        </p:txBody>
      </p:sp>
      <p:sp>
        <p:nvSpPr>
          <p:cNvPr id="26" name="Text Placeholder 11">
            <a:extLst>
              <a:ext uri="{FF2B5EF4-FFF2-40B4-BE49-F238E27FC236}">
                <a16:creationId xmlns:a16="http://schemas.microsoft.com/office/drawing/2014/main" id="{106BC8EE-0D99-B1BA-D5DC-DD745D77C20D}"/>
              </a:ext>
            </a:extLst>
          </p:cNvPr>
          <p:cNvSpPr>
            <a:spLocks noGrp="1"/>
          </p:cNvSpPr>
          <p:nvPr>
            <p:ph type="body" sz="quarter" idx="38" hasCustomPrompt="1"/>
          </p:nvPr>
        </p:nvSpPr>
        <p:spPr>
          <a:xfrm>
            <a:off x="8768295" y="3455336"/>
            <a:ext cx="2811276" cy="532897"/>
          </a:xfrm>
          <a:prstGeom prst="rect">
            <a:avLst/>
          </a:prstGeom>
        </p:spPr>
        <p:txBody>
          <a:bodyPr/>
          <a:lstStyle>
            <a:lvl1pPr marL="0" indent="0">
              <a:lnSpc>
                <a:spcPct val="100000"/>
              </a:lnSpc>
              <a:spcBef>
                <a:spcPts val="0"/>
              </a:spcBef>
              <a:spcAft>
                <a:spcPts val="0"/>
              </a:spcAft>
              <a:buNone/>
              <a:defRPr sz="1333">
                <a:solidFill>
                  <a:schemeClr val="bg1"/>
                </a:solidFill>
                <a:latin typeface="Segoe UI" panose="020B0502040204020203" pitchFamily="34" charset="0"/>
                <a:cs typeface="Segoe UI" panose="020B0502040204020203" pitchFamily="34" charset="0"/>
              </a:defRPr>
            </a:lvl1pPr>
          </a:lstStyle>
          <a:p>
            <a:pPr lvl="0"/>
            <a:r>
              <a:rPr lang="en-US"/>
              <a:t>Insert text</a:t>
            </a:r>
            <a:endParaRPr lang="en-GB"/>
          </a:p>
        </p:txBody>
      </p:sp>
      <p:sp>
        <p:nvSpPr>
          <p:cNvPr id="29" name="Text Placeholder 7">
            <a:extLst>
              <a:ext uri="{FF2B5EF4-FFF2-40B4-BE49-F238E27FC236}">
                <a16:creationId xmlns:a16="http://schemas.microsoft.com/office/drawing/2014/main" id="{FAC7739C-3175-F4CE-9846-8E401CC9F730}"/>
              </a:ext>
            </a:extLst>
          </p:cNvPr>
          <p:cNvSpPr>
            <a:spLocks noGrp="1"/>
          </p:cNvSpPr>
          <p:nvPr>
            <p:ph type="body" sz="quarter" idx="39" hasCustomPrompt="1"/>
          </p:nvPr>
        </p:nvSpPr>
        <p:spPr>
          <a:xfrm>
            <a:off x="4133428" y="3032776"/>
            <a:ext cx="513347" cy="517463"/>
          </a:xfrm>
          <a:prstGeom prst="ellipse">
            <a:avLst/>
          </a:prstGeom>
          <a:solidFill>
            <a:schemeClr val="bg2">
              <a:lumMod val="20000"/>
              <a:lumOff val="80000"/>
            </a:schemeClr>
          </a:solidFill>
        </p:spPr>
        <p:txBody>
          <a:bodyPr vert="horz" lIns="0" rIns="0" anchor="ctr"/>
          <a:lstStyle>
            <a:lvl1pPr marL="0" indent="0" algn="ctr">
              <a:lnSpc>
                <a:spcPct val="100000"/>
              </a:lnSpc>
              <a:spcBef>
                <a:spcPts val="0"/>
              </a:spcBef>
              <a:spcAft>
                <a:spcPts val="0"/>
              </a:spcAft>
              <a:buNone/>
              <a:defRPr sz="1600" b="1">
                <a:solidFill>
                  <a:schemeClr val="bg1"/>
                </a:solidFill>
                <a:latin typeface="Segoe UI" panose="020B0502040204020203" pitchFamily="34" charset="0"/>
                <a:cs typeface="Segoe UI" panose="020B0502040204020203" pitchFamily="34" charset="0"/>
              </a:defRPr>
            </a:lvl1pPr>
          </a:lstStyle>
          <a:p>
            <a:pPr lvl="0"/>
            <a:r>
              <a:rPr lang="en-US"/>
              <a:t>03</a:t>
            </a:r>
          </a:p>
        </p:txBody>
      </p:sp>
      <p:sp>
        <p:nvSpPr>
          <p:cNvPr id="33" name="Text Placeholder 7">
            <a:extLst>
              <a:ext uri="{FF2B5EF4-FFF2-40B4-BE49-F238E27FC236}">
                <a16:creationId xmlns:a16="http://schemas.microsoft.com/office/drawing/2014/main" id="{10CD6ECF-6757-1280-EA64-C463D347F3B6}"/>
              </a:ext>
            </a:extLst>
          </p:cNvPr>
          <p:cNvSpPr>
            <a:spLocks noGrp="1"/>
          </p:cNvSpPr>
          <p:nvPr>
            <p:ph type="body" sz="quarter" idx="40" hasCustomPrompt="1"/>
          </p:nvPr>
        </p:nvSpPr>
        <p:spPr>
          <a:xfrm>
            <a:off x="8090893" y="3029477"/>
            <a:ext cx="513347" cy="517463"/>
          </a:xfrm>
          <a:prstGeom prst="ellipse">
            <a:avLst/>
          </a:prstGeom>
          <a:solidFill>
            <a:schemeClr val="bg2">
              <a:lumMod val="20000"/>
              <a:lumOff val="80000"/>
            </a:schemeClr>
          </a:solidFill>
        </p:spPr>
        <p:txBody>
          <a:bodyPr vert="horz" lIns="0" rIns="0" anchor="ctr"/>
          <a:lstStyle>
            <a:lvl1pPr marL="0" indent="0" algn="ctr">
              <a:lnSpc>
                <a:spcPct val="100000"/>
              </a:lnSpc>
              <a:spcBef>
                <a:spcPts val="0"/>
              </a:spcBef>
              <a:spcAft>
                <a:spcPts val="0"/>
              </a:spcAft>
              <a:buNone/>
              <a:defRPr sz="1600" b="1">
                <a:solidFill>
                  <a:schemeClr val="bg1"/>
                </a:solidFill>
                <a:latin typeface="Segoe UI" panose="020B0502040204020203" pitchFamily="34" charset="0"/>
                <a:cs typeface="Segoe UI" panose="020B0502040204020203" pitchFamily="34" charset="0"/>
              </a:defRPr>
            </a:lvl1pPr>
          </a:lstStyle>
          <a:p>
            <a:pPr lvl="0"/>
            <a:r>
              <a:rPr lang="en-US"/>
              <a:t>04</a:t>
            </a:r>
          </a:p>
        </p:txBody>
      </p:sp>
      <p:pic>
        <p:nvPicPr>
          <p:cNvPr id="2" name="Picture 1" descr="Logo&#10;&#10;Description automatically generated">
            <a:extLst>
              <a:ext uri="{FF2B5EF4-FFF2-40B4-BE49-F238E27FC236}">
                <a16:creationId xmlns:a16="http://schemas.microsoft.com/office/drawing/2014/main" id="{08C35922-DB58-7397-4CCE-4AEC76EF5543}"/>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400051" y="6226985"/>
            <a:ext cx="1494932" cy="548639"/>
          </a:xfrm>
          <a:prstGeom prst="rect">
            <a:avLst/>
          </a:prstGeom>
        </p:spPr>
      </p:pic>
      <p:sp>
        <p:nvSpPr>
          <p:cNvPr id="6" name="Footer Placeholder 4">
            <a:extLst>
              <a:ext uri="{FF2B5EF4-FFF2-40B4-BE49-F238E27FC236}">
                <a16:creationId xmlns:a16="http://schemas.microsoft.com/office/drawing/2014/main" id="{392BCE9C-4DE0-6003-09C3-68DFCEBA67A1}"/>
              </a:ext>
            </a:extLst>
          </p:cNvPr>
          <p:cNvSpPr txBox="1">
            <a:spLocks/>
          </p:cNvSpPr>
          <p:nvPr userDrawn="1"/>
        </p:nvSpPr>
        <p:spPr>
          <a:xfrm>
            <a:off x="4038600"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a:solidFill>
                  <a:schemeClr val="bg1"/>
                </a:solidFill>
                <a:latin typeface="Segoe UI Semibold" panose="020B0502040204020203" pitchFamily="34" charset="0"/>
                <a:cs typeface="Segoe UI Semibold" panose="020B0502040204020203" pitchFamily="34" charset="0"/>
              </a:rPr>
              <a:t>©2024 Avanade Inc. All Rights Reserved. &lt;Confidential&gt;</a:t>
            </a:r>
          </a:p>
        </p:txBody>
      </p:sp>
      <p:sp>
        <p:nvSpPr>
          <p:cNvPr id="7" name="Slide Number Placeholder 3">
            <a:extLst>
              <a:ext uri="{FF2B5EF4-FFF2-40B4-BE49-F238E27FC236}">
                <a16:creationId xmlns:a16="http://schemas.microsoft.com/office/drawing/2014/main" id="{FBFD647E-090F-7735-AA10-D21B492C516D}"/>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bg1"/>
                </a:solidFill>
                <a:latin typeface="Segoe UI Semibold" panose="020B0502040204020203" pitchFamily="34" charset="0"/>
                <a:cs typeface="Segoe UI Semibold" panose="020B0502040204020203" pitchFamily="34" charset="0"/>
              </a:rPr>
              <a:pPr algn="r"/>
              <a:t>‹#›</a:t>
            </a:fld>
            <a:endParaRPr lang="en-US" sz="700" b="1">
              <a:solidFill>
                <a:schemeClr val="bg1"/>
              </a:solidFill>
              <a:latin typeface="Segoe UI Semibold" panose="020B0502040204020203" pitchFamily="34" charset="0"/>
              <a:cs typeface="Segoe UI Semibold" panose="020B0502040204020203" pitchFamily="34" charset="0"/>
            </a:endParaRPr>
          </a:p>
        </p:txBody>
      </p:sp>
      <p:pic>
        <p:nvPicPr>
          <p:cNvPr id="8" name="Graphic 7">
            <a:extLst>
              <a:ext uri="{FF2B5EF4-FFF2-40B4-BE49-F238E27FC236}">
                <a16:creationId xmlns:a16="http://schemas.microsoft.com/office/drawing/2014/main" id="{BB09F6A2-415B-7C3F-D9EA-62AC9521F8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270420057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content_slide">
    <p:bg bwMode="ltGray">
      <p:bgPr>
        <a:solidFill>
          <a:schemeClr val="tx1"/>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7BD2660-B6BC-E8B4-C572-1B2CB8831441}"/>
              </a:ext>
            </a:extLst>
          </p:cNvPr>
          <p:cNvSpPr/>
          <p:nvPr userDrawn="1"/>
        </p:nvSpPr>
        <p:spPr>
          <a:xfrm>
            <a:off x="3736632" y="0"/>
            <a:ext cx="3741139" cy="6891688"/>
          </a:xfrm>
          <a:prstGeom prst="roundRect">
            <a:avLst>
              <a:gd name="adj" fmla="val 0"/>
            </a:avLst>
          </a:prstGeom>
          <a:gradFill flip="none" rotWithShape="1">
            <a:gsLst>
              <a:gs pos="99000">
                <a:schemeClr val="bg2"/>
              </a:gs>
              <a:gs pos="0">
                <a:schemeClr val="accent1"/>
              </a:gs>
            </a:gsLst>
            <a:path path="circle">
              <a:fillToRect l="100000" t="100000"/>
            </a:path>
            <a:tileRect r="-100000" b="-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cs typeface="Segoe UI" panose="020B0502040204020203" pitchFamily="34" charset="0"/>
            </a:endParaRPr>
          </a:p>
        </p:txBody>
      </p:sp>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4508" y="0"/>
            <a:ext cx="3741139" cy="6858000"/>
          </a:xfrm>
          <a:prstGeom prst="rect">
            <a:avLst/>
          </a:prstGeom>
          <a:solidFill>
            <a:schemeClr val="tx1"/>
          </a:solidFill>
          <a:effectLst/>
        </p:spPr>
        <p:txBody>
          <a:bodyPr>
            <a:normAutofit/>
          </a:bodyPr>
          <a:lstStyle>
            <a:lvl1pPr marL="0" indent="0">
              <a:buNone/>
              <a:defRPr sz="1867" b="1" i="0">
                <a:ln>
                  <a:noFill/>
                </a:ln>
                <a:solidFill>
                  <a:schemeClr val="bg1"/>
                </a:solidFill>
                <a:latin typeface="Segoe UI" panose="020B0502040204020203" pitchFamily="34" charset="0"/>
                <a:cs typeface="Segoe UI" panose="020B0502040204020203" pitchFamily="34" charset="0"/>
              </a:defRPr>
            </a:lvl1pPr>
          </a:lstStyle>
          <a:p>
            <a:pPr lvl="0"/>
            <a:r>
              <a:rPr lang="en-US" altLang="ja-JP" noProof="0"/>
              <a:t>Click icon to add picture</a:t>
            </a:r>
            <a:endParaRPr lang="en-US" noProof="0"/>
          </a:p>
        </p:txBody>
      </p:sp>
      <p:sp>
        <p:nvSpPr>
          <p:cNvPr id="18" name="Title 4">
            <a:extLst>
              <a:ext uri="{FF2B5EF4-FFF2-40B4-BE49-F238E27FC236}">
                <a16:creationId xmlns:a16="http://schemas.microsoft.com/office/drawing/2014/main" id="{AFAA33E7-AC2A-E048-A128-C3BEF47347D9}"/>
              </a:ext>
            </a:extLst>
          </p:cNvPr>
          <p:cNvSpPr>
            <a:spLocks noGrp="1"/>
          </p:cNvSpPr>
          <p:nvPr>
            <p:ph type="title"/>
          </p:nvPr>
        </p:nvSpPr>
        <p:spPr>
          <a:xfrm>
            <a:off x="4372680" y="951707"/>
            <a:ext cx="2469040" cy="1466028"/>
          </a:xfrm>
          <a:prstGeom prst="rect">
            <a:avLst/>
          </a:prstGeom>
        </p:spPr>
        <p:txBody>
          <a:bodyPr anchor="ctr"/>
          <a:lstStyle>
            <a:lvl1pPr algn="l">
              <a:lnSpc>
                <a:spcPct val="100000"/>
              </a:lnSpc>
              <a:spcBef>
                <a:spcPts val="0"/>
              </a:spcBef>
              <a:spcAft>
                <a:spcPts val="0"/>
              </a:spcAft>
              <a:defRPr sz="3200" b="1" i="0">
                <a:solidFill>
                  <a:schemeClr val="tx1"/>
                </a:solidFill>
                <a:latin typeface="Segoe UI" panose="020B0502040204020203" pitchFamily="34" charset="0"/>
                <a:cs typeface="Segoe UI" panose="020B0502040204020203" pitchFamily="34" charset="0"/>
              </a:defRPr>
            </a:lvl1pPr>
          </a:lstStyle>
          <a:p>
            <a:r>
              <a:rPr lang="en-US" altLang="ja-JP"/>
              <a:t>Click to edit Master title style</a:t>
            </a:r>
            <a:endParaRPr lang="en-GB"/>
          </a:p>
        </p:txBody>
      </p:sp>
      <p:sp>
        <p:nvSpPr>
          <p:cNvPr id="19" name="Text Placeholder 6">
            <a:extLst>
              <a:ext uri="{FF2B5EF4-FFF2-40B4-BE49-F238E27FC236}">
                <a16:creationId xmlns:a16="http://schemas.microsoft.com/office/drawing/2014/main" id="{8CB3347E-4DCC-624E-A84A-7635AAF689E7}"/>
              </a:ext>
            </a:extLst>
          </p:cNvPr>
          <p:cNvSpPr>
            <a:spLocks noGrp="1"/>
          </p:cNvSpPr>
          <p:nvPr>
            <p:ph type="body" sz="quarter" idx="15"/>
          </p:nvPr>
        </p:nvSpPr>
        <p:spPr>
          <a:xfrm>
            <a:off x="4372680" y="2560776"/>
            <a:ext cx="2469040" cy="3797613"/>
          </a:xfrm>
          <a:prstGeom prst="rect">
            <a:avLst/>
          </a:prstGeom>
        </p:spPr>
        <p:txBody>
          <a:bodyPr/>
          <a:lstStyle>
            <a:lvl1pPr marL="0" indent="0">
              <a:lnSpc>
                <a:spcPct val="100000"/>
              </a:lnSpc>
              <a:spcBef>
                <a:spcPts val="0"/>
              </a:spcBef>
              <a:spcAft>
                <a:spcPts val="0"/>
              </a:spcAft>
              <a:buNone/>
              <a:defRPr sz="1333" b="0" i="0">
                <a:solidFill>
                  <a:schemeClr val="tx1"/>
                </a:solidFill>
                <a:latin typeface="Segoe UI Light" panose="020B0502040204020203" pitchFamily="34" charset="0"/>
                <a:cs typeface="Segoe UI Light" panose="020B0502040204020203" pitchFamily="34" charset="0"/>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altLang="ja-JP"/>
              <a:t>Click to edit Master text styles</a:t>
            </a:r>
          </a:p>
        </p:txBody>
      </p:sp>
      <p:sp>
        <p:nvSpPr>
          <p:cNvPr id="20" name="Text Placeholder 6">
            <a:extLst>
              <a:ext uri="{FF2B5EF4-FFF2-40B4-BE49-F238E27FC236}">
                <a16:creationId xmlns:a16="http://schemas.microsoft.com/office/drawing/2014/main" id="{C1B3B1FB-634F-0746-AFE8-B49DE6B9C0A6}"/>
              </a:ext>
            </a:extLst>
          </p:cNvPr>
          <p:cNvSpPr>
            <a:spLocks noGrp="1"/>
          </p:cNvSpPr>
          <p:nvPr>
            <p:ph type="body" sz="quarter" idx="61"/>
          </p:nvPr>
        </p:nvSpPr>
        <p:spPr>
          <a:xfrm>
            <a:off x="8772043" y="1417496"/>
            <a:ext cx="2614047" cy="710936"/>
          </a:xfrm>
          <a:prstGeom prst="rect">
            <a:avLst/>
          </a:prstGeom>
        </p:spPr>
        <p:txBody>
          <a:bodyPr/>
          <a:lstStyle>
            <a:lvl1pPr marL="0" indent="0" algn="l">
              <a:lnSpc>
                <a:spcPct val="100000"/>
              </a:lnSpc>
              <a:spcBef>
                <a:spcPts val="0"/>
              </a:spcBef>
              <a:spcAft>
                <a:spcPts val="0"/>
              </a:spcAft>
              <a:buNone/>
              <a:defRPr sz="1333" b="0" i="0">
                <a:solidFill>
                  <a:schemeClr val="bg1"/>
                </a:solidFill>
                <a:latin typeface="Segoe UI Light" panose="020B0502040204020203" pitchFamily="34" charset="0"/>
                <a:cs typeface="Segoe UI Light" panose="020B0502040204020203" pitchFamily="34" charset="0"/>
              </a:defRPr>
            </a:lvl1pPr>
            <a:lvl2pPr algn="l">
              <a:defRPr sz="1333"/>
            </a:lvl2pPr>
            <a:lvl3pPr algn="l">
              <a:defRPr sz="1333"/>
            </a:lvl3pPr>
            <a:lvl4pPr algn="l">
              <a:defRPr sz="1333"/>
            </a:lvl4pPr>
            <a:lvl5pPr algn="l">
              <a:defRPr sz="1333"/>
            </a:lvl5pPr>
          </a:lstStyle>
          <a:p>
            <a:pPr lvl="0"/>
            <a:r>
              <a:rPr lang="en-US" altLang="ja-JP"/>
              <a:t>Click to edit Master text styles</a:t>
            </a:r>
          </a:p>
        </p:txBody>
      </p:sp>
      <p:sp>
        <p:nvSpPr>
          <p:cNvPr id="21" name="Text Placeholder 6">
            <a:extLst>
              <a:ext uri="{FF2B5EF4-FFF2-40B4-BE49-F238E27FC236}">
                <a16:creationId xmlns:a16="http://schemas.microsoft.com/office/drawing/2014/main" id="{3D151157-C7B7-4642-B847-70EA5D469FB1}"/>
              </a:ext>
            </a:extLst>
          </p:cNvPr>
          <p:cNvSpPr>
            <a:spLocks noGrp="1"/>
          </p:cNvSpPr>
          <p:nvPr>
            <p:ph type="body" sz="quarter" idx="16"/>
          </p:nvPr>
        </p:nvSpPr>
        <p:spPr>
          <a:xfrm>
            <a:off x="8772043" y="947114"/>
            <a:ext cx="2614047" cy="465789"/>
          </a:xfrm>
          <a:prstGeom prst="rect">
            <a:avLst/>
          </a:prstGeom>
        </p:spPr>
        <p:txBody>
          <a:bodyPr anchor="ctr"/>
          <a:lstStyle>
            <a:lvl1pPr marL="0" indent="0" algn="l">
              <a:lnSpc>
                <a:spcPct val="100000"/>
              </a:lnSpc>
              <a:spcBef>
                <a:spcPts val="0"/>
              </a:spcBef>
              <a:spcAft>
                <a:spcPts val="0"/>
              </a:spcAft>
              <a:buNone/>
              <a:defRPr sz="1867" b="1" i="0">
                <a:solidFill>
                  <a:schemeClr val="bg2"/>
                </a:solidFill>
                <a:latin typeface="Segoe UI" panose="020B0502040204020203" pitchFamily="34" charset="0"/>
                <a:cs typeface="Segoe UI" panose="020B0502040204020203" pitchFamily="34" charset="0"/>
              </a:defRPr>
            </a:lvl1pPr>
            <a:lvl2pPr>
              <a:defRPr sz="1333"/>
            </a:lvl2pPr>
            <a:lvl3pPr>
              <a:defRPr sz="1333"/>
            </a:lvl3pPr>
            <a:lvl4pPr>
              <a:defRPr sz="1333"/>
            </a:lvl4pPr>
            <a:lvl5pPr>
              <a:defRPr sz="1333"/>
            </a:lvl5pPr>
          </a:lstStyle>
          <a:p>
            <a:pPr lvl="0"/>
            <a:r>
              <a:rPr lang="en-US" altLang="ja-JP"/>
              <a:t>Click to edit Master text styles</a:t>
            </a:r>
          </a:p>
        </p:txBody>
      </p:sp>
      <p:sp>
        <p:nvSpPr>
          <p:cNvPr id="22" name="Text Placeholder 6">
            <a:extLst>
              <a:ext uri="{FF2B5EF4-FFF2-40B4-BE49-F238E27FC236}">
                <a16:creationId xmlns:a16="http://schemas.microsoft.com/office/drawing/2014/main" id="{DF1AD024-68FC-E24F-A85C-55A7CB51CE60}"/>
              </a:ext>
            </a:extLst>
          </p:cNvPr>
          <p:cNvSpPr>
            <a:spLocks noGrp="1"/>
          </p:cNvSpPr>
          <p:nvPr>
            <p:ph type="body" sz="quarter" idx="62"/>
          </p:nvPr>
        </p:nvSpPr>
        <p:spPr>
          <a:xfrm>
            <a:off x="8772043" y="3294984"/>
            <a:ext cx="2614047" cy="737992"/>
          </a:xfrm>
          <a:prstGeom prst="rect">
            <a:avLst/>
          </a:prstGeom>
        </p:spPr>
        <p:txBody>
          <a:bodyPr/>
          <a:lstStyle>
            <a:lvl1pPr marL="0" indent="0" algn="l">
              <a:lnSpc>
                <a:spcPct val="100000"/>
              </a:lnSpc>
              <a:spcBef>
                <a:spcPts val="0"/>
              </a:spcBef>
              <a:spcAft>
                <a:spcPts val="0"/>
              </a:spcAft>
              <a:buNone/>
              <a:defRPr sz="1333" b="0" i="0">
                <a:solidFill>
                  <a:schemeClr val="bg1"/>
                </a:solidFill>
                <a:latin typeface="Segoe UI Light" panose="020B0502040204020203" pitchFamily="34" charset="0"/>
                <a:cs typeface="Segoe UI Light" panose="020B0502040204020203" pitchFamily="34" charset="0"/>
              </a:defRPr>
            </a:lvl1pPr>
            <a:lvl2pPr algn="l">
              <a:defRPr sz="1333"/>
            </a:lvl2pPr>
            <a:lvl3pPr algn="l">
              <a:defRPr sz="1333"/>
            </a:lvl3pPr>
            <a:lvl4pPr algn="l">
              <a:defRPr sz="1333"/>
            </a:lvl4pPr>
            <a:lvl5pPr algn="l">
              <a:defRPr sz="1333"/>
            </a:lvl5pPr>
          </a:lstStyle>
          <a:p>
            <a:pPr lvl="0"/>
            <a:r>
              <a:rPr lang="en-US" altLang="ja-JP"/>
              <a:t>Click to edit Master text styles</a:t>
            </a:r>
          </a:p>
        </p:txBody>
      </p:sp>
      <p:sp>
        <p:nvSpPr>
          <p:cNvPr id="23" name="Text Placeholder 6">
            <a:extLst>
              <a:ext uri="{FF2B5EF4-FFF2-40B4-BE49-F238E27FC236}">
                <a16:creationId xmlns:a16="http://schemas.microsoft.com/office/drawing/2014/main" id="{35A02433-55C8-4C40-9C4C-683BC12655AF}"/>
              </a:ext>
            </a:extLst>
          </p:cNvPr>
          <p:cNvSpPr>
            <a:spLocks noGrp="1"/>
          </p:cNvSpPr>
          <p:nvPr>
            <p:ph type="body" sz="quarter" idx="63"/>
          </p:nvPr>
        </p:nvSpPr>
        <p:spPr>
          <a:xfrm>
            <a:off x="8772043" y="2812869"/>
            <a:ext cx="2614047" cy="465789"/>
          </a:xfrm>
          <a:prstGeom prst="rect">
            <a:avLst/>
          </a:prstGeom>
        </p:spPr>
        <p:txBody>
          <a:bodyPr anchor="ctr"/>
          <a:lstStyle>
            <a:lvl1pPr marL="0" indent="0" algn="l">
              <a:lnSpc>
                <a:spcPct val="100000"/>
              </a:lnSpc>
              <a:spcBef>
                <a:spcPts val="0"/>
              </a:spcBef>
              <a:spcAft>
                <a:spcPts val="0"/>
              </a:spcAft>
              <a:buNone/>
              <a:defRPr sz="1867" b="1" i="0">
                <a:solidFill>
                  <a:schemeClr val="bg2"/>
                </a:solidFill>
                <a:latin typeface="Segoe UI" panose="020B0502040204020203" pitchFamily="34" charset="0"/>
                <a:cs typeface="Segoe UI" panose="020B0502040204020203" pitchFamily="34" charset="0"/>
              </a:defRPr>
            </a:lvl1pPr>
            <a:lvl2pPr>
              <a:defRPr sz="1333"/>
            </a:lvl2pPr>
            <a:lvl3pPr>
              <a:defRPr sz="1333"/>
            </a:lvl3pPr>
            <a:lvl4pPr>
              <a:defRPr sz="1333"/>
            </a:lvl4pPr>
            <a:lvl5pPr>
              <a:defRPr sz="1333"/>
            </a:lvl5pPr>
          </a:lstStyle>
          <a:p>
            <a:pPr lvl="0"/>
            <a:r>
              <a:rPr lang="en-US" altLang="ja-JP"/>
              <a:t>Click to edit Master text styles</a:t>
            </a:r>
          </a:p>
        </p:txBody>
      </p:sp>
      <p:sp>
        <p:nvSpPr>
          <p:cNvPr id="24" name="Text Placeholder 6">
            <a:extLst>
              <a:ext uri="{FF2B5EF4-FFF2-40B4-BE49-F238E27FC236}">
                <a16:creationId xmlns:a16="http://schemas.microsoft.com/office/drawing/2014/main" id="{73D42715-ECF1-D146-BB3C-9C47BC4E155B}"/>
              </a:ext>
            </a:extLst>
          </p:cNvPr>
          <p:cNvSpPr>
            <a:spLocks noGrp="1"/>
          </p:cNvSpPr>
          <p:nvPr>
            <p:ph type="body" sz="quarter" idx="64"/>
          </p:nvPr>
        </p:nvSpPr>
        <p:spPr>
          <a:xfrm>
            <a:off x="8772043" y="5160739"/>
            <a:ext cx="2614047" cy="778224"/>
          </a:xfrm>
          <a:prstGeom prst="rect">
            <a:avLst/>
          </a:prstGeom>
        </p:spPr>
        <p:txBody>
          <a:bodyPr/>
          <a:lstStyle>
            <a:lvl1pPr marL="0" indent="0" algn="l">
              <a:lnSpc>
                <a:spcPct val="100000"/>
              </a:lnSpc>
              <a:spcBef>
                <a:spcPts val="0"/>
              </a:spcBef>
              <a:spcAft>
                <a:spcPts val="0"/>
              </a:spcAft>
              <a:buNone/>
              <a:defRPr sz="1333" b="0" i="0">
                <a:solidFill>
                  <a:schemeClr val="bg1"/>
                </a:solidFill>
                <a:latin typeface="Segoe UI Light" panose="020B0502040204020203" pitchFamily="34" charset="0"/>
                <a:cs typeface="Segoe UI Light" panose="020B0502040204020203" pitchFamily="34" charset="0"/>
              </a:defRPr>
            </a:lvl1pPr>
            <a:lvl2pPr algn="l">
              <a:defRPr sz="1333"/>
            </a:lvl2pPr>
            <a:lvl3pPr algn="l">
              <a:defRPr sz="1333"/>
            </a:lvl3pPr>
            <a:lvl4pPr algn="l">
              <a:defRPr sz="1333"/>
            </a:lvl4pPr>
            <a:lvl5pPr algn="l">
              <a:defRPr sz="1333"/>
            </a:lvl5pPr>
          </a:lstStyle>
          <a:p>
            <a:pPr lvl="0"/>
            <a:r>
              <a:rPr lang="en-US" altLang="ja-JP"/>
              <a:t>Click to edit Master text styles</a:t>
            </a:r>
          </a:p>
        </p:txBody>
      </p:sp>
      <p:sp>
        <p:nvSpPr>
          <p:cNvPr id="25" name="Text Placeholder 6">
            <a:extLst>
              <a:ext uri="{FF2B5EF4-FFF2-40B4-BE49-F238E27FC236}">
                <a16:creationId xmlns:a16="http://schemas.microsoft.com/office/drawing/2014/main" id="{941274F2-3815-FA4E-A953-27EB8D7BC22C}"/>
              </a:ext>
            </a:extLst>
          </p:cNvPr>
          <p:cNvSpPr>
            <a:spLocks noGrp="1"/>
          </p:cNvSpPr>
          <p:nvPr>
            <p:ph type="body" sz="quarter" idx="65"/>
          </p:nvPr>
        </p:nvSpPr>
        <p:spPr>
          <a:xfrm>
            <a:off x="8772043" y="4670597"/>
            <a:ext cx="2614047" cy="465789"/>
          </a:xfrm>
          <a:prstGeom prst="rect">
            <a:avLst/>
          </a:prstGeom>
        </p:spPr>
        <p:txBody>
          <a:bodyPr anchor="ctr"/>
          <a:lstStyle>
            <a:lvl1pPr marL="0" indent="0" algn="l">
              <a:lnSpc>
                <a:spcPct val="100000"/>
              </a:lnSpc>
              <a:spcBef>
                <a:spcPts val="0"/>
              </a:spcBef>
              <a:spcAft>
                <a:spcPts val="0"/>
              </a:spcAft>
              <a:buNone/>
              <a:defRPr sz="1867" b="1" i="0">
                <a:solidFill>
                  <a:schemeClr val="bg2"/>
                </a:solidFill>
                <a:latin typeface="Segoe UI" panose="020B0502040204020203" pitchFamily="34" charset="0"/>
                <a:cs typeface="Segoe UI" panose="020B0502040204020203" pitchFamily="34" charset="0"/>
              </a:defRPr>
            </a:lvl1pPr>
            <a:lvl2pPr>
              <a:defRPr sz="1333"/>
            </a:lvl2pPr>
            <a:lvl3pPr>
              <a:defRPr sz="1333"/>
            </a:lvl3pPr>
            <a:lvl4pPr>
              <a:defRPr sz="1333"/>
            </a:lvl4pPr>
            <a:lvl5pPr>
              <a:defRPr sz="1333"/>
            </a:lvl5pPr>
          </a:lstStyle>
          <a:p>
            <a:pPr lvl="0"/>
            <a:r>
              <a:rPr lang="en-US" altLang="ja-JP"/>
              <a:t>Click to edit Master text styles</a:t>
            </a:r>
          </a:p>
        </p:txBody>
      </p:sp>
      <p:sp>
        <p:nvSpPr>
          <p:cNvPr id="26" name="Text Placeholder 6">
            <a:extLst>
              <a:ext uri="{FF2B5EF4-FFF2-40B4-BE49-F238E27FC236}">
                <a16:creationId xmlns:a16="http://schemas.microsoft.com/office/drawing/2014/main" id="{C854E8CF-D4C1-4043-8BB3-52C3401000A3}"/>
              </a:ext>
            </a:extLst>
          </p:cNvPr>
          <p:cNvSpPr>
            <a:spLocks noGrp="1"/>
          </p:cNvSpPr>
          <p:nvPr>
            <p:ph type="body" sz="quarter" idx="66" hasCustomPrompt="1"/>
          </p:nvPr>
        </p:nvSpPr>
        <p:spPr>
          <a:xfrm>
            <a:off x="8150527" y="824539"/>
            <a:ext cx="463364" cy="710936"/>
          </a:xfrm>
          <a:prstGeom prst="rect">
            <a:avLst/>
          </a:prstGeom>
        </p:spPr>
        <p:txBody>
          <a:bodyPr anchor="ctr"/>
          <a:lstStyle>
            <a:lvl1pPr marL="0" indent="0" algn="ctr">
              <a:lnSpc>
                <a:spcPct val="100000"/>
              </a:lnSpc>
              <a:spcBef>
                <a:spcPts val="0"/>
              </a:spcBef>
              <a:spcAft>
                <a:spcPts val="0"/>
              </a:spcAft>
              <a:buNone/>
              <a:defRPr sz="7200" b="1" i="0">
                <a:solidFill>
                  <a:schemeClr val="bg1"/>
                </a:solidFill>
                <a:latin typeface="Segoe UI" panose="020B0502040204020203" pitchFamily="34" charset="0"/>
                <a:cs typeface="Segoe UI" panose="020B0502040204020203" pitchFamily="34" charset="0"/>
              </a:defRPr>
            </a:lvl1pPr>
            <a:lvl2pPr>
              <a:defRPr sz="1333"/>
            </a:lvl2pPr>
            <a:lvl3pPr>
              <a:defRPr sz="1333"/>
            </a:lvl3pPr>
            <a:lvl4pPr>
              <a:defRPr sz="1333"/>
            </a:lvl4pPr>
            <a:lvl5pPr>
              <a:defRPr sz="1333"/>
            </a:lvl5pPr>
          </a:lstStyle>
          <a:p>
            <a:pPr lvl="0"/>
            <a:r>
              <a:rPr lang="en-US"/>
              <a:t>1</a:t>
            </a:r>
            <a:endParaRPr lang="en-GB"/>
          </a:p>
        </p:txBody>
      </p:sp>
      <p:sp>
        <p:nvSpPr>
          <p:cNvPr id="27" name="Text Placeholder 6">
            <a:extLst>
              <a:ext uri="{FF2B5EF4-FFF2-40B4-BE49-F238E27FC236}">
                <a16:creationId xmlns:a16="http://schemas.microsoft.com/office/drawing/2014/main" id="{C9ABE2C6-9D2A-1848-82E0-88ED36D02F96}"/>
              </a:ext>
            </a:extLst>
          </p:cNvPr>
          <p:cNvSpPr>
            <a:spLocks noGrp="1"/>
          </p:cNvSpPr>
          <p:nvPr>
            <p:ph type="body" sz="quarter" idx="67" hasCustomPrompt="1"/>
          </p:nvPr>
        </p:nvSpPr>
        <p:spPr>
          <a:xfrm>
            <a:off x="8150527" y="2676765"/>
            <a:ext cx="463364" cy="737992"/>
          </a:xfrm>
          <a:prstGeom prst="rect">
            <a:avLst/>
          </a:prstGeom>
        </p:spPr>
        <p:txBody>
          <a:bodyPr anchor="ctr"/>
          <a:lstStyle>
            <a:lvl1pPr marL="0" indent="0" algn="ctr">
              <a:lnSpc>
                <a:spcPct val="100000"/>
              </a:lnSpc>
              <a:spcBef>
                <a:spcPts val="0"/>
              </a:spcBef>
              <a:spcAft>
                <a:spcPts val="0"/>
              </a:spcAft>
              <a:buNone/>
              <a:defRPr sz="7200" b="1" i="0">
                <a:solidFill>
                  <a:schemeClr val="bg1"/>
                </a:solidFill>
                <a:latin typeface="Segoe UI" panose="020B0502040204020203" pitchFamily="34" charset="0"/>
                <a:cs typeface="Segoe UI" panose="020B0502040204020203" pitchFamily="34" charset="0"/>
              </a:defRPr>
            </a:lvl1pPr>
            <a:lvl2pPr>
              <a:defRPr sz="1333"/>
            </a:lvl2pPr>
            <a:lvl3pPr>
              <a:defRPr sz="1333"/>
            </a:lvl3pPr>
            <a:lvl4pPr>
              <a:defRPr sz="1333"/>
            </a:lvl4pPr>
            <a:lvl5pPr>
              <a:defRPr sz="1333"/>
            </a:lvl5pPr>
          </a:lstStyle>
          <a:p>
            <a:pPr lvl="0"/>
            <a:r>
              <a:rPr lang="en-US"/>
              <a:t>2</a:t>
            </a:r>
            <a:endParaRPr lang="en-GB"/>
          </a:p>
        </p:txBody>
      </p:sp>
      <p:sp>
        <p:nvSpPr>
          <p:cNvPr id="28" name="Text Placeholder 6">
            <a:extLst>
              <a:ext uri="{FF2B5EF4-FFF2-40B4-BE49-F238E27FC236}">
                <a16:creationId xmlns:a16="http://schemas.microsoft.com/office/drawing/2014/main" id="{C033A841-473C-5B49-8ACB-3AAC8761985D}"/>
              </a:ext>
            </a:extLst>
          </p:cNvPr>
          <p:cNvSpPr>
            <a:spLocks noGrp="1"/>
          </p:cNvSpPr>
          <p:nvPr>
            <p:ph type="body" sz="quarter" idx="68" hasCustomPrompt="1"/>
          </p:nvPr>
        </p:nvSpPr>
        <p:spPr>
          <a:xfrm>
            <a:off x="8150527" y="4514377"/>
            <a:ext cx="463364" cy="778224"/>
          </a:xfrm>
          <a:prstGeom prst="rect">
            <a:avLst/>
          </a:prstGeom>
        </p:spPr>
        <p:txBody>
          <a:bodyPr anchor="ctr"/>
          <a:lstStyle>
            <a:lvl1pPr marL="0" indent="0" algn="ctr">
              <a:lnSpc>
                <a:spcPct val="100000"/>
              </a:lnSpc>
              <a:spcBef>
                <a:spcPts val="0"/>
              </a:spcBef>
              <a:spcAft>
                <a:spcPts val="0"/>
              </a:spcAft>
              <a:buNone/>
              <a:defRPr sz="7200" b="1" i="0">
                <a:solidFill>
                  <a:schemeClr val="bg1"/>
                </a:solidFill>
                <a:latin typeface="Segoe UI" panose="020B0502040204020203" pitchFamily="34" charset="0"/>
                <a:cs typeface="Segoe UI" panose="020B0502040204020203" pitchFamily="34" charset="0"/>
              </a:defRPr>
            </a:lvl1pPr>
            <a:lvl2pPr>
              <a:defRPr sz="1333"/>
            </a:lvl2pPr>
            <a:lvl3pPr>
              <a:defRPr sz="1333"/>
            </a:lvl3pPr>
            <a:lvl4pPr>
              <a:defRPr sz="1333"/>
            </a:lvl4pPr>
            <a:lvl5pPr>
              <a:defRPr sz="1333"/>
            </a:lvl5pPr>
          </a:lstStyle>
          <a:p>
            <a:pPr lvl="0"/>
            <a:r>
              <a:rPr lang="en-US"/>
              <a:t>3</a:t>
            </a:r>
            <a:endParaRPr lang="en-GB"/>
          </a:p>
        </p:txBody>
      </p:sp>
      <p:sp>
        <p:nvSpPr>
          <p:cNvPr id="2" name="Footer Placeholder 4">
            <a:extLst>
              <a:ext uri="{FF2B5EF4-FFF2-40B4-BE49-F238E27FC236}">
                <a16:creationId xmlns:a16="http://schemas.microsoft.com/office/drawing/2014/main" id="{DC44F584-F8DF-4133-D15A-C6248AFEC532}"/>
              </a:ext>
            </a:extLst>
          </p:cNvPr>
          <p:cNvSpPr txBox="1">
            <a:spLocks/>
          </p:cNvSpPr>
          <p:nvPr userDrawn="1"/>
        </p:nvSpPr>
        <p:spPr>
          <a:xfrm>
            <a:off x="3751849" y="6358389"/>
            <a:ext cx="3741139"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a:solidFill>
                  <a:schemeClr val="tx1"/>
                </a:solidFill>
                <a:latin typeface="Segoe UI Semibold" panose="020B0502040204020203" pitchFamily="34" charset="0"/>
                <a:cs typeface="Segoe UI Semibold" panose="020B0502040204020203" pitchFamily="34" charset="0"/>
              </a:rPr>
              <a:t>©2024 Avanade Inc. All Rights Reserved. &lt;Confidential&gt;</a:t>
            </a:r>
          </a:p>
        </p:txBody>
      </p:sp>
      <p:sp>
        <p:nvSpPr>
          <p:cNvPr id="3" name="Slide Number Placeholder 3">
            <a:extLst>
              <a:ext uri="{FF2B5EF4-FFF2-40B4-BE49-F238E27FC236}">
                <a16:creationId xmlns:a16="http://schemas.microsoft.com/office/drawing/2014/main" id="{918D5958-75DC-A88B-E056-813D89712263}"/>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bg1"/>
                </a:solidFill>
                <a:latin typeface="Segoe UI Semibold" panose="020B0502040204020203" pitchFamily="34" charset="0"/>
                <a:cs typeface="Segoe UI Semibold" panose="020B0502040204020203" pitchFamily="34" charset="0"/>
              </a:rPr>
              <a:pPr algn="r"/>
              <a:t>‹#›</a:t>
            </a:fld>
            <a:endParaRPr lang="en-US" sz="700" b="1">
              <a:solidFill>
                <a:schemeClr val="bg1"/>
              </a:solidFill>
              <a:latin typeface="Segoe UI Semibold" panose="020B0502040204020203" pitchFamily="34" charset="0"/>
              <a:cs typeface="Segoe UI Semibold" panose="020B0502040204020203" pitchFamily="34" charset="0"/>
            </a:endParaRPr>
          </a:p>
        </p:txBody>
      </p:sp>
      <p:pic>
        <p:nvPicPr>
          <p:cNvPr id="7" name="Graphic 6">
            <a:extLst>
              <a:ext uri="{FF2B5EF4-FFF2-40B4-BE49-F238E27FC236}">
                <a16:creationId xmlns:a16="http://schemas.microsoft.com/office/drawing/2014/main" id="{B163F82F-CDD7-77DD-F970-FDD5CC70E3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182540011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6_content_slide">
    <p:bg bwMode="ltGray">
      <p:bgPr>
        <a:solidFill>
          <a:schemeClr val="tx1"/>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7BD2660-B6BC-E8B4-C572-1B2CB8831441}"/>
              </a:ext>
            </a:extLst>
          </p:cNvPr>
          <p:cNvSpPr/>
          <p:nvPr userDrawn="1"/>
        </p:nvSpPr>
        <p:spPr>
          <a:xfrm>
            <a:off x="3736632" y="0"/>
            <a:ext cx="3741139" cy="6891688"/>
          </a:xfrm>
          <a:prstGeom prst="roundRect">
            <a:avLst>
              <a:gd name="adj" fmla="val 0"/>
            </a:avLst>
          </a:prstGeom>
          <a:gradFill flip="none" rotWithShape="1">
            <a:gsLst>
              <a:gs pos="14000">
                <a:schemeClr val="bg2"/>
              </a:gs>
              <a:gs pos="100000">
                <a:schemeClr val="accent4"/>
              </a:gs>
            </a:gsLst>
            <a:path path="circle">
              <a:fillToRect l="100000" t="100000"/>
            </a:path>
            <a:tileRect r="-100000" b="-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cs typeface="Segoe UI" panose="020B0502040204020203" pitchFamily="34" charset="0"/>
            </a:endParaRPr>
          </a:p>
        </p:txBody>
      </p:sp>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4508" y="0"/>
            <a:ext cx="3741139" cy="6858000"/>
          </a:xfrm>
          <a:prstGeom prst="rect">
            <a:avLst/>
          </a:prstGeom>
          <a:solidFill>
            <a:schemeClr val="tx1"/>
          </a:solidFill>
          <a:effectLst/>
        </p:spPr>
        <p:txBody>
          <a:bodyPr>
            <a:normAutofit/>
          </a:bodyPr>
          <a:lstStyle>
            <a:lvl1pPr marL="0" indent="0">
              <a:buNone/>
              <a:defRPr sz="1867" b="1" i="0">
                <a:ln>
                  <a:noFill/>
                </a:ln>
                <a:solidFill>
                  <a:schemeClr val="bg1"/>
                </a:solidFill>
                <a:latin typeface="Segoe UI" panose="020B0502040204020203" pitchFamily="34" charset="0"/>
                <a:cs typeface="Segoe UI" panose="020B0502040204020203" pitchFamily="34" charset="0"/>
              </a:defRPr>
            </a:lvl1pPr>
          </a:lstStyle>
          <a:p>
            <a:pPr lvl="0"/>
            <a:r>
              <a:rPr lang="en-US" altLang="ja-JP" noProof="0"/>
              <a:t>Click icon to add picture</a:t>
            </a:r>
            <a:endParaRPr lang="en-US" noProof="0"/>
          </a:p>
        </p:txBody>
      </p:sp>
      <p:sp>
        <p:nvSpPr>
          <p:cNvPr id="20" name="Text Placeholder 6">
            <a:extLst>
              <a:ext uri="{FF2B5EF4-FFF2-40B4-BE49-F238E27FC236}">
                <a16:creationId xmlns:a16="http://schemas.microsoft.com/office/drawing/2014/main" id="{C1B3B1FB-634F-0746-AFE8-B49DE6B9C0A6}"/>
              </a:ext>
            </a:extLst>
          </p:cNvPr>
          <p:cNvSpPr>
            <a:spLocks noGrp="1"/>
          </p:cNvSpPr>
          <p:nvPr>
            <p:ph type="body" sz="quarter" idx="61"/>
          </p:nvPr>
        </p:nvSpPr>
        <p:spPr>
          <a:xfrm>
            <a:off x="8772043" y="1417496"/>
            <a:ext cx="2614047" cy="710936"/>
          </a:xfrm>
          <a:prstGeom prst="rect">
            <a:avLst/>
          </a:prstGeom>
        </p:spPr>
        <p:txBody>
          <a:bodyPr/>
          <a:lstStyle>
            <a:lvl1pPr marL="0" indent="0" algn="l">
              <a:lnSpc>
                <a:spcPct val="100000"/>
              </a:lnSpc>
              <a:spcBef>
                <a:spcPts val="0"/>
              </a:spcBef>
              <a:spcAft>
                <a:spcPts val="0"/>
              </a:spcAft>
              <a:buNone/>
              <a:defRPr sz="1333" b="0" i="0">
                <a:solidFill>
                  <a:schemeClr val="bg1"/>
                </a:solidFill>
                <a:latin typeface="Segoe UI Light" panose="020B0502040204020203" pitchFamily="34" charset="0"/>
                <a:cs typeface="Segoe UI Light" panose="020B0502040204020203" pitchFamily="34" charset="0"/>
              </a:defRPr>
            </a:lvl1pPr>
            <a:lvl2pPr algn="l">
              <a:defRPr sz="1333"/>
            </a:lvl2pPr>
            <a:lvl3pPr algn="l">
              <a:defRPr sz="1333"/>
            </a:lvl3pPr>
            <a:lvl4pPr algn="l">
              <a:defRPr sz="1333"/>
            </a:lvl4pPr>
            <a:lvl5pPr algn="l">
              <a:defRPr sz="1333"/>
            </a:lvl5pPr>
          </a:lstStyle>
          <a:p>
            <a:pPr lvl="0"/>
            <a:r>
              <a:rPr lang="en-US" altLang="ja-JP"/>
              <a:t>Click to edit Master text styles</a:t>
            </a:r>
          </a:p>
        </p:txBody>
      </p:sp>
      <p:sp>
        <p:nvSpPr>
          <p:cNvPr id="21" name="Text Placeholder 6">
            <a:extLst>
              <a:ext uri="{FF2B5EF4-FFF2-40B4-BE49-F238E27FC236}">
                <a16:creationId xmlns:a16="http://schemas.microsoft.com/office/drawing/2014/main" id="{3D151157-C7B7-4642-B847-70EA5D469FB1}"/>
              </a:ext>
            </a:extLst>
          </p:cNvPr>
          <p:cNvSpPr>
            <a:spLocks noGrp="1"/>
          </p:cNvSpPr>
          <p:nvPr>
            <p:ph type="body" sz="quarter" idx="16"/>
          </p:nvPr>
        </p:nvSpPr>
        <p:spPr>
          <a:xfrm>
            <a:off x="8772043" y="947114"/>
            <a:ext cx="2614047" cy="465789"/>
          </a:xfrm>
          <a:prstGeom prst="rect">
            <a:avLst/>
          </a:prstGeom>
        </p:spPr>
        <p:txBody>
          <a:bodyPr anchor="ctr"/>
          <a:lstStyle>
            <a:lvl1pPr marL="0" indent="0" algn="l">
              <a:lnSpc>
                <a:spcPct val="100000"/>
              </a:lnSpc>
              <a:spcBef>
                <a:spcPts val="0"/>
              </a:spcBef>
              <a:spcAft>
                <a:spcPts val="0"/>
              </a:spcAft>
              <a:buNone/>
              <a:defRPr sz="1867" b="1" i="0">
                <a:solidFill>
                  <a:schemeClr val="bg2"/>
                </a:solidFill>
                <a:latin typeface="Segoe UI" panose="020B0502040204020203" pitchFamily="34" charset="0"/>
                <a:cs typeface="Segoe UI" panose="020B0502040204020203" pitchFamily="34" charset="0"/>
              </a:defRPr>
            </a:lvl1pPr>
            <a:lvl2pPr>
              <a:defRPr sz="1333"/>
            </a:lvl2pPr>
            <a:lvl3pPr>
              <a:defRPr sz="1333"/>
            </a:lvl3pPr>
            <a:lvl4pPr>
              <a:defRPr sz="1333"/>
            </a:lvl4pPr>
            <a:lvl5pPr>
              <a:defRPr sz="1333"/>
            </a:lvl5pPr>
          </a:lstStyle>
          <a:p>
            <a:pPr lvl="0"/>
            <a:r>
              <a:rPr lang="en-US" altLang="ja-JP"/>
              <a:t>Click to edit Master text styles</a:t>
            </a:r>
          </a:p>
        </p:txBody>
      </p:sp>
      <p:sp>
        <p:nvSpPr>
          <p:cNvPr id="22" name="Text Placeholder 6">
            <a:extLst>
              <a:ext uri="{FF2B5EF4-FFF2-40B4-BE49-F238E27FC236}">
                <a16:creationId xmlns:a16="http://schemas.microsoft.com/office/drawing/2014/main" id="{DF1AD024-68FC-E24F-A85C-55A7CB51CE60}"/>
              </a:ext>
            </a:extLst>
          </p:cNvPr>
          <p:cNvSpPr>
            <a:spLocks noGrp="1"/>
          </p:cNvSpPr>
          <p:nvPr>
            <p:ph type="body" sz="quarter" idx="62"/>
          </p:nvPr>
        </p:nvSpPr>
        <p:spPr>
          <a:xfrm>
            <a:off x="8772043" y="3294984"/>
            <a:ext cx="2614047" cy="737992"/>
          </a:xfrm>
          <a:prstGeom prst="rect">
            <a:avLst/>
          </a:prstGeom>
        </p:spPr>
        <p:txBody>
          <a:bodyPr/>
          <a:lstStyle>
            <a:lvl1pPr marL="0" indent="0" algn="l">
              <a:lnSpc>
                <a:spcPct val="100000"/>
              </a:lnSpc>
              <a:spcBef>
                <a:spcPts val="0"/>
              </a:spcBef>
              <a:spcAft>
                <a:spcPts val="0"/>
              </a:spcAft>
              <a:buNone/>
              <a:defRPr sz="1333" b="0" i="0">
                <a:solidFill>
                  <a:schemeClr val="bg1"/>
                </a:solidFill>
                <a:latin typeface="Segoe UI Light" panose="020B0502040204020203" pitchFamily="34" charset="0"/>
                <a:cs typeface="Segoe UI Light" panose="020B0502040204020203" pitchFamily="34" charset="0"/>
              </a:defRPr>
            </a:lvl1pPr>
            <a:lvl2pPr algn="l">
              <a:defRPr sz="1333"/>
            </a:lvl2pPr>
            <a:lvl3pPr algn="l">
              <a:defRPr sz="1333"/>
            </a:lvl3pPr>
            <a:lvl4pPr algn="l">
              <a:defRPr sz="1333"/>
            </a:lvl4pPr>
            <a:lvl5pPr algn="l">
              <a:defRPr sz="1333"/>
            </a:lvl5pPr>
          </a:lstStyle>
          <a:p>
            <a:pPr lvl="0"/>
            <a:r>
              <a:rPr lang="en-US" altLang="ja-JP"/>
              <a:t>Click to edit Master text styles</a:t>
            </a:r>
          </a:p>
        </p:txBody>
      </p:sp>
      <p:sp>
        <p:nvSpPr>
          <p:cNvPr id="23" name="Text Placeholder 6">
            <a:extLst>
              <a:ext uri="{FF2B5EF4-FFF2-40B4-BE49-F238E27FC236}">
                <a16:creationId xmlns:a16="http://schemas.microsoft.com/office/drawing/2014/main" id="{35A02433-55C8-4C40-9C4C-683BC12655AF}"/>
              </a:ext>
            </a:extLst>
          </p:cNvPr>
          <p:cNvSpPr>
            <a:spLocks noGrp="1"/>
          </p:cNvSpPr>
          <p:nvPr>
            <p:ph type="body" sz="quarter" idx="63"/>
          </p:nvPr>
        </p:nvSpPr>
        <p:spPr>
          <a:xfrm>
            <a:off x="8772043" y="2812869"/>
            <a:ext cx="2614047" cy="465789"/>
          </a:xfrm>
          <a:prstGeom prst="rect">
            <a:avLst/>
          </a:prstGeom>
        </p:spPr>
        <p:txBody>
          <a:bodyPr anchor="ctr"/>
          <a:lstStyle>
            <a:lvl1pPr marL="0" indent="0" algn="l">
              <a:lnSpc>
                <a:spcPct val="100000"/>
              </a:lnSpc>
              <a:spcBef>
                <a:spcPts val="0"/>
              </a:spcBef>
              <a:spcAft>
                <a:spcPts val="0"/>
              </a:spcAft>
              <a:buNone/>
              <a:defRPr sz="1867" b="1" i="0">
                <a:solidFill>
                  <a:schemeClr val="bg2"/>
                </a:solidFill>
                <a:latin typeface="Segoe UI" panose="020B0502040204020203" pitchFamily="34" charset="0"/>
                <a:cs typeface="Segoe UI" panose="020B0502040204020203" pitchFamily="34" charset="0"/>
              </a:defRPr>
            </a:lvl1pPr>
            <a:lvl2pPr>
              <a:defRPr sz="1333"/>
            </a:lvl2pPr>
            <a:lvl3pPr>
              <a:defRPr sz="1333"/>
            </a:lvl3pPr>
            <a:lvl4pPr>
              <a:defRPr sz="1333"/>
            </a:lvl4pPr>
            <a:lvl5pPr>
              <a:defRPr sz="1333"/>
            </a:lvl5pPr>
          </a:lstStyle>
          <a:p>
            <a:pPr lvl="0"/>
            <a:r>
              <a:rPr lang="en-US" altLang="ja-JP"/>
              <a:t>Click to edit Master text styles</a:t>
            </a:r>
          </a:p>
        </p:txBody>
      </p:sp>
      <p:sp>
        <p:nvSpPr>
          <p:cNvPr id="24" name="Text Placeholder 6">
            <a:extLst>
              <a:ext uri="{FF2B5EF4-FFF2-40B4-BE49-F238E27FC236}">
                <a16:creationId xmlns:a16="http://schemas.microsoft.com/office/drawing/2014/main" id="{73D42715-ECF1-D146-BB3C-9C47BC4E155B}"/>
              </a:ext>
            </a:extLst>
          </p:cNvPr>
          <p:cNvSpPr>
            <a:spLocks noGrp="1"/>
          </p:cNvSpPr>
          <p:nvPr>
            <p:ph type="body" sz="quarter" idx="64"/>
          </p:nvPr>
        </p:nvSpPr>
        <p:spPr>
          <a:xfrm>
            <a:off x="8772043" y="5160739"/>
            <a:ext cx="2614047" cy="778224"/>
          </a:xfrm>
          <a:prstGeom prst="rect">
            <a:avLst/>
          </a:prstGeom>
        </p:spPr>
        <p:txBody>
          <a:bodyPr/>
          <a:lstStyle>
            <a:lvl1pPr marL="0" indent="0" algn="l">
              <a:lnSpc>
                <a:spcPct val="100000"/>
              </a:lnSpc>
              <a:spcBef>
                <a:spcPts val="0"/>
              </a:spcBef>
              <a:spcAft>
                <a:spcPts val="0"/>
              </a:spcAft>
              <a:buNone/>
              <a:defRPr sz="1333" b="0" i="0">
                <a:solidFill>
                  <a:schemeClr val="bg1"/>
                </a:solidFill>
                <a:latin typeface="Segoe UI Light" panose="020B0502040204020203" pitchFamily="34" charset="0"/>
                <a:cs typeface="Segoe UI Light" panose="020B0502040204020203" pitchFamily="34" charset="0"/>
              </a:defRPr>
            </a:lvl1pPr>
            <a:lvl2pPr algn="l">
              <a:defRPr sz="1333"/>
            </a:lvl2pPr>
            <a:lvl3pPr algn="l">
              <a:defRPr sz="1333"/>
            </a:lvl3pPr>
            <a:lvl4pPr algn="l">
              <a:defRPr sz="1333"/>
            </a:lvl4pPr>
            <a:lvl5pPr algn="l">
              <a:defRPr sz="1333"/>
            </a:lvl5pPr>
          </a:lstStyle>
          <a:p>
            <a:pPr lvl="0"/>
            <a:r>
              <a:rPr lang="en-US" altLang="ja-JP"/>
              <a:t>Click to edit Master text styles</a:t>
            </a:r>
          </a:p>
        </p:txBody>
      </p:sp>
      <p:sp>
        <p:nvSpPr>
          <p:cNvPr id="25" name="Text Placeholder 6">
            <a:extLst>
              <a:ext uri="{FF2B5EF4-FFF2-40B4-BE49-F238E27FC236}">
                <a16:creationId xmlns:a16="http://schemas.microsoft.com/office/drawing/2014/main" id="{941274F2-3815-FA4E-A953-27EB8D7BC22C}"/>
              </a:ext>
            </a:extLst>
          </p:cNvPr>
          <p:cNvSpPr>
            <a:spLocks noGrp="1"/>
          </p:cNvSpPr>
          <p:nvPr>
            <p:ph type="body" sz="quarter" idx="65"/>
          </p:nvPr>
        </p:nvSpPr>
        <p:spPr>
          <a:xfrm>
            <a:off x="8772043" y="4670597"/>
            <a:ext cx="2614047" cy="465789"/>
          </a:xfrm>
          <a:prstGeom prst="rect">
            <a:avLst/>
          </a:prstGeom>
        </p:spPr>
        <p:txBody>
          <a:bodyPr anchor="ctr"/>
          <a:lstStyle>
            <a:lvl1pPr marL="0" indent="0" algn="l">
              <a:lnSpc>
                <a:spcPct val="100000"/>
              </a:lnSpc>
              <a:spcBef>
                <a:spcPts val="0"/>
              </a:spcBef>
              <a:spcAft>
                <a:spcPts val="0"/>
              </a:spcAft>
              <a:buNone/>
              <a:defRPr sz="1867" b="1" i="0">
                <a:solidFill>
                  <a:schemeClr val="bg2"/>
                </a:solidFill>
                <a:latin typeface="Segoe UI" panose="020B0502040204020203" pitchFamily="34" charset="0"/>
                <a:cs typeface="Segoe UI" panose="020B0502040204020203" pitchFamily="34" charset="0"/>
              </a:defRPr>
            </a:lvl1pPr>
            <a:lvl2pPr>
              <a:defRPr sz="1333"/>
            </a:lvl2pPr>
            <a:lvl3pPr>
              <a:defRPr sz="1333"/>
            </a:lvl3pPr>
            <a:lvl4pPr>
              <a:defRPr sz="1333"/>
            </a:lvl4pPr>
            <a:lvl5pPr>
              <a:defRPr sz="1333"/>
            </a:lvl5pPr>
          </a:lstStyle>
          <a:p>
            <a:pPr lvl="0"/>
            <a:r>
              <a:rPr lang="en-US" altLang="ja-JP"/>
              <a:t>Click to edit Master text styles</a:t>
            </a:r>
          </a:p>
        </p:txBody>
      </p:sp>
      <p:sp>
        <p:nvSpPr>
          <p:cNvPr id="26" name="Text Placeholder 6">
            <a:extLst>
              <a:ext uri="{FF2B5EF4-FFF2-40B4-BE49-F238E27FC236}">
                <a16:creationId xmlns:a16="http://schemas.microsoft.com/office/drawing/2014/main" id="{C854E8CF-D4C1-4043-8BB3-52C3401000A3}"/>
              </a:ext>
            </a:extLst>
          </p:cNvPr>
          <p:cNvSpPr>
            <a:spLocks noGrp="1"/>
          </p:cNvSpPr>
          <p:nvPr>
            <p:ph type="body" sz="quarter" idx="66" hasCustomPrompt="1"/>
          </p:nvPr>
        </p:nvSpPr>
        <p:spPr>
          <a:xfrm>
            <a:off x="8150527" y="824539"/>
            <a:ext cx="463364" cy="710936"/>
          </a:xfrm>
          <a:prstGeom prst="rect">
            <a:avLst/>
          </a:prstGeom>
        </p:spPr>
        <p:txBody>
          <a:bodyPr anchor="ctr"/>
          <a:lstStyle>
            <a:lvl1pPr marL="0" indent="0" algn="ctr">
              <a:lnSpc>
                <a:spcPct val="100000"/>
              </a:lnSpc>
              <a:spcBef>
                <a:spcPts val="0"/>
              </a:spcBef>
              <a:spcAft>
                <a:spcPts val="0"/>
              </a:spcAft>
              <a:buNone/>
              <a:defRPr sz="7200" b="1" i="0">
                <a:solidFill>
                  <a:schemeClr val="bg1"/>
                </a:solidFill>
                <a:latin typeface="Segoe UI" panose="020B0502040204020203" pitchFamily="34" charset="0"/>
                <a:cs typeface="Segoe UI" panose="020B0502040204020203" pitchFamily="34" charset="0"/>
              </a:defRPr>
            </a:lvl1pPr>
            <a:lvl2pPr>
              <a:defRPr sz="1333"/>
            </a:lvl2pPr>
            <a:lvl3pPr>
              <a:defRPr sz="1333"/>
            </a:lvl3pPr>
            <a:lvl4pPr>
              <a:defRPr sz="1333"/>
            </a:lvl4pPr>
            <a:lvl5pPr>
              <a:defRPr sz="1333"/>
            </a:lvl5pPr>
          </a:lstStyle>
          <a:p>
            <a:pPr lvl="0"/>
            <a:r>
              <a:rPr lang="en-US"/>
              <a:t>1</a:t>
            </a:r>
            <a:endParaRPr lang="en-GB"/>
          </a:p>
        </p:txBody>
      </p:sp>
      <p:sp>
        <p:nvSpPr>
          <p:cNvPr id="27" name="Text Placeholder 6">
            <a:extLst>
              <a:ext uri="{FF2B5EF4-FFF2-40B4-BE49-F238E27FC236}">
                <a16:creationId xmlns:a16="http://schemas.microsoft.com/office/drawing/2014/main" id="{C9ABE2C6-9D2A-1848-82E0-88ED36D02F96}"/>
              </a:ext>
            </a:extLst>
          </p:cNvPr>
          <p:cNvSpPr>
            <a:spLocks noGrp="1"/>
          </p:cNvSpPr>
          <p:nvPr>
            <p:ph type="body" sz="quarter" idx="67" hasCustomPrompt="1"/>
          </p:nvPr>
        </p:nvSpPr>
        <p:spPr>
          <a:xfrm>
            <a:off x="8150527" y="2676765"/>
            <a:ext cx="463364" cy="737992"/>
          </a:xfrm>
          <a:prstGeom prst="rect">
            <a:avLst/>
          </a:prstGeom>
        </p:spPr>
        <p:txBody>
          <a:bodyPr anchor="ctr"/>
          <a:lstStyle>
            <a:lvl1pPr marL="0" indent="0" algn="ctr">
              <a:lnSpc>
                <a:spcPct val="100000"/>
              </a:lnSpc>
              <a:spcBef>
                <a:spcPts val="0"/>
              </a:spcBef>
              <a:spcAft>
                <a:spcPts val="0"/>
              </a:spcAft>
              <a:buNone/>
              <a:defRPr sz="7200" b="1" i="0">
                <a:solidFill>
                  <a:schemeClr val="bg1"/>
                </a:solidFill>
                <a:latin typeface="Segoe UI" panose="020B0502040204020203" pitchFamily="34" charset="0"/>
                <a:cs typeface="Segoe UI" panose="020B0502040204020203" pitchFamily="34" charset="0"/>
              </a:defRPr>
            </a:lvl1pPr>
            <a:lvl2pPr>
              <a:defRPr sz="1333"/>
            </a:lvl2pPr>
            <a:lvl3pPr>
              <a:defRPr sz="1333"/>
            </a:lvl3pPr>
            <a:lvl4pPr>
              <a:defRPr sz="1333"/>
            </a:lvl4pPr>
            <a:lvl5pPr>
              <a:defRPr sz="1333"/>
            </a:lvl5pPr>
          </a:lstStyle>
          <a:p>
            <a:pPr lvl="0"/>
            <a:r>
              <a:rPr lang="en-US"/>
              <a:t>2</a:t>
            </a:r>
            <a:endParaRPr lang="en-GB"/>
          </a:p>
        </p:txBody>
      </p:sp>
      <p:sp>
        <p:nvSpPr>
          <p:cNvPr id="28" name="Text Placeholder 6">
            <a:extLst>
              <a:ext uri="{FF2B5EF4-FFF2-40B4-BE49-F238E27FC236}">
                <a16:creationId xmlns:a16="http://schemas.microsoft.com/office/drawing/2014/main" id="{C033A841-473C-5B49-8ACB-3AAC8761985D}"/>
              </a:ext>
            </a:extLst>
          </p:cNvPr>
          <p:cNvSpPr>
            <a:spLocks noGrp="1"/>
          </p:cNvSpPr>
          <p:nvPr>
            <p:ph type="body" sz="quarter" idx="68" hasCustomPrompt="1"/>
          </p:nvPr>
        </p:nvSpPr>
        <p:spPr>
          <a:xfrm>
            <a:off x="8150527" y="4514377"/>
            <a:ext cx="463364" cy="778224"/>
          </a:xfrm>
          <a:prstGeom prst="rect">
            <a:avLst/>
          </a:prstGeom>
        </p:spPr>
        <p:txBody>
          <a:bodyPr anchor="ctr"/>
          <a:lstStyle>
            <a:lvl1pPr marL="0" indent="0" algn="ctr">
              <a:lnSpc>
                <a:spcPct val="100000"/>
              </a:lnSpc>
              <a:spcBef>
                <a:spcPts val="0"/>
              </a:spcBef>
              <a:spcAft>
                <a:spcPts val="0"/>
              </a:spcAft>
              <a:buNone/>
              <a:defRPr sz="7200" b="1" i="0">
                <a:solidFill>
                  <a:schemeClr val="bg1"/>
                </a:solidFill>
                <a:latin typeface="Segoe UI" panose="020B0502040204020203" pitchFamily="34" charset="0"/>
                <a:cs typeface="Segoe UI" panose="020B0502040204020203" pitchFamily="34" charset="0"/>
              </a:defRPr>
            </a:lvl1pPr>
            <a:lvl2pPr>
              <a:defRPr sz="1333"/>
            </a:lvl2pPr>
            <a:lvl3pPr>
              <a:defRPr sz="1333"/>
            </a:lvl3pPr>
            <a:lvl4pPr>
              <a:defRPr sz="1333"/>
            </a:lvl4pPr>
            <a:lvl5pPr>
              <a:defRPr sz="1333"/>
            </a:lvl5pPr>
          </a:lstStyle>
          <a:p>
            <a:pPr lvl="0"/>
            <a:r>
              <a:rPr lang="en-US"/>
              <a:t>3</a:t>
            </a:r>
            <a:endParaRPr lang="en-GB"/>
          </a:p>
        </p:txBody>
      </p:sp>
      <p:sp>
        <p:nvSpPr>
          <p:cNvPr id="7" name="Title 4">
            <a:extLst>
              <a:ext uri="{FF2B5EF4-FFF2-40B4-BE49-F238E27FC236}">
                <a16:creationId xmlns:a16="http://schemas.microsoft.com/office/drawing/2014/main" id="{4D2C6623-B1A1-CBE6-7D56-C985C857EC6E}"/>
              </a:ext>
            </a:extLst>
          </p:cNvPr>
          <p:cNvSpPr>
            <a:spLocks noGrp="1"/>
          </p:cNvSpPr>
          <p:nvPr>
            <p:ph type="title"/>
          </p:nvPr>
        </p:nvSpPr>
        <p:spPr>
          <a:xfrm>
            <a:off x="4372680" y="951707"/>
            <a:ext cx="2469040" cy="1466028"/>
          </a:xfrm>
          <a:prstGeom prst="rect">
            <a:avLst/>
          </a:prstGeom>
        </p:spPr>
        <p:txBody>
          <a:bodyPr anchor="ctr"/>
          <a:lstStyle>
            <a:lvl1pPr algn="l">
              <a:lnSpc>
                <a:spcPct val="100000"/>
              </a:lnSpc>
              <a:spcBef>
                <a:spcPts val="0"/>
              </a:spcBef>
              <a:spcAft>
                <a:spcPts val="0"/>
              </a:spcAft>
              <a:defRPr sz="3200" b="1" i="0">
                <a:solidFill>
                  <a:schemeClr val="tx1"/>
                </a:solidFill>
                <a:latin typeface="Segoe UI" panose="020B0502040204020203" pitchFamily="34" charset="0"/>
                <a:cs typeface="Segoe UI" panose="020B0502040204020203" pitchFamily="34" charset="0"/>
              </a:defRPr>
            </a:lvl1pPr>
          </a:lstStyle>
          <a:p>
            <a:r>
              <a:rPr lang="en-US" altLang="ja-JP"/>
              <a:t>Click to edit Master title style</a:t>
            </a:r>
            <a:endParaRPr lang="en-GB"/>
          </a:p>
        </p:txBody>
      </p:sp>
      <p:sp>
        <p:nvSpPr>
          <p:cNvPr id="8" name="Text Placeholder 6">
            <a:extLst>
              <a:ext uri="{FF2B5EF4-FFF2-40B4-BE49-F238E27FC236}">
                <a16:creationId xmlns:a16="http://schemas.microsoft.com/office/drawing/2014/main" id="{F9CA7937-B3C2-A7D4-4FBD-41B8005F9AAA}"/>
              </a:ext>
            </a:extLst>
          </p:cNvPr>
          <p:cNvSpPr>
            <a:spLocks noGrp="1"/>
          </p:cNvSpPr>
          <p:nvPr>
            <p:ph type="body" sz="quarter" idx="15"/>
          </p:nvPr>
        </p:nvSpPr>
        <p:spPr>
          <a:xfrm>
            <a:off x="4372680" y="2560776"/>
            <a:ext cx="2469040" cy="3797613"/>
          </a:xfrm>
          <a:prstGeom prst="rect">
            <a:avLst/>
          </a:prstGeom>
        </p:spPr>
        <p:txBody>
          <a:bodyPr/>
          <a:lstStyle>
            <a:lvl1pPr marL="0" indent="0">
              <a:lnSpc>
                <a:spcPct val="100000"/>
              </a:lnSpc>
              <a:spcBef>
                <a:spcPts val="0"/>
              </a:spcBef>
              <a:spcAft>
                <a:spcPts val="0"/>
              </a:spcAft>
              <a:buNone/>
              <a:defRPr sz="1333" b="0" i="0">
                <a:solidFill>
                  <a:schemeClr val="tx1"/>
                </a:solidFill>
                <a:latin typeface="Segoe UI Light" panose="020B0502040204020203" pitchFamily="34" charset="0"/>
                <a:cs typeface="Segoe UI Light" panose="020B0502040204020203" pitchFamily="34" charset="0"/>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altLang="ja-JP"/>
              <a:t>Click to edit Master text styles</a:t>
            </a:r>
          </a:p>
        </p:txBody>
      </p:sp>
      <p:sp>
        <p:nvSpPr>
          <p:cNvPr id="2" name="Footer Placeholder 4">
            <a:extLst>
              <a:ext uri="{FF2B5EF4-FFF2-40B4-BE49-F238E27FC236}">
                <a16:creationId xmlns:a16="http://schemas.microsoft.com/office/drawing/2014/main" id="{6965CEA7-0C01-109B-B60E-AF24D38589D8}"/>
              </a:ext>
            </a:extLst>
          </p:cNvPr>
          <p:cNvSpPr txBox="1">
            <a:spLocks/>
          </p:cNvSpPr>
          <p:nvPr userDrawn="1"/>
        </p:nvSpPr>
        <p:spPr>
          <a:xfrm>
            <a:off x="3751849" y="6358389"/>
            <a:ext cx="3741139"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a:solidFill>
                  <a:schemeClr val="tx1"/>
                </a:solidFill>
                <a:latin typeface="Segoe UI Semibold" panose="020B0502040204020203" pitchFamily="34" charset="0"/>
                <a:cs typeface="Segoe UI Semibold" panose="020B0502040204020203" pitchFamily="34" charset="0"/>
              </a:rPr>
              <a:t>©2024 Avanade Inc. All Rights Reserved. &lt;Confidential&gt;</a:t>
            </a:r>
          </a:p>
        </p:txBody>
      </p:sp>
      <p:sp>
        <p:nvSpPr>
          <p:cNvPr id="3" name="Slide Number Placeholder 3">
            <a:extLst>
              <a:ext uri="{FF2B5EF4-FFF2-40B4-BE49-F238E27FC236}">
                <a16:creationId xmlns:a16="http://schemas.microsoft.com/office/drawing/2014/main" id="{6D72F262-A5CE-9603-951D-A010B8A53AD3}"/>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bg1"/>
                </a:solidFill>
                <a:latin typeface="Segoe UI Semibold" panose="020B0502040204020203" pitchFamily="34" charset="0"/>
                <a:cs typeface="Segoe UI Semibold" panose="020B0502040204020203" pitchFamily="34" charset="0"/>
              </a:rPr>
              <a:pPr algn="r"/>
              <a:t>‹#›</a:t>
            </a:fld>
            <a:endParaRPr lang="en-US" sz="700" b="1">
              <a:solidFill>
                <a:schemeClr val="bg1"/>
              </a:solidFill>
              <a:latin typeface="Segoe UI Semibold" panose="020B0502040204020203" pitchFamily="34" charset="0"/>
              <a:cs typeface="Segoe UI Semibold" panose="020B0502040204020203" pitchFamily="34" charset="0"/>
            </a:endParaRPr>
          </a:p>
        </p:txBody>
      </p:sp>
      <p:pic>
        <p:nvPicPr>
          <p:cNvPr id="9" name="Graphic 8">
            <a:extLst>
              <a:ext uri="{FF2B5EF4-FFF2-40B4-BE49-F238E27FC236}">
                <a16:creationId xmlns:a16="http://schemas.microsoft.com/office/drawing/2014/main" id="{7E594F56-91BF-894F-09E5-BB716D81FF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105161847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7_content_slide">
    <p:bg bwMode="ltGray">
      <p:bgPr>
        <a:solidFill>
          <a:schemeClr val="tx1"/>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7BD2660-B6BC-E8B4-C572-1B2CB8831441}"/>
              </a:ext>
            </a:extLst>
          </p:cNvPr>
          <p:cNvSpPr/>
          <p:nvPr userDrawn="1"/>
        </p:nvSpPr>
        <p:spPr>
          <a:xfrm>
            <a:off x="3736631" y="0"/>
            <a:ext cx="8455369" cy="6891688"/>
          </a:xfrm>
          <a:prstGeom prst="roundRect">
            <a:avLst>
              <a:gd name="adj" fmla="val 0"/>
            </a:avLst>
          </a:prstGeom>
          <a:gradFill flip="none" rotWithShape="1">
            <a:gsLst>
              <a:gs pos="100000">
                <a:schemeClr val="bg2"/>
              </a:gs>
              <a:gs pos="4000">
                <a:schemeClr val="accent1"/>
              </a:gs>
            </a:gsLst>
            <a:path path="circle">
              <a:fillToRect l="100000" t="100000"/>
            </a:path>
            <a:tileRect r="-100000" b="-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cs typeface="Segoe UI" panose="020B0502040204020203" pitchFamily="34" charset="0"/>
            </a:endParaRPr>
          </a:p>
        </p:txBody>
      </p:sp>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4508" y="0"/>
            <a:ext cx="3741139" cy="6858000"/>
          </a:xfrm>
          <a:prstGeom prst="rect">
            <a:avLst/>
          </a:prstGeom>
          <a:solidFill>
            <a:schemeClr val="tx1"/>
          </a:solidFill>
          <a:effectLst/>
        </p:spPr>
        <p:txBody>
          <a:bodyPr>
            <a:normAutofit/>
          </a:bodyPr>
          <a:lstStyle>
            <a:lvl1pPr marL="0" indent="0">
              <a:buNone/>
              <a:defRPr sz="1867" b="1" i="0">
                <a:ln>
                  <a:noFill/>
                </a:ln>
                <a:solidFill>
                  <a:schemeClr val="bg1"/>
                </a:solidFill>
                <a:latin typeface="Segoe UI" panose="020B0502040204020203" pitchFamily="34" charset="0"/>
                <a:cs typeface="Segoe UI" panose="020B0502040204020203" pitchFamily="34" charset="0"/>
              </a:defRPr>
            </a:lvl1pPr>
          </a:lstStyle>
          <a:p>
            <a:pPr lvl="0"/>
            <a:r>
              <a:rPr lang="en-US" altLang="ja-JP" noProof="0"/>
              <a:t>Click icon to add picture</a:t>
            </a:r>
            <a:endParaRPr lang="en-US" noProof="0"/>
          </a:p>
        </p:txBody>
      </p:sp>
      <p:sp>
        <p:nvSpPr>
          <p:cNvPr id="5" name="Title Placeholder 1">
            <a:extLst>
              <a:ext uri="{FF2B5EF4-FFF2-40B4-BE49-F238E27FC236}">
                <a16:creationId xmlns:a16="http://schemas.microsoft.com/office/drawing/2014/main" id="{8B3F71A1-43B6-5C1A-4CBC-C0832E3939F3}"/>
              </a:ext>
            </a:extLst>
          </p:cNvPr>
          <p:cNvSpPr>
            <a:spLocks noGrp="1"/>
          </p:cNvSpPr>
          <p:nvPr>
            <p:ph type="title"/>
          </p:nvPr>
        </p:nvSpPr>
        <p:spPr>
          <a:xfrm>
            <a:off x="4267597" y="457202"/>
            <a:ext cx="7391004" cy="724601"/>
          </a:xfrm>
          <a:prstGeom prst="rect">
            <a:avLst/>
          </a:prstGeom>
        </p:spPr>
        <p:txBody>
          <a:bodyPr vert="horz" lIns="91440" tIns="45720" rIns="91440" bIns="45720" rtlCol="0" anchor="t">
            <a:noAutofit/>
          </a:bodyPr>
          <a:lstStyle>
            <a:lvl1pPr>
              <a:lnSpc>
                <a:spcPct val="100000"/>
              </a:lnSpc>
              <a:spcBef>
                <a:spcPts val="0"/>
              </a:spcBef>
              <a:spcAft>
                <a:spcPts val="0"/>
              </a:spcAft>
              <a:defRPr sz="3200" b="1">
                <a:solidFill>
                  <a:schemeClr val="tx1"/>
                </a:solidFill>
                <a:latin typeface="Segoe UI" panose="020B0502040204020203" pitchFamily="34" charset="0"/>
                <a:cs typeface="Segoe UI" panose="020B0502040204020203" pitchFamily="34" charset="0"/>
              </a:defRPr>
            </a:lvl1pPr>
          </a:lstStyle>
          <a:p>
            <a:r>
              <a:rPr lang="en-GB"/>
              <a:t>Click to edit Master title style</a:t>
            </a:r>
            <a:endParaRPr lang="en-US"/>
          </a:p>
        </p:txBody>
      </p:sp>
      <p:sp>
        <p:nvSpPr>
          <p:cNvPr id="6" name="Content Placeholder 20">
            <a:extLst>
              <a:ext uri="{FF2B5EF4-FFF2-40B4-BE49-F238E27FC236}">
                <a16:creationId xmlns:a16="http://schemas.microsoft.com/office/drawing/2014/main" id="{9249A8EA-3F43-AF11-7B20-580B3EF1401F}"/>
              </a:ext>
            </a:extLst>
          </p:cNvPr>
          <p:cNvSpPr>
            <a:spLocks noGrp="1"/>
          </p:cNvSpPr>
          <p:nvPr>
            <p:ph sz="quarter" idx="10"/>
          </p:nvPr>
        </p:nvSpPr>
        <p:spPr>
          <a:xfrm>
            <a:off x="4267201" y="1341966"/>
            <a:ext cx="7391583" cy="4658948"/>
          </a:xfrm>
          <a:prstGeom prst="rect">
            <a:avLst/>
          </a:prstGeom>
        </p:spPr>
        <p:txBody>
          <a:bodyPr/>
          <a:lstStyle>
            <a:lvl1pPr>
              <a:lnSpc>
                <a:spcPct val="100000"/>
              </a:lnSpc>
              <a:spcBef>
                <a:spcPts val="0"/>
              </a:spcBef>
              <a:spcAft>
                <a:spcPts val="0"/>
              </a:spcAft>
              <a:defRPr b="0" i="0">
                <a:latin typeface="Segoe UI Light" panose="020B0502040204020203" pitchFamily="34" charset="0"/>
                <a:cs typeface="Segoe UI Light" panose="020B0502040204020203" pitchFamily="34" charset="0"/>
              </a:defRPr>
            </a:lvl1pPr>
            <a:lvl2pPr>
              <a:lnSpc>
                <a:spcPct val="100000"/>
              </a:lnSpc>
              <a:spcBef>
                <a:spcPts val="0"/>
              </a:spcBef>
              <a:spcAft>
                <a:spcPts val="0"/>
              </a:spcAft>
              <a:defRPr b="0" i="0">
                <a:latin typeface="Segoe UI Light" panose="020B0502040204020203" pitchFamily="34" charset="0"/>
                <a:cs typeface="Segoe UI Light" panose="020B0502040204020203" pitchFamily="34" charset="0"/>
              </a:defRPr>
            </a:lvl2pPr>
            <a:lvl3pPr>
              <a:lnSpc>
                <a:spcPct val="100000"/>
              </a:lnSpc>
              <a:spcBef>
                <a:spcPts val="0"/>
              </a:spcBef>
              <a:spcAft>
                <a:spcPts val="0"/>
              </a:spcAft>
              <a:defRPr b="0" i="0">
                <a:latin typeface="Segoe UI Light" panose="020B0502040204020203" pitchFamily="34" charset="0"/>
                <a:cs typeface="Segoe UI Light" panose="020B0502040204020203" pitchFamily="34" charset="0"/>
              </a:defRPr>
            </a:lvl3pPr>
            <a:lvl4pPr>
              <a:lnSpc>
                <a:spcPct val="100000"/>
              </a:lnSpc>
              <a:spcBef>
                <a:spcPts val="0"/>
              </a:spcBef>
              <a:spcAft>
                <a:spcPts val="0"/>
              </a:spcAft>
              <a:defRPr b="0" i="0">
                <a:latin typeface="Segoe UI Light" panose="020B0502040204020203" pitchFamily="34" charset="0"/>
                <a:cs typeface="Segoe UI Light" panose="020B0502040204020203" pitchFamily="34" charset="0"/>
              </a:defRPr>
            </a:lvl4pPr>
            <a:lvl5pPr>
              <a:lnSpc>
                <a:spcPct val="100000"/>
              </a:lnSpc>
              <a:spcBef>
                <a:spcPts val="0"/>
              </a:spcBef>
              <a:spcAft>
                <a:spcPts val="0"/>
              </a:spcAft>
              <a:defRPr b="0" i="0">
                <a:latin typeface="Segoe UI Light" panose="020B0502040204020203" pitchFamily="34" charset="0"/>
                <a:cs typeface="Segoe UI Light"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Footer Placeholder 4">
            <a:extLst>
              <a:ext uri="{FF2B5EF4-FFF2-40B4-BE49-F238E27FC236}">
                <a16:creationId xmlns:a16="http://schemas.microsoft.com/office/drawing/2014/main" id="{ACB8EA15-52E5-1F00-9DAD-86C3E3B033A4}"/>
              </a:ext>
            </a:extLst>
          </p:cNvPr>
          <p:cNvSpPr txBox="1">
            <a:spLocks/>
          </p:cNvSpPr>
          <p:nvPr userDrawn="1"/>
        </p:nvSpPr>
        <p:spPr>
          <a:xfrm>
            <a:off x="4038600"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a:solidFill>
                  <a:schemeClr val="tx1"/>
                </a:solidFill>
                <a:latin typeface="Segoe UI Semibold" panose="020B0502040204020203" pitchFamily="34" charset="0"/>
                <a:cs typeface="Segoe UI Semibold" panose="020B0502040204020203" pitchFamily="34" charset="0"/>
              </a:rPr>
              <a:t>©2024 Avanade Inc. All Rights Reserved. &lt;Confidential&gt;</a:t>
            </a:r>
          </a:p>
        </p:txBody>
      </p:sp>
      <p:sp>
        <p:nvSpPr>
          <p:cNvPr id="3" name="Slide Number Placeholder 3">
            <a:extLst>
              <a:ext uri="{FF2B5EF4-FFF2-40B4-BE49-F238E27FC236}">
                <a16:creationId xmlns:a16="http://schemas.microsoft.com/office/drawing/2014/main" id="{32E43174-3AA1-B066-1E68-790DAF2BFE44}"/>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tx1"/>
                </a:solidFill>
                <a:latin typeface="Segoe UI Semibold" panose="020B0502040204020203" pitchFamily="34" charset="0"/>
                <a:cs typeface="Segoe UI Semibold" panose="020B0502040204020203" pitchFamily="34" charset="0"/>
              </a:rPr>
              <a:pPr algn="r"/>
              <a:t>‹#›</a:t>
            </a:fld>
            <a:endParaRPr lang="en-US" sz="700" b="1">
              <a:solidFill>
                <a:schemeClr val="tx1"/>
              </a:solidFill>
              <a:latin typeface="Segoe UI Semibold" panose="020B0502040204020203" pitchFamily="34" charset="0"/>
              <a:cs typeface="Segoe UI Semibold" panose="020B0502040204020203" pitchFamily="34" charset="0"/>
            </a:endParaRPr>
          </a:p>
        </p:txBody>
      </p:sp>
      <p:pic>
        <p:nvPicPr>
          <p:cNvPr id="7" name="Graphic 6">
            <a:extLst>
              <a:ext uri="{FF2B5EF4-FFF2-40B4-BE49-F238E27FC236}">
                <a16:creationId xmlns:a16="http://schemas.microsoft.com/office/drawing/2014/main" id="{31D653FF-4C82-9953-4B35-EE145BE30B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35829665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8_content_slide">
    <p:bg bwMode="ltGray">
      <p:bgPr>
        <a:solidFill>
          <a:schemeClr val="tx1"/>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7BD2660-B6BC-E8B4-C572-1B2CB8831441}"/>
              </a:ext>
            </a:extLst>
          </p:cNvPr>
          <p:cNvSpPr/>
          <p:nvPr userDrawn="1"/>
        </p:nvSpPr>
        <p:spPr>
          <a:xfrm>
            <a:off x="3736631" y="0"/>
            <a:ext cx="8455369" cy="6891688"/>
          </a:xfrm>
          <a:prstGeom prst="roundRect">
            <a:avLst>
              <a:gd name="adj" fmla="val 0"/>
            </a:avLst>
          </a:prstGeom>
          <a:gradFill flip="none" rotWithShape="1">
            <a:gsLst>
              <a:gs pos="95000">
                <a:schemeClr val="accent4"/>
              </a:gs>
              <a:gs pos="0">
                <a:schemeClr val="bg2"/>
              </a:gs>
            </a:gsLst>
            <a:path path="circle">
              <a:fillToRect l="100000" t="100000"/>
            </a:path>
            <a:tileRect r="-100000" b="-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cs typeface="Segoe UI" panose="020B0502040204020203" pitchFamily="34" charset="0"/>
            </a:endParaRPr>
          </a:p>
        </p:txBody>
      </p:sp>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4508" y="0"/>
            <a:ext cx="3741139" cy="6858000"/>
          </a:xfrm>
          <a:prstGeom prst="rect">
            <a:avLst/>
          </a:prstGeom>
          <a:solidFill>
            <a:schemeClr val="tx1"/>
          </a:solidFill>
          <a:effectLst/>
        </p:spPr>
        <p:txBody>
          <a:bodyPr>
            <a:normAutofit/>
          </a:bodyPr>
          <a:lstStyle>
            <a:lvl1pPr marL="0" indent="0">
              <a:buNone/>
              <a:defRPr sz="1867" b="1" i="0">
                <a:ln>
                  <a:noFill/>
                </a:ln>
                <a:solidFill>
                  <a:schemeClr val="bg1"/>
                </a:solidFill>
                <a:latin typeface="Segoe UI" panose="020B0502040204020203" pitchFamily="34" charset="0"/>
                <a:cs typeface="Segoe UI" panose="020B0502040204020203" pitchFamily="34" charset="0"/>
              </a:defRPr>
            </a:lvl1pPr>
          </a:lstStyle>
          <a:p>
            <a:pPr lvl="0"/>
            <a:r>
              <a:rPr lang="en-US" altLang="ja-JP" noProof="0"/>
              <a:t>Click icon to add picture</a:t>
            </a:r>
            <a:endParaRPr lang="en-US" noProof="0"/>
          </a:p>
        </p:txBody>
      </p:sp>
      <p:sp>
        <p:nvSpPr>
          <p:cNvPr id="5" name="Title Placeholder 1">
            <a:extLst>
              <a:ext uri="{FF2B5EF4-FFF2-40B4-BE49-F238E27FC236}">
                <a16:creationId xmlns:a16="http://schemas.microsoft.com/office/drawing/2014/main" id="{8B3F71A1-43B6-5C1A-4CBC-C0832E3939F3}"/>
              </a:ext>
            </a:extLst>
          </p:cNvPr>
          <p:cNvSpPr>
            <a:spLocks noGrp="1"/>
          </p:cNvSpPr>
          <p:nvPr>
            <p:ph type="title"/>
          </p:nvPr>
        </p:nvSpPr>
        <p:spPr>
          <a:xfrm>
            <a:off x="4267597" y="457202"/>
            <a:ext cx="7391004" cy="724601"/>
          </a:xfrm>
          <a:prstGeom prst="rect">
            <a:avLst/>
          </a:prstGeom>
        </p:spPr>
        <p:txBody>
          <a:bodyPr vert="horz" lIns="91440" tIns="45720" rIns="91440" bIns="45720" rtlCol="0" anchor="t">
            <a:noAutofit/>
          </a:bodyPr>
          <a:lstStyle>
            <a:lvl1pPr>
              <a:lnSpc>
                <a:spcPct val="100000"/>
              </a:lnSpc>
              <a:spcBef>
                <a:spcPts val="0"/>
              </a:spcBef>
              <a:spcAft>
                <a:spcPts val="0"/>
              </a:spcAft>
              <a:defRPr sz="3200" b="1">
                <a:solidFill>
                  <a:schemeClr val="tx1"/>
                </a:solidFill>
                <a:latin typeface="Segoe UI" panose="020B0502040204020203" pitchFamily="34" charset="0"/>
                <a:cs typeface="Segoe UI" panose="020B0502040204020203" pitchFamily="34" charset="0"/>
              </a:defRPr>
            </a:lvl1pPr>
          </a:lstStyle>
          <a:p>
            <a:r>
              <a:rPr lang="en-GB"/>
              <a:t>Click to edit Master title style</a:t>
            </a:r>
            <a:endParaRPr lang="en-US"/>
          </a:p>
        </p:txBody>
      </p:sp>
      <p:sp>
        <p:nvSpPr>
          <p:cNvPr id="6" name="Content Placeholder 20">
            <a:extLst>
              <a:ext uri="{FF2B5EF4-FFF2-40B4-BE49-F238E27FC236}">
                <a16:creationId xmlns:a16="http://schemas.microsoft.com/office/drawing/2014/main" id="{9249A8EA-3F43-AF11-7B20-580B3EF1401F}"/>
              </a:ext>
            </a:extLst>
          </p:cNvPr>
          <p:cNvSpPr>
            <a:spLocks noGrp="1"/>
          </p:cNvSpPr>
          <p:nvPr>
            <p:ph sz="quarter" idx="10"/>
          </p:nvPr>
        </p:nvSpPr>
        <p:spPr>
          <a:xfrm>
            <a:off x="4267201" y="1341966"/>
            <a:ext cx="7391583" cy="4658948"/>
          </a:xfrm>
          <a:prstGeom prst="rect">
            <a:avLst/>
          </a:prstGeom>
        </p:spPr>
        <p:txBody>
          <a:bodyPr/>
          <a:lstStyle>
            <a:lvl1pPr>
              <a:lnSpc>
                <a:spcPct val="100000"/>
              </a:lnSpc>
              <a:spcBef>
                <a:spcPts val="0"/>
              </a:spcBef>
              <a:spcAft>
                <a:spcPts val="0"/>
              </a:spcAft>
              <a:defRPr b="0" i="0">
                <a:latin typeface="Segoe UI Light" panose="020B0502040204020203" pitchFamily="34" charset="0"/>
                <a:cs typeface="Segoe UI Light" panose="020B0502040204020203" pitchFamily="34" charset="0"/>
              </a:defRPr>
            </a:lvl1pPr>
            <a:lvl2pPr>
              <a:lnSpc>
                <a:spcPct val="100000"/>
              </a:lnSpc>
              <a:spcBef>
                <a:spcPts val="0"/>
              </a:spcBef>
              <a:spcAft>
                <a:spcPts val="0"/>
              </a:spcAft>
              <a:defRPr b="0" i="0">
                <a:latin typeface="Segoe UI Light" panose="020B0502040204020203" pitchFamily="34" charset="0"/>
                <a:cs typeface="Segoe UI Light" panose="020B0502040204020203" pitchFamily="34" charset="0"/>
              </a:defRPr>
            </a:lvl2pPr>
            <a:lvl3pPr>
              <a:lnSpc>
                <a:spcPct val="100000"/>
              </a:lnSpc>
              <a:spcBef>
                <a:spcPts val="0"/>
              </a:spcBef>
              <a:spcAft>
                <a:spcPts val="0"/>
              </a:spcAft>
              <a:defRPr b="0" i="0">
                <a:latin typeface="Segoe UI Light" panose="020B0502040204020203" pitchFamily="34" charset="0"/>
                <a:cs typeface="Segoe UI Light" panose="020B0502040204020203" pitchFamily="34" charset="0"/>
              </a:defRPr>
            </a:lvl3pPr>
            <a:lvl4pPr>
              <a:lnSpc>
                <a:spcPct val="100000"/>
              </a:lnSpc>
              <a:spcBef>
                <a:spcPts val="0"/>
              </a:spcBef>
              <a:spcAft>
                <a:spcPts val="0"/>
              </a:spcAft>
              <a:defRPr b="0" i="0">
                <a:latin typeface="Segoe UI Light" panose="020B0502040204020203" pitchFamily="34" charset="0"/>
                <a:cs typeface="Segoe UI Light" panose="020B0502040204020203" pitchFamily="34" charset="0"/>
              </a:defRPr>
            </a:lvl4pPr>
            <a:lvl5pPr>
              <a:lnSpc>
                <a:spcPct val="100000"/>
              </a:lnSpc>
              <a:spcBef>
                <a:spcPts val="0"/>
              </a:spcBef>
              <a:spcAft>
                <a:spcPts val="0"/>
              </a:spcAft>
              <a:defRPr b="0" i="0">
                <a:latin typeface="Segoe UI Light" panose="020B0502040204020203" pitchFamily="34" charset="0"/>
                <a:cs typeface="Segoe UI Light"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Footer Placeholder 4">
            <a:extLst>
              <a:ext uri="{FF2B5EF4-FFF2-40B4-BE49-F238E27FC236}">
                <a16:creationId xmlns:a16="http://schemas.microsoft.com/office/drawing/2014/main" id="{97415BBD-F76F-81BF-68BE-F2C1057C7151}"/>
              </a:ext>
            </a:extLst>
          </p:cNvPr>
          <p:cNvSpPr txBox="1">
            <a:spLocks/>
          </p:cNvSpPr>
          <p:nvPr userDrawn="1"/>
        </p:nvSpPr>
        <p:spPr>
          <a:xfrm>
            <a:off x="4038600"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a:solidFill>
                  <a:schemeClr val="tx1"/>
                </a:solidFill>
                <a:latin typeface="Segoe UI Semibold" panose="020B0502040204020203" pitchFamily="34" charset="0"/>
                <a:cs typeface="Segoe UI Semibold" panose="020B0502040204020203" pitchFamily="34" charset="0"/>
              </a:rPr>
              <a:t>©2024 Avanade Inc. All Rights Reserved. &lt;Highly Confidential&gt;</a:t>
            </a:r>
          </a:p>
        </p:txBody>
      </p:sp>
      <p:sp>
        <p:nvSpPr>
          <p:cNvPr id="3" name="Slide Number Placeholder 3">
            <a:extLst>
              <a:ext uri="{FF2B5EF4-FFF2-40B4-BE49-F238E27FC236}">
                <a16:creationId xmlns:a16="http://schemas.microsoft.com/office/drawing/2014/main" id="{7F625B25-F162-BF73-1F60-40166C744217}"/>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tx1"/>
                </a:solidFill>
                <a:latin typeface="Segoe UI Semibold" panose="020B0502040204020203" pitchFamily="34" charset="0"/>
                <a:cs typeface="Segoe UI Semibold" panose="020B0502040204020203" pitchFamily="34" charset="0"/>
              </a:rPr>
              <a:pPr algn="r"/>
              <a:t>‹#›</a:t>
            </a:fld>
            <a:endParaRPr lang="en-US" sz="700" b="1">
              <a:solidFill>
                <a:schemeClr val="tx1"/>
              </a:solidFill>
              <a:latin typeface="Segoe UI Semibold" panose="020B0502040204020203" pitchFamily="34" charset="0"/>
              <a:cs typeface="Segoe UI Semibold" panose="020B0502040204020203" pitchFamily="34" charset="0"/>
            </a:endParaRPr>
          </a:p>
        </p:txBody>
      </p:sp>
      <p:pic>
        <p:nvPicPr>
          <p:cNvPr id="9" name="Graphic 8">
            <a:extLst>
              <a:ext uri="{FF2B5EF4-FFF2-40B4-BE49-F238E27FC236}">
                <a16:creationId xmlns:a16="http://schemas.microsoft.com/office/drawing/2014/main" id="{DA1F4734-E3A6-8C9A-D6C3-CA722AD39B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199281363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_slide_white">
    <p:spTree>
      <p:nvGrpSpPr>
        <p:cNvPr id="1" name=""/>
        <p:cNvGrpSpPr/>
        <p:nvPr/>
      </p:nvGrpSpPr>
      <p:grpSpPr>
        <a:xfrm>
          <a:off x="0" y="0"/>
          <a:ext cx="0" cy="0"/>
          <a:chOff x="0" y="0"/>
          <a:chExt cx="0" cy="0"/>
        </a:xfrm>
      </p:grpSpPr>
      <p:pic>
        <p:nvPicPr>
          <p:cNvPr id="7" name="Picture 6" descr="A nurse holding a tablet&#10;&#10;Description automatically generated with low confidence">
            <a:extLst>
              <a:ext uri="{FF2B5EF4-FFF2-40B4-BE49-F238E27FC236}">
                <a16:creationId xmlns:a16="http://schemas.microsoft.com/office/drawing/2014/main" id="{4960E680-8BDA-CCEB-136D-0DC703E197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32" y="1"/>
            <a:ext cx="12223531" cy="6858000"/>
          </a:xfrm>
          <a:prstGeom prst="rect">
            <a:avLst/>
          </a:prstGeom>
        </p:spPr>
      </p:pic>
      <p:sp>
        <p:nvSpPr>
          <p:cNvPr id="10" name="Rectangle 9">
            <a:extLst>
              <a:ext uri="{FF2B5EF4-FFF2-40B4-BE49-F238E27FC236}">
                <a16:creationId xmlns:a16="http://schemas.microsoft.com/office/drawing/2014/main" id="{087EAAEE-ED8E-7C91-6110-F9FE7F22FCAB}"/>
              </a:ext>
            </a:extLst>
          </p:cNvPr>
          <p:cNvSpPr/>
          <p:nvPr userDrawn="1"/>
        </p:nvSpPr>
        <p:spPr>
          <a:xfrm>
            <a:off x="-15766" y="2540000"/>
            <a:ext cx="12223532" cy="4318000"/>
          </a:xfrm>
          <a:prstGeom prst="rect">
            <a:avLst/>
          </a:prstGeom>
          <a:gradFill>
            <a:gsLst>
              <a:gs pos="0">
                <a:schemeClr val="bg1">
                  <a:alpha val="0"/>
                </a:schemeClr>
              </a:gs>
              <a:gs pos="100000">
                <a:schemeClr val="bg1">
                  <a:alpha val="75000"/>
                </a:schemeClr>
              </a:gs>
            </a:gsLst>
            <a:lin ang="5400000" scaled="1"/>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pic>
        <p:nvPicPr>
          <p:cNvPr id="6" name="Picture 5">
            <a:extLst>
              <a:ext uri="{FF2B5EF4-FFF2-40B4-BE49-F238E27FC236}">
                <a16:creationId xmlns:a16="http://schemas.microsoft.com/office/drawing/2014/main" id="{53CFA260-42A7-FF03-B0A9-5106CA3448D8}"/>
              </a:ext>
            </a:extLst>
          </p:cNvPr>
          <p:cNvPicPr>
            <a:picLocks noChangeAspect="1"/>
          </p:cNvPicPr>
          <p:nvPr userDrawn="1"/>
        </p:nvPicPr>
        <p:blipFill>
          <a:blip r:embed="rId3"/>
          <a:stretch>
            <a:fillRect/>
          </a:stretch>
        </p:blipFill>
        <p:spPr>
          <a:xfrm>
            <a:off x="-28576" y="2359234"/>
            <a:ext cx="12220576" cy="2205017"/>
          </a:xfrm>
          <a:prstGeom prst="rect">
            <a:avLst/>
          </a:prstGeom>
        </p:spPr>
      </p:pic>
      <p:pic>
        <p:nvPicPr>
          <p:cNvPr id="9" name="Picture 8" descr="A picture containing person, holding&#10;&#10;Description automatically generated">
            <a:extLst>
              <a:ext uri="{FF2B5EF4-FFF2-40B4-BE49-F238E27FC236}">
                <a16:creationId xmlns:a16="http://schemas.microsoft.com/office/drawing/2014/main" id="{A5BC6896-74DF-33DE-5DCD-A9D0DDD074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67203" y="180303"/>
            <a:ext cx="4820587" cy="6677697"/>
          </a:xfrm>
          <a:prstGeom prst="rect">
            <a:avLst/>
          </a:prstGeom>
        </p:spPr>
      </p:pic>
      <p:pic>
        <p:nvPicPr>
          <p:cNvPr id="2" name="Picture 1" descr="Logo&#10;&#10;Description automatically generated">
            <a:extLst>
              <a:ext uri="{FF2B5EF4-FFF2-40B4-BE49-F238E27FC236}">
                <a16:creationId xmlns:a16="http://schemas.microsoft.com/office/drawing/2014/main" id="{60F65EED-1110-732F-1B11-95551A4518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21691" y="203711"/>
            <a:ext cx="3289300" cy="1207171"/>
          </a:xfrm>
          <a:prstGeom prst="rect">
            <a:avLst/>
          </a:prstGeom>
        </p:spPr>
      </p:pic>
      <p:sp>
        <p:nvSpPr>
          <p:cNvPr id="5" name="Footer Placeholder 4">
            <a:extLst>
              <a:ext uri="{FF2B5EF4-FFF2-40B4-BE49-F238E27FC236}">
                <a16:creationId xmlns:a16="http://schemas.microsoft.com/office/drawing/2014/main" id="{A9E0C6D5-DA76-9057-8F38-600063C35CD1}"/>
              </a:ext>
            </a:extLst>
          </p:cNvPr>
          <p:cNvSpPr txBox="1">
            <a:spLocks/>
          </p:cNvSpPr>
          <p:nvPr userDrawn="1"/>
        </p:nvSpPr>
        <p:spPr>
          <a:xfrm>
            <a:off x="435531" y="6336957"/>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b="0">
                <a:solidFill>
                  <a:schemeClr val="tx1"/>
                </a:solidFill>
                <a:latin typeface="Segoe UI Semibold" panose="020B0502040204020203" pitchFamily="34" charset="0"/>
                <a:cs typeface="Segoe UI Semibold" panose="020B0502040204020203" pitchFamily="34" charset="0"/>
              </a:rPr>
              <a:t>©2024 Avanade Inc. All Rights Reserved. </a:t>
            </a:r>
          </a:p>
        </p:txBody>
      </p:sp>
      <p:pic>
        <p:nvPicPr>
          <p:cNvPr id="4" name="Graphic 3">
            <a:extLst>
              <a:ext uri="{FF2B5EF4-FFF2-40B4-BE49-F238E27FC236}">
                <a16:creationId xmlns:a16="http://schemas.microsoft.com/office/drawing/2014/main" id="{83BE3448-BCC2-D46A-15EB-E157DC91901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525001" y="705246"/>
            <a:ext cx="2109041" cy="204101"/>
          </a:xfrm>
          <a:prstGeom prst="rect">
            <a:avLst/>
          </a:prstGeom>
        </p:spPr>
      </p:pic>
      <p:pic>
        <p:nvPicPr>
          <p:cNvPr id="18" name="Picture 17" descr="A picture containing connector, cable&#10;&#10;Description automatically generated">
            <a:extLst>
              <a:ext uri="{FF2B5EF4-FFF2-40B4-BE49-F238E27FC236}">
                <a16:creationId xmlns:a16="http://schemas.microsoft.com/office/drawing/2014/main" id="{A09988E2-C227-9B42-2310-2FA7BCE54479}"/>
              </a:ext>
            </a:extLst>
          </p:cNvPr>
          <p:cNvPicPr>
            <a:picLocks noChangeAspect="1"/>
          </p:cNvPicPr>
          <p:nvPr userDrawn="1"/>
        </p:nvPicPr>
        <p:blipFill>
          <a:blip r:embed="rId8"/>
          <a:stretch>
            <a:fillRect/>
          </a:stretch>
        </p:blipFill>
        <p:spPr>
          <a:xfrm>
            <a:off x="-38783" y="1149630"/>
            <a:ext cx="12237927" cy="3511752"/>
          </a:xfrm>
          <a:prstGeom prst="rect">
            <a:avLst/>
          </a:prstGeom>
        </p:spPr>
      </p:pic>
      <p:sp>
        <p:nvSpPr>
          <p:cNvPr id="16" name="Title 7">
            <a:extLst>
              <a:ext uri="{FF2B5EF4-FFF2-40B4-BE49-F238E27FC236}">
                <a16:creationId xmlns:a16="http://schemas.microsoft.com/office/drawing/2014/main" id="{3DE9AE13-4D32-4551-39E8-4FB29B135964}"/>
              </a:ext>
            </a:extLst>
          </p:cNvPr>
          <p:cNvSpPr>
            <a:spLocks noGrp="1"/>
          </p:cNvSpPr>
          <p:nvPr>
            <p:ph type="title"/>
          </p:nvPr>
        </p:nvSpPr>
        <p:spPr>
          <a:xfrm>
            <a:off x="485540" y="3870008"/>
            <a:ext cx="6795051" cy="1527097"/>
          </a:xfrm>
          <a:prstGeom prst="rect">
            <a:avLst/>
          </a:prstGeom>
        </p:spPr>
        <p:txBody>
          <a:bodyPr anchor="ctr"/>
          <a:lstStyle>
            <a:lvl1pPr algn="l">
              <a:lnSpc>
                <a:spcPct val="80000"/>
              </a:lnSpc>
              <a:spcBef>
                <a:spcPts val="0"/>
              </a:spcBef>
              <a:spcAft>
                <a:spcPts val="0"/>
              </a:spcAft>
              <a:defRPr sz="5400" b="1" i="0">
                <a:solidFill>
                  <a:schemeClr val="tx1"/>
                </a:solidFill>
                <a:latin typeface="Segoe UI" panose="020B0502040204020203" pitchFamily="34" charset="0"/>
                <a:cs typeface="Segoe UI" panose="020B0502040204020203"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effectLst/>
              <a:uLnTx/>
              <a:uFillTx/>
              <a:latin typeface="Segoe UI  "/>
              <a:ea typeface="ＭＳ Ｐゴシック" charset="0"/>
            </a:endParaRPr>
          </a:p>
        </p:txBody>
      </p:sp>
      <p:sp>
        <p:nvSpPr>
          <p:cNvPr id="17" name="Text Placeholder 9">
            <a:extLst>
              <a:ext uri="{FF2B5EF4-FFF2-40B4-BE49-F238E27FC236}">
                <a16:creationId xmlns:a16="http://schemas.microsoft.com/office/drawing/2014/main" id="{93420F3A-1D8C-4A97-7690-AA5AC1E2ECBF}"/>
              </a:ext>
            </a:extLst>
          </p:cNvPr>
          <p:cNvSpPr>
            <a:spLocks noGrp="1"/>
          </p:cNvSpPr>
          <p:nvPr>
            <p:ph type="body" sz="quarter" idx="10" hasCustomPrompt="1"/>
          </p:nvPr>
        </p:nvSpPr>
        <p:spPr>
          <a:xfrm>
            <a:off x="485539" y="5476404"/>
            <a:ext cx="6795052" cy="547733"/>
          </a:xfrm>
          <a:prstGeom prst="rect">
            <a:avLst/>
          </a:prstGeom>
        </p:spPr>
        <p:txBody>
          <a:bodyPr anchor="ctr"/>
          <a:lstStyle>
            <a:lvl1pPr marL="0" indent="0" algn="l">
              <a:buNone/>
              <a:defRPr sz="2400" b="1" i="0">
                <a:solidFill>
                  <a:schemeClr val="tx2"/>
                </a:solidFill>
                <a:latin typeface="Segoe UI Semibold" panose="020B0502040204020203" pitchFamily="34" charset="0"/>
                <a:cs typeface="Segoe UI Semibold" panose="020B0502040204020203" pitchFamily="34" charset="0"/>
              </a:defRPr>
            </a:lvl1pPr>
          </a:lstStyle>
          <a:p>
            <a:pPr lvl="0"/>
            <a:r>
              <a:rPr lang="en-US"/>
              <a:t>Sub-title / Presenter Name</a:t>
            </a:r>
            <a:endParaRPr lang="en-GB"/>
          </a:p>
        </p:txBody>
      </p:sp>
    </p:spTree>
    <p:extLst>
      <p:ext uri="{BB962C8B-B14F-4D97-AF65-F5344CB8AC3E}">
        <p14:creationId xmlns:p14="http://schemas.microsoft.com/office/powerpoint/2010/main" val="315837074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9_content_slide">
    <p:bg bwMode="ltGray">
      <p:bgPr>
        <a:solidFill>
          <a:schemeClr val="tx1"/>
        </a:solidFill>
        <a:effectLst/>
      </p:bgPr>
    </p:bg>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4508" y="0"/>
            <a:ext cx="3741139" cy="6858000"/>
          </a:xfrm>
          <a:prstGeom prst="rect">
            <a:avLst/>
          </a:prstGeom>
          <a:solidFill>
            <a:schemeClr val="tx1"/>
          </a:solidFill>
          <a:effectLst/>
        </p:spPr>
        <p:txBody>
          <a:bodyPr>
            <a:normAutofit/>
          </a:bodyPr>
          <a:lstStyle>
            <a:lvl1pPr marL="0" indent="0">
              <a:buNone/>
              <a:defRPr sz="1867" b="1" i="0">
                <a:ln>
                  <a:noFill/>
                </a:ln>
                <a:solidFill>
                  <a:schemeClr val="bg1"/>
                </a:solidFill>
                <a:latin typeface="Segoe UI" panose="020B0502040204020203" pitchFamily="34" charset="0"/>
                <a:cs typeface="Segoe UI" panose="020B0502040204020203" pitchFamily="34" charset="0"/>
              </a:defRPr>
            </a:lvl1pPr>
          </a:lstStyle>
          <a:p>
            <a:pPr lvl="0"/>
            <a:r>
              <a:rPr lang="en-US" altLang="ja-JP" noProof="0"/>
              <a:t>Click icon to add picture</a:t>
            </a:r>
            <a:endParaRPr lang="en-US" noProof="0"/>
          </a:p>
        </p:txBody>
      </p:sp>
      <p:sp>
        <p:nvSpPr>
          <p:cNvPr id="8" name="Title Placeholder 1">
            <a:extLst>
              <a:ext uri="{FF2B5EF4-FFF2-40B4-BE49-F238E27FC236}">
                <a16:creationId xmlns:a16="http://schemas.microsoft.com/office/drawing/2014/main" id="{E5FA2283-3783-6918-8ABF-02F2D7F21362}"/>
              </a:ext>
            </a:extLst>
          </p:cNvPr>
          <p:cNvSpPr>
            <a:spLocks noGrp="1"/>
          </p:cNvSpPr>
          <p:nvPr>
            <p:ph type="title"/>
          </p:nvPr>
        </p:nvSpPr>
        <p:spPr>
          <a:xfrm>
            <a:off x="4267597" y="457202"/>
            <a:ext cx="7391004" cy="724601"/>
          </a:xfrm>
          <a:prstGeom prst="rect">
            <a:avLst/>
          </a:prstGeom>
        </p:spPr>
        <p:txBody>
          <a:bodyPr vert="horz" lIns="91440" tIns="45720" rIns="91440" bIns="45720" rtlCol="0" anchor="t">
            <a:noAutofit/>
          </a:bodyPr>
          <a:lstStyle>
            <a:lvl1pPr>
              <a:lnSpc>
                <a:spcPct val="100000"/>
              </a:lnSpc>
              <a:spcBef>
                <a:spcPts val="0"/>
              </a:spcBef>
              <a:spcAft>
                <a:spcPts val="0"/>
              </a:spcAft>
              <a:defRPr sz="3200" b="1">
                <a:solidFill>
                  <a:schemeClr val="bg1"/>
                </a:solidFill>
                <a:latin typeface="Segoe UI" panose="020B0502040204020203" pitchFamily="34" charset="0"/>
                <a:cs typeface="Segoe UI" panose="020B0502040204020203" pitchFamily="34" charset="0"/>
              </a:defRPr>
            </a:lvl1pPr>
          </a:lstStyle>
          <a:p>
            <a:r>
              <a:rPr lang="en-GB"/>
              <a:t>Click to edit Master title style</a:t>
            </a:r>
            <a:endParaRPr lang="en-US"/>
          </a:p>
        </p:txBody>
      </p:sp>
      <p:sp>
        <p:nvSpPr>
          <p:cNvPr id="9" name="Content Placeholder 20">
            <a:extLst>
              <a:ext uri="{FF2B5EF4-FFF2-40B4-BE49-F238E27FC236}">
                <a16:creationId xmlns:a16="http://schemas.microsoft.com/office/drawing/2014/main" id="{7897425C-E7C6-EF26-2267-981B3ED3528F}"/>
              </a:ext>
            </a:extLst>
          </p:cNvPr>
          <p:cNvSpPr>
            <a:spLocks noGrp="1"/>
          </p:cNvSpPr>
          <p:nvPr>
            <p:ph sz="quarter" idx="10"/>
          </p:nvPr>
        </p:nvSpPr>
        <p:spPr>
          <a:xfrm>
            <a:off x="4267201" y="1341966"/>
            <a:ext cx="7391583" cy="4658948"/>
          </a:xfrm>
          <a:prstGeom prst="rect">
            <a:avLst/>
          </a:prstGeom>
        </p:spPr>
        <p:txBody>
          <a:bodyPr/>
          <a:lstStyle>
            <a:lvl1pPr>
              <a:lnSpc>
                <a:spcPct val="100000"/>
              </a:lnSpc>
              <a:spcBef>
                <a:spcPts val="0"/>
              </a:spcBef>
              <a:spcAft>
                <a:spcPts val="0"/>
              </a:spcAft>
              <a:defRPr b="0" i="0">
                <a:solidFill>
                  <a:schemeClr val="bg1"/>
                </a:solidFill>
                <a:latin typeface="Segoe UI Light" panose="020B0502040204020203" pitchFamily="34" charset="0"/>
                <a:cs typeface="Segoe UI Light" panose="020B0502040204020203" pitchFamily="34" charset="0"/>
              </a:defRPr>
            </a:lvl1pPr>
            <a:lvl2pPr>
              <a:lnSpc>
                <a:spcPct val="100000"/>
              </a:lnSpc>
              <a:spcBef>
                <a:spcPts val="0"/>
              </a:spcBef>
              <a:spcAft>
                <a:spcPts val="0"/>
              </a:spcAft>
              <a:defRPr b="0" i="0">
                <a:solidFill>
                  <a:schemeClr val="bg1"/>
                </a:solidFill>
                <a:latin typeface="Segoe UI Light" panose="020B0502040204020203" pitchFamily="34" charset="0"/>
                <a:cs typeface="Segoe UI Light" panose="020B0502040204020203" pitchFamily="34" charset="0"/>
              </a:defRPr>
            </a:lvl2pPr>
            <a:lvl3pPr>
              <a:lnSpc>
                <a:spcPct val="100000"/>
              </a:lnSpc>
              <a:spcBef>
                <a:spcPts val="0"/>
              </a:spcBef>
              <a:spcAft>
                <a:spcPts val="0"/>
              </a:spcAft>
              <a:defRPr b="0" i="0">
                <a:solidFill>
                  <a:schemeClr val="bg1"/>
                </a:solidFill>
                <a:latin typeface="Segoe UI Light" panose="020B0502040204020203" pitchFamily="34" charset="0"/>
                <a:cs typeface="Segoe UI Light" panose="020B0502040204020203" pitchFamily="34" charset="0"/>
              </a:defRPr>
            </a:lvl3pPr>
            <a:lvl4pPr>
              <a:lnSpc>
                <a:spcPct val="100000"/>
              </a:lnSpc>
              <a:spcBef>
                <a:spcPts val="0"/>
              </a:spcBef>
              <a:spcAft>
                <a:spcPts val="0"/>
              </a:spcAft>
              <a:defRPr b="0" i="0">
                <a:solidFill>
                  <a:schemeClr val="bg1"/>
                </a:solidFill>
                <a:latin typeface="Segoe UI Light" panose="020B0502040204020203" pitchFamily="34" charset="0"/>
                <a:cs typeface="Segoe UI Light" panose="020B0502040204020203" pitchFamily="34" charset="0"/>
              </a:defRPr>
            </a:lvl4pPr>
            <a:lvl5pPr>
              <a:lnSpc>
                <a:spcPct val="100000"/>
              </a:lnSpc>
              <a:spcBef>
                <a:spcPts val="0"/>
              </a:spcBef>
              <a:spcAft>
                <a:spcPts val="0"/>
              </a:spcAft>
              <a:defRPr b="0" i="0">
                <a:solidFill>
                  <a:schemeClr val="bg1"/>
                </a:solidFill>
                <a:latin typeface="Segoe UI Light" panose="020B0502040204020203" pitchFamily="34" charset="0"/>
                <a:cs typeface="Segoe UI Light"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Footer Placeholder 4">
            <a:extLst>
              <a:ext uri="{FF2B5EF4-FFF2-40B4-BE49-F238E27FC236}">
                <a16:creationId xmlns:a16="http://schemas.microsoft.com/office/drawing/2014/main" id="{7CC81F2A-A74D-2987-0689-D4C64A66FE08}"/>
              </a:ext>
            </a:extLst>
          </p:cNvPr>
          <p:cNvSpPr txBox="1">
            <a:spLocks/>
          </p:cNvSpPr>
          <p:nvPr userDrawn="1"/>
        </p:nvSpPr>
        <p:spPr>
          <a:xfrm>
            <a:off x="4038600"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a:solidFill>
                  <a:schemeClr val="bg1"/>
                </a:solidFill>
                <a:latin typeface="Segoe UI Semibold" panose="020B0502040204020203" pitchFamily="34" charset="0"/>
                <a:cs typeface="Segoe UI Semibold" panose="020B0502040204020203" pitchFamily="34" charset="0"/>
              </a:rPr>
              <a:t>©2024 Avanade Inc. All Rights Reserved. &lt;Confidential&gt;</a:t>
            </a:r>
          </a:p>
        </p:txBody>
      </p:sp>
      <p:sp>
        <p:nvSpPr>
          <p:cNvPr id="3" name="Slide Number Placeholder 3">
            <a:extLst>
              <a:ext uri="{FF2B5EF4-FFF2-40B4-BE49-F238E27FC236}">
                <a16:creationId xmlns:a16="http://schemas.microsoft.com/office/drawing/2014/main" id="{787D0159-5DE9-A431-5BEF-90232321964F}"/>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bg1"/>
                </a:solidFill>
                <a:latin typeface="Segoe UI Semibold" panose="020B0502040204020203" pitchFamily="34" charset="0"/>
                <a:cs typeface="Segoe UI Semibold" panose="020B0502040204020203" pitchFamily="34" charset="0"/>
              </a:rPr>
              <a:pPr algn="r"/>
              <a:t>‹#›</a:t>
            </a:fld>
            <a:endParaRPr lang="en-US" sz="700" b="1">
              <a:solidFill>
                <a:schemeClr val="bg1"/>
              </a:solidFill>
              <a:latin typeface="Segoe UI Semibold" panose="020B0502040204020203" pitchFamily="34" charset="0"/>
              <a:cs typeface="Segoe UI Semibold" panose="020B0502040204020203" pitchFamily="34" charset="0"/>
            </a:endParaRPr>
          </a:p>
        </p:txBody>
      </p:sp>
      <p:pic>
        <p:nvPicPr>
          <p:cNvPr id="5" name="Graphic 4">
            <a:extLst>
              <a:ext uri="{FF2B5EF4-FFF2-40B4-BE49-F238E27FC236}">
                <a16:creationId xmlns:a16="http://schemas.microsoft.com/office/drawing/2014/main" id="{88B40CB5-1B9E-0B5A-DBAB-7970538FCF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73162113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0_content_slide">
    <p:bg bwMode="ltGray">
      <p:bgPr>
        <a:solidFill>
          <a:schemeClr val="tx1"/>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7BD2660-B6BC-E8B4-C572-1B2CB8831441}"/>
              </a:ext>
            </a:extLst>
          </p:cNvPr>
          <p:cNvSpPr/>
          <p:nvPr userDrawn="1"/>
        </p:nvSpPr>
        <p:spPr>
          <a:xfrm>
            <a:off x="8229600" y="0"/>
            <a:ext cx="3962400" cy="6891688"/>
          </a:xfrm>
          <a:prstGeom prst="roundRect">
            <a:avLst>
              <a:gd name="adj" fmla="val 0"/>
            </a:avLst>
          </a:prstGeom>
          <a:gradFill flip="none" rotWithShape="1">
            <a:gsLst>
              <a:gs pos="100000">
                <a:schemeClr val="bg2"/>
              </a:gs>
              <a:gs pos="4000">
                <a:schemeClr val="accent1"/>
              </a:gs>
            </a:gsLst>
            <a:path path="circle">
              <a:fillToRect l="100000" t="100000"/>
            </a:path>
            <a:tileRect r="-100000" b="-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cs typeface="Segoe UI" panose="020B0502040204020203" pitchFamily="34" charset="0"/>
            </a:endParaRPr>
          </a:p>
        </p:txBody>
      </p:sp>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4507" y="0"/>
            <a:ext cx="8234108" cy="6858000"/>
          </a:xfrm>
          <a:prstGeom prst="rect">
            <a:avLst/>
          </a:prstGeom>
          <a:solidFill>
            <a:schemeClr val="tx1"/>
          </a:solidFill>
          <a:effectLst/>
        </p:spPr>
        <p:txBody>
          <a:bodyPr>
            <a:normAutofit/>
          </a:bodyPr>
          <a:lstStyle>
            <a:lvl1pPr marL="0" indent="0">
              <a:buNone/>
              <a:defRPr sz="1867" b="1" i="0">
                <a:ln>
                  <a:noFill/>
                </a:ln>
                <a:solidFill>
                  <a:schemeClr val="bg1"/>
                </a:solidFill>
                <a:latin typeface="Segoe UI" panose="020B0502040204020203" pitchFamily="34" charset="0"/>
                <a:cs typeface="Segoe UI" panose="020B0502040204020203" pitchFamily="34" charset="0"/>
              </a:defRPr>
            </a:lvl1pPr>
          </a:lstStyle>
          <a:p>
            <a:pPr lvl="0"/>
            <a:r>
              <a:rPr lang="en-US" altLang="ja-JP" noProof="0"/>
              <a:t>Click icon to add picture</a:t>
            </a:r>
            <a:endParaRPr lang="en-US" noProof="0"/>
          </a:p>
        </p:txBody>
      </p:sp>
      <p:sp>
        <p:nvSpPr>
          <p:cNvPr id="7" name="Title 4">
            <a:extLst>
              <a:ext uri="{FF2B5EF4-FFF2-40B4-BE49-F238E27FC236}">
                <a16:creationId xmlns:a16="http://schemas.microsoft.com/office/drawing/2014/main" id="{891F1277-26F4-CC9B-EB47-4D21D2A999DE}"/>
              </a:ext>
            </a:extLst>
          </p:cNvPr>
          <p:cNvSpPr>
            <a:spLocks noGrp="1"/>
          </p:cNvSpPr>
          <p:nvPr>
            <p:ph type="title"/>
          </p:nvPr>
        </p:nvSpPr>
        <p:spPr>
          <a:xfrm>
            <a:off x="8713561" y="740785"/>
            <a:ext cx="2945041" cy="1466028"/>
          </a:xfrm>
          <a:prstGeom prst="rect">
            <a:avLst/>
          </a:prstGeom>
        </p:spPr>
        <p:txBody>
          <a:bodyPr anchor="ctr"/>
          <a:lstStyle>
            <a:lvl1pPr algn="l">
              <a:lnSpc>
                <a:spcPct val="100000"/>
              </a:lnSpc>
              <a:spcBef>
                <a:spcPts val="0"/>
              </a:spcBef>
              <a:spcAft>
                <a:spcPts val="0"/>
              </a:spcAft>
              <a:defRPr sz="3200" b="1" i="0">
                <a:solidFill>
                  <a:schemeClr val="tx1"/>
                </a:solidFill>
                <a:latin typeface="Segoe UI" panose="020B0502040204020203" pitchFamily="34" charset="0"/>
                <a:cs typeface="Segoe UI" panose="020B0502040204020203" pitchFamily="34" charset="0"/>
              </a:defRPr>
            </a:lvl1pPr>
          </a:lstStyle>
          <a:p>
            <a:r>
              <a:rPr lang="en-US" altLang="ja-JP"/>
              <a:t>Click to edit Master title style</a:t>
            </a:r>
            <a:endParaRPr lang="en-GB"/>
          </a:p>
        </p:txBody>
      </p:sp>
      <p:sp>
        <p:nvSpPr>
          <p:cNvPr id="8" name="Text Placeholder 6">
            <a:extLst>
              <a:ext uri="{FF2B5EF4-FFF2-40B4-BE49-F238E27FC236}">
                <a16:creationId xmlns:a16="http://schemas.microsoft.com/office/drawing/2014/main" id="{3B33F1DB-5058-BC67-65C1-AE1D7F987547}"/>
              </a:ext>
            </a:extLst>
          </p:cNvPr>
          <p:cNvSpPr>
            <a:spLocks noGrp="1"/>
          </p:cNvSpPr>
          <p:nvPr>
            <p:ph type="body" sz="quarter" idx="15"/>
          </p:nvPr>
        </p:nvSpPr>
        <p:spPr>
          <a:xfrm>
            <a:off x="8713561" y="2349853"/>
            <a:ext cx="2945041" cy="3797613"/>
          </a:xfrm>
          <a:prstGeom prst="rect">
            <a:avLst/>
          </a:prstGeom>
        </p:spPr>
        <p:txBody>
          <a:bodyPr/>
          <a:lstStyle>
            <a:lvl1pPr marL="0" indent="0">
              <a:lnSpc>
                <a:spcPct val="100000"/>
              </a:lnSpc>
              <a:spcBef>
                <a:spcPts val="0"/>
              </a:spcBef>
              <a:spcAft>
                <a:spcPts val="0"/>
              </a:spcAft>
              <a:buNone/>
              <a:defRPr sz="1333" b="0" i="0">
                <a:solidFill>
                  <a:schemeClr val="tx1"/>
                </a:solidFill>
                <a:latin typeface="Segoe UI Light" panose="020B0502040204020203" pitchFamily="34" charset="0"/>
                <a:cs typeface="Segoe UI Light" panose="020B0502040204020203" pitchFamily="34" charset="0"/>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altLang="ja-JP"/>
              <a:t>Click to edit Master text styles</a:t>
            </a:r>
          </a:p>
        </p:txBody>
      </p:sp>
      <p:sp>
        <p:nvSpPr>
          <p:cNvPr id="2" name="Slide Number Placeholder 3">
            <a:extLst>
              <a:ext uri="{FF2B5EF4-FFF2-40B4-BE49-F238E27FC236}">
                <a16:creationId xmlns:a16="http://schemas.microsoft.com/office/drawing/2014/main" id="{FC40B215-889F-FBA8-7150-3F50A7D8BDD5}"/>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tx1"/>
                </a:solidFill>
                <a:latin typeface="Segoe UI Semibold" panose="020B0502040204020203" pitchFamily="34" charset="0"/>
                <a:cs typeface="Segoe UI Semibold" panose="020B0502040204020203" pitchFamily="34" charset="0"/>
              </a:rPr>
              <a:pPr algn="r"/>
              <a:t>‹#›</a:t>
            </a:fld>
            <a:endParaRPr lang="en-US" sz="700" b="1">
              <a:solidFill>
                <a:schemeClr val="tx1"/>
              </a:solidFill>
              <a:latin typeface="Segoe UI Semibold" panose="020B0502040204020203" pitchFamily="34" charset="0"/>
              <a:cs typeface="Segoe UI Semibold" panose="020B0502040204020203" pitchFamily="34" charset="0"/>
            </a:endParaRPr>
          </a:p>
        </p:txBody>
      </p:sp>
      <p:pic>
        <p:nvPicPr>
          <p:cNvPr id="3" name="Graphic 2">
            <a:extLst>
              <a:ext uri="{FF2B5EF4-FFF2-40B4-BE49-F238E27FC236}">
                <a16:creationId xmlns:a16="http://schemas.microsoft.com/office/drawing/2014/main" id="{13E1A97E-F25D-6473-432A-128EBF9CAE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413287571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1_content_slide">
    <p:bg bwMode="ltGray">
      <p:bgPr>
        <a:solidFill>
          <a:schemeClr val="tx1"/>
        </a:solidFill>
        <a:effectLst/>
      </p:bgPr>
    </p:bg>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4507" y="0"/>
            <a:ext cx="8234108" cy="6858000"/>
          </a:xfrm>
          <a:prstGeom prst="rect">
            <a:avLst/>
          </a:prstGeom>
          <a:solidFill>
            <a:schemeClr val="tx1"/>
          </a:solidFill>
          <a:effectLst/>
        </p:spPr>
        <p:txBody>
          <a:bodyPr>
            <a:normAutofit/>
          </a:bodyPr>
          <a:lstStyle>
            <a:lvl1pPr marL="0" indent="0">
              <a:buNone/>
              <a:defRPr sz="1867" b="1" i="0">
                <a:ln>
                  <a:noFill/>
                </a:ln>
                <a:solidFill>
                  <a:schemeClr val="bg1"/>
                </a:solidFill>
                <a:latin typeface="Segoe UI" panose="020B0502040204020203" pitchFamily="34" charset="0"/>
                <a:cs typeface="Segoe UI" panose="020B0502040204020203" pitchFamily="34" charset="0"/>
              </a:defRPr>
            </a:lvl1pPr>
          </a:lstStyle>
          <a:p>
            <a:pPr lvl="0"/>
            <a:r>
              <a:rPr lang="en-US" altLang="ja-JP" noProof="0"/>
              <a:t>Click icon to add picture</a:t>
            </a:r>
            <a:endParaRPr lang="en-US" noProof="0"/>
          </a:p>
        </p:txBody>
      </p:sp>
      <p:sp>
        <p:nvSpPr>
          <p:cNvPr id="5" name="Rounded Rectangle 4">
            <a:extLst>
              <a:ext uri="{FF2B5EF4-FFF2-40B4-BE49-F238E27FC236}">
                <a16:creationId xmlns:a16="http://schemas.microsoft.com/office/drawing/2014/main" id="{FC6B96B9-71B5-B536-42AA-693AE6BE70B3}"/>
              </a:ext>
            </a:extLst>
          </p:cNvPr>
          <p:cNvSpPr/>
          <p:nvPr userDrawn="1"/>
        </p:nvSpPr>
        <p:spPr>
          <a:xfrm>
            <a:off x="8229602" y="0"/>
            <a:ext cx="3962399" cy="6891688"/>
          </a:xfrm>
          <a:prstGeom prst="roundRect">
            <a:avLst>
              <a:gd name="adj" fmla="val 0"/>
            </a:avLst>
          </a:prstGeom>
          <a:gradFill flip="none" rotWithShape="1">
            <a:gsLst>
              <a:gs pos="100000">
                <a:schemeClr val="accent4"/>
              </a:gs>
              <a:gs pos="3000">
                <a:schemeClr val="bg2"/>
              </a:gs>
            </a:gsLst>
            <a:path path="circle">
              <a:fillToRect l="100000" t="100000"/>
            </a:path>
            <a:tileRect r="-100000" b="-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cs typeface="Segoe UI" panose="020B0502040204020203" pitchFamily="34" charset="0"/>
            </a:endParaRPr>
          </a:p>
        </p:txBody>
      </p:sp>
      <p:sp>
        <p:nvSpPr>
          <p:cNvPr id="6" name="Title 4">
            <a:extLst>
              <a:ext uri="{FF2B5EF4-FFF2-40B4-BE49-F238E27FC236}">
                <a16:creationId xmlns:a16="http://schemas.microsoft.com/office/drawing/2014/main" id="{90BABBC4-3489-D976-6E61-F322903E7954}"/>
              </a:ext>
            </a:extLst>
          </p:cNvPr>
          <p:cNvSpPr>
            <a:spLocks noGrp="1"/>
          </p:cNvSpPr>
          <p:nvPr>
            <p:ph type="title"/>
          </p:nvPr>
        </p:nvSpPr>
        <p:spPr>
          <a:xfrm>
            <a:off x="8713561" y="740785"/>
            <a:ext cx="2945041" cy="1466028"/>
          </a:xfrm>
          <a:prstGeom prst="rect">
            <a:avLst/>
          </a:prstGeom>
        </p:spPr>
        <p:txBody>
          <a:bodyPr anchor="ctr"/>
          <a:lstStyle>
            <a:lvl1pPr algn="l">
              <a:lnSpc>
                <a:spcPct val="100000"/>
              </a:lnSpc>
              <a:spcBef>
                <a:spcPts val="0"/>
              </a:spcBef>
              <a:spcAft>
                <a:spcPts val="0"/>
              </a:spcAft>
              <a:defRPr sz="3200" b="1" i="0">
                <a:solidFill>
                  <a:schemeClr val="tx1"/>
                </a:solidFill>
                <a:latin typeface="Segoe UI" panose="020B0502040204020203" pitchFamily="34" charset="0"/>
                <a:cs typeface="Segoe UI" panose="020B0502040204020203" pitchFamily="34" charset="0"/>
              </a:defRPr>
            </a:lvl1pPr>
          </a:lstStyle>
          <a:p>
            <a:r>
              <a:rPr lang="en-US" altLang="ja-JP"/>
              <a:t>Click to edit Master title style</a:t>
            </a:r>
            <a:endParaRPr lang="en-GB"/>
          </a:p>
        </p:txBody>
      </p:sp>
      <p:sp>
        <p:nvSpPr>
          <p:cNvPr id="9" name="Text Placeholder 6">
            <a:extLst>
              <a:ext uri="{FF2B5EF4-FFF2-40B4-BE49-F238E27FC236}">
                <a16:creationId xmlns:a16="http://schemas.microsoft.com/office/drawing/2014/main" id="{3E4C09AA-B7F9-4D66-7B42-9DC887E3CE44}"/>
              </a:ext>
            </a:extLst>
          </p:cNvPr>
          <p:cNvSpPr>
            <a:spLocks noGrp="1"/>
          </p:cNvSpPr>
          <p:nvPr>
            <p:ph type="body" sz="quarter" idx="15"/>
          </p:nvPr>
        </p:nvSpPr>
        <p:spPr>
          <a:xfrm>
            <a:off x="8713561" y="2349853"/>
            <a:ext cx="2945041" cy="3797613"/>
          </a:xfrm>
          <a:prstGeom prst="rect">
            <a:avLst/>
          </a:prstGeom>
        </p:spPr>
        <p:txBody>
          <a:bodyPr/>
          <a:lstStyle>
            <a:lvl1pPr marL="0" indent="0">
              <a:lnSpc>
                <a:spcPct val="100000"/>
              </a:lnSpc>
              <a:spcBef>
                <a:spcPts val="0"/>
              </a:spcBef>
              <a:spcAft>
                <a:spcPts val="0"/>
              </a:spcAft>
              <a:buNone/>
              <a:defRPr sz="1333" b="0" i="0">
                <a:solidFill>
                  <a:schemeClr val="tx1"/>
                </a:solidFill>
                <a:latin typeface="Segoe UI Light" panose="020B0502040204020203" pitchFamily="34" charset="0"/>
                <a:cs typeface="Segoe UI Light" panose="020B0502040204020203" pitchFamily="34" charset="0"/>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altLang="ja-JP"/>
              <a:t>Click to edit Master text styles</a:t>
            </a:r>
          </a:p>
        </p:txBody>
      </p:sp>
      <p:sp>
        <p:nvSpPr>
          <p:cNvPr id="2" name="Slide Number Placeholder 3">
            <a:extLst>
              <a:ext uri="{FF2B5EF4-FFF2-40B4-BE49-F238E27FC236}">
                <a16:creationId xmlns:a16="http://schemas.microsoft.com/office/drawing/2014/main" id="{147588F6-C97C-F7A0-AA91-FF0964703841}"/>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tx1"/>
                </a:solidFill>
                <a:latin typeface="Segoe UI Semibold" panose="020B0502040204020203" pitchFamily="34" charset="0"/>
                <a:cs typeface="Segoe UI Semibold" panose="020B0502040204020203" pitchFamily="34" charset="0"/>
              </a:rPr>
              <a:pPr algn="r"/>
              <a:t>‹#›</a:t>
            </a:fld>
            <a:endParaRPr lang="en-US" sz="700" b="1">
              <a:solidFill>
                <a:schemeClr val="tx1"/>
              </a:solidFill>
              <a:latin typeface="Segoe UI Semibold" panose="020B0502040204020203" pitchFamily="34" charset="0"/>
              <a:cs typeface="Segoe UI Semibold" panose="020B0502040204020203" pitchFamily="34" charset="0"/>
            </a:endParaRPr>
          </a:p>
        </p:txBody>
      </p:sp>
      <p:pic>
        <p:nvPicPr>
          <p:cNvPr id="3" name="Graphic 2">
            <a:extLst>
              <a:ext uri="{FF2B5EF4-FFF2-40B4-BE49-F238E27FC236}">
                <a16:creationId xmlns:a16="http://schemas.microsoft.com/office/drawing/2014/main" id="{763CDA8A-8AC0-3419-02C9-3D1338E7E8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378786491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_content_slide">
    <p:bg bwMode="ltGray">
      <p:bgPr>
        <a:solidFill>
          <a:schemeClr val="tx1"/>
        </a:solidFill>
        <a:effectLst/>
      </p:bgPr>
    </p:bg>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4507" y="0"/>
            <a:ext cx="8234108" cy="6858000"/>
          </a:xfrm>
          <a:prstGeom prst="rect">
            <a:avLst/>
          </a:prstGeom>
          <a:solidFill>
            <a:schemeClr val="tx1"/>
          </a:solidFill>
          <a:effectLst/>
        </p:spPr>
        <p:txBody>
          <a:bodyPr>
            <a:normAutofit/>
          </a:bodyPr>
          <a:lstStyle>
            <a:lvl1pPr marL="0" indent="0">
              <a:buNone/>
              <a:defRPr sz="1867" b="1" i="0">
                <a:ln>
                  <a:noFill/>
                </a:ln>
                <a:solidFill>
                  <a:schemeClr val="bg1"/>
                </a:solidFill>
                <a:latin typeface="Segoe UI" panose="020B0502040204020203" pitchFamily="34" charset="0"/>
                <a:cs typeface="Segoe UI" panose="020B0502040204020203" pitchFamily="34" charset="0"/>
              </a:defRPr>
            </a:lvl1pPr>
          </a:lstStyle>
          <a:p>
            <a:pPr lvl="0"/>
            <a:r>
              <a:rPr lang="en-US" altLang="ja-JP" noProof="0"/>
              <a:t>Click icon to add picture</a:t>
            </a:r>
            <a:endParaRPr lang="en-US" noProof="0"/>
          </a:p>
        </p:txBody>
      </p:sp>
      <p:sp>
        <p:nvSpPr>
          <p:cNvPr id="6" name="Title 4">
            <a:extLst>
              <a:ext uri="{FF2B5EF4-FFF2-40B4-BE49-F238E27FC236}">
                <a16:creationId xmlns:a16="http://schemas.microsoft.com/office/drawing/2014/main" id="{48C89493-E0C4-2A21-1144-6E48D6AAA7F1}"/>
              </a:ext>
            </a:extLst>
          </p:cNvPr>
          <p:cNvSpPr>
            <a:spLocks noGrp="1"/>
          </p:cNvSpPr>
          <p:nvPr>
            <p:ph type="title"/>
          </p:nvPr>
        </p:nvSpPr>
        <p:spPr>
          <a:xfrm>
            <a:off x="8713561" y="740785"/>
            <a:ext cx="2945041" cy="1466028"/>
          </a:xfrm>
          <a:prstGeom prst="rect">
            <a:avLst/>
          </a:prstGeom>
        </p:spPr>
        <p:txBody>
          <a:bodyPr anchor="ctr"/>
          <a:lstStyle>
            <a:lvl1pPr algn="l">
              <a:lnSpc>
                <a:spcPct val="100000"/>
              </a:lnSpc>
              <a:spcBef>
                <a:spcPts val="0"/>
              </a:spcBef>
              <a:spcAft>
                <a:spcPts val="0"/>
              </a:spcAft>
              <a:defRPr sz="3200" b="1" i="0">
                <a:solidFill>
                  <a:schemeClr val="bg1"/>
                </a:solidFill>
                <a:latin typeface="Segoe UI" panose="020B0502040204020203" pitchFamily="34" charset="0"/>
                <a:cs typeface="Segoe UI" panose="020B0502040204020203" pitchFamily="34" charset="0"/>
              </a:defRPr>
            </a:lvl1pPr>
          </a:lstStyle>
          <a:p>
            <a:r>
              <a:rPr lang="en-US" altLang="ja-JP"/>
              <a:t>Click to edit Master title style</a:t>
            </a:r>
            <a:endParaRPr lang="en-GB"/>
          </a:p>
        </p:txBody>
      </p:sp>
      <p:sp>
        <p:nvSpPr>
          <p:cNvPr id="9" name="Text Placeholder 6">
            <a:extLst>
              <a:ext uri="{FF2B5EF4-FFF2-40B4-BE49-F238E27FC236}">
                <a16:creationId xmlns:a16="http://schemas.microsoft.com/office/drawing/2014/main" id="{CF78B3F8-E34A-04D6-F441-B49D850C41D6}"/>
              </a:ext>
            </a:extLst>
          </p:cNvPr>
          <p:cNvSpPr>
            <a:spLocks noGrp="1"/>
          </p:cNvSpPr>
          <p:nvPr>
            <p:ph type="body" sz="quarter" idx="15"/>
          </p:nvPr>
        </p:nvSpPr>
        <p:spPr>
          <a:xfrm>
            <a:off x="8713561" y="2349853"/>
            <a:ext cx="2945041" cy="3797613"/>
          </a:xfrm>
          <a:prstGeom prst="rect">
            <a:avLst/>
          </a:prstGeom>
        </p:spPr>
        <p:txBody>
          <a:bodyPr/>
          <a:lstStyle>
            <a:lvl1pPr marL="0" indent="0">
              <a:lnSpc>
                <a:spcPct val="100000"/>
              </a:lnSpc>
              <a:spcBef>
                <a:spcPts val="0"/>
              </a:spcBef>
              <a:spcAft>
                <a:spcPts val="0"/>
              </a:spcAft>
              <a:buNone/>
              <a:defRPr sz="1333" b="0" i="0">
                <a:solidFill>
                  <a:schemeClr val="bg1"/>
                </a:solidFill>
                <a:latin typeface="Segoe UI Light" panose="020B0502040204020203" pitchFamily="34" charset="0"/>
                <a:cs typeface="Segoe UI Light" panose="020B0502040204020203" pitchFamily="34" charset="0"/>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altLang="ja-JP"/>
              <a:t>Click to edit Master text styles</a:t>
            </a:r>
          </a:p>
        </p:txBody>
      </p:sp>
      <p:sp>
        <p:nvSpPr>
          <p:cNvPr id="2" name="Slide Number Placeholder 3">
            <a:extLst>
              <a:ext uri="{FF2B5EF4-FFF2-40B4-BE49-F238E27FC236}">
                <a16:creationId xmlns:a16="http://schemas.microsoft.com/office/drawing/2014/main" id="{EAA962C6-E258-4D00-B266-EB226D2891AD}"/>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bg1"/>
                </a:solidFill>
                <a:latin typeface="Segoe UI Semibold" panose="020B0502040204020203" pitchFamily="34" charset="0"/>
                <a:cs typeface="Segoe UI Semibold" panose="020B0502040204020203" pitchFamily="34" charset="0"/>
              </a:rPr>
              <a:pPr algn="r"/>
              <a:t>‹#›</a:t>
            </a:fld>
            <a:endParaRPr lang="en-US" sz="700" b="1">
              <a:solidFill>
                <a:schemeClr val="bg1"/>
              </a:solidFill>
              <a:latin typeface="Segoe UI Semibold" panose="020B0502040204020203" pitchFamily="34" charset="0"/>
              <a:cs typeface="Segoe UI Semibold" panose="020B0502040204020203" pitchFamily="34" charset="0"/>
            </a:endParaRPr>
          </a:p>
        </p:txBody>
      </p:sp>
      <p:pic>
        <p:nvPicPr>
          <p:cNvPr id="3" name="Graphic 2">
            <a:extLst>
              <a:ext uri="{FF2B5EF4-FFF2-40B4-BE49-F238E27FC236}">
                <a16:creationId xmlns:a16="http://schemas.microsoft.com/office/drawing/2014/main" id="{70C4878B-F6C2-B27A-A785-95D1E41189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109230971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3_content_slide">
    <p:bg bwMode="ltGray">
      <p:bgPr>
        <a:solidFill>
          <a:schemeClr val="tx1"/>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7BD2660-B6BC-E8B4-C572-1B2CB8831441}"/>
              </a:ext>
            </a:extLst>
          </p:cNvPr>
          <p:cNvSpPr/>
          <p:nvPr userDrawn="1"/>
        </p:nvSpPr>
        <p:spPr>
          <a:xfrm>
            <a:off x="5791200" y="0"/>
            <a:ext cx="6400800" cy="6858000"/>
          </a:xfrm>
          <a:prstGeom prst="roundRect">
            <a:avLst>
              <a:gd name="adj" fmla="val 0"/>
            </a:avLst>
          </a:prstGeom>
          <a:gradFill flip="none" rotWithShape="1">
            <a:gsLst>
              <a:gs pos="100000">
                <a:schemeClr val="bg2"/>
              </a:gs>
              <a:gs pos="4000">
                <a:schemeClr val="accent1"/>
              </a:gs>
            </a:gsLst>
            <a:path path="circle">
              <a:fillToRect l="100000" t="100000"/>
            </a:path>
            <a:tileRect r="-100000" b="-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cs typeface="Segoe UI" panose="020B0502040204020203" pitchFamily="34" charset="0"/>
            </a:endParaRPr>
          </a:p>
        </p:txBody>
      </p:sp>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4509" y="0"/>
            <a:ext cx="5795708" cy="6858000"/>
          </a:xfrm>
          <a:prstGeom prst="rect">
            <a:avLst/>
          </a:prstGeom>
          <a:solidFill>
            <a:schemeClr val="tx1"/>
          </a:solidFill>
          <a:effectLst/>
        </p:spPr>
        <p:txBody>
          <a:bodyPr>
            <a:normAutofit/>
          </a:bodyPr>
          <a:lstStyle>
            <a:lvl1pPr marL="0" indent="0">
              <a:buNone/>
              <a:defRPr sz="1867" b="1" i="0">
                <a:ln>
                  <a:noFill/>
                </a:ln>
                <a:solidFill>
                  <a:schemeClr val="bg1"/>
                </a:solidFill>
                <a:latin typeface="Segoe UI" panose="020B0502040204020203" pitchFamily="34" charset="0"/>
                <a:cs typeface="Segoe UI" panose="020B0502040204020203" pitchFamily="34" charset="0"/>
              </a:defRPr>
            </a:lvl1pPr>
          </a:lstStyle>
          <a:p>
            <a:pPr lvl="0"/>
            <a:r>
              <a:rPr lang="en-US" altLang="ja-JP" noProof="0"/>
              <a:t>Click icon to add picture</a:t>
            </a:r>
            <a:endParaRPr lang="en-US" noProof="0"/>
          </a:p>
        </p:txBody>
      </p:sp>
      <p:sp>
        <p:nvSpPr>
          <p:cNvPr id="5" name="Title Placeholder 1">
            <a:extLst>
              <a:ext uri="{FF2B5EF4-FFF2-40B4-BE49-F238E27FC236}">
                <a16:creationId xmlns:a16="http://schemas.microsoft.com/office/drawing/2014/main" id="{8B3F71A1-43B6-5C1A-4CBC-C0832E3939F3}"/>
              </a:ext>
            </a:extLst>
          </p:cNvPr>
          <p:cNvSpPr>
            <a:spLocks noGrp="1"/>
          </p:cNvSpPr>
          <p:nvPr>
            <p:ph type="title" hasCustomPrompt="1"/>
          </p:nvPr>
        </p:nvSpPr>
        <p:spPr>
          <a:xfrm>
            <a:off x="6324836" y="457202"/>
            <a:ext cx="5333765" cy="1176593"/>
          </a:xfrm>
          <a:prstGeom prst="rect">
            <a:avLst/>
          </a:prstGeom>
        </p:spPr>
        <p:txBody>
          <a:bodyPr vert="horz" lIns="91440" tIns="45720" rIns="91440" bIns="45720" rtlCol="0" anchor="t">
            <a:noAutofit/>
          </a:bodyPr>
          <a:lstStyle>
            <a:lvl1pPr>
              <a:lnSpc>
                <a:spcPct val="100000"/>
              </a:lnSpc>
              <a:spcBef>
                <a:spcPts val="0"/>
              </a:spcBef>
              <a:spcAft>
                <a:spcPts val="0"/>
              </a:spcAft>
              <a:defRPr sz="3200" b="1">
                <a:solidFill>
                  <a:schemeClr val="tx1"/>
                </a:solidFill>
                <a:latin typeface="Segoe UI" panose="020B0502040204020203" pitchFamily="34" charset="0"/>
                <a:cs typeface="Segoe UI" panose="020B0502040204020203" pitchFamily="34" charset="0"/>
              </a:defRPr>
            </a:lvl1pPr>
          </a:lstStyle>
          <a:p>
            <a:r>
              <a:rPr lang="en-GB"/>
              <a:t>Click to edit Master </a:t>
            </a:r>
            <a:br>
              <a:rPr lang="en-GB"/>
            </a:br>
            <a:r>
              <a:rPr lang="en-GB"/>
              <a:t>title style</a:t>
            </a:r>
            <a:endParaRPr lang="en-US"/>
          </a:p>
        </p:txBody>
      </p:sp>
      <p:sp>
        <p:nvSpPr>
          <p:cNvPr id="6" name="Content Placeholder 20">
            <a:extLst>
              <a:ext uri="{FF2B5EF4-FFF2-40B4-BE49-F238E27FC236}">
                <a16:creationId xmlns:a16="http://schemas.microsoft.com/office/drawing/2014/main" id="{9249A8EA-3F43-AF11-7B20-580B3EF1401F}"/>
              </a:ext>
            </a:extLst>
          </p:cNvPr>
          <p:cNvSpPr>
            <a:spLocks noGrp="1"/>
          </p:cNvSpPr>
          <p:nvPr>
            <p:ph sz="quarter" idx="10"/>
          </p:nvPr>
        </p:nvSpPr>
        <p:spPr>
          <a:xfrm>
            <a:off x="6324601" y="1768284"/>
            <a:ext cx="5334183" cy="2199861"/>
          </a:xfrm>
          <a:prstGeom prst="rect">
            <a:avLst/>
          </a:prstGeom>
        </p:spPr>
        <p:txBody>
          <a:bodyPr/>
          <a:lstStyle>
            <a:lvl1pPr>
              <a:lnSpc>
                <a:spcPct val="100000"/>
              </a:lnSpc>
              <a:spcBef>
                <a:spcPts val="0"/>
              </a:spcBef>
              <a:spcAft>
                <a:spcPts val="0"/>
              </a:spcAft>
              <a:defRPr b="0" i="0">
                <a:latin typeface="Segoe UI Light" panose="020B0502040204020203" pitchFamily="34" charset="0"/>
                <a:cs typeface="Segoe UI Light" panose="020B0502040204020203" pitchFamily="34" charset="0"/>
              </a:defRPr>
            </a:lvl1pPr>
            <a:lvl2pPr>
              <a:lnSpc>
                <a:spcPct val="100000"/>
              </a:lnSpc>
              <a:spcBef>
                <a:spcPts val="0"/>
              </a:spcBef>
              <a:spcAft>
                <a:spcPts val="0"/>
              </a:spcAft>
              <a:defRPr b="0" i="0">
                <a:latin typeface="Segoe UI Light" panose="020B0502040204020203" pitchFamily="34" charset="0"/>
                <a:cs typeface="Segoe UI Light" panose="020B0502040204020203" pitchFamily="34" charset="0"/>
              </a:defRPr>
            </a:lvl2pPr>
            <a:lvl3pPr>
              <a:lnSpc>
                <a:spcPct val="100000"/>
              </a:lnSpc>
              <a:spcBef>
                <a:spcPts val="0"/>
              </a:spcBef>
              <a:spcAft>
                <a:spcPts val="0"/>
              </a:spcAft>
              <a:defRPr b="0" i="0">
                <a:latin typeface="Segoe UI Light" panose="020B0502040204020203" pitchFamily="34" charset="0"/>
                <a:cs typeface="Segoe UI Light" panose="020B0502040204020203" pitchFamily="34" charset="0"/>
              </a:defRPr>
            </a:lvl3pPr>
            <a:lvl4pPr>
              <a:lnSpc>
                <a:spcPct val="100000"/>
              </a:lnSpc>
              <a:spcBef>
                <a:spcPts val="0"/>
              </a:spcBef>
              <a:spcAft>
                <a:spcPts val="0"/>
              </a:spcAft>
              <a:defRPr b="0" i="0">
                <a:latin typeface="Segoe UI Light" panose="020B0502040204020203" pitchFamily="34" charset="0"/>
                <a:cs typeface="Segoe UI Light" panose="020B0502040204020203" pitchFamily="34" charset="0"/>
              </a:defRPr>
            </a:lvl4pPr>
            <a:lvl5pPr>
              <a:lnSpc>
                <a:spcPct val="100000"/>
              </a:lnSpc>
              <a:spcBef>
                <a:spcPts val="0"/>
              </a:spcBef>
              <a:spcAft>
                <a:spcPts val="0"/>
              </a:spcAft>
              <a:defRPr b="0" i="0">
                <a:latin typeface="Segoe UI Light" panose="020B0502040204020203" pitchFamily="34" charset="0"/>
                <a:cs typeface="Segoe UI Light"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Slide Number Placeholder 3">
            <a:extLst>
              <a:ext uri="{FF2B5EF4-FFF2-40B4-BE49-F238E27FC236}">
                <a16:creationId xmlns:a16="http://schemas.microsoft.com/office/drawing/2014/main" id="{E2523762-6450-DA1D-8CCC-A6022BD00CD7}"/>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tx1"/>
                </a:solidFill>
                <a:latin typeface="Segoe UI Semibold" panose="020B0502040204020203" pitchFamily="34" charset="0"/>
                <a:cs typeface="Segoe UI Semibold" panose="020B0502040204020203" pitchFamily="34" charset="0"/>
              </a:rPr>
              <a:pPr algn="r"/>
              <a:t>‹#›</a:t>
            </a:fld>
            <a:endParaRPr lang="en-US" sz="700" b="1">
              <a:solidFill>
                <a:schemeClr val="tx1"/>
              </a:solidFill>
              <a:latin typeface="Segoe UI Semibold" panose="020B0502040204020203" pitchFamily="34" charset="0"/>
              <a:cs typeface="Segoe UI Semibold" panose="020B0502040204020203" pitchFamily="34" charset="0"/>
            </a:endParaRPr>
          </a:p>
        </p:txBody>
      </p:sp>
      <p:pic>
        <p:nvPicPr>
          <p:cNvPr id="3" name="Graphic 2">
            <a:extLst>
              <a:ext uri="{FF2B5EF4-FFF2-40B4-BE49-F238E27FC236}">
                <a16:creationId xmlns:a16="http://schemas.microsoft.com/office/drawing/2014/main" id="{1013C657-D3A3-7731-94BE-B0E43928BF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168935722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4_content_slide">
    <p:bg bwMode="ltGray">
      <p:bgPr>
        <a:solidFill>
          <a:schemeClr val="tx1"/>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7BD2660-B6BC-E8B4-C572-1B2CB8831441}"/>
              </a:ext>
            </a:extLst>
          </p:cNvPr>
          <p:cNvSpPr/>
          <p:nvPr userDrawn="1"/>
        </p:nvSpPr>
        <p:spPr>
          <a:xfrm>
            <a:off x="5791200" y="0"/>
            <a:ext cx="6400800" cy="6858000"/>
          </a:xfrm>
          <a:prstGeom prst="roundRect">
            <a:avLst>
              <a:gd name="adj" fmla="val 0"/>
            </a:avLst>
          </a:prstGeom>
          <a:gradFill flip="none" rotWithShape="1">
            <a:gsLst>
              <a:gs pos="100000">
                <a:schemeClr val="accent4"/>
              </a:gs>
              <a:gs pos="5000">
                <a:schemeClr val="bg2"/>
              </a:gs>
            </a:gsLst>
            <a:path path="circle">
              <a:fillToRect l="100000" t="100000"/>
            </a:path>
            <a:tileRect r="-100000" b="-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cs typeface="Segoe UI" panose="020B0502040204020203" pitchFamily="34" charset="0"/>
            </a:endParaRPr>
          </a:p>
        </p:txBody>
      </p:sp>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4509" y="0"/>
            <a:ext cx="5795708" cy="6858000"/>
          </a:xfrm>
          <a:prstGeom prst="rect">
            <a:avLst/>
          </a:prstGeom>
          <a:solidFill>
            <a:schemeClr val="tx1"/>
          </a:solidFill>
          <a:effectLst/>
        </p:spPr>
        <p:txBody>
          <a:bodyPr>
            <a:normAutofit/>
          </a:bodyPr>
          <a:lstStyle>
            <a:lvl1pPr marL="0" indent="0">
              <a:buNone/>
              <a:defRPr sz="1867" b="1" i="0">
                <a:ln>
                  <a:noFill/>
                </a:ln>
                <a:solidFill>
                  <a:schemeClr val="bg1"/>
                </a:solidFill>
                <a:latin typeface="Segoe UI" panose="020B0502040204020203" pitchFamily="34" charset="0"/>
                <a:cs typeface="Segoe UI" panose="020B0502040204020203" pitchFamily="34" charset="0"/>
              </a:defRPr>
            </a:lvl1pPr>
          </a:lstStyle>
          <a:p>
            <a:pPr lvl="0"/>
            <a:r>
              <a:rPr lang="en-US" altLang="ja-JP" noProof="0"/>
              <a:t>Click icon to add picture</a:t>
            </a:r>
            <a:endParaRPr lang="en-US" noProof="0"/>
          </a:p>
        </p:txBody>
      </p:sp>
      <p:sp>
        <p:nvSpPr>
          <p:cNvPr id="9" name="Title Placeholder 1">
            <a:extLst>
              <a:ext uri="{FF2B5EF4-FFF2-40B4-BE49-F238E27FC236}">
                <a16:creationId xmlns:a16="http://schemas.microsoft.com/office/drawing/2014/main" id="{514597B1-FFFF-8847-2359-01B82ED35668}"/>
              </a:ext>
            </a:extLst>
          </p:cNvPr>
          <p:cNvSpPr>
            <a:spLocks noGrp="1"/>
          </p:cNvSpPr>
          <p:nvPr>
            <p:ph type="title" hasCustomPrompt="1"/>
          </p:nvPr>
        </p:nvSpPr>
        <p:spPr>
          <a:xfrm>
            <a:off x="6324836" y="457202"/>
            <a:ext cx="5333765" cy="1176593"/>
          </a:xfrm>
          <a:prstGeom prst="rect">
            <a:avLst/>
          </a:prstGeom>
        </p:spPr>
        <p:txBody>
          <a:bodyPr vert="horz" lIns="91440" tIns="45720" rIns="91440" bIns="45720" rtlCol="0" anchor="t">
            <a:noAutofit/>
          </a:bodyPr>
          <a:lstStyle>
            <a:lvl1pPr>
              <a:lnSpc>
                <a:spcPct val="100000"/>
              </a:lnSpc>
              <a:spcBef>
                <a:spcPts val="0"/>
              </a:spcBef>
              <a:spcAft>
                <a:spcPts val="0"/>
              </a:spcAft>
              <a:defRPr sz="3200" b="1">
                <a:solidFill>
                  <a:schemeClr val="tx1"/>
                </a:solidFill>
                <a:latin typeface="Segoe UI" panose="020B0502040204020203" pitchFamily="34" charset="0"/>
                <a:cs typeface="Segoe UI" panose="020B0502040204020203" pitchFamily="34" charset="0"/>
              </a:defRPr>
            </a:lvl1pPr>
          </a:lstStyle>
          <a:p>
            <a:r>
              <a:rPr lang="en-GB"/>
              <a:t>Click to edit Master </a:t>
            </a:r>
            <a:br>
              <a:rPr lang="en-GB"/>
            </a:br>
            <a:r>
              <a:rPr lang="en-GB"/>
              <a:t>title style</a:t>
            </a:r>
            <a:endParaRPr lang="en-US"/>
          </a:p>
        </p:txBody>
      </p:sp>
      <p:sp>
        <p:nvSpPr>
          <p:cNvPr id="11" name="Content Placeholder 20">
            <a:extLst>
              <a:ext uri="{FF2B5EF4-FFF2-40B4-BE49-F238E27FC236}">
                <a16:creationId xmlns:a16="http://schemas.microsoft.com/office/drawing/2014/main" id="{CB555E74-8201-C10D-0D6F-5D53C85E9874}"/>
              </a:ext>
            </a:extLst>
          </p:cNvPr>
          <p:cNvSpPr>
            <a:spLocks noGrp="1"/>
          </p:cNvSpPr>
          <p:nvPr>
            <p:ph sz="quarter" idx="10"/>
          </p:nvPr>
        </p:nvSpPr>
        <p:spPr>
          <a:xfrm>
            <a:off x="6324601" y="1768284"/>
            <a:ext cx="5334183" cy="2199861"/>
          </a:xfrm>
          <a:prstGeom prst="rect">
            <a:avLst/>
          </a:prstGeom>
        </p:spPr>
        <p:txBody>
          <a:bodyPr/>
          <a:lstStyle>
            <a:lvl1pPr>
              <a:lnSpc>
                <a:spcPct val="100000"/>
              </a:lnSpc>
              <a:spcBef>
                <a:spcPts val="0"/>
              </a:spcBef>
              <a:spcAft>
                <a:spcPts val="0"/>
              </a:spcAft>
              <a:defRPr b="0" i="0">
                <a:latin typeface="Segoe UI Light" panose="020B0502040204020203" pitchFamily="34" charset="0"/>
                <a:cs typeface="Segoe UI Light" panose="020B0502040204020203" pitchFamily="34" charset="0"/>
              </a:defRPr>
            </a:lvl1pPr>
            <a:lvl2pPr>
              <a:lnSpc>
                <a:spcPct val="100000"/>
              </a:lnSpc>
              <a:spcBef>
                <a:spcPts val="0"/>
              </a:spcBef>
              <a:spcAft>
                <a:spcPts val="0"/>
              </a:spcAft>
              <a:defRPr b="0" i="0">
                <a:latin typeface="Segoe UI Light" panose="020B0502040204020203" pitchFamily="34" charset="0"/>
                <a:cs typeface="Segoe UI Light" panose="020B0502040204020203" pitchFamily="34" charset="0"/>
              </a:defRPr>
            </a:lvl2pPr>
            <a:lvl3pPr>
              <a:lnSpc>
                <a:spcPct val="100000"/>
              </a:lnSpc>
              <a:spcBef>
                <a:spcPts val="0"/>
              </a:spcBef>
              <a:spcAft>
                <a:spcPts val="0"/>
              </a:spcAft>
              <a:defRPr b="0" i="0">
                <a:latin typeface="Segoe UI Light" panose="020B0502040204020203" pitchFamily="34" charset="0"/>
                <a:cs typeface="Segoe UI Light" panose="020B0502040204020203" pitchFamily="34" charset="0"/>
              </a:defRPr>
            </a:lvl3pPr>
            <a:lvl4pPr>
              <a:lnSpc>
                <a:spcPct val="100000"/>
              </a:lnSpc>
              <a:spcBef>
                <a:spcPts val="0"/>
              </a:spcBef>
              <a:spcAft>
                <a:spcPts val="0"/>
              </a:spcAft>
              <a:defRPr b="0" i="0">
                <a:latin typeface="Segoe UI Light" panose="020B0502040204020203" pitchFamily="34" charset="0"/>
                <a:cs typeface="Segoe UI Light" panose="020B0502040204020203" pitchFamily="34" charset="0"/>
              </a:defRPr>
            </a:lvl4pPr>
            <a:lvl5pPr>
              <a:lnSpc>
                <a:spcPct val="100000"/>
              </a:lnSpc>
              <a:spcBef>
                <a:spcPts val="0"/>
              </a:spcBef>
              <a:spcAft>
                <a:spcPts val="0"/>
              </a:spcAft>
              <a:defRPr b="0" i="0">
                <a:latin typeface="Segoe UI Light" panose="020B0502040204020203" pitchFamily="34" charset="0"/>
                <a:cs typeface="Segoe UI Light"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Slide Number Placeholder 3">
            <a:extLst>
              <a:ext uri="{FF2B5EF4-FFF2-40B4-BE49-F238E27FC236}">
                <a16:creationId xmlns:a16="http://schemas.microsoft.com/office/drawing/2014/main" id="{873EA5CF-2BCE-6ED0-1E45-DF867757321A}"/>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tx1"/>
                </a:solidFill>
                <a:latin typeface="Segoe UI Semibold" panose="020B0502040204020203" pitchFamily="34" charset="0"/>
                <a:cs typeface="Segoe UI Semibold" panose="020B0502040204020203" pitchFamily="34" charset="0"/>
              </a:rPr>
              <a:pPr algn="r"/>
              <a:t>‹#›</a:t>
            </a:fld>
            <a:endParaRPr lang="en-US" sz="700" b="1">
              <a:solidFill>
                <a:schemeClr val="tx1"/>
              </a:solidFill>
              <a:latin typeface="Segoe UI Semibold" panose="020B0502040204020203" pitchFamily="34" charset="0"/>
              <a:cs typeface="Segoe UI Semibold" panose="020B0502040204020203" pitchFamily="34" charset="0"/>
            </a:endParaRPr>
          </a:p>
        </p:txBody>
      </p:sp>
      <p:pic>
        <p:nvPicPr>
          <p:cNvPr id="3" name="Graphic 2">
            <a:extLst>
              <a:ext uri="{FF2B5EF4-FFF2-40B4-BE49-F238E27FC236}">
                <a16:creationId xmlns:a16="http://schemas.microsoft.com/office/drawing/2014/main" id="{AAD7D7AA-85D5-50E9-A12C-ADF713F603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10157120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5_content_slide">
    <p:bg bwMode="ltGray">
      <p:bgPr>
        <a:solidFill>
          <a:schemeClr val="tx1"/>
        </a:solidFill>
        <a:effectLst/>
      </p:bgPr>
    </p:bg>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4509" y="0"/>
            <a:ext cx="5795708" cy="6858000"/>
          </a:xfrm>
          <a:prstGeom prst="rect">
            <a:avLst/>
          </a:prstGeom>
          <a:solidFill>
            <a:schemeClr val="tx1"/>
          </a:solidFill>
          <a:effectLst/>
        </p:spPr>
        <p:txBody>
          <a:bodyPr>
            <a:normAutofit/>
          </a:bodyPr>
          <a:lstStyle>
            <a:lvl1pPr marL="0" indent="0">
              <a:buNone/>
              <a:defRPr sz="1867" b="1" i="0">
                <a:ln>
                  <a:noFill/>
                </a:ln>
                <a:solidFill>
                  <a:schemeClr val="bg1"/>
                </a:solidFill>
                <a:latin typeface="Segoe UI" panose="020B0502040204020203" pitchFamily="34" charset="0"/>
                <a:cs typeface="Segoe UI" panose="020B0502040204020203" pitchFamily="34" charset="0"/>
              </a:defRPr>
            </a:lvl1pPr>
          </a:lstStyle>
          <a:p>
            <a:pPr lvl="0"/>
            <a:r>
              <a:rPr lang="en-US" altLang="ja-JP" noProof="0"/>
              <a:t>Click icon to add picture</a:t>
            </a:r>
            <a:endParaRPr lang="en-US" noProof="0"/>
          </a:p>
        </p:txBody>
      </p:sp>
      <p:sp>
        <p:nvSpPr>
          <p:cNvPr id="8" name="Title Placeholder 1">
            <a:extLst>
              <a:ext uri="{FF2B5EF4-FFF2-40B4-BE49-F238E27FC236}">
                <a16:creationId xmlns:a16="http://schemas.microsoft.com/office/drawing/2014/main" id="{08B33E6B-2365-80ED-C0C4-B2FE131BD5E7}"/>
              </a:ext>
            </a:extLst>
          </p:cNvPr>
          <p:cNvSpPr>
            <a:spLocks noGrp="1"/>
          </p:cNvSpPr>
          <p:nvPr>
            <p:ph type="title" hasCustomPrompt="1"/>
          </p:nvPr>
        </p:nvSpPr>
        <p:spPr>
          <a:xfrm>
            <a:off x="6324836" y="457202"/>
            <a:ext cx="5333765" cy="1176593"/>
          </a:xfrm>
          <a:prstGeom prst="rect">
            <a:avLst/>
          </a:prstGeom>
        </p:spPr>
        <p:txBody>
          <a:bodyPr vert="horz" lIns="91440" tIns="45720" rIns="91440" bIns="45720" rtlCol="0" anchor="t">
            <a:noAutofit/>
          </a:bodyPr>
          <a:lstStyle>
            <a:lvl1pPr>
              <a:lnSpc>
                <a:spcPct val="100000"/>
              </a:lnSpc>
              <a:spcBef>
                <a:spcPts val="0"/>
              </a:spcBef>
              <a:spcAft>
                <a:spcPts val="0"/>
              </a:spcAft>
              <a:defRPr sz="3200" b="1">
                <a:solidFill>
                  <a:schemeClr val="bg1"/>
                </a:solidFill>
                <a:latin typeface="Segoe UI" panose="020B0502040204020203" pitchFamily="34" charset="0"/>
                <a:cs typeface="Segoe UI" panose="020B0502040204020203" pitchFamily="34" charset="0"/>
              </a:defRPr>
            </a:lvl1pPr>
          </a:lstStyle>
          <a:p>
            <a:r>
              <a:rPr lang="en-GB"/>
              <a:t>Click to edit Master </a:t>
            </a:r>
            <a:br>
              <a:rPr lang="en-GB"/>
            </a:br>
            <a:r>
              <a:rPr lang="en-GB"/>
              <a:t>title style</a:t>
            </a:r>
            <a:endParaRPr lang="en-US"/>
          </a:p>
        </p:txBody>
      </p:sp>
      <p:sp>
        <p:nvSpPr>
          <p:cNvPr id="9" name="Content Placeholder 20">
            <a:extLst>
              <a:ext uri="{FF2B5EF4-FFF2-40B4-BE49-F238E27FC236}">
                <a16:creationId xmlns:a16="http://schemas.microsoft.com/office/drawing/2014/main" id="{1E0CF8C2-FFF2-E18F-A12A-5C08DE5932E1}"/>
              </a:ext>
            </a:extLst>
          </p:cNvPr>
          <p:cNvSpPr>
            <a:spLocks noGrp="1"/>
          </p:cNvSpPr>
          <p:nvPr>
            <p:ph sz="quarter" idx="10"/>
          </p:nvPr>
        </p:nvSpPr>
        <p:spPr>
          <a:xfrm>
            <a:off x="6324601" y="1768284"/>
            <a:ext cx="5334183" cy="2199861"/>
          </a:xfrm>
          <a:prstGeom prst="rect">
            <a:avLst/>
          </a:prstGeom>
        </p:spPr>
        <p:txBody>
          <a:bodyPr/>
          <a:lstStyle>
            <a:lvl1pPr>
              <a:lnSpc>
                <a:spcPct val="100000"/>
              </a:lnSpc>
              <a:spcBef>
                <a:spcPts val="0"/>
              </a:spcBef>
              <a:spcAft>
                <a:spcPts val="0"/>
              </a:spcAft>
              <a:defRPr b="0" i="0">
                <a:solidFill>
                  <a:schemeClr val="bg1"/>
                </a:solidFill>
                <a:latin typeface="Segoe UI Light" panose="020B0502040204020203" pitchFamily="34" charset="0"/>
                <a:cs typeface="Segoe UI Light" panose="020B0502040204020203" pitchFamily="34" charset="0"/>
              </a:defRPr>
            </a:lvl1pPr>
            <a:lvl2pPr>
              <a:lnSpc>
                <a:spcPct val="100000"/>
              </a:lnSpc>
              <a:spcBef>
                <a:spcPts val="0"/>
              </a:spcBef>
              <a:spcAft>
                <a:spcPts val="0"/>
              </a:spcAft>
              <a:defRPr b="0" i="0">
                <a:solidFill>
                  <a:schemeClr val="bg1"/>
                </a:solidFill>
                <a:latin typeface="Segoe UI Light" panose="020B0502040204020203" pitchFamily="34" charset="0"/>
                <a:cs typeface="Segoe UI Light" panose="020B0502040204020203" pitchFamily="34" charset="0"/>
              </a:defRPr>
            </a:lvl2pPr>
            <a:lvl3pPr>
              <a:lnSpc>
                <a:spcPct val="100000"/>
              </a:lnSpc>
              <a:spcBef>
                <a:spcPts val="0"/>
              </a:spcBef>
              <a:spcAft>
                <a:spcPts val="0"/>
              </a:spcAft>
              <a:defRPr b="0" i="0">
                <a:solidFill>
                  <a:schemeClr val="bg1"/>
                </a:solidFill>
                <a:latin typeface="Segoe UI Light" panose="020B0502040204020203" pitchFamily="34" charset="0"/>
                <a:cs typeface="Segoe UI Light" panose="020B0502040204020203" pitchFamily="34" charset="0"/>
              </a:defRPr>
            </a:lvl3pPr>
            <a:lvl4pPr>
              <a:lnSpc>
                <a:spcPct val="100000"/>
              </a:lnSpc>
              <a:spcBef>
                <a:spcPts val="0"/>
              </a:spcBef>
              <a:spcAft>
                <a:spcPts val="0"/>
              </a:spcAft>
              <a:defRPr b="0" i="0">
                <a:solidFill>
                  <a:schemeClr val="bg1"/>
                </a:solidFill>
                <a:latin typeface="Segoe UI Light" panose="020B0502040204020203" pitchFamily="34" charset="0"/>
                <a:cs typeface="Segoe UI Light" panose="020B0502040204020203" pitchFamily="34" charset="0"/>
              </a:defRPr>
            </a:lvl4pPr>
            <a:lvl5pPr>
              <a:lnSpc>
                <a:spcPct val="100000"/>
              </a:lnSpc>
              <a:spcBef>
                <a:spcPts val="0"/>
              </a:spcBef>
              <a:spcAft>
                <a:spcPts val="0"/>
              </a:spcAft>
              <a:defRPr b="0" i="0">
                <a:solidFill>
                  <a:schemeClr val="bg1"/>
                </a:solidFill>
                <a:latin typeface="Segoe UI Light" panose="020B0502040204020203" pitchFamily="34" charset="0"/>
                <a:cs typeface="Segoe UI Light"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Slide Number Placeholder 3">
            <a:extLst>
              <a:ext uri="{FF2B5EF4-FFF2-40B4-BE49-F238E27FC236}">
                <a16:creationId xmlns:a16="http://schemas.microsoft.com/office/drawing/2014/main" id="{41A8B4A1-6616-00A3-638F-015267BE9B07}"/>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bg1"/>
                </a:solidFill>
                <a:latin typeface="Segoe UI Semibold" panose="020B0502040204020203" pitchFamily="34" charset="0"/>
                <a:cs typeface="Segoe UI Semibold" panose="020B0502040204020203" pitchFamily="34" charset="0"/>
              </a:rPr>
              <a:pPr algn="r"/>
              <a:t>‹#›</a:t>
            </a:fld>
            <a:endParaRPr lang="en-US" sz="700" b="1">
              <a:solidFill>
                <a:schemeClr val="bg1"/>
              </a:solidFill>
              <a:latin typeface="Segoe UI Semibold" panose="020B0502040204020203" pitchFamily="34" charset="0"/>
              <a:cs typeface="Segoe UI Semibold" panose="020B0502040204020203" pitchFamily="34" charset="0"/>
            </a:endParaRPr>
          </a:p>
        </p:txBody>
      </p:sp>
      <p:pic>
        <p:nvPicPr>
          <p:cNvPr id="3" name="Graphic 2">
            <a:extLst>
              <a:ext uri="{FF2B5EF4-FFF2-40B4-BE49-F238E27FC236}">
                <a16:creationId xmlns:a16="http://schemas.microsoft.com/office/drawing/2014/main" id="{AE286645-F2C5-42F7-1710-136ABCA646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186170650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Divider_slide_gradient">
    <p:bg>
      <p:bgPr>
        <a:gradFill flip="none" rotWithShape="1">
          <a:gsLst>
            <a:gs pos="100000">
              <a:schemeClr val="tx2"/>
            </a:gs>
            <a:gs pos="4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4" name="Picture 13" descr="A picture containing icon&#10;&#10;Description automatically generated">
            <a:extLst>
              <a:ext uri="{FF2B5EF4-FFF2-40B4-BE49-F238E27FC236}">
                <a16:creationId xmlns:a16="http://schemas.microsoft.com/office/drawing/2014/main" id="{54C71BA1-83D3-4827-C9A8-87C450A0F49A}"/>
              </a:ext>
            </a:extLst>
          </p:cNvPr>
          <p:cNvPicPr>
            <a:picLocks noChangeAspect="1"/>
          </p:cNvPicPr>
          <p:nvPr userDrawn="1"/>
        </p:nvPicPr>
        <p:blipFill>
          <a:blip r:embed="rId2"/>
          <a:stretch>
            <a:fillRect/>
          </a:stretch>
        </p:blipFill>
        <p:spPr>
          <a:xfrm>
            <a:off x="0" y="4039889"/>
            <a:ext cx="12192000" cy="2199861"/>
          </a:xfrm>
          <a:prstGeom prst="rect">
            <a:avLst/>
          </a:prstGeom>
        </p:spPr>
      </p:pic>
      <p:pic>
        <p:nvPicPr>
          <p:cNvPr id="15" name="Picture 14" descr="A picture containing device&#10;&#10;Description automatically generated">
            <a:extLst>
              <a:ext uri="{FF2B5EF4-FFF2-40B4-BE49-F238E27FC236}">
                <a16:creationId xmlns:a16="http://schemas.microsoft.com/office/drawing/2014/main" id="{2BD5F353-B683-50F6-D59B-CA9DB696DA15}"/>
              </a:ext>
            </a:extLst>
          </p:cNvPr>
          <p:cNvPicPr>
            <a:picLocks noChangeAspect="1"/>
          </p:cNvPicPr>
          <p:nvPr userDrawn="1"/>
        </p:nvPicPr>
        <p:blipFill>
          <a:blip r:embed="rId3"/>
          <a:stretch>
            <a:fillRect/>
          </a:stretch>
        </p:blipFill>
        <p:spPr>
          <a:xfrm>
            <a:off x="5552" y="4647501"/>
            <a:ext cx="12186448" cy="1536552"/>
          </a:xfrm>
          <a:prstGeom prst="rect">
            <a:avLst/>
          </a:prstGeom>
        </p:spPr>
      </p:pic>
      <p:sp>
        <p:nvSpPr>
          <p:cNvPr id="2" name="Title 7">
            <a:extLst>
              <a:ext uri="{FF2B5EF4-FFF2-40B4-BE49-F238E27FC236}">
                <a16:creationId xmlns:a16="http://schemas.microsoft.com/office/drawing/2014/main" id="{6647BFCF-3982-CCAA-7A02-3B65204B97BD}"/>
              </a:ext>
            </a:extLst>
          </p:cNvPr>
          <p:cNvSpPr>
            <a:spLocks noGrp="1"/>
          </p:cNvSpPr>
          <p:nvPr>
            <p:ph type="title" hasCustomPrompt="1"/>
          </p:nvPr>
        </p:nvSpPr>
        <p:spPr>
          <a:xfrm>
            <a:off x="485540" y="2394154"/>
            <a:ext cx="6795051" cy="1527097"/>
          </a:xfrm>
          <a:prstGeom prst="rect">
            <a:avLst/>
          </a:prstGeom>
        </p:spPr>
        <p:txBody>
          <a:bodyPr anchor="ctr"/>
          <a:lstStyle>
            <a:lvl1pPr algn="l">
              <a:lnSpc>
                <a:spcPct val="80000"/>
              </a:lnSpc>
              <a:spcBef>
                <a:spcPts val="0"/>
              </a:spcBef>
              <a:spcAft>
                <a:spcPts val="0"/>
              </a:spcAft>
              <a:defRPr sz="5600" b="1" i="0">
                <a:solidFill>
                  <a:schemeClr val="bg1"/>
                </a:solidFill>
                <a:latin typeface="Segoe UI" panose="020B0502040204020203" pitchFamily="34" charset="0"/>
                <a:cs typeface="Segoe UI" panose="020B0502040204020203" pitchFamily="34" charset="0"/>
              </a:defRPr>
            </a:lvl1pPr>
          </a:lstStyle>
          <a:p>
            <a:r>
              <a:rPr lang="en-US" altLang="ja-JP"/>
              <a:t>Click to edit Divider</a:t>
            </a:r>
            <a:endParaRPr lang="en-GB"/>
          </a:p>
        </p:txBody>
      </p:sp>
      <p:sp>
        <p:nvSpPr>
          <p:cNvPr id="3" name="Text Placeholder 9">
            <a:extLst>
              <a:ext uri="{FF2B5EF4-FFF2-40B4-BE49-F238E27FC236}">
                <a16:creationId xmlns:a16="http://schemas.microsoft.com/office/drawing/2014/main" id="{E3404243-D446-89D8-2EE0-CCCD9B4F8BDB}"/>
              </a:ext>
            </a:extLst>
          </p:cNvPr>
          <p:cNvSpPr>
            <a:spLocks noGrp="1"/>
          </p:cNvSpPr>
          <p:nvPr>
            <p:ph type="body" sz="quarter" idx="10" hasCustomPrompt="1"/>
          </p:nvPr>
        </p:nvSpPr>
        <p:spPr>
          <a:xfrm>
            <a:off x="485539" y="4000549"/>
            <a:ext cx="6795052" cy="547733"/>
          </a:xfrm>
          <a:prstGeom prst="rect">
            <a:avLst/>
          </a:prstGeom>
        </p:spPr>
        <p:txBody>
          <a:bodyPr anchor="ctr"/>
          <a:lstStyle>
            <a:lvl1pPr marL="0" indent="0" algn="l">
              <a:buNone/>
              <a:defRPr sz="2400" b="1" i="0">
                <a:solidFill>
                  <a:schemeClr val="bg1"/>
                </a:solidFill>
                <a:latin typeface="Segoe UI Semibold" panose="020B0502040204020203" pitchFamily="34" charset="0"/>
                <a:cs typeface="Segoe UI Semibold" panose="020B0502040204020203" pitchFamily="34" charset="0"/>
              </a:defRPr>
            </a:lvl1pPr>
          </a:lstStyle>
          <a:p>
            <a:pPr lvl="0"/>
            <a:r>
              <a:rPr lang="en-US"/>
              <a:t>Sub-title / Presenter Name</a:t>
            </a:r>
            <a:endParaRPr lang="en-GB"/>
          </a:p>
        </p:txBody>
      </p:sp>
      <p:pic>
        <p:nvPicPr>
          <p:cNvPr id="11" name="Picture 10" descr="Logo&#10;&#10;Description automatically generated">
            <a:extLst>
              <a:ext uri="{FF2B5EF4-FFF2-40B4-BE49-F238E27FC236}">
                <a16:creationId xmlns:a16="http://schemas.microsoft.com/office/drawing/2014/main" id="{C9DC505A-2D26-1889-C779-148711CE9504}"/>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400051" y="6226985"/>
            <a:ext cx="1494932" cy="548639"/>
          </a:xfrm>
          <a:prstGeom prst="rect">
            <a:avLst/>
          </a:prstGeom>
        </p:spPr>
      </p:pic>
      <p:sp>
        <p:nvSpPr>
          <p:cNvPr id="12" name="Footer Placeholder 4">
            <a:extLst>
              <a:ext uri="{FF2B5EF4-FFF2-40B4-BE49-F238E27FC236}">
                <a16:creationId xmlns:a16="http://schemas.microsoft.com/office/drawing/2014/main" id="{CCCF9DBF-C7CC-D860-1ABE-732E6CBB51D6}"/>
              </a:ext>
            </a:extLst>
          </p:cNvPr>
          <p:cNvSpPr txBox="1">
            <a:spLocks/>
          </p:cNvSpPr>
          <p:nvPr userDrawn="1"/>
        </p:nvSpPr>
        <p:spPr>
          <a:xfrm>
            <a:off x="4038600"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a:solidFill>
                  <a:schemeClr val="bg1"/>
                </a:solidFill>
                <a:latin typeface="Segoe UI Semibold" panose="020B0502040204020203" pitchFamily="34" charset="0"/>
                <a:cs typeface="Segoe UI Semibold" panose="020B0502040204020203" pitchFamily="34" charset="0"/>
              </a:rPr>
              <a:t>©2024 Avanade Inc. All Rights Reserved. &lt;Highly Confidential&gt;</a:t>
            </a:r>
          </a:p>
        </p:txBody>
      </p:sp>
      <p:sp>
        <p:nvSpPr>
          <p:cNvPr id="13" name="Slide Number Placeholder 3">
            <a:extLst>
              <a:ext uri="{FF2B5EF4-FFF2-40B4-BE49-F238E27FC236}">
                <a16:creationId xmlns:a16="http://schemas.microsoft.com/office/drawing/2014/main" id="{266B712B-8A22-B5D2-8583-67B6CD410219}"/>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bg1"/>
                </a:solidFill>
                <a:latin typeface="Segoe UI Semibold" panose="020B0502040204020203" pitchFamily="34" charset="0"/>
                <a:cs typeface="Segoe UI Semibold" panose="020B0502040204020203" pitchFamily="34" charset="0"/>
              </a:rPr>
              <a:pPr algn="r"/>
              <a:t>‹#›</a:t>
            </a:fld>
            <a:endParaRPr lang="en-US" sz="700" b="1">
              <a:solidFill>
                <a:schemeClr val="bg1"/>
              </a:solidFill>
              <a:latin typeface="Segoe UI Semibold" panose="020B0502040204020203" pitchFamily="34" charset="0"/>
              <a:cs typeface="Segoe UI Semibold" panose="020B0502040204020203" pitchFamily="34" charset="0"/>
            </a:endParaRPr>
          </a:p>
        </p:txBody>
      </p:sp>
      <p:pic>
        <p:nvPicPr>
          <p:cNvPr id="16" name="Graphic 15">
            <a:extLst>
              <a:ext uri="{FF2B5EF4-FFF2-40B4-BE49-F238E27FC236}">
                <a16:creationId xmlns:a16="http://schemas.microsoft.com/office/drawing/2014/main" id="{B7DC6CAB-D34C-D60A-CC7D-6395237BF6A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3637621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Divider_slide_gradient">
    <p:bg>
      <p:bgPr>
        <a:gradFill>
          <a:gsLst>
            <a:gs pos="0">
              <a:schemeClr val="accent4"/>
            </a:gs>
            <a:gs pos="100000">
              <a:schemeClr val="tx2"/>
            </a:gs>
          </a:gsLst>
          <a:lin ang="2700000" scaled="1"/>
        </a:gradFill>
        <a:effectLst/>
      </p:bgPr>
    </p:bg>
    <p:spTree>
      <p:nvGrpSpPr>
        <p:cNvPr id="1" name=""/>
        <p:cNvGrpSpPr/>
        <p:nvPr/>
      </p:nvGrpSpPr>
      <p:grpSpPr>
        <a:xfrm>
          <a:off x="0" y="0"/>
          <a:ext cx="0" cy="0"/>
          <a:chOff x="0" y="0"/>
          <a:chExt cx="0" cy="0"/>
        </a:xfrm>
      </p:grpSpPr>
      <p:pic>
        <p:nvPicPr>
          <p:cNvPr id="14" name="Picture 13" descr="A picture containing icon&#10;&#10;Description automatically generated">
            <a:extLst>
              <a:ext uri="{FF2B5EF4-FFF2-40B4-BE49-F238E27FC236}">
                <a16:creationId xmlns:a16="http://schemas.microsoft.com/office/drawing/2014/main" id="{54C71BA1-83D3-4827-C9A8-87C450A0F49A}"/>
              </a:ext>
            </a:extLst>
          </p:cNvPr>
          <p:cNvPicPr>
            <a:picLocks noChangeAspect="1"/>
          </p:cNvPicPr>
          <p:nvPr userDrawn="1"/>
        </p:nvPicPr>
        <p:blipFill>
          <a:blip r:embed="rId2"/>
          <a:stretch>
            <a:fillRect/>
          </a:stretch>
        </p:blipFill>
        <p:spPr>
          <a:xfrm>
            <a:off x="0" y="4039889"/>
            <a:ext cx="12192000" cy="2199861"/>
          </a:xfrm>
          <a:prstGeom prst="rect">
            <a:avLst/>
          </a:prstGeom>
        </p:spPr>
      </p:pic>
      <p:pic>
        <p:nvPicPr>
          <p:cNvPr id="15" name="Picture 14" descr="A picture containing device&#10;&#10;Description automatically generated">
            <a:extLst>
              <a:ext uri="{FF2B5EF4-FFF2-40B4-BE49-F238E27FC236}">
                <a16:creationId xmlns:a16="http://schemas.microsoft.com/office/drawing/2014/main" id="{2BD5F353-B683-50F6-D59B-CA9DB696DA15}"/>
              </a:ext>
            </a:extLst>
          </p:cNvPr>
          <p:cNvPicPr>
            <a:picLocks noChangeAspect="1"/>
          </p:cNvPicPr>
          <p:nvPr userDrawn="1"/>
        </p:nvPicPr>
        <p:blipFill>
          <a:blip r:embed="rId3"/>
          <a:stretch>
            <a:fillRect/>
          </a:stretch>
        </p:blipFill>
        <p:spPr>
          <a:xfrm>
            <a:off x="0" y="4648201"/>
            <a:ext cx="12180896" cy="1535852"/>
          </a:xfrm>
          <a:prstGeom prst="rect">
            <a:avLst/>
          </a:prstGeom>
        </p:spPr>
      </p:pic>
      <p:sp>
        <p:nvSpPr>
          <p:cNvPr id="18" name="Title 7">
            <a:extLst>
              <a:ext uri="{FF2B5EF4-FFF2-40B4-BE49-F238E27FC236}">
                <a16:creationId xmlns:a16="http://schemas.microsoft.com/office/drawing/2014/main" id="{67CCE83A-7C05-0BA3-56E8-C8A7126C145E}"/>
              </a:ext>
            </a:extLst>
          </p:cNvPr>
          <p:cNvSpPr>
            <a:spLocks noGrp="1"/>
          </p:cNvSpPr>
          <p:nvPr>
            <p:ph type="title" hasCustomPrompt="1"/>
          </p:nvPr>
        </p:nvSpPr>
        <p:spPr>
          <a:xfrm>
            <a:off x="485540" y="2394154"/>
            <a:ext cx="6795051" cy="1527097"/>
          </a:xfrm>
          <a:prstGeom prst="rect">
            <a:avLst/>
          </a:prstGeom>
        </p:spPr>
        <p:txBody>
          <a:bodyPr anchor="ctr"/>
          <a:lstStyle>
            <a:lvl1pPr algn="l">
              <a:lnSpc>
                <a:spcPct val="80000"/>
              </a:lnSpc>
              <a:spcBef>
                <a:spcPts val="0"/>
              </a:spcBef>
              <a:spcAft>
                <a:spcPts val="0"/>
              </a:spcAft>
              <a:defRPr sz="5600" b="1" i="0">
                <a:solidFill>
                  <a:schemeClr val="bg1"/>
                </a:solidFill>
                <a:latin typeface="Segoe UI" panose="020B0502040204020203" pitchFamily="34" charset="0"/>
                <a:cs typeface="Segoe UI" panose="020B0502040204020203" pitchFamily="34" charset="0"/>
              </a:defRPr>
            </a:lvl1pPr>
          </a:lstStyle>
          <a:p>
            <a:r>
              <a:rPr lang="en-US" altLang="ja-JP"/>
              <a:t>Click to edit Divider</a:t>
            </a:r>
            <a:endParaRPr lang="en-GB"/>
          </a:p>
        </p:txBody>
      </p:sp>
      <p:sp>
        <p:nvSpPr>
          <p:cNvPr id="19" name="Text Placeholder 9">
            <a:extLst>
              <a:ext uri="{FF2B5EF4-FFF2-40B4-BE49-F238E27FC236}">
                <a16:creationId xmlns:a16="http://schemas.microsoft.com/office/drawing/2014/main" id="{8BD5F945-9526-50AB-F03C-81AA1D0392D1}"/>
              </a:ext>
            </a:extLst>
          </p:cNvPr>
          <p:cNvSpPr>
            <a:spLocks noGrp="1"/>
          </p:cNvSpPr>
          <p:nvPr>
            <p:ph type="body" sz="quarter" idx="10" hasCustomPrompt="1"/>
          </p:nvPr>
        </p:nvSpPr>
        <p:spPr>
          <a:xfrm>
            <a:off x="485539" y="4000549"/>
            <a:ext cx="6795052" cy="547733"/>
          </a:xfrm>
          <a:prstGeom prst="rect">
            <a:avLst/>
          </a:prstGeom>
        </p:spPr>
        <p:txBody>
          <a:bodyPr anchor="ctr"/>
          <a:lstStyle>
            <a:lvl1pPr marL="0" indent="0" algn="l">
              <a:buNone/>
              <a:defRPr sz="2400" b="1" i="0">
                <a:solidFill>
                  <a:schemeClr val="bg1"/>
                </a:solidFill>
                <a:latin typeface="Segoe UI Semibold" panose="020B0502040204020203" pitchFamily="34" charset="0"/>
                <a:cs typeface="Segoe UI Semibold" panose="020B0502040204020203" pitchFamily="34" charset="0"/>
              </a:defRPr>
            </a:lvl1pPr>
          </a:lstStyle>
          <a:p>
            <a:pPr lvl="0"/>
            <a:r>
              <a:rPr lang="en-US"/>
              <a:t>Sub-title / Presenter Name</a:t>
            </a:r>
            <a:endParaRPr lang="en-GB"/>
          </a:p>
        </p:txBody>
      </p:sp>
      <p:pic>
        <p:nvPicPr>
          <p:cNvPr id="6" name="Picture 5" descr="Logo&#10;&#10;Description automatically generated">
            <a:extLst>
              <a:ext uri="{FF2B5EF4-FFF2-40B4-BE49-F238E27FC236}">
                <a16:creationId xmlns:a16="http://schemas.microsoft.com/office/drawing/2014/main" id="{E13BDA52-EACA-ED5B-66AA-1FFC721105AD}"/>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400051" y="6226985"/>
            <a:ext cx="1494932" cy="548639"/>
          </a:xfrm>
          <a:prstGeom prst="rect">
            <a:avLst/>
          </a:prstGeom>
        </p:spPr>
      </p:pic>
      <p:sp>
        <p:nvSpPr>
          <p:cNvPr id="7" name="Footer Placeholder 4">
            <a:extLst>
              <a:ext uri="{FF2B5EF4-FFF2-40B4-BE49-F238E27FC236}">
                <a16:creationId xmlns:a16="http://schemas.microsoft.com/office/drawing/2014/main" id="{1A76DC12-D48C-AF29-5BD9-B74421C476B0}"/>
              </a:ext>
            </a:extLst>
          </p:cNvPr>
          <p:cNvSpPr txBox="1">
            <a:spLocks/>
          </p:cNvSpPr>
          <p:nvPr userDrawn="1"/>
        </p:nvSpPr>
        <p:spPr>
          <a:xfrm>
            <a:off x="4038600"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a:solidFill>
                  <a:schemeClr val="bg1"/>
                </a:solidFill>
                <a:latin typeface="Segoe UI Semibold" panose="020B0502040204020203" pitchFamily="34" charset="0"/>
                <a:cs typeface="Segoe UI Semibold" panose="020B0502040204020203" pitchFamily="34" charset="0"/>
              </a:rPr>
              <a:t>©2024 Avanade Inc. All Rights Reserved. &lt;Highly Confidential&gt;</a:t>
            </a:r>
          </a:p>
        </p:txBody>
      </p:sp>
      <p:sp>
        <p:nvSpPr>
          <p:cNvPr id="8" name="Slide Number Placeholder 3">
            <a:extLst>
              <a:ext uri="{FF2B5EF4-FFF2-40B4-BE49-F238E27FC236}">
                <a16:creationId xmlns:a16="http://schemas.microsoft.com/office/drawing/2014/main" id="{B78589B3-FC19-2190-2267-26D80CC8775E}"/>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bg1"/>
                </a:solidFill>
                <a:latin typeface="Segoe UI Semibold" panose="020B0502040204020203" pitchFamily="34" charset="0"/>
                <a:cs typeface="Segoe UI Semibold" panose="020B0502040204020203" pitchFamily="34" charset="0"/>
              </a:rPr>
              <a:pPr algn="r"/>
              <a:t>‹#›</a:t>
            </a:fld>
            <a:endParaRPr lang="en-US" sz="700" b="1">
              <a:solidFill>
                <a:schemeClr val="bg1"/>
              </a:solidFill>
              <a:latin typeface="Segoe UI Semibold" panose="020B0502040204020203" pitchFamily="34" charset="0"/>
              <a:cs typeface="Segoe UI Semibold" panose="020B0502040204020203" pitchFamily="34" charset="0"/>
            </a:endParaRPr>
          </a:p>
        </p:txBody>
      </p:sp>
      <p:pic>
        <p:nvPicPr>
          <p:cNvPr id="9" name="Graphic 8">
            <a:extLst>
              <a:ext uri="{FF2B5EF4-FFF2-40B4-BE49-F238E27FC236}">
                <a16:creationId xmlns:a16="http://schemas.microsoft.com/office/drawing/2014/main" id="{DFD41A6F-C63C-8531-0E7F-25589016F89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2587503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anade_title_and_content_page_white">
    <p:bg bwMode="ltGray">
      <p:bgPr>
        <a:solidFill>
          <a:schemeClr val="bg1"/>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3546DB1B-99CB-5524-57E1-771E0E287341}"/>
              </a:ext>
            </a:extLst>
          </p:cNvPr>
          <p:cNvSpPr>
            <a:spLocks noGrp="1"/>
          </p:cNvSpPr>
          <p:nvPr>
            <p:ph type="title"/>
          </p:nvPr>
        </p:nvSpPr>
        <p:spPr>
          <a:xfrm>
            <a:off x="457890" y="457200"/>
            <a:ext cx="11200711" cy="987692"/>
          </a:xfrm>
          <a:prstGeom prst="rect">
            <a:avLst/>
          </a:prstGeom>
        </p:spPr>
        <p:txBody>
          <a:bodyPr vert="horz" lIns="91440" tIns="45720" rIns="91440" bIns="45720" rtlCol="0" anchor="t">
            <a:noAutofit/>
          </a:bodyPr>
          <a:lstStyle>
            <a:lvl1pPr>
              <a:lnSpc>
                <a:spcPct val="100000"/>
              </a:lnSpc>
              <a:spcBef>
                <a:spcPts val="0"/>
              </a:spcBef>
              <a:spcAft>
                <a:spcPts val="0"/>
              </a:spcAft>
              <a:defRPr sz="3200" b="1">
                <a:solidFill>
                  <a:schemeClr val="tx1"/>
                </a:solidFill>
                <a:latin typeface="Segoe UI" panose="020B0502040204020203" pitchFamily="34" charset="0"/>
                <a:cs typeface="Segoe UI" panose="020B0502040204020203" pitchFamily="34" charset="0"/>
              </a:defRPr>
            </a:lvl1pPr>
          </a:lstStyle>
          <a:p>
            <a:endParaRPr lang="en-US"/>
          </a:p>
        </p:txBody>
      </p:sp>
      <p:sp>
        <p:nvSpPr>
          <p:cNvPr id="21" name="Content Placeholder 20">
            <a:extLst>
              <a:ext uri="{FF2B5EF4-FFF2-40B4-BE49-F238E27FC236}">
                <a16:creationId xmlns:a16="http://schemas.microsoft.com/office/drawing/2014/main" id="{8A5CB907-4D61-9CF2-381E-38378F53CC82}"/>
              </a:ext>
            </a:extLst>
          </p:cNvPr>
          <p:cNvSpPr>
            <a:spLocks noGrp="1"/>
          </p:cNvSpPr>
          <p:nvPr>
            <p:ph sz="quarter" idx="10"/>
          </p:nvPr>
        </p:nvSpPr>
        <p:spPr>
          <a:xfrm>
            <a:off x="457201" y="1591476"/>
            <a:ext cx="11201588" cy="4409438"/>
          </a:xfrm>
          <a:prstGeom prst="rect">
            <a:avLst/>
          </a:prstGeom>
        </p:spPr>
        <p:txBody>
          <a:bodyPr/>
          <a:lstStyle>
            <a:lvl1pPr>
              <a:lnSpc>
                <a:spcPct val="100000"/>
              </a:lnSpc>
              <a:spcBef>
                <a:spcPts val="0"/>
              </a:spcBef>
              <a:spcAft>
                <a:spcPts val="0"/>
              </a:spcAft>
              <a:defRPr b="0" i="0">
                <a:latin typeface="Segoe UI Light" panose="020B0502040204020203" pitchFamily="34" charset="0"/>
                <a:cs typeface="Segoe UI Light" panose="020B0502040204020203" pitchFamily="34" charset="0"/>
              </a:defRPr>
            </a:lvl1pPr>
            <a:lvl2pPr>
              <a:lnSpc>
                <a:spcPct val="100000"/>
              </a:lnSpc>
              <a:spcBef>
                <a:spcPts val="0"/>
              </a:spcBef>
              <a:spcAft>
                <a:spcPts val="0"/>
              </a:spcAft>
              <a:defRPr b="0" i="0">
                <a:latin typeface="Segoe UI Light" panose="020B0502040204020203" pitchFamily="34" charset="0"/>
                <a:cs typeface="Segoe UI Light" panose="020B0502040204020203" pitchFamily="34" charset="0"/>
              </a:defRPr>
            </a:lvl2pPr>
            <a:lvl3pPr>
              <a:lnSpc>
                <a:spcPct val="100000"/>
              </a:lnSpc>
              <a:spcBef>
                <a:spcPts val="0"/>
              </a:spcBef>
              <a:spcAft>
                <a:spcPts val="0"/>
              </a:spcAft>
              <a:defRPr b="0" i="0">
                <a:latin typeface="Segoe UI Light" panose="020B0502040204020203" pitchFamily="34" charset="0"/>
                <a:cs typeface="Segoe UI Light" panose="020B0502040204020203" pitchFamily="34" charset="0"/>
              </a:defRPr>
            </a:lvl3pPr>
            <a:lvl4pPr>
              <a:lnSpc>
                <a:spcPct val="100000"/>
              </a:lnSpc>
              <a:spcBef>
                <a:spcPts val="0"/>
              </a:spcBef>
              <a:spcAft>
                <a:spcPts val="0"/>
              </a:spcAft>
              <a:defRPr b="0" i="0">
                <a:latin typeface="Segoe UI Light" panose="020B0502040204020203" pitchFamily="34" charset="0"/>
                <a:cs typeface="Segoe UI Light" panose="020B0502040204020203" pitchFamily="34" charset="0"/>
              </a:defRPr>
            </a:lvl4pPr>
            <a:lvl5pPr>
              <a:lnSpc>
                <a:spcPct val="100000"/>
              </a:lnSpc>
              <a:spcBef>
                <a:spcPts val="0"/>
              </a:spcBef>
              <a:spcAft>
                <a:spcPts val="0"/>
              </a:spcAft>
              <a:defRPr b="0" i="0">
                <a:latin typeface="Segoe UI Light" panose="020B0502040204020203" pitchFamily="34" charset="0"/>
                <a:cs typeface="Segoe UI Light"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9969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slide_gradient_background">
    <p:bg>
      <p:bgPr>
        <a:gradFill flip="none" rotWithShape="1">
          <a:gsLst>
            <a:gs pos="0">
              <a:schemeClr val="accent4"/>
            </a:gs>
            <a:gs pos="100000">
              <a:schemeClr val="tx2"/>
            </a:gs>
          </a:gsLst>
          <a:lin ang="2700000" scaled="1"/>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5A1C9-6E64-BD80-664F-73D8FA9F78A7}"/>
              </a:ext>
            </a:extLst>
          </p:cNvPr>
          <p:cNvPicPr>
            <a:picLocks noChangeAspect="1"/>
          </p:cNvPicPr>
          <p:nvPr userDrawn="1"/>
        </p:nvPicPr>
        <p:blipFill>
          <a:blip r:embed="rId2"/>
          <a:stretch>
            <a:fillRect/>
          </a:stretch>
        </p:blipFill>
        <p:spPr>
          <a:xfrm>
            <a:off x="0" y="2364390"/>
            <a:ext cx="12192000" cy="2199861"/>
          </a:xfrm>
          <a:prstGeom prst="rect">
            <a:avLst/>
          </a:prstGeom>
        </p:spPr>
      </p:pic>
      <p:pic>
        <p:nvPicPr>
          <p:cNvPr id="4" name="Picture 3" descr="Logo&#10;&#10;Description automatically generated">
            <a:extLst>
              <a:ext uri="{FF2B5EF4-FFF2-40B4-BE49-F238E27FC236}">
                <a16:creationId xmlns:a16="http://schemas.microsoft.com/office/drawing/2014/main" id="{74EB15CB-DB97-7369-BE85-D7B3060325EF}"/>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221691" y="203711"/>
            <a:ext cx="3289300" cy="1207171"/>
          </a:xfrm>
          <a:prstGeom prst="rect">
            <a:avLst/>
          </a:prstGeom>
        </p:spPr>
      </p:pic>
      <p:sp>
        <p:nvSpPr>
          <p:cNvPr id="7" name="Footer Placeholder 4">
            <a:extLst>
              <a:ext uri="{FF2B5EF4-FFF2-40B4-BE49-F238E27FC236}">
                <a16:creationId xmlns:a16="http://schemas.microsoft.com/office/drawing/2014/main" id="{B9043631-CA1F-72E1-FA33-47D6B7E96776}"/>
              </a:ext>
            </a:extLst>
          </p:cNvPr>
          <p:cNvSpPr txBox="1">
            <a:spLocks/>
          </p:cNvSpPr>
          <p:nvPr userDrawn="1"/>
        </p:nvSpPr>
        <p:spPr>
          <a:xfrm>
            <a:off x="7183073"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0">
                <a:solidFill>
                  <a:schemeClr val="bg1"/>
                </a:solidFill>
                <a:latin typeface="Segoe UI Semibold" panose="020B0502040204020203" pitchFamily="34" charset="0"/>
                <a:cs typeface="Segoe UI Semibold" panose="020B0502040204020203" pitchFamily="34" charset="0"/>
              </a:rPr>
              <a:t>©2024 Avanade Inc. All Rights Reserved. &lt;Confidential&gt;</a:t>
            </a:r>
          </a:p>
        </p:txBody>
      </p:sp>
      <p:pic>
        <p:nvPicPr>
          <p:cNvPr id="15" name="Picture 14" descr="A picture containing connector, cable&#10;&#10;Description automatically generated">
            <a:extLst>
              <a:ext uri="{FF2B5EF4-FFF2-40B4-BE49-F238E27FC236}">
                <a16:creationId xmlns:a16="http://schemas.microsoft.com/office/drawing/2014/main" id="{D8B662F2-578E-161B-B1FF-4F0F0FE0EC74}"/>
              </a:ext>
            </a:extLst>
          </p:cNvPr>
          <p:cNvPicPr>
            <a:picLocks noChangeAspect="1"/>
          </p:cNvPicPr>
          <p:nvPr userDrawn="1"/>
        </p:nvPicPr>
        <p:blipFill>
          <a:blip r:embed="rId5"/>
          <a:stretch>
            <a:fillRect/>
          </a:stretch>
        </p:blipFill>
        <p:spPr>
          <a:xfrm>
            <a:off x="0" y="1149629"/>
            <a:ext cx="12192000" cy="3498573"/>
          </a:xfrm>
          <a:prstGeom prst="rect">
            <a:avLst/>
          </a:prstGeom>
        </p:spPr>
      </p:pic>
      <p:sp>
        <p:nvSpPr>
          <p:cNvPr id="16" name="Title 7">
            <a:extLst>
              <a:ext uri="{FF2B5EF4-FFF2-40B4-BE49-F238E27FC236}">
                <a16:creationId xmlns:a16="http://schemas.microsoft.com/office/drawing/2014/main" id="{A4B2E99C-298D-718C-3E87-C7CDDD4666AA}"/>
              </a:ext>
            </a:extLst>
          </p:cNvPr>
          <p:cNvSpPr>
            <a:spLocks noGrp="1"/>
          </p:cNvSpPr>
          <p:nvPr>
            <p:ph type="title" hasCustomPrompt="1"/>
          </p:nvPr>
        </p:nvSpPr>
        <p:spPr>
          <a:xfrm>
            <a:off x="485540" y="3870008"/>
            <a:ext cx="6795051" cy="1527097"/>
          </a:xfrm>
          <a:prstGeom prst="rect">
            <a:avLst/>
          </a:prstGeom>
        </p:spPr>
        <p:txBody>
          <a:bodyPr anchor="ctr"/>
          <a:lstStyle>
            <a:lvl1pPr algn="l">
              <a:lnSpc>
                <a:spcPct val="80000"/>
              </a:lnSpc>
              <a:spcBef>
                <a:spcPts val="0"/>
              </a:spcBef>
              <a:spcAft>
                <a:spcPts val="0"/>
              </a:spcAft>
              <a:defRPr sz="5600" b="1" i="0">
                <a:solidFill>
                  <a:schemeClr val="bg1"/>
                </a:solidFill>
                <a:latin typeface="Segoe UI" panose="020B0502040204020203" pitchFamily="34" charset="0"/>
                <a:cs typeface="Segoe UI" panose="020B0502040204020203" pitchFamily="34" charset="0"/>
              </a:defRPr>
            </a:lvl1pPr>
          </a:lstStyle>
          <a:p>
            <a:r>
              <a:rPr lang="en-US" altLang="ja-JP"/>
              <a:t>Click to edit </a:t>
            </a:r>
            <a:br>
              <a:rPr lang="en-US" altLang="ja-JP"/>
            </a:br>
            <a:r>
              <a:rPr lang="en-US" altLang="ja-JP"/>
              <a:t>Master title style</a:t>
            </a:r>
            <a:endParaRPr lang="en-GB"/>
          </a:p>
        </p:txBody>
      </p:sp>
      <p:sp>
        <p:nvSpPr>
          <p:cNvPr id="17" name="Text Placeholder 9">
            <a:extLst>
              <a:ext uri="{FF2B5EF4-FFF2-40B4-BE49-F238E27FC236}">
                <a16:creationId xmlns:a16="http://schemas.microsoft.com/office/drawing/2014/main" id="{D2C48BD7-3C34-B08C-255C-79D84CBB100E}"/>
              </a:ext>
            </a:extLst>
          </p:cNvPr>
          <p:cNvSpPr>
            <a:spLocks noGrp="1"/>
          </p:cNvSpPr>
          <p:nvPr>
            <p:ph type="body" sz="quarter" idx="10" hasCustomPrompt="1"/>
          </p:nvPr>
        </p:nvSpPr>
        <p:spPr>
          <a:xfrm>
            <a:off x="485539" y="5476404"/>
            <a:ext cx="6795052" cy="547733"/>
          </a:xfrm>
          <a:prstGeom prst="rect">
            <a:avLst/>
          </a:prstGeom>
        </p:spPr>
        <p:txBody>
          <a:bodyPr anchor="ctr"/>
          <a:lstStyle>
            <a:lvl1pPr marL="0" indent="0" algn="l">
              <a:buNone/>
              <a:defRPr sz="2400" b="1" i="0">
                <a:solidFill>
                  <a:schemeClr val="bg1"/>
                </a:solidFill>
                <a:latin typeface="Segoe UI Semibold" panose="020B0502040204020203" pitchFamily="34" charset="0"/>
                <a:cs typeface="Segoe UI Semibold" panose="020B0502040204020203" pitchFamily="34" charset="0"/>
              </a:defRPr>
            </a:lvl1pPr>
          </a:lstStyle>
          <a:p>
            <a:pPr lvl="0"/>
            <a:r>
              <a:rPr lang="en-US"/>
              <a:t>Sub-title / Presenter Name</a:t>
            </a:r>
            <a:endParaRPr lang="en-GB"/>
          </a:p>
        </p:txBody>
      </p:sp>
      <p:pic>
        <p:nvPicPr>
          <p:cNvPr id="3" name="Graphic 2">
            <a:extLst>
              <a:ext uri="{FF2B5EF4-FFF2-40B4-BE49-F238E27FC236}">
                <a16:creationId xmlns:a16="http://schemas.microsoft.com/office/drawing/2014/main" id="{58C5AC77-1855-61A1-86D8-42A6577554F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25001" y="807295"/>
            <a:ext cx="2109041" cy="204101"/>
          </a:xfrm>
          <a:prstGeom prst="rect">
            <a:avLst/>
          </a:prstGeom>
        </p:spPr>
      </p:pic>
    </p:spTree>
    <p:extLst>
      <p:ext uri="{BB962C8B-B14F-4D97-AF65-F5344CB8AC3E}">
        <p14:creationId xmlns:p14="http://schemas.microsoft.com/office/powerpoint/2010/main" val="15367489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anade_title_only">
    <p:bg bwMode="ltGray">
      <p:bgPr>
        <a:solidFill>
          <a:schemeClr val="bg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C0F1608-8C29-59FD-2083-7DA7A20953A8}"/>
              </a:ext>
            </a:extLst>
          </p:cNvPr>
          <p:cNvSpPr>
            <a:spLocks noGrp="1"/>
          </p:cNvSpPr>
          <p:nvPr>
            <p:ph type="title"/>
          </p:nvPr>
        </p:nvSpPr>
        <p:spPr>
          <a:xfrm>
            <a:off x="457890" y="457200"/>
            <a:ext cx="11200711" cy="987692"/>
          </a:xfrm>
          <a:prstGeom prst="rect">
            <a:avLst/>
          </a:prstGeom>
        </p:spPr>
        <p:txBody>
          <a:bodyPr vert="horz" lIns="91440" tIns="45720" rIns="91440" bIns="45720" rtlCol="0" anchor="t">
            <a:noAutofit/>
          </a:bodyPr>
          <a:lstStyle>
            <a:lvl1pPr>
              <a:lnSpc>
                <a:spcPct val="100000"/>
              </a:lnSpc>
              <a:spcBef>
                <a:spcPts val="0"/>
              </a:spcBef>
              <a:spcAft>
                <a:spcPts val="0"/>
              </a:spcAft>
              <a:defRPr sz="3200" b="1">
                <a:solidFill>
                  <a:schemeClr val="tx1"/>
                </a:solidFill>
                <a:latin typeface="Segoe UI" panose="020B0502040204020203" pitchFamily="34" charset="0"/>
                <a:cs typeface="Segoe UI" panose="020B0502040204020203" pitchFamily="34" charset="0"/>
              </a:defRPr>
            </a:lvl1pPr>
          </a:lstStyle>
          <a:p>
            <a:endParaRPr lang="en-US"/>
          </a:p>
        </p:txBody>
      </p:sp>
    </p:spTree>
    <p:extLst>
      <p:ext uri="{BB962C8B-B14F-4D97-AF65-F5344CB8AC3E}">
        <p14:creationId xmlns:p14="http://schemas.microsoft.com/office/powerpoint/2010/main" val="3147351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anade_chart_slide_white">
    <p:bg bwMode="ltGray">
      <p:bgPr>
        <a:solidFill>
          <a:schemeClr val="bg1"/>
        </a:solidFill>
        <a:effectLst/>
      </p:bgPr>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20BBE11B-F081-29AE-A18F-EFE2A4352179}"/>
              </a:ext>
            </a:extLst>
          </p:cNvPr>
          <p:cNvSpPr>
            <a:spLocks noGrp="1"/>
          </p:cNvSpPr>
          <p:nvPr>
            <p:ph type="body" sz="quarter" idx="12" hasCustomPrompt="1"/>
          </p:nvPr>
        </p:nvSpPr>
        <p:spPr>
          <a:xfrm>
            <a:off x="457013" y="1586363"/>
            <a:ext cx="11201588" cy="381000"/>
          </a:xfrm>
          <a:prstGeom prst="rect">
            <a:avLst/>
          </a:prstGeom>
        </p:spPr>
        <p:txBody>
          <a:bodyPr/>
          <a:lstStyle>
            <a:lvl1pPr algn="ctr">
              <a:lnSpc>
                <a:spcPct val="100000"/>
              </a:lnSpc>
              <a:spcBef>
                <a:spcPts val="0"/>
              </a:spcBef>
              <a:spcAft>
                <a:spcPts val="0"/>
              </a:spcAft>
              <a:defRPr sz="1867" b="1" i="0">
                <a:solidFill>
                  <a:schemeClr val="tx1"/>
                </a:solidFill>
                <a:latin typeface="Segoe UI" panose="020B0502040204020203" pitchFamily="34" charset="0"/>
                <a:cs typeface="Segoe UI" panose="020B0502040204020203" pitchFamily="34" charset="0"/>
              </a:defRPr>
            </a:lvl1pPr>
            <a:lvl2pPr marL="120645" indent="0" algn="ctr">
              <a:buNone/>
              <a:defRPr sz="1867"/>
            </a:lvl2pPr>
          </a:lstStyle>
          <a:p>
            <a:pPr lvl="0"/>
            <a:r>
              <a:rPr lang="en-US" altLang="ja-JP"/>
              <a:t>Chart title</a:t>
            </a:r>
          </a:p>
        </p:txBody>
      </p:sp>
      <p:sp>
        <p:nvSpPr>
          <p:cNvPr id="5" name="Title Placeholder 1">
            <a:extLst>
              <a:ext uri="{FF2B5EF4-FFF2-40B4-BE49-F238E27FC236}">
                <a16:creationId xmlns:a16="http://schemas.microsoft.com/office/drawing/2014/main" id="{B993E35D-6623-69CE-8CA1-55F2039F2B22}"/>
              </a:ext>
            </a:extLst>
          </p:cNvPr>
          <p:cNvSpPr>
            <a:spLocks noGrp="1"/>
          </p:cNvSpPr>
          <p:nvPr>
            <p:ph type="title"/>
          </p:nvPr>
        </p:nvSpPr>
        <p:spPr>
          <a:xfrm>
            <a:off x="457890" y="457200"/>
            <a:ext cx="11200711" cy="987692"/>
          </a:xfrm>
          <a:prstGeom prst="rect">
            <a:avLst/>
          </a:prstGeom>
        </p:spPr>
        <p:txBody>
          <a:bodyPr vert="horz" lIns="91440" tIns="45720" rIns="91440" bIns="45720" rtlCol="0" anchor="t">
            <a:noAutofit/>
          </a:bodyPr>
          <a:lstStyle>
            <a:lvl1pPr>
              <a:lnSpc>
                <a:spcPct val="100000"/>
              </a:lnSpc>
              <a:spcBef>
                <a:spcPts val="0"/>
              </a:spcBef>
              <a:spcAft>
                <a:spcPts val="0"/>
              </a:spcAft>
              <a:defRPr sz="3200" b="1">
                <a:solidFill>
                  <a:schemeClr val="tx1"/>
                </a:solidFill>
                <a:latin typeface="Segoe UI" panose="020B0502040204020203" pitchFamily="34" charset="0"/>
                <a:cs typeface="Segoe UI" panose="020B0502040204020203" pitchFamily="34" charset="0"/>
              </a:defRPr>
            </a:lvl1pPr>
          </a:lstStyle>
          <a:p>
            <a:endParaRPr lang="en-US"/>
          </a:p>
        </p:txBody>
      </p:sp>
      <p:sp>
        <p:nvSpPr>
          <p:cNvPr id="6" name="Content Placeholder 20">
            <a:extLst>
              <a:ext uri="{FF2B5EF4-FFF2-40B4-BE49-F238E27FC236}">
                <a16:creationId xmlns:a16="http://schemas.microsoft.com/office/drawing/2014/main" id="{257D134A-1BB6-0635-B3CB-F98D0BFE8EE5}"/>
              </a:ext>
            </a:extLst>
          </p:cNvPr>
          <p:cNvSpPr>
            <a:spLocks noGrp="1"/>
          </p:cNvSpPr>
          <p:nvPr>
            <p:ph sz="quarter" idx="10"/>
          </p:nvPr>
        </p:nvSpPr>
        <p:spPr>
          <a:xfrm>
            <a:off x="457201" y="2108834"/>
            <a:ext cx="11201588" cy="4063366"/>
          </a:xfrm>
          <a:prstGeom prst="rect">
            <a:avLst/>
          </a:prstGeom>
        </p:spPr>
        <p:txBody>
          <a:bodyPr/>
          <a:lstStyle>
            <a:lvl1pPr>
              <a:lnSpc>
                <a:spcPct val="100000"/>
              </a:lnSpc>
              <a:spcBef>
                <a:spcPts val="0"/>
              </a:spcBef>
              <a:spcAft>
                <a:spcPts val="0"/>
              </a:spcAft>
              <a:defRPr b="0" i="0">
                <a:latin typeface="Segoe UI Light" panose="020B0502040204020203" pitchFamily="34" charset="0"/>
                <a:cs typeface="Segoe UI Light" panose="020B0502040204020203" pitchFamily="34" charset="0"/>
              </a:defRPr>
            </a:lvl1pPr>
            <a:lvl2pPr>
              <a:lnSpc>
                <a:spcPct val="100000"/>
              </a:lnSpc>
              <a:spcBef>
                <a:spcPts val="0"/>
              </a:spcBef>
              <a:spcAft>
                <a:spcPts val="0"/>
              </a:spcAft>
              <a:defRPr b="0" i="0">
                <a:latin typeface="Segoe UI Light" panose="020B0502040204020203" pitchFamily="34" charset="0"/>
                <a:cs typeface="Segoe UI Light" panose="020B0502040204020203" pitchFamily="34" charset="0"/>
              </a:defRPr>
            </a:lvl2pPr>
            <a:lvl3pPr>
              <a:lnSpc>
                <a:spcPct val="100000"/>
              </a:lnSpc>
              <a:spcBef>
                <a:spcPts val="0"/>
              </a:spcBef>
              <a:spcAft>
                <a:spcPts val="0"/>
              </a:spcAft>
              <a:defRPr b="0" i="0">
                <a:latin typeface="Segoe UI Light" panose="020B0502040204020203" pitchFamily="34" charset="0"/>
                <a:cs typeface="Segoe UI Light" panose="020B0502040204020203" pitchFamily="34" charset="0"/>
              </a:defRPr>
            </a:lvl3pPr>
            <a:lvl4pPr>
              <a:lnSpc>
                <a:spcPct val="100000"/>
              </a:lnSpc>
              <a:spcBef>
                <a:spcPts val="0"/>
              </a:spcBef>
              <a:spcAft>
                <a:spcPts val="0"/>
              </a:spcAft>
              <a:defRPr b="0" i="0">
                <a:latin typeface="Segoe UI Light" panose="020B0502040204020203" pitchFamily="34" charset="0"/>
                <a:cs typeface="Segoe UI Light" panose="020B0502040204020203" pitchFamily="34" charset="0"/>
              </a:defRPr>
            </a:lvl4pPr>
            <a:lvl5pPr>
              <a:lnSpc>
                <a:spcPct val="100000"/>
              </a:lnSpc>
              <a:spcBef>
                <a:spcPts val="0"/>
              </a:spcBef>
              <a:spcAft>
                <a:spcPts val="0"/>
              </a:spcAft>
              <a:defRPr b="0" i="0">
                <a:latin typeface="Segoe UI Light" panose="020B0502040204020203" pitchFamily="34" charset="0"/>
                <a:cs typeface="Segoe UI Light"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16699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vanade_2column_slide_white">
    <p:bg bwMode="ltGray">
      <p:bgPr>
        <a:solidFill>
          <a:schemeClr val="bg1"/>
        </a:solidFill>
        <a:effectLst/>
      </p:bgPr>
    </p:bg>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8A5CB907-4D61-9CF2-381E-38378F53CC82}"/>
              </a:ext>
            </a:extLst>
          </p:cNvPr>
          <p:cNvSpPr>
            <a:spLocks noGrp="1"/>
          </p:cNvSpPr>
          <p:nvPr>
            <p:ph sz="quarter" idx="10"/>
          </p:nvPr>
        </p:nvSpPr>
        <p:spPr>
          <a:xfrm>
            <a:off x="457202" y="1598456"/>
            <a:ext cx="5486399" cy="4402458"/>
          </a:xfrm>
          <a:prstGeom prst="rect">
            <a:avLst/>
          </a:prstGeom>
        </p:spPr>
        <p:txBody>
          <a:bodyPr/>
          <a:lstStyle>
            <a:lvl1pPr>
              <a:lnSpc>
                <a:spcPct val="100000"/>
              </a:lnSpc>
              <a:spcBef>
                <a:spcPts val="0"/>
              </a:spcBef>
              <a:spcAft>
                <a:spcPts val="0"/>
              </a:spcAft>
              <a:defRPr b="0" i="0">
                <a:latin typeface="Segoe UI Light" panose="020B0502040204020203" pitchFamily="34" charset="0"/>
                <a:cs typeface="Segoe UI Light" panose="020B0502040204020203" pitchFamily="34" charset="0"/>
              </a:defRPr>
            </a:lvl1pPr>
            <a:lvl2pPr>
              <a:lnSpc>
                <a:spcPct val="100000"/>
              </a:lnSpc>
              <a:spcBef>
                <a:spcPts val="0"/>
              </a:spcBef>
              <a:spcAft>
                <a:spcPts val="0"/>
              </a:spcAft>
              <a:defRPr b="0" i="0">
                <a:latin typeface="Segoe UI Light" panose="020B0502040204020203" pitchFamily="34" charset="0"/>
                <a:cs typeface="Segoe UI Light" panose="020B0502040204020203" pitchFamily="34" charset="0"/>
              </a:defRPr>
            </a:lvl2pPr>
            <a:lvl3pPr>
              <a:lnSpc>
                <a:spcPct val="100000"/>
              </a:lnSpc>
              <a:spcBef>
                <a:spcPts val="0"/>
              </a:spcBef>
              <a:spcAft>
                <a:spcPts val="0"/>
              </a:spcAft>
              <a:defRPr b="0" i="0">
                <a:latin typeface="Segoe UI Light" panose="020B0502040204020203" pitchFamily="34" charset="0"/>
                <a:cs typeface="Segoe UI Light" panose="020B0502040204020203" pitchFamily="34" charset="0"/>
              </a:defRPr>
            </a:lvl3pPr>
            <a:lvl4pPr>
              <a:lnSpc>
                <a:spcPct val="100000"/>
              </a:lnSpc>
              <a:spcBef>
                <a:spcPts val="0"/>
              </a:spcBef>
              <a:spcAft>
                <a:spcPts val="0"/>
              </a:spcAft>
              <a:defRPr b="0" i="0">
                <a:latin typeface="Segoe UI Light" panose="020B0502040204020203" pitchFamily="34" charset="0"/>
                <a:cs typeface="Segoe UI Light" panose="020B0502040204020203" pitchFamily="34" charset="0"/>
              </a:defRPr>
            </a:lvl4pPr>
            <a:lvl5pPr>
              <a:lnSpc>
                <a:spcPct val="100000"/>
              </a:lnSpc>
              <a:spcBef>
                <a:spcPts val="0"/>
              </a:spcBef>
              <a:spcAft>
                <a:spcPts val="0"/>
              </a:spcAft>
              <a:defRPr b="0" i="0">
                <a:latin typeface="Segoe UI Light" panose="020B0502040204020203" pitchFamily="34" charset="0"/>
                <a:cs typeface="Segoe UI Light"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Placeholder 1">
            <a:extLst>
              <a:ext uri="{FF2B5EF4-FFF2-40B4-BE49-F238E27FC236}">
                <a16:creationId xmlns:a16="http://schemas.microsoft.com/office/drawing/2014/main" id="{C10672FB-FE69-1CCA-A1F1-FF4A9F3917C2}"/>
              </a:ext>
            </a:extLst>
          </p:cNvPr>
          <p:cNvSpPr>
            <a:spLocks noGrp="1"/>
          </p:cNvSpPr>
          <p:nvPr>
            <p:ph type="title"/>
          </p:nvPr>
        </p:nvSpPr>
        <p:spPr>
          <a:xfrm>
            <a:off x="457890" y="457200"/>
            <a:ext cx="11200711" cy="987692"/>
          </a:xfrm>
          <a:prstGeom prst="rect">
            <a:avLst/>
          </a:prstGeom>
        </p:spPr>
        <p:txBody>
          <a:bodyPr vert="horz" lIns="91440" tIns="45720" rIns="91440" bIns="45720" rtlCol="0" anchor="t">
            <a:noAutofit/>
          </a:bodyPr>
          <a:lstStyle>
            <a:lvl1pPr>
              <a:lnSpc>
                <a:spcPct val="100000"/>
              </a:lnSpc>
              <a:spcBef>
                <a:spcPts val="0"/>
              </a:spcBef>
              <a:spcAft>
                <a:spcPts val="0"/>
              </a:spcAft>
              <a:defRPr sz="3200" b="1">
                <a:solidFill>
                  <a:schemeClr val="tx1"/>
                </a:solidFill>
                <a:latin typeface="Segoe UI" panose="020B0502040204020203" pitchFamily="34" charset="0"/>
                <a:cs typeface="Segoe UI" panose="020B0502040204020203" pitchFamily="34" charset="0"/>
              </a:defRPr>
            </a:lvl1pPr>
          </a:lstStyle>
          <a:p>
            <a:endParaRPr lang="en-US"/>
          </a:p>
        </p:txBody>
      </p:sp>
      <p:sp>
        <p:nvSpPr>
          <p:cNvPr id="7" name="Content Placeholder 20">
            <a:extLst>
              <a:ext uri="{FF2B5EF4-FFF2-40B4-BE49-F238E27FC236}">
                <a16:creationId xmlns:a16="http://schemas.microsoft.com/office/drawing/2014/main" id="{0809630D-F471-4BBB-6E9E-088BC38D5B99}"/>
              </a:ext>
            </a:extLst>
          </p:cNvPr>
          <p:cNvSpPr>
            <a:spLocks noGrp="1"/>
          </p:cNvSpPr>
          <p:nvPr>
            <p:ph sz="quarter" idx="11"/>
          </p:nvPr>
        </p:nvSpPr>
        <p:spPr>
          <a:xfrm>
            <a:off x="6170139" y="1598456"/>
            <a:ext cx="5486400" cy="4402458"/>
          </a:xfrm>
          <a:prstGeom prst="rect">
            <a:avLst/>
          </a:prstGeom>
        </p:spPr>
        <p:txBody>
          <a:bodyPr/>
          <a:lstStyle>
            <a:lvl1pPr>
              <a:lnSpc>
                <a:spcPct val="100000"/>
              </a:lnSpc>
              <a:spcBef>
                <a:spcPts val="0"/>
              </a:spcBef>
              <a:spcAft>
                <a:spcPts val="0"/>
              </a:spcAft>
              <a:defRPr b="0" i="0">
                <a:latin typeface="Segoe UI Light" panose="020B0502040204020203" pitchFamily="34" charset="0"/>
                <a:cs typeface="Segoe UI Light" panose="020B0502040204020203" pitchFamily="34" charset="0"/>
              </a:defRPr>
            </a:lvl1pPr>
            <a:lvl2pPr>
              <a:lnSpc>
                <a:spcPct val="100000"/>
              </a:lnSpc>
              <a:spcBef>
                <a:spcPts val="0"/>
              </a:spcBef>
              <a:spcAft>
                <a:spcPts val="0"/>
              </a:spcAft>
              <a:defRPr b="0" i="0">
                <a:latin typeface="Segoe UI Light" panose="020B0502040204020203" pitchFamily="34" charset="0"/>
                <a:cs typeface="Segoe UI Light" panose="020B0502040204020203" pitchFamily="34" charset="0"/>
              </a:defRPr>
            </a:lvl2pPr>
            <a:lvl3pPr>
              <a:lnSpc>
                <a:spcPct val="100000"/>
              </a:lnSpc>
              <a:spcBef>
                <a:spcPts val="0"/>
              </a:spcBef>
              <a:spcAft>
                <a:spcPts val="0"/>
              </a:spcAft>
              <a:defRPr b="0" i="0">
                <a:latin typeface="Segoe UI Light" panose="020B0502040204020203" pitchFamily="34" charset="0"/>
                <a:cs typeface="Segoe UI Light" panose="020B0502040204020203" pitchFamily="34" charset="0"/>
              </a:defRPr>
            </a:lvl3pPr>
            <a:lvl4pPr>
              <a:lnSpc>
                <a:spcPct val="100000"/>
              </a:lnSpc>
              <a:spcBef>
                <a:spcPts val="0"/>
              </a:spcBef>
              <a:spcAft>
                <a:spcPts val="0"/>
              </a:spcAft>
              <a:defRPr b="0" i="0">
                <a:latin typeface="Segoe UI Light" panose="020B0502040204020203" pitchFamily="34" charset="0"/>
                <a:cs typeface="Segoe UI Light" panose="020B0502040204020203" pitchFamily="34" charset="0"/>
              </a:defRPr>
            </a:lvl4pPr>
            <a:lvl5pPr>
              <a:lnSpc>
                <a:spcPct val="100000"/>
              </a:lnSpc>
              <a:spcBef>
                <a:spcPts val="0"/>
              </a:spcBef>
              <a:spcAft>
                <a:spcPts val="0"/>
              </a:spcAft>
              <a:defRPr b="0" i="0">
                <a:latin typeface="Segoe UI Light" panose="020B0502040204020203" pitchFamily="34" charset="0"/>
                <a:cs typeface="Segoe UI Light"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61629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7_content_slide">
    <p:bg bwMode="ltGray">
      <p:bgPr>
        <a:solidFill>
          <a:schemeClr val="tx1"/>
        </a:solidFill>
        <a:effectLst/>
      </p:bgPr>
    </p:bg>
    <p:spTree>
      <p:nvGrpSpPr>
        <p:cNvPr id="1" name=""/>
        <p:cNvGrpSpPr/>
        <p:nvPr/>
      </p:nvGrpSpPr>
      <p:grpSpPr>
        <a:xfrm>
          <a:off x="0" y="0"/>
          <a:ext cx="0" cy="0"/>
          <a:chOff x="0" y="0"/>
          <a:chExt cx="0" cy="0"/>
        </a:xfrm>
      </p:grpSpPr>
      <p:sp>
        <p:nvSpPr>
          <p:cNvPr id="15" name="Content Placeholder 20">
            <a:extLst>
              <a:ext uri="{FF2B5EF4-FFF2-40B4-BE49-F238E27FC236}">
                <a16:creationId xmlns:a16="http://schemas.microsoft.com/office/drawing/2014/main" id="{DC06D534-B3A8-55D8-7E79-067AAF84A6CA}"/>
              </a:ext>
            </a:extLst>
          </p:cNvPr>
          <p:cNvSpPr>
            <a:spLocks noGrp="1"/>
          </p:cNvSpPr>
          <p:nvPr>
            <p:ph sz="quarter" idx="73"/>
          </p:nvPr>
        </p:nvSpPr>
        <p:spPr>
          <a:xfrm>
            <a:off x="456064" y="1331571"/>
            <a:ext cx="5097352" cy="2251096"/>
          </a:xfrm>
          <a:prstGeom prst="roundRect">
            <a:avLst>
              <a:gd name="adj" fmla="val 0"/>
            </a:avLst>
          </a:prstGeom>
          <a:gradFill flip="none" rotWithShape="1">
            <a:gsLst>
              <a:gs pos="100000">
                <a:schemeClr val="bg2"/>
              </a:gs>
              <a:gs pos="4000">
                <a:schemeClr val="accent1"/>
              </a:gs>
            </a:gsLst>
            <a:lin ang="10800000" scaled="1"/>
            <a:tileRect/>
          </a:gradFill>
        </p:spPr>
        <p:txBody>
          <a:bodyPr anchor="ctr"/>
          <a:lstStyle>
            <a:lvl1pPr marL="239173" indent="0">
              <a:tabLst/>
              <a:defRPr sz="1867" b="1" i="0">
                <a:solidFill>
                  <a:schemeClr val="tx1"/>
                </a:solidFill>
                <a:latin typeface="Segoe UI" panose="020B0502040204020203" pitchFamily="34" charset="0"/>
                <a:cs typeface="Segoe UI" panose="020B0502040204020203" pitchFamily="34" charset="0"/>
              </a:defRPr>
            </a:lvl1pPr>
            <a:lvl2pPr marL="239173" indent="0">
              <a:buNone/>
              <a:tabLst/>
              <a:defRPr sz="1867" b="1" i="0">
                <a:solidFill>
                  <a:schemeClr val="tx1"/>
                </a:solidFill>
                <a:latin typeface="Segoe UI" panose="020B0502040204020203" pitchFamily="34" charset="0"/>
                <a:cs typeface="Segoe UI" panose="020B0502040204020203" pitchFamily="34" charset="0"/>
              </a:defRPr>
            </a:lvl2pPr>
            <a:lvl3pPr>
              <a:defRPr sz="1867" b="0" i="0">
                <a:solidFill>
                  <a:schemeClr val="bg1"/>
                </a:solidFill>
                <a:latin typeface="Segoe UI Light" panose="020B0502040204020203" pitchFamily="34" charset="0"/>
                <a:cs typeface="Segoe UI Light" panose="020B0502040204020203" pitchFamily="34" charset="0"/>
              </a:defRPr>
            </a:lvl3pPr>
            <a:lvl4pPr>
              <a:defRPr b="0" i="0">
                <a:latin typeface="Segoe UI Light" panose="020B0502040204020203" pitchFamily="34" charset="0"/>
                <a:cs typeface="Segoe UI Light" panose="020B0502040204020203" pitchFamily="34" charset="0"/>
              </a:defRPr>
            </a:lvl4pPr>
            <a:lvl5pPr>
              <a:defRPr b="0" i="0">
                <a:latin typeface="Segoe UI Light" panose="020B0502040204020203" pitchFamily="34" charset="0"/>
                <a:cs typeface="Segoe UI Light" panose="020B0502040204020203" pitchFamily="34" charset="0"/>
              </a:defRPr>
            </a:lvl5pPr>
          </a:lstStyle>
          <a:p>
            <a:pPr lvl="0"/>
            <a:r>
              <a:rPr lang="en-GB"/>
              <a:t>Click to edit Master text styles</a:t>
            </a:r>
          </a:p>
          <a:p>
            <a:pPr lvl="1"/>
            <a:r>
              <a:rPr lang="en-GB"/>
              <a:t>Second level</a:t>
            </a:r>
          </a:p>
        </p:txBody>
      </p:sp>
      <p:sp>
        <p:nvSpPr>
          <p:cNvPr id="2" name="Oval 1">
            <a:extLst>
              <a:ext uri="{FF2B5EF4-FFF2-40B4-BE49-F238E27FC236}">
                <a16:creationId xmlns:a16="http://schemas.microsoft.com/office/drawing/2014/main" id="{8E47ADD8-C78F-FC0D-3134-6FBA0EA9F66E}"/>
              </a:ext>
            </a:extLst>
          </p:cNvPr>
          <p:cNvSpPr/>
          <p:nvPr userDrawn="1"/>
        </p:nvSpPr>
        <p:spPr>
          <a:xfrm>
            <a:off x="8191109" y="3812428"/>
            <a:ext cx="574177" cy="574177"/>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fontAlgn="auto">
              <a:lnSpc>
                <a:spcPct val="110000"/>
              </a:lnSpc>
              <a:spcBef>
                <a:spcPts val="267"/>
              </a:spcBef>
              <a:spcAft>
                <a:spcPts val="267"/>
              </a:spcAft>
            </a:pPr>
            <a:endParaRPr lang="en-US" sz="2133"/>
          </a:p>
        </p:txBody>
      </p:sp>
      <p:sp>
        <p:nvSpPr>
          <p:cNvPr id="3" name="Oval 2">
            <a:extLst>
              <a:ext uri="{FF2B5EF4-FFF2-40B4-BE49-F238E27FC236}">
                <a16:creationId xmlns:a16="http://schemas.microsoft.com/office/drawing/2014/main" id="{F50EC1B8-D855-C45B-8B12-1C4BF2923760}"/>
              </a:ext>
            </a:extLst>
          </p:cNvPr>
          <p:cNvSpPr/>
          <p:nvPr userDrawn="1"/>
        </p:nvSpPr>
        <p:spPr>
          <a:xfrm>
            <a:off x="4461841" y="3812428"/>
            <a:ext cx="574177" cy="574177"/>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fontAlgn="auto">
              <a:lnSpc>
                <a:spcPct val="110000"/>
              </a:lnSpc>
              <a:spcBef>
                <a:spcPts val="267"/>
              </a:spcBef>
              <a:spcAft>
                <a:spcPts val="267"/>
              </a:spcAft>
            </a:pPr>
            <a:endParaRPr lang="en-US" sz="2133"/>
          </a:p>
        </p:txBody>
      </p:sp>
      <p:sp>
        <p:nvSpPr>
          <p:cNvPr id="5" name="Oval 4">
            <a:extLst>
              <a:ext uri="{FF2B5EF4-FFF2-40B4-BE49-F238E27FC236}">
                <a16:creationId xmlns:a16="http://schemas.microsoft.com/office/drawing/2014/main" id="{8A144238-8AF3-AB3D-0645-43CA80A5061A}"/>
              </a:ext>
            </a:extLst>
          </p:cNvPr>
          <p:cNvSpPr/>
          <p:nvPr userDrawn="1"/>
        </p:nvSpPr>
        <p:spPr>
          <a:xfrm>
            <a:off x="744921" y="3812428"/>
            <a:ext cx="574177" cy="574177"/>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fontAlgn="auto">
              <a:lnSpc>
                <a:spcPct val="110000"/>
              </a:lnSpc>
              <a:spcBef>
                <a:spcPts val="267"/>
              </a:spcBef>
              <a:spcAft>
                <a:spcPts val="267"/>
              </a:spcAft>
            </a:pPr>
            <a:endParaRPr lang="en-US" sz="2133"/>
          </a:p>
        </p:txBody>
      </p:sp>
      <p:sp>
        <p:nvSpPr>
          <p:cNvPr id="6" name="Content Placeholder 20">
            <a:extLst>
              <a:ext uri="{FF2B5EF4-FFF2-40B4-BE49-F238E27FC236}">
                <a16:creationId xmlns:a16="http://schemas.microsoft.com/office/drawing/2014/main" id="{370317E8-543F-CAC9-8703-C6A3F52F4CB9}"/>
              </a:ext>
            </a:extLst>
          </p:cNvPr>
          <p:cNvSpPr>
            <a:spLocks noGrp="1"/>
          </p:cNvSpPr>
          <p:nvPr>
            <p:ph sz="quarter" idx="10"/>
          </p:nvPr>
        </p:nvSpPr>
        <p:spPr>
          <a:xfrm>
            <a:off x="584685" y="4523521"/>
            <a:ext cx="3466156" cy="1456623"/>
          </a:xfrm>
          <a:prstGeom prst="rect">
            <a:avLst/>
          </a:prstGeom>
        </p:spPr>
        <p:txBody>
          <a:bodyPr/>
          <a:lstStyle>
            <a:lvl1pPr>
              <a:lnSpc>
                <a:spcPct val="100000"/>
              </a:lnSpc>
              <a:spcBef>
                <a:spcPts val="0"/>
              </a:spcBef>
              <a:spcAft>
                <a:spcPts val="0"/>
              </a:spcAft>
              <a:defRPr sz="1600" b="0" i="0">
                <a:solidFill>
                  <a:schemeClr val="bg1"/>
                </a:solidFill>
                <a:latin typeface="Segoe UI Light" panose="020B0502040204020203" pitchFamily="34" charset="0"/>
                <a:cs typeface="Segoe UI Light" panose="020B0502040204020203" pitchFamily="34" charset="0"/>
              </a:defRPr>
            </a:lvl1pPr>
            <a:lvl2pPr>
              <a:lnSpc>
                <a:spcPct val="100000"/>
              </a:lnSpc>
              <a:spcBef>
                <a:spcPts val="0"/>
              </a:spcBef>
              <a:spcAft>
                <a:spcPts val="0"/>
              </a:spcAft>
              <a:defRPr sz="1600" b="0" i="0">
                <a:solidFill>
                  <a:schemeClr val="bg1"/>
                </a:solidFill>
                <a:latin typeface="Segoe UI Light" panose="020B0502040204020203" pitchFamily="34" charset="0"/>
                <a:cs typeface="Segoe UI Light" panose="020B0502040204020203" pitchFamily="34" charset="0"/>
              </a:defRPr>
            </a:lvl2pPr>
            <a:lvl3pPr>
              <a:lnSpc>
                <a:spcPct val="100000"/>
              </a:lnSpc>
              <a:spcBef>
                <a:spcPts val="0"/>
              </a:spcBef>
              <a:spcAft>
                <a:spcPts val="0"/>
              </a:spcAft>
              <a:defRPr sz="1600" b="0" i="0">
                <a:solidFill>
                  <a:schemeClr val="bg1"/>
                </a:solidFill>
                <a:latin typeface="Segoe UI Light" panose="020B0502040204020203" pitchFamily="34" charset="0"/>
                <a:cs typeface="Segoe UI Light" panose="020B0502040204020203" pitchFamily="34" charset="0"/>
              </a:defRPr>
            </a:lvl3pPr>
            <a:lvl4pPr>
              <a:defRPr b="0" i="0">
                <a:latin typeface="Segoe UI Light" panose="020B0502040204020203" pitchFamily="34" charset="0"/>
                <a:cs typeface="Segoe UI Light" panose="020B0502040204020203" pitchFamily="34" charset="0"/>
              </a:defRPr>
            </a:lvl4pPr>
            <a:lvl5pPr>
              <a:defRPr b="0" i="0">
                <a:latin typeface="Segoe UI Light" panose="020B0502040204020203" pitchFamily="34" charset="0"/>
                <a:cs typeface="Segoe UI Light" panose="020B0502040204020203" pitchFamily="34" charset="0"/>
              </a:defRPr>
            </a:lvl5pPr>
          </a:lstStyle>
          <a:p>
            <a:pPr lvl="0"/>
            <a:r>
              <a:rPr lang="en-GB"/>
              <a:t>Click to edit Master text styles</a:t>
            </a:r>
          </a:p>
          <a:p>
            <a:pPr lvl="1"/>
            <a:r>
              <a:rPr lang="en-GB"/>
              <a:t>Second level</a:t>
            </a:r>
          </a:p>
          <a:p>
            <a:pPr lvl="2"/>
            <a:r>
              <a:rPr lang="en-GB"/>
              <a:t>Third level</a:t>
            </a:r>
          </a:p>
        </p:txBody>
      </p:sp>
      <p:sp>
        <p:nvSpPr>
          <p:cNvPr id="7" name="Picture Placeholder 2">
            <a:extLst>
              <a:ext uri="{FF2B5EF4-FFF2-40B4-BE49-F238E27FC236}">
                <a16:creationId xmlns:a16="http://schemas.microsoft.com/office/drawing/2014/main" id="{EAC9025A-C0BE-7B9C-8294-5549A80DE206}"/>
              </a:ext>
            </a:extLst>
          </p:cNvPr>
          <p:cNvSpPr>
            <a:spLocks noGrp="1"/>
          </p:cNvSpPr>
          <p:nvPr>
            <p:ph type="pic" sz="quarter" idx="12"/>
          </p:nvPr>
        </p:nvSpPr>
        <p:spPr>
          <a:xfrm>
            <a:off x="5554554" y="1331572"/>
            <a:ext cx="6104047" cy="2251096"/>
          </a:xfrm>
          <a:prstGeom prst="rect">
            <a:avLst/>
          </a:prstGeom>
        </p:spPr>
        <p:txBody>
          <a:bodyPr/>
          <a:lstStyle>
            <a:lvl1pPr>
              <a:defRPr>
                <a:solidFill>
                  <a:schemeClr val="bg1"/>
                </a:solidFill>
              </a:defRPr>
            </a:lvl1pPr>
          </a:lstStyle>
          <a:p>
            <a:endParaRPr lang="en-US"/>
          </a:p>
        </p:txBody>
      </p:sp>
      <p:sp>
        <p:nvSpPr>
          <p:cNvPr id="8" name="Picture Placeholder 3">
            <a:extLst>
              <a:ext uri="{FF2B5EF4-FFF2-40B4-BE49-F238E27FC236}">
                <a16:creationId xmlns:a16="http://schemas.microsoft.com/office/drawing/2014/main" id="{996AFCEA-ADE1-BDB8-385A-BAA173033ECF}"/>
              </a:ext>
            </a:extLst>
          </p:cNvPr>
          <p:cNvSpPr>
            <a:spLocks noGrp="1"/>
          </p:cNvSpPr>
          <p:nvPr>
            <p:ph type="pic" sz="quarter" idx="68" hasCustomPrompt="1"/>
          </p:nvPr>
        </p:nvSpPr>
        <p:spPr>
          <a:xfrm>
            <a:off x="744921" y="3812428"/>
            <a:ext cx="575313" cy="574177"/>
          </a:xfrm>
          <a:prstGeom prst="ellipse">
            <a:avLst/>
          </a:prstGeom>
          <a:solidFill>
            <a:schemeClr val="bg2"/>
          </a:solidFill>
        </p:spPr>
        <p:txBody>
          <a:bodyPr/>
          <a:lstStyle>
            <a:lvl1pPr marL="0" indent="0">
              <a:buNone/>
              <a:defRPr sz="667" b="0" i="0">
                <a:solidFill>
                  <a:schemeClr val="tx1"/>
                </a:solidFill>
                <a:latin typeface="Segoe UI Light" panose="020B0502040204020203" pitchFamily="34" charset="0"/>
                <a:cs typeface="Segoe UI Light" panose="020B0502040204020203" pitchFamily="34" charset="0"/>
              </a:defRPr>
            </a:lvl1pPr>
          </a:lstStyle>
          <a:p>
            <a:r>
              <a:rPr lang="en-GB"/>
              <a:t>Icon</a:t>
            </a:r>
          </a:p>
        </p:txBody>
      </p:sp>
      <p:sp>
        <p:nvSpPr>
          <p:cNvPr id="9" name="Content Placeholder 20">
            <a:extLst>
              <a:ext uri="{FF2B5EF4-FFF2-40B4-BE49-F238E27FC236}">
                <a16:creationId xmlns:a16="http://schemas.microsoft.com/office/drawing/2014/main" id="{292C1C4D-5790-63B4-55EA-F5C54581D032}"/>
              </a:ext>
            </a:extLst>
          </p:cNvPr>
          <p:cNvSpPr>
            <a:spLocks noGrp="1"/>
          </p:cNvSpPr>
          <p:nvPr>
            <p:ph sz="quarter" idx="69"/>
          </p:nvPr>
        </p:nvSpPr>
        <p:spPr>
          <a:xfrm>
            <a:off x="8229602" y="4523521"/>
            <a:ext cx="3305919" cy="1456623"/>
          </a:xfrm>
          <a:prstGeom prst="rect">
            <a:avLst/>
          </a:prstGeom>
        </p:spPr>
        <p:txBody>
          <a:bodyPr/>
          <a:lstStyle>
            <a:lvl1pPr>
              <a:lnSpc>
                <a:spcPct val="100000"/>
              </a:lnSpc>
              <a:spcBef>
                <a:spcPts val="0"/>
              </a:spcBef>
              <a:spcAft>
                <a:spcPts val="0"/>
              </a:spcAft>
              <a:defRPr sz="1600" b="0" i="0">
                <a:solidFill>
                  <a:schemeClr val="bg1"/>
                </a:solidFill>
                <a:latin typeface="Segoe UI Light" panose="020B0502040204020203" pitchFamily="34" charset="0"/>
                <a:cs typeface="Segoe UI Light" panose="020B0502040204020203" pitchFamily="34" charset="0"/>
              </a:defRPr>
            </a:lvl1pPr>
            <a:lvl2pPr>
              <a:lnSpc>
                <a:spcPct val="100000"/>
              </a:lnSpc>
              <a:spcBef>
                <a:spcPts val="0"/>
              </a:spcBef>
              <a:spcAft>
                <a:spcPts val="0"/>
              </a:spcAft>
              <a:defRPr sz="1600" b="0" i="0">
                <a:solidFill>
                  <a:schemeClr val="bg1"/>
                </a:solidFill>
                <a:latin typeface="Segoe UI Light" panose="020B0502040204020203" pitchFamily="34" charset="0"/>
                <a:cs typeface="Segoe UI Light" panose="020B0502040204020203" pitchFamily="34" charset="0"/>
              </a:defRPr>
            </a:lvl2pPr>
            <a:lvl3pPr>
              <a:lnSpc>
                <a:spcPct val="100000"/>
              </a:lnSpc>
              <a:spcBef>
                <a:spcPts val="0"/>
              </a:spcBef>
              <a:spcAft>
                <a:spcPts val="0"/>
              </a:spcAft>
              <a:defRPr sz="1600" b="0" i="0">
                <a:solidFill>
                  <a:schemeClr val="bg1"/>
                </a:solidFill>
                <a:latin typeface="Segoe UI Light" panose="020B0502040204020203" pitchFamily="34" charset="0"/>
                <a:cs typeface="Segoe UI Light" panose="020B0502040204020203" pitchFamily="34" charset="0"/>
              </a:defRPr>
            </a:lvl3pPr>
            <a:lvl4pPr>
              <a:defRPr b="0" i="0">
                <a:latin typeface="Segoe UI Light" panose="020B0502040204020203" pitchFamily="34" charset="0"/>
                <a:cs typeface="Segoe UI Light" panose="020B0502040204020203" pitchFamily="34" charset="0"/>
              </a:defRPr>
            </a:lvl4pPr>
            <a:lvl5pPr>
              <a:defRPr b="0" i="0">
                <a:latin typeface="Segoe UI Light" panose="020B0502040204020203" pitchFamily="34" charset="0"/>
                <a:cs typeface="Segoe UI Light" panose="020B0502040204020203" pitchFamily="34" charset="0"/>
              </a:defRPr>
            </a:lvl5pPr>
          </a:lstStyle>
          <a:p>
            <a:pPr lvl="0"/>
            <a:r>
              <a:rPr lang="en-GB"/>
              <a:t>Click to edit Master text styles</a:t>
            </a:r>
          </a:p>
          <a:p>
            <a:pPr lvl="1"/>
            <a:r>
              <a:rPr lang="en-GB"/>
              <a:t>Second level</a:t>
            </a:r>
          </a:p>
          <a:p>
            <a:pPr lvl="2"/>
            <a:r>
              <a:rPr lang="en-GB"/>
              <a:t>Third level</a:t>
            </a:r>
          </a:p>
        </p:txBody>
      </p:sp>
      <p:sp>
        <p:nvSpPr>
          <p:cNvPr id="10" name="Content Placeholder 20">
            <a:extLst>
              <a:ext uri="{FF2B5EF4-FFF2-40B4-BE49-F238E27FC236}">
                <a16:creationId xmlns:a16="http://schemas.microsoft.com/office/drawing/2014/main" id="{47DCC29A-0DF5-3984-CB3A-73BC9BF1B402}"/>
              </a:ext>
            </a:extLst>
          </p:cNvPr>
          <p:cNvSpPr>
            <a:spLocks noGrp="1"/>
          </p:cNvSpPr>
          <p:nvPr>
            <p:ph sz="quarter" idx="71"/>
          </p:nvPr>
        </p:nvSpPr>
        <p:spPr>
          <a:xfrm>
            <a:off x="4487260" y="4523521"/>
            <a:ext cx="3305919" cy="1456623"/>
          </a:xfrm>
          <a:prstGeom prst="rect">
            <a:avLst/>
          </a:prstGeom>
        </p:spPr>
        <p:txBody>
          <a:bodyPr/>
          <a:lstStyle>
            <a:lvl1pPr>
              <a:lnSpc>
                <a:spcPct val="100000"/>
              </a:lnSpc>
              <a:spcBef>
                <a:spcPts val="0"/>
              </a:spcBef>
              <a:spcAft>
                <a:spcPts val="0"/>
              </a:spcAft>
              <a:defRPr sz="1600" b="0" i="0">
                <a:solidFill>
                  <a:schemeClr val="bg1"/>
                </a:solidFill>
                <a:latin typeface="Segoe UI Light" panose="020B0502040204020203" pitchFamily="34" charset="0"/>
                <a:cs typeface="Segoe UI Light" panose="020B0502040204020203" pitchFamily="34" charset="0"/>
              </a:defRPr>
            </a:lvl1pPr>
            <a:lvl2pPr>
              <a:lnSpc>
                <a:spcPct val="100000"/>
              </a:lnSpc>
              <a:spcBef>
                <a:spcPts val="0"/>
              </a:spcBef>
              <a:spcAft>
                <a:spcPts val="0"/>
              </a:spcAft>
              <a:defRPr sz="1600" b="0" i="0">
                <a:solidFill>
                  <a:schemeClr val="bg1"/>
                </a:solidFill>
                <a:latin typeface="Segoe UI Light" panose="020B0502040204020203" pitchFamily="34" charset="0"/>
                <a:cs typeface="Segoe UI Light" panose="020B0502040204020203" pitchFamily="34" charset="0"/>
              </a:defRPr>
            </a:lvl2pPr>
            <a:lvl3pPr>
              <a:lnSpc>
                <a:spcPct val="100000"/>
              </a:lnSpc>
              <a:spcBef>
                <a:spcPts val="0"/>
              </a:spcBef>
              <a:spcAft>
                <a:spcPts val="0"/>
              </a:spcAft>
              <a:defRPr sz="1600" b="0" i="0">
                <a:solidFill>
                  <a:schemeClr val="bg1"/>
                </a:solidFill>
                <a:latin typeface="Segoe UI Light" panose="020B0502040204020203" pitchFamily="34" charset="0"/>
                <a:cs typeface="Segoe UI Light" panose="020B0502040204020203" pitchFamily="34" charset="0"/>
              </a:defRPr>
            </a:lvl3pPr>
            <a:lvl4pPr>
              <a:defRPr b="0" i="0">
                <a:latin typeface="Segoe UI Light" panose="020B0502040204020203" pitchFamily="34" charset="0"/>
                <a:cs typeface="Segoe UI Light" panose="020B0502040204020203" pitchFamily="34" charset="0"/>
              </a:defRPr>
            </a:lvl4pPr>
            <a:lvl5pPr>
              <a:defRPr b="0" i="0">
                <a:latin typeface="Segoe UI Light" panose="020B0502040204020203" pitchFamily="34" charset="0"/>
                <a:cs typeface="Segoe UI Light" panose="020B0502040204020203" pitchFamily="34" charset="0"/>
              </a:defRPr>
            </a:lvl5pPr>
          </a:lstStyle>
          <a:p>
            <a:pPr lvl="0"/>
            <a:r>
              <a:rPr lang="en-GB"/>
              <a:t>Click to edit Master text styles</a:t>
            </a:r>
          </a:p>
          <a:p>
            <a:pPr lvl="1"/>
            <a:r>
              <a:rPr lang="en-GB"/>
              <a:t>Second level</a:t>
            </a:r>
          </a:p>
          <a:p>
            <a:pPr lvl="2"/>
            <a:r>
              <a:rPr lang="en-GB"/>
              <a:t>Third level</a:t>
            </a:r>
          </a:p>
        </p:txBody>
      </p:sp>
      <p:sp>
        <p:nvSpPr>
          <p:cNvPr id="12" name="Picture Placeholder 3">
            <a:extLst>
              <a:ext uri="{FF2B5EF4-FFF2-40B4-BE49-F238E27FC236}">
                <a16:creationId xmlns:a16="http://schemas.microsoft.com/office/drawing/2014/main" id="{558FB43A-42A3-8CA5-6E3F-3A4E378A32CA}"/>
              </a:ext>
            </a:extLst>
          </p:cNvPr>
          <p:cNvSpPr>
            <a:spLocks noGrp="1"/>
          </p:cNvSpPr>
          <p:nvPr>
            <p:ph type="pic" sz="quarter" idx="74" hasCustomPrompt="1"/>
          </p:nvPr>
        </p:nvSpPr>
        <p:spPr>
          <a:xfrm>
            <a:off x="4473053" y="3812428"/>
            <a:ext cx="575313" cy="574177"/>
          </a:xfrm>
          <a:prstGeom prst="ellipse">
            <a:avLst/>
          </a:prstGeom>
          <a:solidFill>
            <a:schemeClr val="bg2"/>
          </a:solidFill>
        </p:spPr>
        <p:txBody>
          <a:bodyPr/>
          <a:lstStyle>
            <a:lvl1pPr marL="0" indent="0">
              <a:buNone/>
              <a:defRPr sz="667" b="0" i="0">
                <a:solidFill>
                  <a:schemeClr val="tx1"/>
                </a:solidFill>
                <a:latin typeface="Segoe UI Light" panose="020B0502040204020203" pitchFamily="34" charset="0"/>
                <a:cs typeface="Segoe UI Light" panose="020B0502040204020203" pitchFamily="34" charset="0"/>
              </a:defRPr>
            </a:lvl1pPr>
          </a:lstStyle>
          <a:p>
            <a:r>
              <a:rPr lang="en-GB"/>
              <a:t>Icon</a:t>
            </a:r>
          </a:p>
        </p:txBody>
      </p:sp>
      <p:sp>
        <p:nvSpPr>
          <p:cNvPr id="13" name="Picture Placeholder 3">
            <a:extLst>
              <a:ext uri="{FF2B5EF4-FFF2-40B4-BE49-F238E27FC236}">
                <a16:creationId xmlns:a16="http://schemas.microsoft.com/office/drawing/2014/main" id="{A991B651-7D4B-5CC5-6866-C9081570452E}"/>
              </a:ext>
            </a:extLst>
          </p:cNvPr>
          <p:cNvSpPr>
            <a:spLocks noGrp="1"/>
          </p:cNvSpPr>
          <p:nvPr>
            <p:ph type="pic" sz="quarter" idx="75" hasCustomPrompt="1"/>
          </p:nvPr>
        </p:nvSpPr>
        <p:spPr>
          <a:xfrm>
            <a:off x="8191109" y="3812428"/>
            <a:ext cx="575313" cy="574177"/>
          </a:xfrm>
          <a:prstGeom prst="ellipse">
            <a:avLst/>
          </a:prstGeom>
          <a:solidFill>
            <a:schemeClr val="bg2"/>
          </a:solidFill>
        </p:spPr>
        <p:txBody>
          <a:bodyPr/>
          <a:lstStyle>
            <a:lvl1pPr marL="0" indent="0">
              <a:buNone/>
              <a:defRPr sz="667" b="0" i="0">
                <a:solidFill>
                  <a:schemeClr val="tx1"/>
                </a:solidFill>
                <a:latin typeface="Segoe UI Light" panose="020B0502040204020203" pitchFamily="34" charset="0"/>
                <a:cs typeface="Segoe UI Light" panose="020B0502040204020203" pitchFamily="34" charset="0"/>
              </a:defRPr>
            </a:lvl1pPr>
          </a:lstStyle>
          <a:p>
            <a:r>
              <a:rPr lang="en-GB"/>
              <a:t>Icon</a:t>
            </a:r>
          </a:p>
        </p:txBody>
      </p:sp>
      <p:sp>
        <p:nvSpPr>
          <p:cNvPr id="14" name="Title Placeholder 1">
            <a:extLst>
              <a:ext uri="{FF2B5EF4-FFF2-40B4-BE49-F238E27FC236}">
                <a16:creationId xmlns:a16="http://schemas.microsoft.com/office/drawing/2014/main" id="{82BDE1EB-0B21-F328-EDD3-D69FA87BCB5F}"/>
              </a:ext>
            </a:extLst>
          </p:cNvPr>
          <p:cNvSpPr>
            <a:spLocks noGrp="1"/>
          </p:cNvSpPr>
          <p:nvPr>
            <p:ph type="title"/>
          </p:nvPr>
        </p:nvSpPr>
        <p:spPr>
          <a:xfrm>
            <a:off x="457890" y="457200"/>
            <a:ext cx="11200711" cy="644612"/>
          </a:xfrm>
          <a:prstGeom prst="rect">
            <a:avLst/>
          </a:prstGeom>
        </p:spPr>
        <p:txBody>
          <a:bodyPr vert="horz" lIns="91440" tIns="45720" rIns="91440" bIns="45720" rtlCol="0" anchor="t">
            <a:noAutofit/>
          </a:bodyPr>
          <a:lstStyle>
            <a:lvl1pPr>
              <a:lnSpc>
                <a:spcPct val="100000"/>
              </a:lnSpc>
              <a:spcBef>
                <a:spcPts val="0"/>
              </a:spcBef>
              <a:spcAft>
                <a:spcPts val="0"/>
              </a:spcAft>
              <a:defRPr sz="3200" b="1">
                <a:solidFill>
                  <a:schemeClr val="bg1"/>
                </a:solidFill>
                <a:latin typeface="Segoe UI" panose="020B0502040204020203" pitchFamily="34" charset="0"/>
                <a:cs typeface="Segoe UI" panose="020B0502040204020203" pitchFamily="34" charset="0"/>
              </a:defRPr>
            </a:lvl1pPr>
          </a:lstStyle>
          <a:p>
            <a:endParaRPr lang="en-US"/>
          </a:p>
        </p:txBody>
      </p:sp>
      <p:pic>
        <p:nvPicPr>
          <p:cNvPr id="16" name="Picture 15" descr="Logo&#10;&#10;Description automatically generated">
            <a:extLst>
              <a:ext uri="{FF2B5EF4-FFF2-40B4-BE49-F238E27FC236}">
                <a16:creationId xmlns:a16="http://schemas.microsoft.com/office/drawing/2014/main" id="{9CE4DB8F-DD9B-04AA-CCF2-CF990908F40F}"/>
              </a:ext>
            </a:extLst>
          </p:cNvPr>
          <p:cNvPicPr>
            <a:picLocks noChangeAspect="1"/>
          </p:cNvPicPr>
          <p:nvPr userDrawn="1"/>
        </p:nvPicPr>
        <p:blipFill>
          <a:blip r:embed="rId2"/>
          <a:stretch>
            <a:fillRect/>
          </a:stretch>
        </p:blipFill>
        <p:spPr>
          <a:xfrm>
            <a:off x="333869" y="6226985"/>
            <a:ext cx="1494932" cy="548639"/>
          </a:xfrm>
          <a:prstGeom prst="rect">
            <a:avLst/>
          </a:prstGeom>
        </p:spPr>
      </p:pic>
      <p:sp>
        <p:nvSpPr>
          <p:cNvPr id="17" name="Footer Placeholder 4">
            <a:extLst>
              <a:ext uri="{FF2B5EF4-FFF2-40B4-BE49-F238E27FC236}">
                <a16:creationId xmlns:a16="http://schemas.microsoft.com/office/drawing/2014/main" id="{5B77095C-8AE7-BB09-0EBC-117C7ED2A400}"/>
              </a:ext>
            </a:extLst>
          </p:cNvPr>
          <p:cNvSpPr txBox="1">
            <a:spLocks/>
          </p:cNvSpPr>
          <p:nvPr userDrawn="1"/>
        </p:nvSpPr>
        <p:spPr>
          <a:xfrm>
            <a:off x="4038600"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a:solidFill>
                  <a:schemeClr val="bg1"/>
                </a:solidFill>
                <a:latin typeface="Segoe UI Semibold" panose="020B0502040204020203" pitchFamily="34" charset="0"/>
                <a:cs typeface="Segoe UI Semibold" panose="020B0502040204020203" pitchFamily="34" charset="0"/>
              </a:rPr>
              <a:t>©2024 Avanade Inc. All Rights Reserved. &lt;Confidential&gt;</a:t>
            </a:r>
          </a:p>
        </p:txBody>
      </p:sp>
      <p:sp>
        <p:nvSpPr>
          <p:cNvPr id="18" name="Slide Number Placeholder 3">
            <a:extLst>
              <a:ext uri="{FF2B5EF4-FFF2-40B4-BE49-F238E27FC236}">
                <a16:creationId xmlns:a16="http://schemas.microsoft.com/office/drawing/2014/main" id="{80083859-D772-499D-0BE7-E158ACC35505}"/>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bg1"/>
                </a:solidFill>
                <a:latin typeface="Segoe UI Semibold" panose="020B0502040204020203" pitchFamily="34" charset="0"/>
                <a:cs typeface="Segoe UI Semibold" panose="020B0502040204020203" pitchFamily="34" charset="0"/>
              </a:rPr>
              <a:pPr algn="r"/>
              <a:t>‹#›</a:t>
            </a:fld>
            <a:endParaRPr lang="en-US" sz="700" b="1">
              <a:solidFill>
                <a:schemeClr val="bg1"/>
              </a:solidFill>
              <a:latin typeface="Segoe UI Semibold" panose="020B0502040204020203" pitchFamily="34" charset="0"/>
              <a:cs typeface="Segoe UI Semibold" panose="020B0502040204020203" pitchFamily="34" charset="0"/>
            </a:endParaRPr>
          </a:p>
        </p:txBody>
      </p:sp>
      <p:pic>
        <p:nvPicPr>
          <p:cNvPr id="19" name="Graphic 18">
            <a:extLst>
              <a:ext uri="{FF2B5EF4-FFF2-40B4-BE49-F238E27FC236}">
                <a16:creationId xmlns:a16="http://schemas.microsoft.com/office/drawing/2014/main" id="{96A392F5-7E8C-46DD-77D4-0D26BD3D0F2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265624387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6_content_slide">
    <p:bg bwMode="ltGray">
      <p:bgPr>
        <a:solidFill>
          <a:schemeClr val="tx1"/>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7BD2660-B6BC-E8B4-C572-1B2CB8831441}"/>
              </a:ext>
            </a:extLst>
          </p:cNvPr>
          <p:cNvSpPr/>
          <p:nvPr userDrawn="1"/>
        </p:nvSpPr>
        <p:spPr>
          <a:xfrm>
            <a:off x="4953001" y="0"/>
            <a:ext cx="7239001" cy="6858000"/>
          </a:xfrm>
          <a:prstGeom prst="roundRect">
            <a:avLst>
              <a:gd name="adj" fmla="val 0"/>
            </a:avLst>
          </a:prstGeom>
          <a:gradFill flip="none" rotWithShape="1">
            <a:gsLst>
              <a:gs pos="100000">
                <a:schemeClr val="bg2"/>
              </a:gs>
              <a:gs pos="4000">
                <a:schemeClr val="accent1"/>
              </a:gs>
            </a:gsLst>
            <a:path path="circle">
              <a:fillToRect l="100000" t="100000"/>
            </a:path>
            <a:tileRect r="-100000" b="-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cs typeface="Segoe UI" panose="020B0502040204020203" pitchFamily="34" charset="0"/>
            </a:endParaRPr>
          </a:p>
        </p:txBody>
      </p:sp>
      <p:sp>
        <p:nvSpPr>
          <p:cNvPr id="27" name="Picture Placeholder 2">
            <a:extLst>
              <a:ext uri="{FF2B5EF4-FFF2-40B4-BE49-F238E27FC236}">
                <a16:creationId xmlns:a16="http://schemas.microsoft.com/office/drawing/2014/main" id="{7EAAF5C6-D883-5F53-823C-6EC6DE87A2B8}"/>
              </a:ext>
            </a:extLst>
          </p:cNvPr>
          <p:cNvSpPr>
            <a:spLocks noGrp="1"/>
          </p:cNvSpPr>
          <p:nvPr>
            <p:ph type="pic" sz="quarter" idx="12"/>
          </p:nvPr>
        </p:nvSpPr>
        <p:spPr>
          <a:xfrm>
            <a:off x="3" y="3868254"/>
            <a:ext cx="4952997" cy="2999997"/>
          </a:xfrm>
          <a:prstGeom prst="rect">
            <a:avLst/>
          </a:prstGeom>
        </p:spPr>
        <p:txBody>
          <a:bodyPr/>
          <a:lstStyle>
            <a:lvl1pPr>
              <a:defRPr>
                <a:solidFill>
                  <a:schemeClr val="bg1"/>
                </a:solidFill>
              </a:defRPr>
            </a:lvl1pPr>
          </a:lstStyle>
          <a:p>
            <a:endParaRPr lang="en-US"/>
          </a:p>
        </p:txBody>
      </p:sp>
      <p:sp>
        <p:nvSpPr>
          <p:cNvPr id="28" name="Title Placeholder 1">
            <a:extLst>
              <a:ext uri="{FF2B5EF4-FFF2-40B4-BE49-F238E27FC236}">
                <a16:creationId xmlns:a16="http://schemas.microsoft.com/office/drawing/2014/main" id="{64223626-402A-8FDC-1DAC-75ED99C51FF3}"/>
              </a:ext>
            </a:extLst>
          </p:cNvPr>
          <p:cNvSpPr>
            <a:spLocks noGrp="1"/>
          </p:cNvSpPr>
          <p:nvPr>
            <p:ph type="title" hasCustomPrompt="1"/>
          </p:nvPr>
        </p:nvSpPr>
        <p:spPr>
          <a:xfrm>
            <a:off x="457489" y="457202"/>
            <a:ext cx="4228031" cy="1110611"/>
          </a:xfrm>
          <a:prstGeom prst="rect">
            <a:avLst/>
          </a:prstGeom>
        </p:spPr>
        <p:txBody>
          <a:bodyPr vert="horz" lIns="91440" tIns="45720" rIns="91440" bIns="45720" rtlCol="0" anchor="t">
            <a:noAutofit/>
          </a:bodyPr>
          <a:lstStyle>
            <a:lvl1pPr>
              <a:lnSpc>
                <a:spcPct val="100000"/>
              </a:lnSpc>
              <a:spcBef>
                <a:spcPts val="0"/>
              </a:spcBef>
              <a:spcAft>
                <a:spcPts val="0"/>
              </a:spcAft>
              <a:defRPr sz="3200" b="1">
                <a:solidFill>
                  <a:schemeClr val="bg1"/>
                </a:solidFill>
                <a:latin typeface="Segoe UI" panose="020B0502040204020203" pitchFamily="34" charset="0"/>
                <a:cs typeface="Segoe UI" panose="020B0502040204020203" pitchFamily="34" charset="0"/>
              </a:defRPr>
            </a:lvl1pPr>
          </a:lstStyle>
          <a:p>
            <a:r>
              <a:rPr lang="en-GB"/>
              <a:t>Click to edit </a:t>
            </a:r>
            <a:br>
              <a:rPr lang="en-GB"/>
            </a:br>
            <a:r>
              <a:rPr lang="en-GB"/>
              <a:t>Master title style</a:t>
            </a:r>
            <a:endParaRPr lang="en-US"/>
          </a:p>
        </p:txBody>
      </p:sp>
      <p:sp>
        <p:nvSpPr>
          <p:cNvPr id="29" name="Content Placeholder 20">
            <a:extLst>
              <a:ext uri="{FF2B5EF4-FFF2-40B4-BE49-F238E27FC236}">
                <a16:creationId xmlns:a16="http://schemas.microsoft.com/office/drawing/2014/main" id="{A17B9F5C-96B9-D6F4-3044-AE302853660A}"/>
              </a:ext>
            </a:extLst>
          </p:cNvPr>
          <p:cNvSpPr>
            <a:spLocks noGrp="1"/>
          </p:cNvSpPr>
          <p:nvPr>
            <p:ph sz="quarter" idx="10"/>
          </p:nvPr>
        </p:nvSpPr>
        <p:spPr>
          <a:xfrm>
            <a:off x="457201" y="1717585"/>
            <a:ext cx="4228361" cy="1753231"/>
          </a:xfrm>
          <a:prstGeom prst="rect">
            <a:avLst/>
          </a:prstGeom>
        </p:spPr>
        <p:txBody>
          <a:bodyPr/>
          <a:lstStyle>
            <a:lvl1pPr>
              <a:lnSpc>
                <a:spcPct val="100000"/>
              </a:lnSpc>
              <a:spcBef>
                <a:spcPts val="0"/>
              </a:spcBef>
              <a:spcAft>
                <a:spcPts val="0"/>
              </a:spcAft>
              <a:defRPr b="0" i="0">
                <a:solidFill>
                  <a:schemeClr val="bg1"/>
                </a:solidFill>
                <a:latin typeface="Segoe UI Light" panose="020B0502040204020203" pitchFamily="34" charset="0"/>
                <a:cs typeface="Segoe UI Light" panose="020B0502040204020203" pitchFamily="34" charset="0"/>
              </a:defRPr>
            </a:lvl1pPr>
            <a:lvl2pPr>
              <a:lnSpc>
                <a:spcPct val="100000"/>
              </a:lnSpc>
              <a:spcBef>
                <a:spcPts val="0"/>
              </a:spcBef>
              <a:spcAft>
                <a:spcPts val="0"/>
              </a:spcAft>
              <a:defRPr b="0" i="0">
                <a:solidFill>
                  <a:schemeClr val="bg1"/>
                </a:solidFill>
                <a:latin typeface="Segoe UI Light" panose="020B0502040204020203" pitchFamily="34" charset="0"/>
                <a:cs typeface="Segoe UI Light" panose="020B0502040204020203" pitchFamily="34" charset="0"/>
              </a:defRPr>
            </a:lvl2pPr>
            <a:lvl3pPr>
              <a:lnSpc>
                <a:spcPct val="100000"/>
              </a:lnSpc>
              <a:spcBef>
                <a:spcPts val="0"/>
              </a:spcBef>
              <a:spcAft>
                <a:spcPts val="0"/>
              </a:spcAft>
              <a:defRPr b="0" i="0">
                <a:solidFill>
                  <a:schemeClr val="bg1"/>
                </a:solidFill>
                <a:latin typeface="Segoe UI Light" panose="020B0502040204020203" pitchFamily="34" charset="0"/>
                <a:cs typeface="Segoe UI Light" panose="020B0502040204020203" pitchFamily="34" charset="0"/>
              </a:defRPr>
            </a:lvl3pPr>
            <a:lvl4pPr>
              <a:defRPr b="0" i="0">
                <a:latin typeface="Segoe UI Light" panose="020B0502040204020203" pitchFamily="34" charset="0"/>
                <a:cs typeface="Segoe UI Light" panose="020B0502040204020203" pitchFamily="34" charset="0"/>
              </a:defRPr>
            </a:lvl4pPr>
            <a:lvl5pPr>
              <a:defRPr b="0" i="0">
                <a:latin typeface="Segoe UI Light" panose="020B0502040204020203" pitchFamily="34" charset="0"/>
                <a:cs typeface="Segoe UI Light" panose="020B0502040204020203" pitchFamily="34" charset="0"/>
              </a:defRPr>
            </a:lvl5pPr>
          </a:lstStyle>
          <a:p>
            <a:pPr lvl="0"/>
            <a:r>
              <a:rPr lang="en-GB"/>
              <a:t>Click to edit Master text styles</a:t>
            </a:r>
          </a:p>
          <a:p>
            <a:pPr lvl="1"/>
            <a:r>
              <a:rPr lang="en-GB"/>
              <a:t>Second level</a:t>
            </a:r>
          </a:p>
          <a:p>
            <a:pPr lvl="2"/>
            <a:r>
              <a:rPr lang="en-GB"/>
              <a:t>Third level</a:t>
            </a:r>
          </a:p>
        </p:txBody>
      </p:sp>
      <p:grpSp>
        <p:nvGrpSpPr>
          <p:cNvPr id="30" name="Group 29">
            <a:extLst>
              <a:ext uri="{FF2B5EF4-FFF2-40B4-BE49-F238E27FC236}">
                <a16:creationId xmlns:a16="http://schemas.microsoft.com/office/drawing/2014/main" id="{FE18D966-B672-C8A8-AFCD-0AD87EEF9777}"/>
              </a:ext>
            </a:extLst>
          </p:cNvPr>
          <p:cNvGrpSpPr/>
          <p:nvPr userDrawn="1"/>
        </p:nvGrpSpPr>
        <p:grpSpPr>
          <a:xfrm>
            <a:off x="8588153" y="342587"/>
            <a:ext cx="161856" cy="6015799"/>
            <a:chOff x="6748423" y="256938"/>
            <a:chExt cx="0" cy="4609786"/>
          </a:xfrm>
        </p:grpSpPr>
        <p:cxnSp>
          <p:nvCxnSpPr>
            <p:cNvPr id="31" name="Straight Connector 30">
              <a:extLst>
                <a:ext uri="{FF2B5EF4-FFF2-40B4-BE49-F238E27FC236}">
                  <a16:creationId xmlns:a16="http://schemas.microsoft.com/office/drawing/2014/main" id="{3F3DF6DD-9011-EA98-3DBF-D810863AB587}"/>
                </a:ext>
              </a:extLst>
            </p:cNvPr>
            <p:cNvCxnSpPr>
              <a:cxnSpLocks/>
            </p:cNvCxnSpPr>
            <p:nvPr userDrawn="1"/>
          </p:nvCxnSpPr>
          <p:spPr>
            <a:xfrm>
              <a:off x="6748423" y="2735643"/>
              <a:ext cx="0" cy="213108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D07681-04C1-C177-9982-3FC4C94C68C1}"/>
                </a:ext>
              </a:extLst>
            </p:cNvPr>
            <p:cNvCxnSpPr>
              <a:cxnSpLocks/>
            </p:cNvCxnSpPr>
            <p:nvPr userDrawn="1"/>
          </p:nvCxnSpPr>
          <p:spPr>
            <a:xfrm>
              <a:off x="6748423" y="256938"/>
              <a:ext cx="0" cy="213108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C736F171-0CBA-7168-612D-ED9CC31F2C91}"/>
              </a:ext>
            </a:extLst>
          </p:cNvPr>
          <p:cNvGrpSpPr/>
          <p:nvPr userDrawn="1"/>
        </p:nvGrpSpPr>
        <p:grpSpPr>
          <a:xfrm rot="5400000">
            <a:off x="8588153" y="360936"/>
            <a:ext cx="0" cy="6146381"/>
            <a:chOff x="6748423" y="256938"/>
            <a:chExt cx="0" cy="4609786"/>
          </a:xfrm>
        </p:grpSpPr>
        <p:cxnSp>
          <p:nvCxnSpPr>
            <p:cNvPr id="34" name="Straight Connector 33">
              <a:extLst>
                <a:ext uri="{FF2B5EF4-FFF2-40B4-BE49-F238E27FC236}">
                  <a16:creationId xmlns:a16="http://schemas.microsoft.com/office/drawing/2014/main" id="{31F051B1-2881-6CE2-26A9-323170C09A12}"/>
                </a:ext>
              </a:extLst>
            </p:cNvPr>
            <p:cNvCxnSpPr>
              <a:cxnSpLocks/>
            </p:cNvCxnSpPr>
            <p:nvPr userDrawn="1"/>
          </p:nvCxnSpPr>
          <p:spPr>
            <a:xfrm>
              <a:off x="6748423" y="2735643"/>
              <a:ext cx="0" cy="213108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646865A-9193-8DC7-8A3F-50061EFFA36D}"/>
                </a:ext>
              </a:extLst>
            </p:cNvPr>
            <p:cNvCxnSpPr>
              <a:cxnSpLocks/>
            </p:cNvCxnSpPr>
            <p:nvPr userDrawn="1"/>
          </p:nvCxnSpPr>
          <p:spPr>
            <a:xfrm>
              <a:off x="6748423" y="256938"/>
              <a:ext cx="0" cy="213108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Content Placeholder 20">
            <a:extLst>
              <a:ext uri="{FF2B5EF4-FFF2-40B4-BE49-F238E27FC236}">
                <a16:creationId xmlns:a16="http://schemas.microsoft.com/office/drawing/2014/main" id="{D5461126-D8EB-9680-647F-1B6013143734}"/>
              </a:ext>
            </a:extLst>
          </p:cNvPr>
          <p:cNvSpPr>
            <a:spLocks noGrp="1"/>
          </p:cNvSpPr>
          <p:nvPr>
            <p:ph sz="quarter" idx="13" hasCustomPrompt="1"/>
          </p:nvPr>
        </p:nvSpPr>
        <p:spPr>
          <a:xfrm>
            <a:off x="5514964" y="1727405"/>
            <a:ext cx="2801777" cy="1456623"/>
          </a:xfrm>
          <a:prstGeom prst="rect">
            <a:avLst/>
          </a:prstGeom>
        </p:spPr>
        <p:txBody>
          <a:bodyPr/>
          <a:lstStyle>
            <a:lvl1pPr algn="ctr">
              <a:lnSpc>
                <a:spcPct val="100000"/>
              </a:lnSpc>
              <a:spcBef>
                <a:spcPts val="0"/>
              </a:spcBef>
              <a:spcAft>
                <a:spcPts val="0"/>
              </a:spcAft>
              <a:defRPr sz="1867" b="0" i="0">
                <a:solidFill>
                  <a:schemeClr val="tx1"/>
                </a:solidFill>
                <a:latin typeface="Segoe UI Light" panose="020B0502040204020203" pitchFamily="34" charset="0"/>
                <a:cs typeface="Segoe UI Light" panose="020B0502040204020203" pitchFamily="34" charset="0"/>
              </a:defRPr>
            </a:lvl1pPr>
            <a:lvl2pPr marL="120645" indent="0" algn="ctr">
              <a:buNone/>
              <a:defRPr sz="1867" b="0" i="0">
                <a:solidFill>
                  <a:schemeClr val="bg1"/>
                </a:solidFill>
                <a:latin typeface="Segoe UI Light" panose="020B0502040204020203" pitchFamily="34" charset="0"/>
                <a:cs typeface="Segoe UI Light" panose="020B0502040204020203" pitchFamily="34" charset="0"/>
              </a:defRPr>
            </a:lvl2pPr>
            <a:lvl3pPr marL="461411" indent="0" algn="ctr">
              <a:buNone/>
              <a:defRPr sz="1867" b="0" i="0">
                <a:solidFill>
                  <a:schemeClr val="bg1"/>
                </a:solidFill>
                <a:latin typeface="Segoe UI Light" panose="020B0502040204020203" pitchFamily="34" charset="0"/>
                <a:cs typeface="Segoe UI Light" panose="020B0502040204020203" pitchFamily="34" charset="0"/>
              </a:defRPr>
            </a:lvl3pPr>
            <a:lvl4pPr>
              <a:defRPr b="0" i="0">
                <a:latin typeface="Segoe UI Light" panose="020B0502040204020203" pitchFamily="34" charset="0"/>
                <a:cs typeface="Segoe UI Light" panose="020B0502040204020203" pitchFamily="34" charset="0"/>
              </a:defRPr>
            </a:lvl4pPr>
            <a:lvl5pPr>
              <a:defRPr b="0" i="0">
                <a:latin typeface="Segoe UI Light" panose="020B0502040204020203" pitchFamily="34" charset="0"/>
                <a:cs typeface="Segoe UI Light" panose="020B0502040204020203" pitchFamily="34" charset="0"/>
              </a:defRPr>
            </a:lvl5pPr>
          </a:lstStyle>
          <a:p>
            <a:pPr lvl="0"/>
            <a:r>
              <a:rPr lang="en-GB"/>
              <a:t>Click to edit </a:t>
            </a:r>
            <a:br>
              <a:rPr lang="en-GB"/>
            </a:br>
            <a:r>
              <a:rPr lang="en-GB"/>
              <a:t>Master text styles</a:t>
            </a:r>
          </a:p>
        </p:txBody>
      </p:sp>
      <p:sp>
        <p:nvSpPr>
          <p:cNvPr id="37" name="Picture Placeholder 3">
            <a:extLst>
              <a:ext uri="{FF2B5EF4-FFF2-40B4-BE49-F238E27FC236}">
                <a16:creationId xmlns:a16="http://schemas.microsoft.com/office/drawing/2014/main" id="{E591D690-B47F-C906-E05F-A1EF3FA2F4F4}"/>
              </a:ext>
            </a:extLst>
          </p:cNvPr>
          <p:cNvSpPr>
            <a:spLocks noGrp="1"/>
          </p:cNvSpPr>
          <p:nvPr>
            <p:ph type="pic" sz="quarter" idx="68" hasCustomPrompt="1"/>
          </p:nvPr>
        </p:nvSpPr>
        <p:spPr>
          <a:xfrm>
            <a:off x="6461620" y="593437"/>
            <a:ext cx="816640" cy="815027"/>
          </a:xfrm>
          <a:prstGeom prst="ellipse">
            <a:avLst/>
          </a:prstGeom>
          <a:noFill/>
          <a:ln>
            <a:solidFill>
              <a:schemeClr val="tx1"/>
            </a:solidFill>
          </a:ln>
        </p:spPr>
        <p:txBody>
          <a:bodyPr/>
          <a:lstStyle>
            <a:lvl1pPr marL="0" indent="0" algn="ctr">
              <a:lnSpc>
                <a:spcPct val="100000"/>
              </a:lnSpc>
              <a:spcBef>
                <a:spcPts val="0"/>
              </a:spcBef>
              <a:spcAft>
                <a:spcPts val="0"/>
              </a:spcAft>
              <a:buNone/>
              <a:defRPr sz="1333" b="0" i="0">
                <a:solidFill>
                  <a:schemeClr val="tx1"/>
                </a:solidFill>
                <a:latin typeface="Segoe UI Light" panose="020B0502040204020203" pitchFamily="34" charset="0"/>
                <a:cs typeface="Segoe UI Light" panose="020B0502040204020203" pitchFamily="34" charset="0"/>
              </a:defRPr>
            </a:lvl1pPr>
          </a:lstStyle>
          <a:p>
            <a:r>
              <a:rPr lang="en-GB"/>
              <a:t>Icon</a:t>
            </a:r>
          </a:p>
        </p:txBody>
      </p:sp>
      <p:sp>
        <p:nvSpPr>
          <p:cNvPr id="38" name="Content Placeholder 20">
            <a:extLst>
              <a:ext uri="{FF2B5EF4-FFF2-40B4-BE49-F238E27FC236}">
                <a16:creationId xmlns:a16="http://schemas.microsoft.com/office/drawing/2014/main" id="{5099867C-B95D-9BBA-B356-98D237153A92}"/>
              </a:ext>
            </a:extLst>
          </p:cNvPr>
          <p:cNvSpPr>
            <a:spLocks noGrp="1"/>
          </p:cNvSpPr>
          <p:nvPr>
            <p:ph sz="quarter" idx="69" hasCustomPrompt="1"/>
          </p:nvPr>
        </p:nvSpPr>
        <p:spPr>
          <a:xfrm>
            <a:off x="8855638" y="1727405"/>
            <a:ext cx="2801777" cy="1456623"/>
          </a:xfrm>
          <a:prstGeom prst="rect">
            <a:avLst/>
          </a:prstGeom>
        </p:spPr>
        <p:txBody>
          <a:bodyPr/>
          <a:lstStyle>
            <a:lvl1pPr algn="ctr">
              <a:lnSpc>
                <a:spcPct val="100000"/>
              </a:lnSpc>
              <a:spcBef>
                <a:spcPts val="0"/>
              </a:spcBef>
              <a:spcAft>
                <a:spcPts val="0"/>
              </a:spcAft>
              <a:defRPr sz="1867" b="0" i="0">
                <a:solidFill>
                  <a:schemeClr val="tx1"/>
                </a:solidFill>
                <a:latin typeface="Segoe UI Light" panose="020B0502040204020203" pitchFamily="34" charset="0"/>
                <a:cs typeface="Segoe UI Light" panose="020B0502040204020203" pitchFamily="34" charset="0"/>
              </a:defRPr>
            </a:lvl1pPr>
            <a:lvl2pPr marL="120645" indent="0" algn="ctr">
              <a:buNone/>
              <a:defRPr sz="1867" b="0" i="0">
                <a:solidFill>
                  <a:schemeClr val="bg1"/>
                </a:solidFill>
                <a:latin typeface="Segoe UI Light" panose="020B0502040204020203" pitchFamily="34" charset="0"/>
                <a:cs typeface="Segoe UI Light" panose="020B0502040204020203" pitchFamily="34" charset="0"/>
              </a:defRPr>
            </a:lvl2pPr>
            <a:lvl3pPr marL="461411" indent="0" algn="ctr">
              <a:buNone/>
              <a:defRPr sz="1867" b="0" i="0">
                <a:solidFill>
                  <a:schemeClr val="bg1"/>
                </a:solidFill>
                <a:latin typeface="Segoe UI Light" panose="020B0502040204020203" pitchFamily="34" charset="0"/>
                <a:cs typeface="Segoe UI Light" panose="020B0502040204020203" pitchFamily="34" charset="0"/>
              </a:defRPr>
            </a:lvl3pPr>
            <a:lvl4pPr>
              <a:defRPr b="0" i="0">
                <a:latin typeface="Segoe UI Light" panose="020B0502040204020203" pitchFamily="34" charset="0"/>
                <a:cs typeface="Segoe UI Light" panose="020B0502040204020203" pitchFamily="34" charset="0"/>
              </a:defRPr>
            </a:lvl4pPr>
            <a:lvl5pPr>
              <a:defRPr b="0" i="0">
                <a:latin typeface="Segoe UI Light" panose="020B0502040204020203" pitchFamily="34" charset="0"/>
                <a:cs typeface="Segoe UI Light" panose="020B0502040204020203" pitchFamily="34" charset="0"/>
              </a:defRPr>
            </a:lvl5pPr>
          </a:lstStyle>
          <a:p>
            <a:pPr lvl="0"/>
            <a:r>
              <a:rPr lang="en-GB"/>
              <a:t>Click to edit </a:t>
            </a:r>
            <a:br>
              <a:rPr lang="en-GB"/>
            </a:br>
            <a:r>
              <a:rPr lang="en-GB"/>
              <a:t>Master text styles</a:t>
            </a:r>
          </a:p>
        </p:txBody>
      </p:sp>
      <p:sp>
        <p:nvSpPr>
          <p:cNvPr id="39" name="Picture Placeholder 3">
            <a:extLst>
              <a:ext uri="{FF2B5EF4-FFF2-40B4-BE49-F238E27FC236}">
                <a16:creationId xmlns:a16="http://schemas.microsoft.com/office/drawing/2014/main" id="{4A74AE21-8AA2-8E86-580F-7F06D391FDEE}"/>
              </a:ext>
            </a:extLst>
          </p:cNvPr>
          <p:cNvSpPr>
            <a:spLocks noGrp="1"/>
          </p:cNvSpPr>
          <p:nvPr>
            <p:ph type="pic" sz="quarter" idx="70" hasCustomPrompt="1"/>
          </p:nvPr>
        </p:nvSpPr>
        <p:spPr>
          <a:xfrm>
            <a:off x="9802295" y="593437"/>
            <a:ext cx="816640" cy="815027"/>
          </a:xfrm>
          <a:prstGeom prst="ellipse">
            <a:avLst/>
          </a:prstGeom>
          <a:noFill/>
          <a:ln>
            <a:solidFill>
              <a:schemeClr val="tx1"/>
            </a:solidFill>
          </a:ln>
        </p:spPr>
        <p:txBody>
          <a:bodyPr/>
          <a:lstStyle>
            <a:lvl1pPr marL="0" indent="0" algn="ctr">
              <a:lnSpc>
                <a:spcPct val="100000"/>
              </a:lnSpc>
              <a:spcBef>
                <a:spcPts val="0"/>
              </a:spcBef>
              <a:spcAft>
                <a:spcPts val="0"/>
              </a:spcAft>
              <a:buNone/>
              <a:defRPr sz="1333" b="0" i="0">
                <a:solidFill>
                  <a:schemeClr val="tx1"/>
                </a:solidFill>
                <a:latin typeface="Segoe UI Light" panose="020B0502040204020203" pitchFamily="34" charset="0"/>
                <a:cs typeface="Segoe UI Light" panose="020B0502040204020203" pitchFamily="34" charset="0"/>
              </a:defRPr>
            </a:lvl1pPr>
          </a:lstStyle>
          <a:p>
            <a:r>
              <a:rPr lang="en-GB"/>
              <a:t>Icon</a:t>
            </a:r>
          </a:p>
        </p:txBody>
      </p:sp>
      <p:sp>
        <p:nvSpPr>
          <p:cNvPr id="40" name="Content Placeholder 20">
            <a:extLst>
              <a:ext uri="{FF2B5EF4-FFF2-40B4-BE49-F238E27FC236}">
                <a16:creationId xmlns:a16="http://schemas.microsoft.com/office/drawing/2014/main" id="{0DE4BA33-1BDA-D6C4-A2EE-A8EB2AE2F8E3}"/>
              </a:ext>
            </a:extLst>
          </p:cNvPr>
          <p:cNvSpPr>
            <a:spLocks noGrp="1"/>
          </p:cNvSpPr>
          <p:nvPr>
            <p:ph sz="quarter" idx="71" hasCustomPrompt="1"/>
          </p:nvPr>
        </p:nvSpPr>
        <p:spPr>
          <a:xfrm>
            <a:off x="5514964" y="4881204"/>
            <a:ext cx="2801777" cy="1456623"/>
          </a:xfrm>
          <a:prstGeom prst="rect">
            <a:avLst/>
          </a:prstGeom>
        </p:spPr>
        <p:txBody>
          <a:bodyPr/>
          <a:lstStyle>
            <a:lvl1pPr algn="ctr">
              <a:lnSpc>
                <a:spcPct val="100000"/>
              </a:lnSpc>
              <a:spcBef>
                <a:spcPts val="0"/>
              </a:spcBef>
              <a:spcAft>
                <a:spcPts val="0"/>
              </a:spcAft>
              <a:defRPr sz="1867" b="0" i="0">
                <a:solidFill>
                  <a:schemeClr val="tx1"/>
                </a:solidFill>
                <a:latin typeface="Segoe UI Light" panose="020B0502040204020203" pitchFamily="34" charset="0"/>
                <a:cs typeface="Segoe UI Light" panose="020B0502040204020203" pitchFamily="34" charset="0"/>
              </a:defRPr>
            </a:lvl1pPr>
            <a:lvl2pPr marL="120645" indent="0" algn="ctr">
              <a:buNone/>
              <a:defRPr sz="1867" b="0" i="0">
                <a:solidFill>
                  <a:schemeClr val="bg1"/>
                </a:solidFill>
                <a:latin typeface="Segoe UI Light" panose="020B0502040204020203" pitchFamily="34" charset="0"/>
                <a:cs typeface="Segoe UI Light" panose="020B0502040204020203" pitchFamily="34" charset="0"/>
              </a:defRPr>
            </a:lvl2pPr>
            <a:lvl3pPr marL="461411" indent="0" algn="ctr">
              <a:buNone/>
              <a:defRPr sz="1867" b="0" i="0">
                <a:solidFill>
                  <a:schemeClr val="bg1"/>
                </a:solidFill>
                <a:latin typeface="Segoe UI Light" panose="020B0502040204020203" pitchFamily="34" charset="0"/>
                <a:cs typeface="Segoe UI Light" panose="020B0502040204020203" pitchFamily="34" charset="0"/>
              </a:defRPr>
            </a:lvl3pPr>
            <a:lvl4pPr>
              <a:defRPr b="0" i="0">
                <a:latin typeface="Segoe UI Light" panose="020B0502040204020203" pitchFamily="34" charset="0"/>
                <a:cs typeface="Segoe UI Light" panose="020B0502040204020203" pitchFamily="34" charset="0"/>
              </a:defRPr>
            </a:lvl4pPr>
            <a:lvl5pPr>
              <a:defRPr b="0" i="0">
                <a:latin typeface="Segoe UI Light" panose="020B0502040204020203" pitchFamily="34" charset="0"/>
                <a:cs typeface="Segoe UI Light" panose="020B0502040204020203" pitchFamily="34" charset="0"/>
              </a:defRPr>
            </a:lvl5pPr>
          </a:lstStyle>
          <a:p>
            <a:pPr lvl="0"/>
            <a:r>
              <a:rPr lang="en-GB"/>
              <a:t>Click to edit </a:t>
            </a:r>
            <a:br>
              <a:rPr lang="en-GB"/>
            </a:br>
            <a:r>
              <a:rPr lang="en-GB"/>
              <a:t>Master text styles</a:t>
            </a:r>
          </a:p>
        </p:txBody>
      </p:sp>
      <p:sp>
        <p:nvSpPr>
          <p:cNvPr id="41" name="Picture Placeholder 3">
            <a:extLst>
              <a:ext uri="{FF2B5EF4-FFF2-40B4-BE49-F238E27FC236}">
                <a16:creationId xmlns:a16="http://schemas.microsoft.com/office/drawing/2014/main" id="{E7CDCE38-FD38-8229-62C8-82F2A9947241}"/>
              </a:ext>
            </a:extLst>
          </p:cNvPr>
          <p:cNvSpPr>
            <a:spLocks noGrp="1"/>
          </p:cNvSpPr>
          <p:nvPr>
            <p:ph type="pic" sz="quarter" idx="72" hasCustomPrompt="1"/>
          </p:nvPr>
        </p:nvSpPr>
        <p:spPr>
          <a:xfrm>
            <a:off x="6461620" y="3747236"/>
            <a:ext cx="816640" cy="815027"/>
          </a:xfrm>
          <a:prstGeom prst="ellipse">
            <a:avLst/>
          </a:prstGeom>
          <a:noFill/>
          <a:ln>
            <a:solidFill>
              <a:schemeClr val="tx1"/>
            </a:solidFill>
          </a:ln>
        </p:spPr>
        <p:txBody>
          <a:bodyPr/>
          <a:lstStyle>
            <a:lvl1pPr marL="0" indent="0" algn="ctr">
              <a:lnSpc>
                <a:spcPct val="100000"/>
              </a:lnSpc>
              <a:spcBef>
                <a:spcPts val="0"/>
              </a:spcBef>
              <a:spcAft>
                <a:spcPts val="0"/>
              </a:spcAft>
              <a:buNone/>
              <a:defRPr sz="1333" b="0" i="0">
                <a:solidFill>
                  <a:schemeClr val="tx1"/>
                </a:solidFill>
                <a:latin typeface="Segoe UI Light" panose="020B0502040204020203" pitchFamily="34" charset="0"/>
                <a:cs typeface="Segoe UI Light" panose="020B0502040204020203" pitchFamily="34" charset="0"/>
              </a:defRPr>
            </a:lvl1pPr>
          </a:lstStyle>
          <a:p>
            <a:r>
              <a:rPr lang="en-GB"/>
              <a:t>Icon</a:t>
            </a:r>
          </a:p>
        </p:txBody>
      </p:sp>
      <p:sp>
        <p:nvSpPr>
          <p:cNvPr id="42" name="Content Placeholder 20">
            <a:extLst>
              <a:ext uri="{FF2B5EF4-FFF2-40B4-BE49-F238E27FC236}">
                <a16:creationId xmlns:a16="http://schemas.microsoft.com/office/drawing/2014/main" id="{92A59617-6534-577A-0552-2FCAC64167A7}"/>
              </a:ext>
            </a:extLst>
          </p:cNvPr>
          <p:cNvSpPr>
            <a:spLocks noGrp="1"/>
          </p:cNvSpPr>
          <p:nvPr>
            <p:ph sz="quarter" idx="73" hasCustomPrompt="1"/>
          </p:nvPr>
        </p:nvSpPr>
        <p:spPr>
          <a:xfrm>
            <a:off x="8855638" y="4881204"/>
            <a:ext cx="2801777" cy="1456623"/>
          </a:xfrm>
          <a:prstGeom prst="rect">
            <a:avLst/>
          </a:prstGeom>
        </p:spPr>
        <p:txBody>
          <a:bodyPr/>
          <a:lstStyle>
            <a:lvl1pPr algn="ctr">
              <a:lnSpc>
                <a:spcPct val="100000"/>
              </a:lnSpc>
              <a:spcBef>
                <a:spcPts val="0"/>
              </a:spcBef>
              <a:spcAft>
                <a:spcPts val="0"/>
              </a:spcAft>
              <a:defRPr sz="1867" b="0" i="0">
                <a:solidFill>
                  <a:schemeClr val="tx1"/>
                </a:solidFill>
                <a:latin typeface="Segoe UI Light" panose="020B0502040204020203" pitchFamily="34" charset="0"/>
                <a:cs typeface="Segoe UI Light" panose="020B0502040204020203" pitchFamily="34" charset="0"/>
              </a:defRPr>
            </a:lvl1pPr>
            <a:lvl2pPr marL="120645" indent="0" algn="ctr">
              <a:buNone/>
              <a:defRPr sz="1867" b="0" i="0">
                <a:solidFill>
                  <a:schemeClr val="bg1"/>
                </a:solidFill>
                <a:latin typeface="Segoe UI Light" panose="020B0502040204020203" pitchFamily="34" charset="0"/>
                <a:cs typeface="Segoe UI Light" panose="020B0502040204020203" pitchFamily="34" charset="0"/>
              </a:defRPr>
            </a:lvl2pPr>
            <a:lvl3pPr marL="461411" indent="0" algn="ctr">
              <a:buNone/>
              <a:defRPr sz="1867" b="0" i="0">
                <a:solidFill>
                  <a:schemeClr val="bg1"/>
                </a:solidFill>
                <a:latin typeface="Segoe UI Light" panose="020B0502040204020203" pitchFamily="34" charset="0"/>
                <a:cs typeface="Segoe UI Light" panose="020B0502040204020203" pitchFamily="34" charset="0"/>
              </a:defRPr>
            </a:lvl3pPr>
            <a:lvl4pPr>
              <a:defRPr b="0" i="0">
                <a:latin typeface="Segoe UI Light" panose="020B0502040204020203" pitchFamily="34" charset="0"/>
                <a:cs typeface="Segoe UI Light" panose="020B0502040204020203" pitchFamily="34" charset="0"/>
              </a:defRPr>
            </a:lvl4pPr>
            <a:lvl5pPr>
              <a:defRPr b="0" i="0">
                <a:latin typeface="Segoe UI Light" panose="020B0502040204020203" pitchFamily="34" charset="0"/>
                <a:cs typeface="Segoe UI Light" panose="020B0502040204020203" pitchFamily="34" charset="0"/>
              </a:defRPr>
            </a:lvl5pPr>
          </a:lstStyle>
          <a:p>
            <a:pPr lvl="0"/>
            <a:r>
              <a:rPr lang="en-GB"/>
              <a:t>Click to edit </a:t>
            </a:r>
            <a:br>
              <a:rPr lang="en-GB"/>
            </a:br>
            <a:r>
              <a:rPr lang="en-GB"/>
              <a:t>Master text styles</a:t>
            </a:r>
          </a:p>
        </p:txBody>
      </p:sp>
      <p:sp>
        <p:nvSpPr>
          <p:cNvPr id="43" name="Picture Placeholder 3">
            <a:extLst>
              <a:ext uri="{FF2B5EF4-FFF2-40B4-BE49-F238E27FC236}">
                <a16:creationId xmlns:a16="http://schemas.microsoft.com/office/drawing/2014/main" id="{636324C2-06A9-5C53-C560-6A8C2A2A63A9}"/>
              </a:ext>
            </a:extLst>
          </p:cNvPr>
          <p:cNvSpPr>
            <a:spLocks noGrp="1"/>
          </p:cNvSpPr>
          <p:nvPr>
            <p:ph type="pic" sz="quarter" idx="74" hasCustomPrompt="1"/>
          </p:nvPr>
        </p:nvSpPr>
        <p:spPr>
          <a:xfrm>
            <a:off x="9802295" y="3747236"/>
            <a:ext cx="816640" cy="815027"/>
          </a:xfrm>
          <a:prstGeom prst="ellipse">
            <a:avLst/>
          </a:prstGeom>
          <a:noFill/>
          <a:ln>
            <a:solidFill>
              <a:schemeClr val="tx1"/>
            </a:solidFill>
          </a:ln>
        </p:spPr>
        <p:txBody>
          <a:bodyPr/>
          <a:lstStyle>
            <a:lvl1pPr marL="0" indent="0" algn="ctr">
              <a:lnSpc>
                <a:spcPct val="100000"/>
              </a:lnSpc>
              <a:spcBef>
                <a:spcPts val="0"/>
              </a:spcBef>
              <a:spcAft>
                <a:spcPts val="0"/>
              </a:spcAft>
              <a:buNone/>
              <a:defRPr sz="1333" b="0" i="0">
                <a:solidFill>
                  <a:schemeClr val="tx1"/>
                </a:solidFill>
                <a:latin typeface="Segoe UI Light" panose="020B0502040204020203" pitchFamily="34" charset="0"/>
                <a:cs typeface="Segoe UI Light" panose="020B0502040204020203" pitchFamily="34" charset="0"/>
              </a:defRPr>
            </a:lvl1pPr>
          </a:lstStyle>
          <a:p>
            <a:r>
              <a:rPr lang="en-GB"/>
              <a:t>Icon</a:t>
            </a:r>
          </a:p>
        </p:txBody>
      </p:sp>
      <p:sp>
        <p:nvSpPr>
          <p:cNvPr id="44" name="Footer Placeholder 4">
            <a:extLst>
              <a:ext uri="{FF2B5EF4-FFF2-40B4-BE49-F238E27FC236}">
                <a16:creationId xmlns:a16="http://schemas.microsoft.com/office/drawing/2014/main" id="{E52218CD-EE25-09CC-7904-328BDBF92EDC}"/>
              </a:ext>
            </a:extLst>
          </p:cNvPr>
          <p:cNvSpPr txBox="1">
            <a:spLocks/>
          </p:cNvSpPr>
          <p:nvPr userDrawn="1"/>
        </p:nvSpPr>
        <p:spPr>
          <a:xfrm>
            <a:off x="7183073"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0">
                <a:solidFill>
                  <a:schemeClr val="tx1"/>
                </a:solidFill>
                <a:latin typeface="Segoe UI Semibold" panose="020B0502040204020203" pitchFamily="34" charset="0"/>
                <a:cs typeface="Segoe UI Semibold" panose="020B0502040204020203" pitchFamily="34" charset="0"/>
              </a:rPr>
              <a:t>©2024 Avanade Inc. All Rights Reserved. &lt;Highly Confidential&gt;</a:t>
            </a:r>
          </a:p>
        </p:txBody>
      </p:sp>
      <p:sp>
        <p:nvSpPr>
          <p:cNvPr id="45" name="Slide Number Placeholder 3">
            <a:extLst>
              <a:ext uri="{FF2B5EF4-FFF2-40B4-BE49-F238E27FC236}">
                <a16:creationId xmlns:a16="http://schemas.microsoft.com/office/drawing/2014/main" id="{9001A54A-6121-02C5-F783-CD94FC41F65B}"/>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tx1"/>
                </a:solidFill>
                <a:latin typeface="Segoe UI Semibold" panose="020B0502040204020203" pitchFamily="34" charset="0"/>
                <a:cs typeface="Segoe UI Semibold" panose="020B0502040204020203" pitchFamily="34" charset="0"/>
              </a:rPr>
              <a:pPr algn="r"/>
              <a:t>‹#›</a:t>
            </a:fld>
            <a:endParaRPr lang="en-US" sz="700" b="1">
              <a:solidFill>
                <a:schemeClr val="tx1"/>
              </a:solidFill>
              <a:latin typeface="Segoe UI Semibold" panose="020B0502040204020203" pitchFamily="34" charset="0"/>
              <a:cs typeface="Segoe UI Semibold" panose="020B0502040204020203" pitchFamily="34" charset="0"/>
            </a:endParaRPr>
          </a:p>
        </p:txBody>
      </p:sp>
    </p:spTree>
    <p:extLst>
      <p:ext uri="{BB962C8B-B14F-4D97-AF65-F5344CB8AC3E}">
        <p14:creationId xmlns:p14="http://schemas.microsoft.com/office/powerpoint/2010/main" val="154428347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vanade_layout_option3">
    <p:bg bwMode="ltGray">
      <p:bgPr>
        <a:solidFill>
          <a:schemeClr val="bg1"/>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3546DB1B-99CB-5524-57E1-771E0E287341}"/>
              </a:ext>
            </a:extLst>
          </p:cNvPr>
          <p:cNvSpPr>
            <a:spLocks noGrp="1"/>
          </p:cNvSpPr>
          <p:nvPr>
            <p:ph type="title" hasCustomPrompt="1"/>
          </p:nvPr>
        </p:nvSpPr>
        <p:spPr>
          <a:xfrm>
            <a:off x="6096267" y="1601213"/>
            <a:ext cx="5559892" cy="1110611"/>
          </a:xfrm>
          <a:prstGeom prst="rect">
            <a:avLst/>
          </a:prstGeom>
        </p:spPr>
        <p:txBody>
          <a:bodyPr vert="horz" lIns="91440" tIns="45720" rIns="91440" bIns="45720" rtlCol="0" anchor="t">
            <a:noAutofit/>
          </a:bodyPr>
          <a:lstStyle>
            <a:lvl1pPr>
              <a:lnSpc>
                <a:spcPct val="100000"/>
              </a:lnSpc>
              <a:spcBef>
                <a:spcPts val="0"/>
              </a:spcBef>
              <a:spcAft>
                <a:spcPts val="0"/>
              </a:spcAft>
              <a:defRPr sz="3200" b="1">
                <a:solidFill>
                  <a:schemeClr val="tx1"/>
                </a:solidFill>
                <a:latin typeface="Segoe UI" panose="020B0502040204020203" pitchFamily="34" charset="0"/>
                <a:cs typeface="Segoe UI" panose="020B0502040204020203" pitchFamily="34" charset="0"/>
              </a:defRPr>
            </a:lvl1pPr>
          </a:lstStyle>
          <a:p>
            <a:r>
              <a:rPr lang="en-GB"/>
              <a:t>Click to edit </a:t>
            </a:r>
            <a:br>
              <a:rPr lang="en-GB"/>
            </a:br>
            <a:r>
              <a:rPr lang="en-GB"/>
              <a:t>Master title style</a:t>
            </a:r>
            <a:endParaRPr lang="en-US"/>
          </a:p>
        </p:txBody>
      </p:sp>
      <p:sp>
        <p:nvSpPr>
          <p:cNvPr id="21" name="Content Placeholder 20">
            <a:extLst>
              <a:ext uri="{FF2B5EF4-FFF2-40B4-BE49-F238E27FC236}">
                <a16:creationId xmlns:a16="http://schemas.microsoft.com/office/drawing/2014/main" id="{8A5CB907-4D61-9CF2-381E-38378F53CC82}"/>
              </a:ext>
            </a:extLst>
          </p:cNvPr>
          <p:cNvSpPr>
            <a:spLocks noGrp="1"/>
          </p:cNvSpPr>
          <p:nvPr>
            <p:ph sz="quarter" idx="10"/>
          </p:nvPr>
        </p:nvSpPr>
        <p:spPr>
          <a:xfrm>
            <a:off x="6096002" y="2861594"/>
            <a:ext cx="5560327" cy="2423921"/>
          </a:xfrm>
          <a:prstGeom prst="rect">
            <a:avLst/>
          </a:prstGeom>
        </p:spPr>
        <p:txBody>
          <a:bodyPr/>
          <a:lstStyle>
            <a:lvl1pPr>
              <a:lnSpc>
                <a:spcPct val="100000"/>
              </a:lnSpc>
              <a:spcBef>
                <a:spcPts val="0"/>
              </a:spcBef>
              <a:spcAft>
                <a:spcPts val="0"/>
              </a:spcAft>
              <a:defRPr b="0" i="0">
                <a:latin typeface="Segoe UI Light" panose="020B0502040204020203" pitchFamily="34" charset="0"/>
                <a:cs typeface="Segoe UI Light" panose="020B0502040204020203" pitchFamily="34" charset="0"/>
              </a:defRPr>
            </a:lvl1pPr>
            <a:lvl2pPr>
              <a:lnSpc>
                <a:spcPct val="100000"/>
              </a:lnSpc>
              <a:spcBef>
                <a:spcPts val="0"/>
              </a:spcBef>
              <a:spcAft>
                <a:spcPts val="0"/>
              </a:spcAft>
              <a:defRPr b="0" i="0">
                <a:latin typeface="Segoe UI Light" panose="020B0502040204020203" pitchFamily="34" charset="0"/>
                <a:cs typeface="Segoe UI Light" panose="020B0502040204020203" pitchFamily="34" charset="0"/>
              </a:defRPr>
            </a:lvl2pPr>
            <a:lvl3pPr>
              <a:lnSpc>
                <a:spcPct val="100000"/>
              </a:lnSpc>
              <a:spcBef>
                <a:spcPts val="0"/>
              </a:spcBef>
              <a:spcAft>
                <a:spcPts val="0"/>
              </a:spcAft>
              <a:defRPr b="0" i="0">
                <a:latin typeface="Segoe UI Light" panose="020B0502040204020203" pitchFamily="34" charset="0"/>
                <a:cs typeface="Segoe UI Light" panose="020B0502040204020203" pitchFamily="34" charset="0"/>
              </a:defRPr>
            </a:lvl3pPr>
            <a:lvl4pPr>
              <a:lnSpc>
                <a:spcPct val="100000"/>
              </a:lnSpc>
              <a:spcBef>
                <a:spcPts val="0"/>
              </a:spcBef>
              <a:spcAft>
                <a:spcPts val="0"/>
              </a:spcAft>
              <a:defRPr b="0" i="0">
                <a:latin typeface="Segoe UI Light" panose="020B0502040204020203" pitchFamily="34" charset="0"/>
                <a:cs typeface="Segoe UI Light" panose="020B0502040204020203" pitchFamily="34" charset="0"/>
              </a:defRPr>
            </a:lvl4pPr>
            <a:lvl5pPr>
              <a:lnSpc>
                <a:spcPct val="100000"/>
              </a:lnSpc>
              <a:spcBef>
                <a:spcPts val="0"/>
              </a:spcBef>
              <a:spcAft>
                <a:spcPts val="0"/>
              </a:spcAft>
              <a:defRPr b="0" i="0">
                <a:latin typeface="Segoe UI Light" panose="020B0502040204020203" pitchFamily="34" charset="0"/>
                <a:cs typeface="Segoe UI Light"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Picture Placeholder 2">
            <a:extLst>
              <a:ext uri="{FF2B5EF4-FFF2-40B4-BE49-F238E27FC236}">
                <a16:creationId xmlns:a16="http://schemas.microsoft.com/office/drawing/2014/main" id="{25ED81C8-14F2-2088-13B5-436AA68D0FFF}"/>
              </a:ext>
            </a:extLst>
          </p:cNvPr>
          <p:cNvSpPr>
            <a:spLocks noGrp="1"/>
          </p:cNvSpPr>
          <p:nvPr>
            <p:ph type="pic" sz="quarter" idx="11"/>
          </p:nvPr>
        </p:nvSpPr>
        <p:spPr>
          <a:xfrm>
            <a:off x="2" y="0"/>
            <a:ext cx="5613268" cy="6858000"/>
          </a:xfrm>
          <a:prstGeom prst="rect">
            <a:avLst/>
          </a:prstGeom>
        </p:spPr>
        <p:txBody>
          <a:bodyPr/>
          <a:lstStyle/>
          <a:p>
            <a:endParaRPr lang="en-US"/>
          </a:p>
        </p:txBody>
      </p:sp>
      <p:sp>
        <p:nvSpPr>
          <p:cNvPr id="5" name="Slide Number Placeholder 3">
            <a:extLst>
              <a:ext uri="{FF2B5EF4-FFF2-40B4-BE49-F238E27FC236}">
                <a16:creationId xmlns:a16="http://schemas.microsoft.com/office/drawing/2014/main" id="{F4A79B03-8B08-C331-D73A-12A450E76654}"/>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tx1"/>
                </a:solidFill>
                <a:latin typeface="Segoe UI Semibold" panose="020B0502040204020203" pitchFamily="34" charset="0"/>
                <a:cs typeface="Segoe UI Semibold" panose="020B0502040204020203" pitchFamily="34" charset="0"/>
              </a:rPr>
              <a:pPr algn="r"/>
              <a:t>‹#›</a:t>
            </a:fld>
            <a:endParaRPr lang="en-US" sz="700" b="1">
              <a:solidFill>
                <a:schemeClr val="tx1"/>
              </a:solidFill>
              <a:latin typeface="Segoe UI Semibold" panose="020B0502040204020203" pitchFamily="34" charset="0"/>
              <a:cs typeface="Segoe UI Semibold" panose="020B0502040204020203" pitchFamily="34" charset="0"/>
            </a:endParaRPr>
          </a:p>
        </p:txBody>
      </p:sp>
      <p:pic>
        <p:nvPicPr>
          <p:cNvPr id="6" name="Graphic 5">
            <a:extLst>
              <a:ext uri="{FF2B5EF4-FFF2-40B4-BE49-F238E27FC236}">
                <a16:creationId xmlns:a16="http://schemas.microsoft.com/office/drawing/2014/main" id="{720686DF-0570-B3D3-F63E-4BF272D9B5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29355543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vanade_title_and_content_page_white_line_left">
    <p:bg bwMode="ltGray">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A93532-71D0-D05E-6EE7-F2E82D104578}"/>
              </a:ext>
            </a:extLst>
          </p:cNvPr>
          <p:cNvGrpSpPr/>
          <p:nvPr userDrawn="1"/>
        </p:nvGrpSpPr>
        <p:grpSpPr>
          <a:xfrm>
            <a:off x="0" y="4438650"/>
            <a:ext cx="3902176" cy="2419350"/>
            <a:chOff x="0" y="3874168"/>
            <a:chExt cx="4812632" cy="2983832"/>
          </a:xfrm>
        </p:grpSpPr>
        <p:pic>
          <p:nvPicPr>
            <p:cNvPr id="3" name="Picture 2" descr="A picture containing icon&#10;&#10;Description automatically generated">
              <a:extLst>
                <a:ext uri="{FF2B5EF4-FFF2-40B4-BE49-F238E27FC236}">
                  <a16:creationId xmlns:a16="http://schemas.microsoft.com/office/drawing/2014/main" id="{730A7B0A-F79F-93B1-9BB9-47E04ECD8167}"/>
                </a:ext>
              </a:extLst>
            </p:cNvPr>
            <p:cNvPicPr>
              <a:picLocks noChangeAspect="1"/>
            </p:cNvPicPr>
            <p:nvPr/>
          </p:nvPicPr>
          <p:blipFill rotWithShape="1">
            <a:blip r:embed="rId2"/>
            <a:srcRect l="50000" r="10526" b="24873"/>
            <a:stretch/>
          </p:blipFill>
          <p:spPr>
            <a:xfrm>
              <a:off x="0" y="5205317"/>
              <a:ext cx="4812632" cy="1652683"/>
            </a:xfrm>
            <a:prstGeom prst="rect">
              <a:avLst/>
            </a:prstGeom>
          </p:spPr>
        </p:pic>
        <p:pic>
          <p:nvPicPr>
            <p:cNvPr id="4" name="Graphic 4">
              <a:extLst>
                <a:ext uri="{FF2B5EF4-FFF2-40B4-BE49-F238E27FC236}">
                  <a16:creationId xmlns:a16="http://schemas.microsoft.com/office/drawing/2014/main" id="{556EA8C8-B054-949F-4116-CED566BE875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9375" t="17544" r="29934" b="38948"/>
            <a:stretch/>
          </p:blipFill>
          <p:spPr>
            <a:xfrm>
              <a:off x="0" y="3874168"/>
              <a:ext cx="3741822" cy="2983832"/>
            </a:xfrm>
            <a:prstGeom prst="rect">
              <a:avLst/>
            </a:prstGeom>
          </p:spPr>
        </p:pic>
      </p:grpSp>
      <p:sp>
        <p:nvSpPr>
          <p:cNvPr id="5" name="Title Placeholder 1">
            <a:extLst>
              <a:ext uri="{FF2B5EF4-FFF2-40B4-BE49-F238E27FC236}">
                <a16:creationId xmlns:a16="http://schemas.microsoft.com/office/drawing/2014/main" id="{430AE8CE-28F6-38EA-5BF8-DC81ABF0B996}"/>
              </a:ext>
            </a:extLst>
          </p:cNvPr>
          <p:cNvSpPr>
            <a:spLocks noGrp="1"/>
          </p:cNvSpPr>
          <p:nvPr>
            <p:ph type="title"/>
          </p:nvPr>
        </p:nvSpPr>
        <p:spPr>
          <a:xfrm>
            <a:off x="457890" y="457200"/>
            <a:ext cx="11200711" cy="606692"/>
          </a:xfrm>
          <a:prstGeom prst="rect">
            <a:avLst/>
          </a:prstGeom>
        </p:spPr>
        <p:txBody>
          <a:bodyPr vert="horz" lIns="91440" tIns="45720" rIns="91440" bIns="45720" rtlCol="0" anchor="t">
            <a:noAutofit/>
          </a:bodyPr>
          <a:lstStyle>
            <a:lvl1pPr>
              <a:lnSpc>
                <a:spcPct val="100000"/>
              </a:lnSpc>
              <a:spcBef>
                <a:spcPts val="0"/>
              </a:spcBef>
              <a:spcAft>
                <a:spcPts val="0"/>
              </a:spcAft>
              <a:defRPr sz="3200" b="1">
                <a:solidFill>
                  <a:schemeClr val="tx1"/>
                </a:solidFill>
                <a:latin typeface="Segoe UI" panose="020B0502040204020203" pitchFamily="34" charset="0"/>
                <a:cs typeface="Segoe UI" panose="020B0502040204020203" pitchFamily="34" charset="0"/>
              </a:defRPr>
            </a:lvl1pPr>
          </a:lstStyle>
          <a:p>
            <a:endParaRPr lang="en-US"/>
          </a:p>
        </p:txBody>
      </p:sp>
      <p:sp>
        <p:nvSpPr>
          <p:cNvPr id="7" name="Text Placeholder 6">
            <a:extLst>
              <a:ext uri="{FF2B5EF4-FFF2-40B4-BE49-F238E27FC236}">
                <a16:creationId xmlns:a16="http://schemas.microsoft.com/office/drawing/2014/main" id="{6DAADF01-D003-B82E-57AA-B2A2404F08AC}"/>
              </a:ext>
            </a:extLst>
          </p:cNvPr>
          <p:cNvSpPr>
            <a:spLocks noGrp="1"/>
          </p:cNvSpPr>
          <p:nvPr>
            <p:ph type="body" sz="quarter" idx="12" hasCustomPrompt="1"/>
          </p:nvPr>
        </p:nvSpPr>
        <p:spPr>
          <a:xfrm>
            <a:off x="457013" y="1063892"/>
            <a:ext cx="11201588" cy="381000"/>
          </a:xfrm>
          <a:prstGeom prst="rect">
            <a:avLst/>
          </a:prstGeom>
        </p:spPr>
        <p:txBody>
          <a:bodyPr/>
          <a:lstStyle>
            <a:lvl1pPr algn="l">
              <a:lnSpc>
                <a:spcPct val="100000"/>
              </a:lnSpc>
              <a:spcBef>
                <a:spcPts val="0"/>
              </a:spcBef>
              <a:spcAft>
                <a:spcPts val="0"/>
              </a:spcAft>
              <a:defRPr sz="1867" b="1" i="0">
                <a:solidFill>
                  <a:schemeClr val="tx2"/>
                </a:solidFill>
                <a:latin typeface="Segoe UI Semibold" panose="020B0502040204020203" pitchFamily="34" charset="0"/>
                <a:cs typeface="Segoe UI Semibold" panose="020B0502040204020203" pitchFamily="34" charset="0"/>
              </a:defRPr>
            </a:lvl1pPr>
            <a:lvl2pPr marL="120645" indent="0" algn="ctr">
              <a:buNone/>
              <a:defRPr sz="1867"/>
            </a:lvl2pPr>
          </a:lstStyle>
          <a:p>
            <a:pPr lvl="0"/>
            <a:r>
              <a:rPr lang="en-US"/>
              <a:t>Click to add Sub-title</a:t>
            </a:r>
            <a:endParaRPr lang="en-US" altLang="ja-JP"/>
          </a:p>
        </p:txBody>
      </p:sp>
      <p:sp>
        <p:nvSpPr>
          <p:cNvPr id="9" name="Content Placeholder 20">
            <a:extLst>
              <a:ext uri="{FF2B5EF4-FFF2-40B4-BE49-F238E27FC236}">
                <a16:creationId xmlns:a16="http://schemas.microsoft.com/office/drawing/2014/main" id="{0CBF9A6C-69D1-9665-B19D-FC6E05A1772C}"/>
              </a:ext>
            </a:extLst>
          </p:cNvPr>
          <p:cNvSpPr>
            <a:spLocks noGrp="1"/>
          </p:cNvSpPr>
          <p:nvPr>
            <p:ph sz="quarter" idx="10"/>
          </p:nvPr>
        </p:nvSpPr>
        <p:spPr>
          <a:xfrm>
            <a:off x="457201" y="1591476"/>
            <a:ext cx="11201588" cy="4202632"/>
          </a:xfrm>
          <a:prstGeom prst="rect">
            <a:avLst/>
          </a:prstGeom>
        </p:spPr>
        <p:txBody>
          <a:bodyPr/>
          <a:lstStyle>
            <a:lvl1pPr>
              <a:lnSpc>
                <a:spcPct val="100000"/>
              </a:lnSpc>
              <a:spcBef>
                <a:spcPts val="0"/>
              </a:spcBef>
              <a:spcAft>
                <a:spcPts val="0"/>
              </a:spcAft>
              <a:defRPr b="0" i="0">
                <a:latin typeface="Segoe UI Light" panose="020B0502040204020203" pitchFamily="34" charset="0"/>
                <a:cs typeface="Segoe UI Light" panose="020B0502040204020203" pitchFamily="34" charset="0"/>
              </a:defRPr>
            </a:lvl1pPr>
            <a:lvl2pPr>
              <a:lnSpc>
                <a:spcPct val="100000"/>
              </a:lnSpc>
              <a:spcBef>
                <a:spcPts val="0"/>
              </a:spcBef>
              <a:spcAft>
                <a:spcPts val="0"/>
              </a:spcAft>
              <a:defRPr b="0" i="0">
                <a:latin typeface="Segoe UI Light" panose="020B0502040204020203" pitchFamily="34" charset="0"/>
                <a:cs typeface="Segoe UI Light" panose="020B0502040204020203" pitchFamily="34" charset="0"/>
              </a:defRPr>
            </a:lvl2pPr>
            <a:lvl3pPr>
              <a:lnSpc>
                <a:spcPct val="100000"/>
              </a:lnSpc>
              <a:spcBef>
                <a:spcPts val="0"/>
              </a:spcBef>
              <a:spcAft>
                <a:spcPts val="0"/>
              </a:spcAft>
              <a:defRPr b="0" i="0">
                <a:latin typeface="Segoe UI Light" panose="020B0502040204020203" pitchFamily="34" charset="0"/>
                <a:cs typeface="Segoe UI Light" panose="020B0502040204020203" pitchFamily="34" charset="0"/>
              </a:defRPr>
            </a:lvl3pPr>
            <a:lvl4pPr>
              <a:lnSpc>
                <a:spcPct val="100000"/>
              </a:lnSpc>
              <a:spcBef>
                <a:spcPts val="0"/>
              </a:spcBef>
              <a:spcAft>
                <a:spcPts val="0"/>
              </a:spcAft>
              <a:defRPr b="0" i="0">
                <a:latin typeface="Segoe UI Light" panose="020B0502040204020203" pitchFamily="34" charset="0"/>
                <a:cs typeface="Segoe UI Light" panose="020B0502040204020203" pitchFamily="34" charset="0"/>
              </a:defRPr>
            </a:lvl4pPr>
            <a:lvl5pPr>
              <a:lnSpc>
                <a:spcPct val="100000"/>
              </a:lnSpc>
              <a:spcBef>
                <a:spcPts val="0"/>
              </a:spcBef>
              <a:spcAft>
                <a:spcPts val="0"/>
              </a:spcAft>
              <a:defRPr b="0" i="0">
                <a:latin typeface="Segoe UI Light" panose="020B0502040204020203" pitchFamily="34" charset="0"/>
                <a:cs typeface="Segoe UI Light"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046404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vanade_title_and_content_page_white_line">
    <p:bg bwMode="ltGray">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99CE2CC-969C-02B6-4879-786B318E4C8C}"/>
              </a:ext>
            </a:extLst>
          </p:cNvPr>
          <p:cNvGrpSpPr/>
          <p:nvPr userDrawn="1"/>
        </p:nvGrpSpPr>
        <p:grpSpPr>
          <a:xfrm>
            <a:off x="9042400" y="0"/>
            <a:ext cx="3149600" cy="1498600"/>
            <a:chOff x="6781800" y="3747544"/>
            <a:chExt cx="2362200" cy="1123950"/>
          </a:xfrm>
        </p:grpSpPr>
        <p:pic>
          <p:nvPicPr>
            <p:cNvPr id="3" name="Picture 2" descr="A picture containing icon&#10;&#10;Description automatically generated">
              <a:extLst>
                <a:ext uri="{FF2B5EF4-FFF2-40B4-BE49-F238E27FC236}">
                  <a16:creationId xmlns:a16="http://schemas.microsoft.com/office/drawing/2014/main" id="{FAAFA0D7-EDAD-407E-9C3A-ACDE027BF994}"/>
                </a:ext>
              </a:extLst>
            </p:cNvPr>
            <p:cNvPicPr>
              <a:picLocks noChangeAspect="1"/>
            </p:cNvPicPr>
            <p:nvPr/>
          </p:nvPicPr>
          <p:blipFill rotWithShape="1">
            <a:blip r:embed="rId2"/>
            <a:srcRect l="75000" t="38103"/>
            <a:stretch/>
          </p:blipFill>
          <p:spPr>
            <a:xfrm>
              <a:off x="6858000" y="3747544"/>
              <a:ext cx="2286000" cy="1021246"/>
            </a:xfrm>
            <a:prstGeom prst="rect">
              <a:avLst/>
            </a:prstGeom>
          </p:spPr>
        </p:pic>
        <p:pic>
          <p:nvPicPr>
            <p:cNvPr id="4" name="Picture 3" descr="A picture containing device&#10;&#10;Description automatically generated">
              <a:extLst>
                <a:ext uri="{FF2B5EF4-FFF2-40B4-BE49-F238E27FC236}">
                  <a16:creationId xmlns:a16="http://schemas.microsoft.com/office/drawing/2014/main" id="{2181FD1D-8A13-107C-7CF7-146150C00B61}"/>
                </a:ext>
              </a:extLst>
            </p:cNvPr>
            <p:cNvPicPr>
              <a:picLocks noChangeAspect="1"/>
            </p:cNvPicPr>
            <p:nvPr/>
          </p:nvPicPr>
          <p:blipFill rotWithShape="1">
            <a:blip r:embed="rId3"/>
            <a:srcRect l="74167" t="21698" b="-19184"/>
            <a:stretch/>
          </p:blipFill>
          <p:spPr>
            <a:xfrm>
              <a:off x="6781800" y="3747544"/>
              <a:ext cx="2362200" cy="1123950"/>
            </a:xfrm>
            <a:prstGeom prst="rect">
              <a:avLst/>
            </a:prstGeom>
          </p:spPr>
        </p:pic>
      </p:grpSp>
      <p:sp>
        <p:nvSpPr>
          <p:cNvPr id="8" name="Content Placeholder 20">
            <a:extLst>
              <a:ext uri="{FF2B5EF4-FFF2-40B4-BE49-F238E27FC236}">
                <a16:creationId xmlns:a16="http://schemas.microsoft.com/office/drawing/2014/main" id="{8BEFFA6A-B275-BB4C-2BAC-AEB5E6C604E3}"/>
              </a:ext>
            </a:extLst>
          </p:cNvPr>
          <p:cNvSpPr>
            <a:spLocks noGrp="1"/>
          </p:cNvSpPr>
          <p:nvPr>
            <p:ph sz="quarter" idx="10"/>
          </p:nvPr>
        </p:nvSpPr>
        <p:spPr>
          <a:xfrm>
            <a:off x="457201" y="1591476"/>
            <a:ext cx="11201588" cy="4202632"/>
          </a:xfrm>
          <a:prstGeom prst="rect">
            <a:avLst/>
          </a:prstGeom>
        </p:spPr>
        <p:txBody>
          <a:bodyPr/>
          <a:lstStyle>
            <a:lvl1pPr>
              <a:lnSpc>
                <a:spcPct val="100000"/>
              </a:lnSpc>
              <a:spcBef>
                <a:spcPts val="0"/>
              </a:spcBef>
              <a:spcAft>
                <a:spcPts val="0"/>
              </a:spcAft>
              <a:defRPr b="0" i="0">
                <a:latin typeface="Segoe UI Light" panose="020B0502040204020203" pitchFamily="34" charset="0"/>
                <a:cs typeface="Segoe UI Light" panose="020B0502040204020203" pitchFamily="34" charset="0"/>
              </a:defRPr>
            </a:lvl1pPr>
            <a:lvl2pPr>
              <a:lnSpc>
                <a:spcPct val="100000"/>
              </a:lnSpc>
              <a:spcBef>
                <a:spcPts val="0"/>
              </a:spcBef>
              <a:spcAft>
                <a:spcPts val="0"/>
              </a:spcAft>
              <a:defRPr b="0" i="0">
                <a:latin typeface="Segoe UI Light" panose="020B0502040204020203" pitchFamily="34" charset="0"/>
                <a:cs typeface="Segoe UI Light" panose="020B0502040204020203" pitchFamily="34" charset="0"/>
              </a:defRPr>
            </a:lvl2pPr>
            <a:lvl3pPr>
              <a:lnSpc>
                <a:spcPct val="100000"/>
              </a:lnSpc>
              <a:spcBef>
                <a:spcPts val="0"/>
              </a:spcBef>
              <a:spcAft>
                <a:spcPts val="0"/>
              </a:spcAft>
              <a:defRPr b="0" i="0">
                <a:latin typeface="Segoe UI Light" panose="020B0502040204020203" pitchFamily="34" charset="0"/>
                <a:cs typeface="Segoe UI Light" panose="020B0502040204020203" pitchFamily="34" charset="0"/>
              </a:defRPr>
            </a:lvl3pPr>
            <a:lvl4pPr>
              <a:lnSpc>
                <a:spcPct val="100000"/>
              </a:lnSpc>
              <a:spcBef>
                <a:spcPts val="0"/>
              </a:spcBef>
              <a:spcAft>
                <a:spcPts val="0"/>
              </a:spcAft>
              <a:defRPr b="0" i="0">
                <a:latin typeface="Segoe UI Light" panose="020B0502040204020203" pitchFamily="34" charset="0"/>
                <a:cs typeface="Segoe UI Light" panose="020B0502040204020203" pitchFamily="34" charset="0"/>
              </a:defRPr>
            </a:lvl4pPr>
            <a:lvl5pPr>
              <a:lnSpc>
                <a:spcPct val="100000"/>
              </a:lnSpc>
              <a:spcBef>
                <a:spcPts val="0"/>
              </a:spcBef>
              <a:spcAft>
                <a:spcPts val="0"/>
              </a:spcAft>
              <a:defRPr b="0" i="0">
                <a:latin typeface="Segoe UI Light" panose="020B0502040204020203" pitchFamily="34" charset="0"/>
                <a:cs typeface="Segoe UI Light"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Placeholder 1">
            <a:extLst>
              <a:ext uri="{FF2B5EF4-FFF2-40B4-BE49-F238E27FC236}">
                <a16:creationId xmlns:a16="http://schemas.microsoft.com/office/drawing/2014/main" id="{8EED6EFC-5F2B-F024-4055-4DAD7A2ECCC6}"/>
              </a:ext>
            </a:extLst>
          </p:cNvPr>
          <p:cNvSpPr>
            <a:spLocks noGrp="1"/>
          </p:cNvSpPr>
          <p:nvPr>
            <p:ph type="title"/>
          </p:nvPr>
        </p:nvSpPr>
        <p:spPr>
          <a:xfrm>
            <a:off x="457890" y="457200"/>
            <a:ext cx="11200711" cy="606692"/>
          </a:xfrm>
          <a:prstGeom prst="rect">
            <a:avLst/>
          </a:prstGeom>
        </p:spPr>
        <p:txBody>
          <a:bodyPr vert="horz" lIns="91440" tIns="45720" rIns="91440" bIns="45720" rtlCol="0" anchor="t">
            <a:noAutofit/>
          </a:bodyPr>
          <a:lstStyle>
            <a:lvl1pPr>
              <a:lnSpc>
                <a:spcPct val="100000"/>
              </a:lnSpc>
              <a:spcBef>
                <a:spcPts val="0"/>
              </a:spcBef>
              <a:spcAft>
                <a:spcPts val="0"/>
              </a:spcAft>
              <a:defRPr sz="3200" b="1">
                <a:solidFill>
                  <a:schemeClr val="tx1"/>
                </a:solidFill>
                <a:latin typeface="Segoe UI" panose="020B0502040204020203" pitchFamily="34" charset="0"/>
                <a:cs typeface="Segoe UI" panose="020B0502040204020203" pitchFamily="34" charset="0"/>
              </a:defRPr>
            </a:lvl1pPr>
          </a:lstStyle>
          <a:p>
            <a:endParaRPr lang="en-US"/>
          </a:p>
        </p:txBody>
      </p:sp>
      <p:sp>
        <p:nvSpPr>
          <p:cNvPr id="6" name="Text Placeholder 6">
            <a:extLst>
              <a:ext uri="{FF2B5EF4-FFF2-40B4-BE49-F238E27FC236}">
                <a16:creationId xmlns:a16="http://schemas.microsoft.com/office/drawing/2014/main" id="{08944C73-F4C0-8780-0A90-8DB53F9226D7}"/>
              </a:ext>
            </a:extLst>
          </p:cNvPr>
          <p:cNvSpPr>
            <a:spLocks noGrp="1"/>
          </p:cNvSpPr>
          <p:nvPr>
            <p:ph type="body" sz="quarter" idx="12" hasCustomPrompt="1"/>
          </p:nvPr>
        </p:nvSpPr>
        <p:spPr>
          <a:xfrm>
            <a:off x="457013" y="1063892"/>
            <a:ext cx="11201588" cy="381000"/>
          </a:xfrm>
          <a:prstGeom prst="rect">
            <a:avLst/>
          </a:prstGeom>
        </p:spPr>
        <p:txBody>
          <a:bodyPr/>
          <a:lstStyle>
            <a:lvl1pPr algn="l">
              <a:lnSpc>
                <a:spcPct val="100000"/>
              </a:lnSpc>
              <a:spcBef>
                <a:spcPts val="0"/>
              </a:spcBef>
              <a:spcAft>
                <a:spcPts val="0"/>
              </a:spcAft>
              <a:defRPr sz="1867" b="1" i="0">
                <a:solidFill>
                  <a:schemeClr val="tx2"/>
                </a:solidFill>
                <a:latin typeface="Segoe UI Semibold" panose="020B0502040204020203" pitchFamily="34" charset="0"/>
                <a:cs typeface="Segoe UI Semibold" panose="020B0502040204020203" pitchFamily="34" charset="0"/>
              </a:defRPr>
            </a:lvl1pPr>
            <a:lvl2pPr marL="120645" indent="0" algn="ctr">
              <a:buNone/>
              <a:defRPr sz="1867"/>
            </a:lvl2pPr>
          </a:lstStyle>
          <a:p>
            <a:pPr lvl="0"/>
            <a:r>
              <a:rPr lang="en-US"/>
              <a:t>Click to add Sub-title</a:t>
            </a:r>
            <a:endParaRPr lang="en-US" altLang="ja-JP"/>
          </a:p>
        </p:txBody>
      </p:sp>
    </p:spTree>
    <p:extLst>
      <p:ext uri="{BB962C8B-B14F-4D97-AF65-F5344CB8AC3E}">
        <p14:creationId xmlns:p14="http://schemas.microsoft.com/office/powerpoint/2010/main" val="2590855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_slide_option1">
    <p:bg>
      <p:bgPr>
        <a:gradFill flip="none" rotWithShape="1">
          <a:gsLst>
            <a:gs pos="100000">
              <a:schemeClr val="tx2"/>
            </a:gs>
            <a:gs pos="4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4" name="Picture 13" descr="A picture containing icon&#10;&#10;Description automatically generated">
            <a:extLst>
              <a:ext uri="{FF2B5EF4-FFF2-40B4-BE49-F238E27FC236}">
                <a16:creationId xmlns:a16="http://schemas.microsoft.com/office/drawing/2014/main" id="{54C71BA1-83D3-4827-C9A8-87C450A0F49A}"/>
              </a:ext>
            </a:extLst>
          </p:cNvPr>
          <p:cNvPicPr>
            <a:picLocks noChangeAspect="1"/>
          </p:cNvPicPr>
          <p:nvPr userDrawn="1"/>
        </p:nvPicPr>
        <p:blipFill>
          <a:blip r:embed="rId2"/>
          <a:stretch>
            <a:fillRect/>
          </a:stretch>
        </p:blipFill>
        <p:spPr>
          <a:xfrm>
            <a:off x="0" y="4039889"/>
            <a:ext cx="12192000" cy="2199861"/>
          </a:xfrm>
          <a:prstGeom prst="rect">
            <a:avLst/>
          </a:prstGeom>
        </p:spPr>
      </p:pic>
      <p:pic>
        <p:nvPicPr>
          <p:cNvPr id="15" name="Picture 14" descr="A picture containing device&#10;&#10;Description automatically generated">
            <a:extLst>
              <a:ext uri="{FF2B5EF4-FFF2-40B4-BE49-F238E27FC236}">
                <a16:creationId xmlns:a16="http://schemas.microsoft.com/office/drawing/2014/main" id="{2BD5F353-B683-50F6-D59B-CA9DB696DA15}"/>
              </a:ext>
            </a:extLst>
          </p:cNvPr>
          <p:cNvPicPr>
            <a:picLocks noChangeAspect="1"/>
          </p:cNvPicPr>
          <p:nvPr userDrawn="1"/>
        </p:nvPicPr>
        <p:blipFill>
          <a:blip r:embed="rId3"/>
          <a:stretch>
            <a:fillRect/>
          </a:stretch>
        </p:blipFill>
        <p:spPr>
          <a:xfrm>
            <a:off x="5552" y="4647501"/>
            <a:ext cx="12186448" cy="1536552"/>
          </a:xfrm>
          <a:prstGeom prst="rect">
            <a:avLst/>
          </a:prstGeom>
        </p:spPr>
      </p:pic>
      <p:pic>
        <p:nvPicPr>
          <p:cNvPr id="5" name="Picture 4" descr="Logo&#10;&#10;Description automatically generated">
            <a:extLst>
              <a:ext uri="{FF2B5EF4-FFF2-40B4-BE49-F238E27FC236}">
                <a16:creationId xmlns:a16="http://schemas.microsoft.com/office/drawing/2014/main" id="{29F6752F-C195-900B-743A-3C3A7BB568E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2486457" y="1844501"/>
            <a:ext cx="7219089" cy="2649401"/>
          </a:xfrm>
          <a:prstGeom prst="rect">
            <a:avLst/>
          </a:prstGeom>
        </p:spPr>
      </p:pic>
      <p:sp>
        <p:nvSpPr>
          <p:cNvPr id="2" name="Footer Placeholder 4">
            <a:extLst>
              <a:ext uri="{FF2B5EF4-FFF2-40B4-BE49-F238E27FC236}">
                <a16:creationId xmlns:a16="http://schemas.microsoft.com/office/drawing/2014/main" id="{2F53BE18-10C1-079A-6620-B10DA868A4D1}"/>
              </a:ext>
            </a:extLst>
          </p:cNvPr>
          <p:cNvSpPr txBox="1">
            <a:spLocks/>
          </p:cNvSpPr>
          <p:nvPr userDrawn="1"/>
        </p:nvSpPr>
        <p:spPr>
          <a:xfrm>
            <a:off x="4038600"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a:solidFill>
                  <a:schemeClr val="bg1"/>
                </a:solidFill>
                <a:latin typeface="Segoe UI Semibold" panose="020B0502040204020203" pitchFamily="34" charset="0"/>
                <a:cs typeface="Segoe UI Semibold" panose="020B0502040204020203" pitchFamily="34" charset="0"/>
              </a:rPr>
              <a:t>©2024 Avanade Inc. All Rights Reserved. &lt;Confidential&gt;</a:t>
            </a:r>
          </a:p>
        </p:txBody>
      </p:sp>
      <p:sp>
        <p:nvSpPr>
          <p:cNvPr id="3" name="Slide Number Placeholder 3">
            <a:extLst>
              <a:ext uri="{FF2B5EF4-FFF2-40B4-BE49-F238E27FC236}">
                <a16:creationId xmlns:a16="http://schemas.microsoft.com/office/drawing/2014/main" id="{0F2FD328-F5A7-CB79-A733-047A8B713FD0}"/>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bg1"/>
                </a:solidFill>
                <a:latin typeface="Segoe UI Semibold" panose="020B0502040204020203" pitchFamily="34" charset="0"/>
                <a:cs typeface="Segoe UI Semibold" panose="020B0502040204020203" pitchFamily="34" charset="0"/>
              </a:rPr>
              <a:pPr algn="r"/>
              <a:t>‹#›</a:t>
            </a:fld>
            <a:endParaRPr lang="en-US" sz="700" b="1">
              <a:solidFill>
                <a:schemeClr val="bg1"/>
              </a:solidFill>
              <a:latin typeface="Segoe UI Semibold" panose="020B0502040204020203" pitchFamily="34" charset="0"/>
              <a:cs typeface="Segoe UI Semibold" panose="020B0502040204020203" pitchFamily="34" charset="0"/>
            </a:endParaRPr>
          </a:p>
        </p:txBody>
      </p:sp>
      <p:pic>
        <p:nvPicPr>
          <p:cNvPr id="8" name="Graphic 7">
            <a:extLst>
              <a:ext uri="{FF2B5EF4-FFF2-40B4-BE49-F238E27FC236}">
                <a16:creationId xmlns:a16="http://schemas.microsoft.com/office/drawing/2014/main" id="{B15B43A2-27E6-695E-7478-295E22540D0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12649215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_slide_option2">
    <p:bg>
      <p:bgPr>
        <a:gradFill>
          <a:gsLst>
            <a:gs pos="0">
              <a:schemeClr val="accent4"/>
            </a:gs>
            <a:gs pos="100000">
              <a:schemeClr val="tx2"/>
            </a:gs>
          </a:gsLst>
          <a:lin ang="2700000" scaled="1"/>
        </a:gradFill>
        <a:effectLst/>
      </p:bgPr>
    </p:bg>
    <p:spTree>
      <p:nvGrpSpPr>
        <p:cNvPr id="1" name=""/>
        <p:cNvGrpSpPr/>
        <p:nvPr/>
      </p:nvGrpSpPr>
      <p:grpSpPr>
        <a:xfrm>
          <a:off x="0" y="0"/>
          <a:ext cx="0" cy="0"/>
          <a:chOff x="0" y="0"/>
          <a:chExt cx="0" cy="0"/>
        </a:xfrm>
      </p:grpSpPr>
      <p:pic>
        <p:nvPicPr>
          <p:cNvPr id="14" name="Picture 13" descr="A picture containing icon&#10;&#10;Description automatically generated">
            <a:extLst>
              <a:ext uri="{FF2B5EF4-FFF2-40B4-BE49-F238E27FC236}">
                <a16:creationId xmlns:a16="http://schemas.microsoft.com/office/drawing/2014/main" id="{54C71BA1-83D3-4827-C9A8-87C450A0F49A}"/>
              </a:ext>
            </a:extLst>
          </p:cNvPr>
          <p:cNvPicPr>
            <a:picLocks noChangeAspect="1"/>
          </p:cNvPicPr>
          <p:nvPr userDrawn="1"/>
        </p:nvPicPr>
        <p:blipFill>
          <a:blip r:embed="rId2"/>
          <a:stretch>
            <a:fillRect/>
          </a:stretch>
        </p:blipFill>
        <p:spPr>
          <a:xfrm>
            <a:off x="0" y="4039889"/>
            <a:ext cx="12192000" cy="2199861"/>
          </a:xfrm>
          <a:prstGeom prst="rect">
            <a:avLst/>
          </a:prstGeom>
        </p:spPr>
      </p:pic>
      <p:pic>
        <p:nvPicPr>
          <p:cNvPr id="15" name="Picture 14" descr="A picture containing device&#10;&#10;Description automatically generated">
            <a:extLst>
              <a:ext uri="{FF2B5EF4-FFF2-40B4-BE49-F238E27FC236}">
                <a16:creationId xmlns:a16="http://schemas.microsoft.com/office/drawing/2014/main" id="{2BD5F353-B683-50F6-D59B-CA9DB696DA15}"/>
              </a:ext>
            </a:extLst>
          </p:cNvPr>
          <p:cNvPicPr>
            <a:picLocks noChangeAspect="1"/>
          </p:cNvPicPr>
          <p:nvPr userDrawn="1"/>
        </p:nvPicPr>
        <p:blipFill>
          <a:blip r:embed="rId3"/>
          <a:stretch>
            <a:fillRect/>
          </a:stretch>
        </p:blipFill>
        <p:spPr>
          <a:xfrm>
            <a:off x="0" y="4648201"/>
            <a:ext cx="12180896" cy="1535852"/>
          </a:xfrm>
          <a:prstGeom prst="rect">
            <a:avLst/>
          </a:prstGeom>
        </p:spPr>
      </p:pic>
      <p:pic>
        <p:nvPicPr>
          <p:cNvPr id="5" name="Picture 4" descr="Logo&#10;&#10;Description automatically generated">
            <a:extLst>
              <a:ext uri="{FF2B5EF4-FFF2-40B4-BE49-F238E27FC236}">
                <a16:creationId xmlns:a16="http://schemas.microsoft.com/office/drawing/2014/main" id="{6D76C8DB-10B9-4AF5-08BB-850195E11E5D}"/>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2486457" y="1844501"/>
            <a:ext cx="7219089" cy="2649401"/>
          </a:xfrm>
          <a:prstGeom prst="rect">
            <a:avLst/>
          </a:prstGeom>
        </p:spPr>
      </p:pic>
      <p:sp>
        <p:nvSpPr>
          <p:cNvPr id="4" name="Footer Placeholder 4">
            <a:extLst>
              <a:ext uri="{FF2B5EF4-FFF2-40B4-BE49-F238E27FC236}">
                <a16:creationId xmlns:a16="http://schemas.microsoft.com/office/drawing/2014/main" id="{0331C954-49F8-9DF5-8795-A8BED44ABA05}"/>
              </a:ext>
            </a:extLst>
          </p:cNvPr>
          <p:cNvSpPr txBox="1">
            <a:spLocks/>
          </p:cNvSpPr>
          <p:nvPr userDrawn="1"/>
        </p:nvSpPr>
        <p:spPr>
          <a:xfrm>
            <a:off x="4038600"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a:solidFill>
                  <a:schemeClr val="bg1"/>
                </a:solidFill>
                <a:latin typeface="Segoe UI Semibold" panose="020B0502040204020203" pitchFamily="34" charset="0"/>
                <a:cs typeface="Segoe UI Semibold" panose="020B0502040204020203" pitchFamily="34" charset="0"/>
              </a:rPr>
              <a:t>©2024 Avanade Inc. All Rights Reserved. &lt;Confidential&gt;</a:t>
            </a:r>
          </a:p>
        </p:txBody>
      </p:sp>
      <p:sp>
        <p:nvSpPr>
          <p:cNvPr id="7" name="Slide Number Placeholder 3">
            <a:extLst>
              <a:ext uri="{FF2B5EF4-FFF2-40B4-BE49-F238E27FC236}">
                <a16:creationId xmlns:a16="http://schemas.microsoft.com/office/drawing/2014/main" id="{029E5CDE-09F2-3636-868D-56683312295A}"/>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bg1"/>
                </a:solidFill>
                <a:latin typeface="Segoe UI Semibold" panose="020B0502040204020203" pitchFamily="34" charset="0"/>
                <a:cs typeface="Segoe UI Semibold" panose="020B0502040204020203" pitchFamily="34" charset="0"/>
              </a:rPr>
              <a:pPr algn="r"/>
              <a:t>‹#›</a:t>
            </a:fld>
            <a:endParaRPr lang="en-US" sz="700" b="1">
              <a:solidFill>
                <a:schemeClr val="bg1"/>
              </a:solidFill>
              <a:latin typeface="Segoe UI Semibold" panose="020B0502040204020203" pitchFamily="34" charset="0"/>
              <a:cs typeface="Segoe UI Semibold" panose="020B0502040204020203" pitchFamily="34" charset="0"/>
            </a:endParaRPr>
          </a:p>
        </p:txBody>
      </p:sp>
      <p:pic>
        <p:nvPicPr>
          <p:cNvPr id="8" name="Graphic 7">
            <a:extLst>
              <a:ext uri="{FF2B5EF4-FFF2-40B4-BE49-F238E27FC236}">
                <a16:creationId xmlns:a16="http://schemas.microsoft.com/office/drawing/2014/main" id="{7AD62FCC-CAB2-0F2C-5800-59A75EF4383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174153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over_slide_gradient_background">
    <p:bg>
      <p:bgPr>
        <a:gradFill flip="none" rotWithShape="1">
          <a:gsLst>
            <a:gs pos="0">
              <a:schemeClr val="accent4"/>
            </a:gs>
            <a:gs pos="100000">
              <a:schemeClr val="tx2"/>
            </a:gs>
          </a:gsLst>
          <a:lin ang="2700000" scaled="1"/>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5A1C9-6E64-BD80-664F-73D8FA9F78A7}"/>
              </a:ext>
            </a:extLst>
          </p:cNvPr>
          <p:cNvPicPr>
            <a:picLocks noChangeAspect="1"/>
          </p:cNvPicPr>
          <p:nvPr userDrawn="1"/>
        </p:nvPicPr>
        <p:blipFill>
          <a:blip r:embed="rId2"/>
          <a:stretch>
            <a:fillRect/>
          </a:stretch>
        </p:blipFill>
        <p:spPr>
          <a:xfrm>
            <a:off x="0" y="2364390"/>
            <a:ext cx="12192000" cy="2199861"/>
          </a:xfrm>
          <a:prstGeom prst="rect">
            <a:avLst/>
          </a:prstGeom>
        </p:spPr>
      </p:pic>
      <p:pic>
        <p:nvPicPr>
          <p:cNvPr id="4" name="Picture 3" descr="Logo&#10;&#10;Description automatically generated">
            <a:extLst>
              <a:ext uri="{FF2B5EF4-FFF2-40B4-BE49-F238E27FC236}">
                <a16:creationId xmlns:a16="http://schemas.microsoft.com/office/drawing/2014/main" id="{74EB15CB-DB97-7369-BE85-D7B3060325EF}"/>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221691" y="203711"/>
            <a:ext cx="3289300" cy="1207171"/>
          </a:xfrm>
          <a:prstGeom prst="rect">
            <a:avLst/>
          </a:prstGeom>
        </p:spPr>
      </p:pic>
      <p:sp>
        <p:nvSpPr>
          <p:cNvPr id="7" name="Footer Placeholder 4">
            <a:extLst>
              <a:ext uri="{FF2B5EF4-FFF2-40B4-BE49-F238E27FC236}">
                <a16:creationId xmlns:a16="http://schemas.microsoft.com/office/drawing/2014/main" id="{B9043631-CA1F-72E1-FA33-47D6B7E96776}"/>
              </a:ext>
            </a:extLst>
          </p:cNvPr>
          <p:cNvSpPr txBox="1">
            <a:spLocks/>
          </p:cNvSpPr>
          <p:nvPr userDrawn="1"/>
        </p:nvSpPr>
        <p:spPr>
          <a:xfrm>
            <a:off x="7183073"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0">
                <a:solidFill>
                  <a:schemeClr val="bg1"/>
                </a:solidFill>
                <a:latin typeface="Segoe UI Semibold" panose="020B0502040204020203" pitchFamily="34" charset="0"/>
                <a:cs typeface="Segoe UI Semibold" panose="020B0502040204020203" pitchFamily="34" charset="0"/>
              </a:rPr>
              <a:t>©2024 Avanade Inc. All Rights Reserved. &lt;Confidential&gt;</a:t>
            </a:r>
          </a:p>
        </p:txBody>
      </p:sp>
      <p:pic>
        <p:nvPicPr>
          <p:cNvPr id="15" name="Picture 14" descr="A picture containing connector, cable&#10;&#10;Description automatically generated">
            <a:extLst>
              <a:ext uri="{FF2B5EF4-FFF2-40B4-BE49-F238E27FC236}">
                <a16:creationId xmlns:a16="http://schemas.microsoft.com/office/drawing/2014/main" id="{D8B662F2-578E-161B-B1FF-4F0F0FE0EC74}"/>
              </a:ext>
            </a:extLst>
          </p:cNvPr>
          <p:cNvPicPr>
            <a:picLocks noChangeAspect="1"/>
          </p:cNvPicPr>
          <p:nvPr userDrawn="1"/>
        </p:nvPicPr>
        <p:blipFill>
          <a:blip r:embed="rId5"/>
          <a:stretch>
            <a:fillRect/>
          </a:stretch>
        </p:blipFill>
        <p:spPr>
          <a:xfrm>
            <a:off x="0" y="1149629"/>
            <a:ext cx="12192000" cy="3498573"/>
          </a:xfrm>
          <a:prstGeom prst="rect">
            <a:avLst/>
          </a:prstGeom>
        </p:spPr>
      </p:pic>
      <p:sp>
        <p:nvSpPr>
          <p:cNvPr id="16" name="Title 7">
            <a:extLst>
              <a:ext uri="{FF2B5EF4-FFF2-40B4-BE49-F238E27FC236}">
                <a16:creationId xmlns:a16="http://schemas.microsoft.com/office/drawing/2014/main" id="{A4B2E99C-298D-718C-3E87-C7CDDD4666AA}"/>
              </a:ext>
            </a:extLst>
          </p:cNvPr>
          <p:cNvSpPr>
            <a:spLocks noGrp="1"/>
          </p:cNvSpPr>
          <p:nvPr>
            <p:ph type="title" hasCustomPrompt="1"/>
          </p:nvPr>
        </p:nvSpPr>
        <p:spPr>
          <a:xfrm>
            <a:off x="485540" y="3870008"/>
            <a:ext cx="6795051" cy="1527097"/>
          </a:xfrm>
          <a:prstGeom prst="rect">
            <a:avLst/>
          </a:prstGeom>
        </p:spPr>
        <p:txBody>
          <a:bodyPr anchor="ctr"/>
          <a:lstStyle>
            <a:lvl1pPr algn="l">
              <a:lnSpc>
                <a:spcPct val="80000"/>
              </a:lnSpc>
              <a:spcBef>
                <a:spcPts val="0"/>
              </a:spcBef>
              <a:spcAft>
                <a:spcPts val="0"/>
              </a:spcAft>
              <a:defRPr sz="5600" b="1" i="0">
                <a:solidFill>
                  <a:schemeClr val="bg1"/>
                </a:solidFill>
                <a:latin typeface="Segoe UI" panose="020B0502040204020203" pitchFamily="34" charset="0"/>
                <a:cs typeface="Segoe UI" panose="020B0502040204020203" pitchFamily="34" charset="0"/>
              </a:defRPr>
            </a:lvl1pPr>
          </a:lstStyle>
          <a:p>
            <a:r>
              <a:rPr lang="en-US" altLang="ja-JP"/>
              <a:t>Click to edit </a:t>
            </a:r>
            <a:br>
              <a:rPr lang="en-US" altLang="ja-JP"/>
            </a:br>
            <a:r>
              <a:rPr lang="en-US" altLang="ja-JP"/>
              <a:t>Master title style</a:t>
            </a:r>
            <a:endParaRPr lang="en-GB"/>
          </a:p>
        </p:txBody>
      </p:sp>
      <p:sp>
        <p:nvSpPr>
          <p:cNvPr id="17" name="Text Placeholder 9">
            <a:extLst>
              <a:ext uri="{FF2B5EF4-FFF2-40B4-BE49-F238E27FC236}">
                <a16:creationId xmlns:a16="http://schemas.microsoft.com/office/drawing/2014/main" id="{D2C48BD7-3C34-B08C-255C-79D84CBB100E}"/>
              </a:ext>
            </a:extLst>
          </p:cNvPr>
          <p:cNvSpPr>
            <a:spLocks noGrp="1"/>
          </p:cNvSpPr>
          <p:nvPr>
            <p:ph type="body" sz="quarter" idx="10" hasCustomPrompt="1"/>
          </p:nvPr>
        </p:nvSpPr>
        <p:spPr>
          <a:xfrm>
            <a:off x="485539" y="5476404"/>
            <a:ext cx="6795052" cy="547733"/>
          </a:xfrm>
          <a:prstGeom prst="rect">
            <a:avLst/>
          </a:prstGeom>
        </p:spPr>
        <p:txBody>
          <a:bodyPr anchor="ctr"/>
          <a:lstStyle>
            <a:lvl1pPr marL="0" indent="0" algn="l">
              <a:buNone/>
              <a:defRPr sz="2400" b="1" i="0">
                <a:solidFill>
                  <a:schemeClr val="bg1"/>
                </a:solidFill>
                <a:latin typeface="Segoe UI Semibold" panose="020B0502040204020203" pitchFamily="34" charset="0"/>
                <a:cs typeface="Segoe UI Semibold" panose="020B0502040204020203" pitchFamily="34" charset="0"/>
              </a:defRPr>
            </a:lvl1pPr>
          </a:lstStyle>
          <a:p>
            <a:pPr lvl="0"/>
            <a:r>
              <a:rPr lang="en-US"/>
              <a:t>Sub-title / Presenter Name</a:t>
            </a:r>
            <a:endParaRPr lang="en-GB"/>
          </a:p>
        </p:txBody>
      </p:sp>
      <p:sp>
        <p:nvSpPr>
          <p:cNvPr id="2" name="TextBox 1">
            <a:extLst>
              <a:ext uri="{FF2B5EF4-FFF2-40B4-BE49-F238E27FC236}">
                <a16:creationId xmlns:a16="http://schemas.microsoft.com/office/drawing/2014/main" id="{F2FE37DB-207B-B8D2-430C-4B385B469709}"/>
              </a:ext>
            </a:extLst>
          </p:cNvPr>
          <p:cNvSpPr txBox="1"/>
          <p:nvPr userDrawn="1"/>
        </p:nvSpPr>
        <p:spPr>
          <a:xfrm>
            <a:off x="8286749" y="658346"/>
            <a:ext cx="3524251" cy="461665"/>
          </a:xfrm>
          <a:prstGeom prst="rect">
            <a:avLst/>
          </a:prstGeom>
          <a:noFill/>
        </p:spPr>
        <p:txBody>
          <a:bodyPr wrap="square" rtlCol="0">
            <a:spAutoFit/>
          </a:bodyPr>
          <a:lstStyle/>
          <a:p>
            <a:r>
              <a:rPr lang="en-US" sz="2400">
                <a:solidFill>
                  <a:schemeClr val="bg1"/>
                </a:solidFill>
                <a:latin typeface="+mj-lt"/>
              </a:rPr>
              <a:t>#</a:t>
            </a:r>
            <a:r>
              <a:rPr lang="en-US" sz="2200">
                <a:solidFill>
                  <a:schemeClr val="bg1"/>
                </a:solidFill>
                <a:latin typeface="Segoe UI Semibold" panose="020B0702040204020203" pitchFamily="34" charset="0"/>
                <a:cs typeface="Segoe UI Semibold" panose="020B0702040204020203" pitchFamily="34" charset="0"/>
              </a:rPr>
              <a:t>AvanadeDoWhatMatters</a:t>
            </a:r>
          </a:p>
        </p:txBody>
      </p:sp>
    </p:spTree>
    <p:extLst>
      <p:ext uri="{BB962C8B-B14F-4D97-AF65-F5344CB8AC3E}">
        <p14:creationId xmlns:p14="http://schemas.microsoft.com/office/powerpoint/2010/main" val="36900957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5_USE THIS">
    <p:spTree>
      <p:nvGrpSpPr>
        <p:cNvPr id="1" name=""/>
        <p:cNvGrpSpPr/>
        <p:nvPr/>
      </p:nvGrpSpPr>
      <p:grpSpPr>
        <a:xfrm>
          <a:off x="0" y="0"/>
          <a:ext cx="0" cy="0"/>
          <a:chOff x="0" y="0"/>
          <a:chExt cx="0" cy="0"/>
        </a:xfrm>
      </p:grpSpPr>
      <p:pic>
        <p:nvPicPr>
          <p:cNvPr id="4" name="Picture 3" descr="A person wearing a stethoscope around her neck&#10;&#10;Description automatically generated with medium confidence">
            <a:extLst>
              <a:ext uri="{FF2B5EF4-FFF2-40B4-BE49-F238E27FC236}">
                <a16:creationId xmlns:a16="http://schemas.microsoft.com/office/drawing/2014/main" id="{5F2CB06A-8519-DF49-8871-7C513656C9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802" r="6747" b="56"/>
          <a:stretch/>
        </p:blipFill>
        <p:spPr>
          <a:xfrm>
            <a:off x="0" y="-36095"/>
            <a:ext cx="12192000" cy="6930190"/>
          </a:xfrm>
          <a:prstGeom prst="rect">
            <a:avLst/>
          </a:prstGeom>
        </p:spPr>
      </p:pic>
      <p:sp>
        <p:nvSpPr>
          <p:cNvPr id="6" name="Rectangle 5">
            <a:extLst>
              <a:ext uri="{FF2B5EF4-FFF2-40B4-BE49-F238E27FC236}">
                <a16:creationId xmlns:a16="http://schemas.microsoft.com/office/drawing/2014/main" id="{0CD5FE95-2AB8-3B4B-8F26-28422FD02559}"/>
              </a:ext>
            </a:extLst>
          </p:cNvPr>
          <p:cNvSpPr/>
          <p:nvPr userDrawn="1"/>
        </p:nvSpPr>
        <p:spPr>
          <a:xfrm>
            <a:off x="0" y="-36094"/>
            <a:ext cx="10192309" cy="6930190"/>
          </a:xfrm>
          <a:prstGeom prst="rect">
            <a:avLst/>
          </a:prstGeom>
          <a:gradFill flip="none" rotWithShape="1">
            <a:gsLst>
              <a:gs pos="0">
                <a:schemeClr val="bg1"/>
              </a:gs>
              <a:gs pos="0">
                <a:schemeClr val="bg1"/>
              </a:gs>
              <a:gs pos="1000">
                <a:schemeClr val="bg1"/>
              </a:gs>
              <a:gs pos="57964">
                <a:srgbClr val="FFFFFF">
                  <a:alpha val="73042"/>
                </a:srgbClr>
              </a:gs>
              <a:gs pos="95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Footer Placeholder 4">
            <a:extLst>
              <a:ext uri="{FF2B5EF4-FFF2-40B4-BE49-F238E27FC236}">
                <a16:creationId xmlns:a16="http://schemas.microsoft.com/office/drawing/2014/main" id="{98FE7DBF-13A7-6046-9D83-6415214AD0CC}"/>
              </a:ext>
            </a:extLst>
          </p:cNvPr>
          <p:cNvSpPr txBox="1">
            <a:spLocks/>
          </p:cNvSpPr>
          <p:nvPr userDrawn="1"/>
        </p:nvSpPr>
        <p:spPr>
          <a:xfrm>
            <a:off x="7116407" y="6217540"/>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0">
                <a:solidFill>
                  <a:schemeClr val="bg1"/>
                </a:solidFill>
                <a:latin typeface="Segoe UI Semibold" panose="020B0502040204020203" pitchFamily="34" charset="0"/>
                <a:cs typeface="Segoe UI Semibold" panose="020B0502040204020203" pitchFamily="34" charset="0"/>
              </a:rPr>
              <a:t>©2024 Avanade Inc. All Rights Reserved. &lt;Confidential&gt;</a:t>
            </a:r>
          </a:p>
        </p:txBody>
      </p:sp>
      <p:sp>
        <p:nvSpPr>
          <p:cNvPr id="8" name="Slide Number Placeholder 3">
            <a:extLst>
              <a:ext uri="{FF2B5EF4-FFF2-40B4-BE49-F238E27FC236}">
                <a16:creationId xmlns:a16="http://schemas.microsoft.com/office/drawing/2014/main" id="{F11A6184-CA11-6E45-BE32-C32E27654361}"/>
              </a:ext>
            </a:extLst>
          </p:cNvPr>
          <p:cNvSpPr txBox="1">
            <a:spLocks/>
          </p:cNvSpPr>
          <p:nvPr userDrawn="1"/>
        </p:nvSpPr>
        <p:spPr>
          <a:xfrm>
            <a:off x="11153103" y="621753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bg1"/>
                </a:solidFill>
                <a:latin typeface="Segoe UI Semibold" panose="020B0502040204020203" pitchFamily="34" charset="0"/>
                <a:cs typeface="Segoe UI Semibold" panose="020B0502040204020203" pitchFamily="34" charset="0"/>
              </a:rPr>
              <a:pPr algn="r"/>
              <a:t>‹#›</a:t>
            </a:fld>
            <a:endParaRPr lang="en-US" sz="700" b="1">
              <a:solidFill>
                <a:schemeClr val="bg1"/>
              </a:solidFill>
              <a:latin typeface="Segoe UI Semibold" panose="020B0502040204020203" pitchFamily="34" charset="0"/>
              <a:cs typeface="Segoe UI Semibold" panose="020B0502040204020203" pitchFamily="34" charset="0"/>
            </a:endParaRPr>
          </a:p>
        </p:txBody>
      </p:sp>
      <p:pic>
        <p:nvPicPr>
          <p:cNvPr id="9" name="Picture 8" descr="AvanadeLogoNoTM_AWColor_RGB.png">
            <a:extLst>
              <a:ext uri="{FF2B5EF4-FFF2-40B4-BE49-F238E27FC236}">
                <a16:creationId xmlns:a16="http://schemas.microsoft.com/office/drawing/2014/main" id="{3B34858A-075C-2248-9B7C-49F0F69EF6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8704" y="6092356"/>
            <a:ext cx="1494933" cy="548639"/>
          </a:xfrm>
          <a:prstGeom prst="rect">
            <a:avLst/>
          </a:prstGeom>
        </p:spPr>
      </p:pic>
    </p:spTree>
    <p:extLst>
      <p:ext uri="{BB962C8B-B14F-4D97-AF65-F5344CB8AC3E}">
        <p14:creationId xmlns:p14="http://schemas.microsoft.com/office/powerpoint/2010/main" val="3868870500"/>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F93B3A-1669-41E7-9EBD-EB1A7B476302}"/>
              </a:ext>
            </a:extLst>
          </p:cNvPr>
          <p:cNvSpPr>
            <a:spLocks noGrp="1"/>
          </p:cNvSpPr>
          <p:nvPr>
            <p:ph type="title"/>
          </p:nvPr>
        </p:nvSpPr>
        <p:spPr/>
        <p:txBody>
          <a:bodyPr/>
          <a:lstStyle/>
          <a:p>
            <a:r>
              <a:rPr lang="en-US"/>
              <a:t>Click to edit Master title style</a:t>
            </a:r>
            <a:endParaRPr lang="en-GB"/>
          </a:p>
        </p:txBody>
      </p:sp>
      <p:sp>
        <p:nvSpPr>
          <p:cNvPr id="4" name="Slide Number Placeholder 5">
            <a:extLst>
              <a:ext uri="{FF2B5EF4-FFF2-40B4-BE49-F238E27FC236}">
                <a16:creationId xmlns:a16="http://schemas.microsoft.com/office/drawing/2014/main" id="{089C45A3-6544-1848-8497-A64B6A84C470}"/>
              </a:ext>
            </a:extLst>
          </p:cNvPr>
          <p:cNvSpPr>
            <a:spLocks noGrp="1"/>
          </p:cNvSpPr>
          <p:nvPr>
            <p:ph type="sldNum" sz="quarter" idx="4"/>
          </p:nvPr>
        </p:nvSpPr>
        <p:spPr>
          <a:xfrm>
            <a:off x="11046333" y="6284720"/>
            <a:ext cx="438831" cy="365125"/>
          </a:xfrm>
          <a:prstGeom prst="rect">
            <a:avLst/>
          </a:prstGeom>
        </p:spPr>
        <p:txBody>
          <a:bodyPr/>
          <a:lstStyle>
            <a:lvl1pPr>
              <a:defRPr>
                <a:solidFill>
                  <a:schemeClr val="tx1"/>
                </a:solidFill>
              </a:defRPr>
            </a:lvl1pPr>
          </a:lstStyle>
          <a:p>
            <a:pPr algn="r" defTabSz="914377" fontAlgn="auto">
              <a:spcBef>
                <a:spcPts val="0"/>
              </a:spcBef>
              <a:spcAft>
                <a:spcPts val="0"/>
              </a:spcAft>
              <a:defRPr/>
            </a:pPr>
            <a:fld id="{3847DB54-D037-B84F-B6F1-2E8DA40D09AD}" type="slidenum">
              <a:rPr lang="en-US" sz="700" smtClean="0">
                <a:solidFill>
                  <a:srgbClr val="595959"/>
                </a:solidFill>
                <a:latin typeface="Segoe UI Semibold" panose="020B0702040204020203" pitchFamily="34" charset="0"/>
                <a:ea typeface="+mn-ea"/>
                <a:cs typeface="Segoe UI Semibold" panose="020B0702040204020203" pitchFamily="34" charset="0"/>
              </a:rPr>
              <a:pPr algn="r" defTabSz="914377" fontAlgn="auto">
                <a:spcBef>
                  <a:spcPts val="0"/>
                </a:spcBef>
                <a:spcAft>
                  <a:spcPts val="0"/>
                </a:spcAft>
                <a:defRPr/>
              </a:pPr>
              <a:t>‹#›</a:t>
            </a:fld>
            <a:endParaRPr lang="en-US" sz="700">
              <a:solidFill>
                <a:srgbClr val="595959"/>
              </a:solidFill>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3652843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Gradient wave cover w photo">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0F06CA-A975-2B4D-AB20-4CA0598CE80F}"/>
              </a:ext>
            </a:extLst>
          </p:cNvPr>
          <p:cNvSpPr/>
          <p:nvPr userDrawn="1"/>
        </p:nvSpPr>
        <p:spPr>
          <a:xfrm>
            <a:off x="0" y="5559972"/>
            <a:ext cx="12192000" cy="1298028"/>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ooking into the future of the metaverse - Information Age">
            <a:extLst>
              <a:ext uri="{FF2B5EF4-FFF2-40B4-BE49-F238E27FC236}">
                <a16:creationId xmlns:a16="http://schemas.microsoft.com/office/drawing/2014/main" id="{13143CCE-CFBF-4CC4-A622-8E77DF2360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21" y="-1263155"/>
            <a:ext cx="12181979" cy="6871335"/>
          </a:xfrm>
          <a:prstGeom prst="rect">
            <a:avLst/>
          </a:prstGeom>
          <a:noFill/>
          <a:extLst>
            <a:ext uri="{909E8E84-426E-40DD-AFC4-6F175D3DCCD1}">
              <a14:hiddenFill xmlns:a14="http://schemas.microsoft.com/office/drawing/2010/main">
                <a:solidFill>
                  <a:srgbClr val="FFFFFF"/>
                </a:solidFill>
              </a14:hiddenFill>
            </a:ext>
          </a:extLst>
        </p:spPr>
      </p:pic>
      <p:pic>
        <p:nvPicPr>
          <p:cNvPr id="24" name="Gradient waves">
            <a:extLst>
              <a:ext uri="{FF2B5EF4-FFF2-40B4-BE49-F238E27FC236}">
                <a16:creationId xmlns:a16="http://schemas.microsoft.com/office/drawing/2014/main" id="{F5A89A40-A011-3D43-BACA-56B25C78F980}"/>
              </a:ext>
            </a:extLst>
          </p:cNvPr>
          <p:cNvPicPr>
            <a:picLocks noChangeAspect="1"/>
          </p:cNvPicPr>
          <p:nvPr userDrawn="1"/>
        </p:nvPicPr>
        <p:blipFill>
          <a:blip r:embed="rId3" cstate="screen">
            <a:alphaModFix amt="95000"/>
            <a:extLst>
              <a:ext uri="{28A0092B-C50C-407E-A947-70E740481C1C}">
                <a14:useLocalDpi xmlns:a14="http://schemas.microsoft.com/office/drawing/2010/main"/>
              </a:ext>
            </a:extLst>
          </a:blip>
          <a:stretch>
            <a:fillRect/>
          </a:stretch>
        </p:blipFill>
        <p:spPr>
          <a:xfrm>
            <a:off x="1" y="2172515"/>
            <a:ext cx="12200159" cy="4685487"/>
          </a:xfrm>
          <a:prstGeom prst="rect">
            <a:avLst/>
          </a:prstGeom>
        </p:spPr>
      </p:pic>
      <p:sp>
        <p:nvSpPr>
          <p:cNvPr id="4" name="Rectangle 3"/>
          <p:cNvSpPr/>
          <p:nvPr userDrawn="1"/>
        </p:nvSpPr>
        <p:spPr>
          <a:xfrm>
            <a:off x="12218650" y="576694"/>
            <a:ext cx="155791" cy="527538"/>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 name="Rectangle 4"/>
          <p:cNvSpPr/>
          <p:nvPr userDrawn="1"/>
        </p:nvSpPr>
        <p:spPr>
          <a:xfrm>
            <a:off x="12218650" y="1153388"/>
            <a:ext cx="155791" cy="527538"/>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Rectangle 5"/>
          <p:cNvSpPr/>
          <p:nvPr userDrawn="1"/>
        </p:nvSpPr>
        <p:spPr>
          <a:xfrm>
            <a:off x="12215749" y="2306776"/>
            <a:ext cx="155791" cy="527538"/>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Rectangle 6"/>
          <p:cNvSpPr/>
          <p:nvPr userDrawn="1"/>
        </p:nvSpPr>
        <p:spPr>
          <a:xfrm>
            <a:off x="12215749" y="2883470"/>
            <a:ext cx="155791" cy="527538"/>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Rectangle 9"/>
          <p:cNvSpPr/>
          <p:nvPr userDrawn="1"/>
        </p:nvSpPr>
        <p:spPr>
          <a:xfrm>
            <a:off x="12215749" y="3460164"/>
            <a:ext cx="155791" cy="527538"/>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Rectangle 10"/>
          <p:cNvSpPr/>
          <p:nvPr userDrawn="1"/>
        </p:nvSpPr>
        <p:spPr>
          <a:xfrm>
            <a:off x="12215749" y="4036858"/>
            <a:ext cx="155791" cy="527538"/>
          </a:xfrm>
          <a:prstGeom prst="rect">
            <a:avLst/>
          </a:prstGeom>
          <a:solidFill>
            <a:srgbClr val="006EC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Rectangle 11"/>
          <p:cNvSpPr/>
          <p:nvPr userDrawn="1"/>
        </p:nvSpPr>
        <p:spPr>
          <a:xfrm>
            <a:off x="12215749" y="1730082"/>
            <a:ext cx="155791" cy="527538"/>
          </a:xfrm>
          <a:prstGeom prst="rect">
            <a:avLst/>
          </a:prstGeom>
          <a:solidFill>
            <a:srgbClr val="89007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Rectangle 12"/>
          <p:cNvSpPr/>
          <p:nvPr userDrawn="1"/>
        </p:nvSpPr>
        <p:spPr>
          <a:xfrm>
            <a:off x="12382951" y="576694"/>
            <a:ext cx="155791" cy="527538"/>
          </a:xfrm>
          <a:prstGeom prst="rect">
            <a:avLst/>
          </a:prstGeom>
          <a:solidFill>
            <a:srgbClr val="A5064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4" name="Rectangle 13"/>
          <p:cNvSpPr/>
          <p:nvPr userDrawn="1"/>
        </p:nvSpPr>
        <p:spPr>
          <a:xfrm>
            <a:off x="12382951" y="1153388"/>
            <a:ext cx="155791" cy="527538"/>
          </a:xfrm>
          <a:prstGeom prst="rect">
            <a:avLst/>
          </a:prstGeom>
          <a:solidFill>
            <a:srgbClr val="9E120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Rectangle 14"/>
          <p:cNvSpPr/>
          <p:nvPr userDrawn="1"/>
        </p:nvSpPr>
        <p:spPr>
          <a:xfrm>
            <a:off x="12380050" y="2306776"/>
            <a:ext cx="155791" cy="527538"/>
          </a:xfrm>
          <a:prstGeom prst="rect">
            <a:avLst/>
          </a:prstGeom>
          <a:solidFill>
            <a:srgbClr val="E6A61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6" name="Rectangle 15"/>
          <p:cNvSpPr/>
          <p:nvPr userDrawn="1"/>
        </p:nvSpPr>
        <p:spPr>
          <a:xfrm>
            <a:off x="12380050" y="2883470"/>
            <a:ext cx="155791" cy="527538"/>
          </a:xfrm>
          <a:prstGeom prst="rect">
            <a:avLst/>
          </a:prstGeom>
          <a:solidFill>
            <a:srgbClr val="0573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p:cNvSpPr/>
          <p:nvPr userDrawn="1"/>
        </p:nvSpPr>
        <p:spPr>
          <a:xfrm>
            <a:off x="12380050" y="3460164"/>
            <a:ext cx="155791" cy="527538"/>
          </a:xfrm>
          <a:prstGeom prst="rect">
            <a:avLst/>
          </a:prstGeom>
          <a:solidFill>
            <a:srgbClr val="005F6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userDrawn="1"/>
        </p:nvSpPr>
        <p:spPr>
          <a:xfrm>
            <a:off x="12380050" y="4036858"/>
            <a:ext cx="155791" cy="527538"/>
          </a:xfrm>
          <a:prstGeom prst="rect">
            <a:avLst/>
          </a:prstGeom>
          <a:solidFill>
            <a:srgbClr val="05508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userDrawn="1"/>
        </p:nvSpPr>
        <p:spPr>
          <a:xfrm>
            <a:off x="12380050" y="1730082"/>
            <a:ext cx="155791" cy="527538"/>
          </a:xfrm>
          <a:prstGeom prst="rect">
            <a:avLst/>
          </a:prstGeom>
          <a:solidFill>
            <a:srgbClr val="5A145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Rectangle 19"/>
          <p:cNvSpPr/>
          <p:nvPr userDrawn="1"/>
        </p:nvSpPr>
        <p:spPr>
          <a:xfrm>
            <a:off x="12218650" y="0"/>
            <a:ext cx="155791" cy="527538"/>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Rectangle 20"/>
          <p:cNvSpPr/>
          <p:nvPr userDrawn="1"/>
        </p:nvSpPr>
        <p:spPr>
          <a:xfrm>
            <a:off x="12382951" y="0"/>
            <a:ext cx="155791" cy="527538"/>
          </a:xfrm>
          <a:prstGeom prst="rect">
            <a:avLst/>
          </a:prstGeom>
          <a:solidFill>
            <a:srgbClr val="CC46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Footer Placeholder 4">
            <a:extLst>
              <a:ext uri="{FF2B5EF4-FFF2-40B4-BE49-F238E27FC236}">
                <a16:creationId xmlns:a16="http://schemas.microsoft.com/office/drawing/2014/main" id="{C1ECB96E-F7B8-774D-960B-7544D14FB19F}"/>
              </a:ext>
            </a:extLst>
          </p:cNvPr>
          <p:cNvSpPr txBox="1">
            <a:spLocks/>
          </p:cNvSpPr>
          <p:nvPr userDrawn="1"/>
        </p:nvSpPr>
        <p:spPr>
          <a:xfrm>
            <a:off x="7116407" y="6217540"/>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1">
                <a:solidFill>
                  <a:schemeClr val="bg1"/>
                </a:solidFill>
                <a:latin typeface="Segoe UI Semibold" panose="020B0502040204020203" pitchFamily="34" charset="0"/>
                <a:cs typeface="Segoe UI Semibold" panose="020B0502040204020203" pitchFamily="34" charset="0"/>
              </a:rPr>
              <a:t>©2024 Avanade Inc. All Rights Reserved.</a:t>
            </a:r>
          </a:p>
        </p:txBody>
      </p:sp>
      <p:sp>
        <p:nvSpPr>
          <p:cNvPr id="28" name="Text Placeholder 2">
            <a:extLst>
              <a:ext uri="{FF2B5EF4-FFF2-40B4-BE49-F238E27FC236}">
                <a16:creationId xmlns:a16="http://schemas.microsoft.com/office/drawing/2014/main" id="{6F7F7FFD-3968-2849-ABE3-C35B2D18B633}"/>
              </a:ext>
            </a:extLst>
          </p:cNvPr>
          <p:cNvSpPr>
            <a:spLocks noGrp="1"/>
          </p:cNvSpPr>
          <p:nvPr>
            <p:ph type="body" sz="quarter" idx="10" hasCustomPrompt="1"/>
          </p:nvPr>
        </p:nvSpPr>
        <p:spPr>
          <a:xfrm>
            <a:off x="638175" y="4205855"/>
            <a:ext cx="10848975" cy="1194818"/>
          </a:xfrm>
          <a:prstGeom prst="rect">
            <a:avLst/>
          </a:prstGeom>
        </p:spPr>
        <p:txBody>
          <a:bodyPr anchor="b"/>
          <a:lstStyle>
            <a:lvl1pPr>
              <a:defRPr sz="4000" b="1" i="0">
                <a:solidFill>
                  <a:schemeClr val="bg1"/>
                </a:solidFill>
                <a:latin typeface="Segoe UI Semibold" panose="020B0502040204020203" pitchFamily="34" charset="0"/>
                <a:cs typeface="Segoe UI Semibold" panose="020B0502040204020203" pitchFamily="34" charset="0"/>
              </a:defRPr>
            </a:lvl1pPr>
          </a:lstStyle>
          <a:p>
            <a:pPr lvl="0"/>
            <a:r>
              <a:rPr lang="en-US"/>
              <a:t>Headline text – Cover slide</a:t>
            </a:r>
          </a:p>
        </p:txBody>
      </p:sp>
      <p:sp>
        <p:nvSpPr>
          <p:cNvPr id="29" name="Text Placeholder 8">
            <a:extLst>
              <a:ext uri="{FF2B5EF4-FFF2-40B4-BE49-F238E27FC236}">
                <a16:creationId xmlns:a16="http://schemas.microsoft.com/office/drawing/2014/main" id="{AF8EA7CA-7885-A84A-BCED-A10FB7B96ADC}"/>
              </a:ext>
            </a:extLst>
          </p:cNvPr>
          <p:cNvSpPr>
            <a:spLocks noGrp="1"/>
          </p:cNvSpPr>
          <p:nvPr>
            <p:ph type="body" sz="quarter" idx="11" hasCustomPrompt="1"/>
          </p:nvPr>
        </p:nvSpPr>
        <p:spPr>
          <a:xfrm>
            <a:off x="638175" y="5548314"/>
            <a:ext cx="10848975" cy="664775"/>
          </a:xfrm>
          <a:prstGeom prst="rect">
            <a:avLst/>
          </a:prstGeom>
        </p:spPr>
        <p:txBody>
          <a:bodyPr/>
          <a:lstStyle>
            <a:lvl1pPr>
              <a:defRPr sz="2000" b="0" i="0">
                <a:solidFill>
                  <a:schemeClr val="bg1"/>
                </a:solidFill>
                <a:latin typeface="Segoe UI Light" panose="020B0502040204020203" pitchFamily="34" charset="0"/>
                <a:cs typeface="Segoe UI Light" panose="020B0502040204020203" pitchFamily="34" charset="0"/>
              </a:defRPr>
            </a:lvl1pPr>
          </a:lstStyle>
          <a:p>
            <a:pPr lvl="0"/>
            <a:r>
              <a:rPr lang="en-US"/>
              <a:t>Subtitle text</a:t>
            </a:r>
          </a:p>
        </p:txBody>
      </p:sp>
      <p:sp>
        <p:nvSpPr>
          <p:cNvPr id="22" name="Slide Number Placeholder 3">
            <a:extLst>
              <a:ext uri="{FF2B5EF4-FFF2-40B4-BE49-F238E27FC236}">
                <a16:creationId xmlns:a16="http://schemas.microsoft.com/office/drawing/2014/main" id="{E3F334B4-D12D-E041-9269-20FCCBCA074A}"/>
              </a:ext>
            </a:extLst>
          </p:cNvPr>
          <p:cNvSpPr txBox="1">
            <a:spLocks/>
          </p:cNvSpPr>
          <p:nvPr userDrawn="1"/>
        </p:nvSpPr>
        <p:spPr>
          <a:xfrm>
            <a:off x="11153105" y="621753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bg1"/>
                </a:solidFill>
                <a:latin typeface="Segoe UI Semibold" panose="020B0502040204020203" pitchFamily="34" charset="0"/>
                <a:cs typeface="Segoe UI Semibold" panose="020B0502040204020203" pitchFamily="34" charset="0"/>
              </a:rPr>
              <a:pPr algn="r"/>
              <a:t>‹#›</a:t>
            </a:fld>
            <a:endParaRPr lang="en-US" sz="700" b="1">
              <a:solidFill>
                <a:schemeClr val="bg1"/>
              </a:solidFill>
              <a:latin typeface="Segoe UI Semibold" panose="020B0502040204020203" pitchFamily="34" charset="0"/>
              <a:cs typeface="Segoe UI Semibold" panose="020B0502040204020203" pitchFamily="34" charset="0"/>
            </a:endParaRPr>
          </a:p>
        </p:txBody>
      </p:sp>
    </p:spTree>
    <p:extLst>
      <p:ext uri="{BB962C8B-B14F-4D97-AF65-F5344CB8AC3E}">
        <p14:creationId xmlns:p14="http://schemas.microsoft.com/office/powerpoint/2010/main" val="109287063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5" name="Text Placeholder 2"/>
          <p:cNvSpPr>
            <a:spLocks noGrp="1"/>
          </p:cNvSpPr>
          <p:nvPr>
            <p:ph idx="1"/>
          </p:nvPr>
        </p:nvSpPr>
        <p:spPr>
          <a:xfrm>
            <a:off x="960794" y="1524000"/>
            <a:ext cx="10270415"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77B404B5-8474-411C-B288-DD4B1ACBC8D7}"/>
              </a:ext>
            </a:extLst>
          </p:cNvPr>
          <p:cNvSpPr>
            <a:spLocks noGrp="1"/>
          </p:cNvSpPr>
          <p:nvPr>
            <p:ph type="sldNum" sz="quarter" idx="4"/>
          </p:nvPr>
        </p:nvSpPr>
        <p:spPr>
          <a:xfrm>
            <a:off x="11231207" y="6356352"/>
            <a:ext cx="495656" cy="365125"/>
          </a:xfrm>
          <a:prstGeom prst="rect">
            <a:avLst/>
          </a:prstGeom>
        </p:spPr>
        <p:txBody>
          <a:bodyPr anchor="ctr"/>
          <a:lstStyle>
            <a:lvl1pPr algn="ctr">
              <a:defRPr sz="1051">
                <a:solidFill>
                  <a:schemeClr val="tx1">
                    <a:lumMod val="65000"/>
                    <a:lumOff val="35000"/>
                  </a:schemeClr>
                </a:solidFill>
              </a:defRPr>
            </a:lvl1pPr>
          </a:lstStyle>
          <a:p>
            <a:fld id="{3F516673-3B4B-4FB8-BC42-95F57D068CBD}" type="slidenum">
              <a:rPr lang="en-GB" smtClean="0"/>
              <a:t>‹#›</a:t>
            </a:fld>
            <a:endParaRPr lang="en-GB"/>
          </a:p>
        </p:txBody>
      </p:sp>
    </p:spTree>
    <p:extLst>
      <p:ext uri="{BB962C8B-B14F-4D97-AF65-F5344CB8AC3E}">
        <p14:creationId xmlns:p14="http://schemas.microsoft.com/office/powerpoint/2010/main" val="230466667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Full Bleed Images_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24F47D-9BB1-1549-80A2-61517DF72D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12191999" cy="6858000"/>
          </a:xfrm>
          <a:prstGeom prst="rect">
            <a:avLst/>
          </a:prstGeom>
        </p:spPr>
      </p:pic>
      <p:pic>
        <p:nvPicPr>
          <p:cNvPr id="6" name="Picture 5">
            <a:extLst>
              <a:ext uri="{FF2B5EF4-FFF2-40B4-BE49-F238E27FC236}">
                <a16:creationId xmlns:a16="http://schemas.microsoft.com/office/drawing/2014/main" id="{6E11DA9F-3A3B-6240-AF7B-61558CB880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1202" y="6213600"/>
            <a:ext cx="1200727" cy="303302"/>
          </a:xfrm>
          <a:prstGeom prst="rect">
            <a:avLst/>
          </a:prstGeom>
        </p:spPr>
      </p:pic>
      <p:sp>
        <p:nvSpPr>
          <p:cNvPr id="7" name="Footer Placeholder 4">
            <a:extLst>
              <a:ext uri="{FF2B5EF4-FFF2-40B4-BE49-F238E27FC236}">
                <a16:creationId xmlns:a16="http://schemas.microsoft.com/office/drawing/2014/main" id="{121B81D0-5F01-4B4C-A1C0-5A4B8F7483A2}"/>
              </a:ext>
            </a:extLst>
          </p:cNvPr>
          <p:cNvSpPr txBox="1">
            <a:spLocks/>
          </p:cNvSpPr>
          <p:nvPr userDrawn="1"/>
        </p:nvSpPr>
        <p:spPr>
          <a:xfrm>
            <a:off x="7116407" y="6217540"/>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0">
                <a:solidFill>
                  <a:schemeClr val="bg1"/>
                </a:solidFill>
                <a:latin typeface="Segoe UI Semibold" panose="020B0502040204020203" pitchFamily="34" charset="0"/>
                <a:cs typeface="Segoe UI Semibold" panose="020B0502040204020203" pitchFamily="34" charset="0"/>
              </a:rPr>
              <a:t>©2022 Avanade Inc. All Rights Reserved. &lt;Highly Confidential&gt;</a:t>
            </a:r>
          </a:p>
        </p:txBody>
      </p:sp>
      <p:sp>
        <p:nvSpPr>
          <p:cNvPr id="8" name="Slide Number Placeholder 3">
            <a:extLst>
              <a:ext uri="{FF2B5EF4-FFF2-40B4-BE49-F238E27FC236}">
                <a16:creationId xmlns:a16="http://schemas.microsoft.com/office/drawing/2014/main" id="{097EF5B9-B98B-9B47-A715-CAE2BDF92A03}"/>
              </a:ext>
            </a:extLst>
          </p:cNvPr>
          <p:cNvSpPr txBox="1">
            <a:spLocks/>
          </p:cNvSpPr>
          <p:nvPr userDrawn="1"/>
        </p:nvSpPr>
        <p:spPr>
          <a:xfrm>
            <a:off x="11153103" y="621753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bg1"/>
                </a:solidFill>
                <a:latin typeface="Segoe UI Semibold" panose="020B0502040204020203" pitchFamily="34" charset="0"/>
                <a:cs typeface="Segoe UI Semibold" panose="020B0502040204020203" pitchFamily="34" charset="0"/>
              </a:rPr>
              <a:pPr algn="r"/>
              <a:t>‹#›</a:t>
            </a:fld>
            <a:endParaRPr lang="en-US" sz="700" b="1">
              <a:solidFill>
                <a:schemeClr val="bg1"/>
              </a:solidFill>
              <a:latin typeface="Segoe UI Semibold" panose="020B0502040204020203" pitchFamily="34" charset="0"/>
              <a:cs typeface="Segoe UI Semibold" panose="020B0502040204020203" pitchFamily="34" charset="0"/>
            </a:endParaRPr>
          </a:p>
        </p:txBody>
      </p:sp>
    </p:spTree>
    <p:extLst>
      <p:ext uri="{BB962C8B-B14F-4D97-AF65-F5344CB8AC3E}">
        <p14:creationId xmlns:p14="http://schemas.microsoft.com/office/powerpoint/2010/main" val="126604972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7083">
          <p15:clr>
            <a:srgbClr val="FBAE40"/>
          </p15:clr>
        </p15:guide>
        <p15:guide id="5" orient="horz" pos="119">
          <p15:clr>
            <a:srgbClr val="FBAE40"/>
          </p15:clr>
        </p15:guide>
        <p15:guide id="6" orient="horz" pos="392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12218650" y="576694"/>
            <a:ext cx="155791" cy="527538"/>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 name="Rectangle 2"/>
          <p:cNvSpPr/>
          <p:nvPr userDrawn="1"/>
        </p:nvSpPr>
        <p:spPr>
          <a:xfrm>
            <a:off x="12218650" y="1153388"/>
            <a:ext cx="155791" cy="527538"/>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 name="Rectangle 3"/>
          <p:cNvSpPr/>
          <p:nvPr userDrawn="1"/>
        </p:nvSpPr>
        <p:spPr>
          <a:xfrm>
            <a:off x="12215749" y="2306776"/>
            <a:ext cx="155791" cy="527538"/>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 name="Rectangle 4"/>
          <p:cNvSpPr/>
          <p:nvPr userDrawn="1"/>
        </p:nvSpPr>
        <p:spPr>
          <a:xfrm>
            <a:off x="12215749" y="2883470"/>
            <a:ext cx="155791" cy="527538"/>
          </a:xfrm>
          <a:prstGeom prst="rect">
            <a:avLst/>
          </a:prstGeom>
          <a:solidFill>
            <a:srgbClr val="4B91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Rectangle 5"/>
          <p:cNvSpPr/>
          <p:nvPr userDrawn="1"/>
        </p:nvSpPr>
        <p:spPr>
          <a:xfrm>
            <a:off x="12215749" y="3460164"/>
            <a:ext cx="155791" cy="527538"/>
          </a:xfrm>
          <a:prstGeom prst="rect">
            <a:avLst/>
          </a:prstGeom>
          <a:solidFill>
            <a:srgbClr val="008C9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Rectangle 6"/>
          <p:cNvSpPr/>
          <p:nvPr userDrawn="1"/>
        </p:nvSpPr>
        <p:spPr>
          <a:xfrm>
            <a:off x="12215749" y="4036858"/>
            <a:ext cx="155791" cy="527538"/>
          </a:xfrm>
          <a:prstGeom prst="rect">
            <a:avLst/>
          </a:prstGeom>
          <a:solidFill>
            <a:srgbClr val="006EC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Rectangle 7"/>
          <p:cNvSpPr/>
          <p:nvPr userDrawn="1"/>
        </p:nvSpPr>
        <p:spPr>
          <a:xfrm>
            <a:off x="12215749" y="1730082"/>
            <a:ext cx="155791" cy="527538"/>
          </a:xfrm>
          <a:prstGeom prst="rect">
            <a:avLst/>
          </a:prstGeom>
          <a:solidFill>
            <a:srgbClr val="89007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Rectangle 8"/>
          <p:cNvSpPr/>
          <p:nvPr userDrawn="1"/>
        </p:nvSpPr>
        <p:spPr>
          <a:xfrm>
            <a:off x="12382951" y="576694"/>
            <a:ext cx="155791" cy="527538"/>
          </a:xfrm>
          <a:prstGeom prst="rect">
            <a:avLst/>
          </a:prstGeom>
          <a:solidFill>
            <a:srgbClr val="A5064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Rectangle 9"/>
          <p:cNvSpPr/>
          <p:nvPr userDrawn="1"/>
        </p:nvSpPr>
        <p:spPr>
          <a:xfrm>
            <a:off x="12382951" y="1153388"/>
            <a:ext cx="155791" cy="527538"/>
          </a:xfrm>
          <a:prstGeom prst="rect">
            <a:avLst/>
          </a:prstGeom>
          <a:solidFill>
            <a:srgbClr val="9E120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Rectangle 10"/>
          <p:cNvSpPr/>
          <p:nvPr userDrawn="1"/>
        </p:nvSpPr>
        <p:spPr>
          <a:xfrm>
            <a:off x="12380050" y="2306776"/>
            <a:ext cx="155791" cy="527538"/>
          </a:xfrm>
          <a:prstGeom prst="rect">
            <a:avLst/>
          </a:prstGeom>
          <a:solidFill>
            <a:srgbClr val="E6A61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Rectangle 11"/>
          <p:cNvSpPr/>
          <p:nvPr userDrawn="1"/>
        </p:nvSpPr>
        <p:spPr>
          <a:xfrm>
            <a:off x="12380050" y="2883470"/>
            <a:ext cx="155791" cy="527538"/>
          </a:xfrm>
          <a:prstGeom prst="rect">
            <a:avLst/>
          </a:prstGeom>
          <a:solidFill>
            <a:srgbClr val="0573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Rectangle 12"/>
          <p:cNvSpPr/>
          <p:nvPr userDrawn="1"/>
        </p:nvSpPr>
        <p:spPr>
          <a:xfrm>
            <a:off x="12380050" y="3460164"/>
            <a:ext cx="155791" cy="527538"/>
          </a:xfrm>
          <a:prstGeom prst="rect">
            <a:avLst/>
          </a:prstGeom>
          <a:solidFill>
            <a:srgbClr val="005F6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4" name="Rectangle 13"/>
          <p:cNvSpPr/>
          <p:nvPr userDrawn="1"/>
        </p:nvSpPr>
        <p:spPr>
          <a:xfrm>
            <a:off x="12380050" y="4036858"/>
            <a:ext cx="155791" cy="527538"/>
          </a:xfrm>
          <a:prstGeom prst="rect">
            <a:avLst/>
          </a:prstGeom>
          <a:solidFill>
            <a:srgbClr val="05508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Rectangle 14"/>
          <p:cNvSpPr/>
          <p:nvPr userDrawn="1"/>
        </p:nvSpPr>
        <p:spPr>
          <a:xfrm>
            <a:off x="12380050" y="1730082"/>
            <a:ext cx="155791" cy="527538"/>
          </a:xfrm>
          <a:prstGeom prst="rect">
            <a:avLst/>
          </a:prstGeom>
          <a:solidFill>
            <a:srgbClr val="5A145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6" name="Rectangle 15"/>
          <p:cNvSpPr/>
          <p:nvPr userDrawn="1"/>
        </p:nvSpPr>
        <p:spPr>
          <a:xfrm>
            <a:off x="12218650" y="0"/>
            <a:ext cx="155791" cy="527538"/>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p:cNvSpPr/>
          <p:nvPr userDrawn="1"/>
        </p:nvSpPr>
        <p:spPr>
          <a:xfrm>
            <a:off x="12382951" y="0"/>
            <a:ext cx="155791" cy="527538"/>
          </a:xfrm>
          <a:prstGeom prst="rect">
            <a:avLst/>
          </a:prstGeom>
          <a:solidFill>
            <a:srgbClr val="CC46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537431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8_content_slide">
    <p:bg bwMode="ltGray">
      <p:bgPr>
        <a:solidFill>
          <a:schemeClr val="tx1"/>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7BD2660-B6BC-E8B4-C572-1B2CB8831441}"/>
              </a:ext>
            </a:extLst>
          </p:cNvPr>
          <p:cNvSpPr/>
          <p:nvPr userDrawn="1"/>
        </p:nvSpPr>
        <p:spPr>
          <a:xfrm>
            <a:off x="1" y="0"/>
            <a:ext cx="3741139" cy="6891688"/>
          </a:xfrm>
          <a:prstGeom prst="roundRect">
            <a:avLst>
              <a:gd name="adj" fmla="val 0"/>
            </a:avLst>
          </a:prstGeom>
          <a:gradFill flip="none" rotWithShape="1">
            <a:gsLst>
              <a:gs pos="99000">
                <a:schemeClr val="bg2"/>
              </a:gs>
              <a:gs pos="0">
                <a:schemeClr val="accent1"/>
              </a:gs>
            </a:gsLst>
            <a:path path="circle">
              <a:fillToRect l="100000" t="100000"/>
            </a:path>
            <a:tileRect r="-100000" b="-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cs typeface="Segoe UI" panose="020B0502040204020203" pitchFamily="34" charset="0"/>
            </a:endParaRPr>
          </a:p>
        </p:txBody>
      </p:sp>
      <p:sp>
        <p:nvSpPr>
          <p:cNvPr id="18" name="Title 4">
            <a:extLst>
              <a:ext uri="{FF2B5EF4-FFF2-40B4-BE49-F238E27FC236}">
                <a16:creationId xmlns:a16="http://schemas.microsoft.com/office/drawing/2014/main" id="{AFAA33E7-AC2A-E048-A128-C3BEF47347D9}"/>
              </a:ext>
            </a:extLst>
          </p:cNvPr>
          <p:cNvSpPr>
            <a:spLocks noGrp="1"/>
          </p:cNvSpPr>
          <p:nvPr>
            <p:ph type="title"/>
          </p:nvPr>
        </p:nvSpPr>
        <p:spPr>
          <a:xfrm>
            <a:off x="636049" y="951707"/>
            <a:ext cx="2469040" cy="1466028"/>
          </a:xfrm>
          <a:prstGeom prst="rect">
            <a:avLst/>
          </a:prstGeom>
        </p:spPr>
        <p:txBody>
          <a:bodyPr anchor="ctr"/>
          <a:lstStyle>
            <a:lvl1pPr algn="l">
              <a:lnSpc>
                <a:spcPct val="100000"/>
              </a:lnSpc>
              <a:spcBef>
                <a:spcPts val="0"/>
              </a:spcBef>
              <a:spcAft>
                <a:spcPts val="0"/>
              </a:spcAft>
              <a:defRPr sz="3200" b="1" i="0">
                <a:solidFill>
                  <a:schemeClr val="tx1"/>
                </a:solidFill>
                <a:latin typeface="Segoe UI" panose="020B0502040204020203" pitchFamily="34" charset="0"/>
                <a:cs typeface="Segoe UI" panose="020B0502040204020203" pitchFamily="34" charset="0"/>
              </a:defRPr>
            </a:lvl1pPr>
          </a:lstStyle>
          <a:p>
            <a:r>
              <a:rPr lang="en-US" altLang="ja-JP"/>
              <a:t>Click to edit Master title style</a:t>
            </a:r>
            <a:endParaRPr lang="en-GB"/>
          </a:p>
        </p:txBody>
      </p:sp>
      <p:sp>
        <p:nvSpPr>
          <p:cNvPr id="19" name="Text Placeholder 6">
            <a:extLst>
              <a:ext uri="{FF2B5EF4-FFF2-40B4-BE49-F238E27FC236}">
                <a16:creationId xmlns:a16="http://schemas.microsoft.com/office/drawing/2014/main" id="{8CB3347E-4DCC-624E-A84A-7635AAF689E7}"/>
              </a:ext>
            </a:extLst>
          </p:cNvPr>
          <p:cNvSpPr>
            <a:spLocks noGrp="1"/>
          </p:cNvSpPr>
          <p:nvPr>
            <p:ph type="body" sz="quarter" idx="15"/>
          </p:nvPr>
        </p:nvSpPr>
        <p:spPr>
          <a:xfrm>
            <a:off x="636049" y="2560776"/>
            <a:ext cx="2469040" cy="3797613"/>
          </a:xfrm>
          <a:prstGeom prst="rect">
            <a:avLst/>
          </a:prstGeom>
        </p:spPr>
        <p:txBody>
          <a:bodyPr/>
          <a:lstStyle>
            <a:lvl1pPr marL="0" indent="0">
              <a:lnSpc>
                <a:spcPct val="100000"/>
              </a:lnSpc>
              <a:spcBef>
                <a:spcPts val="0"/>
              </a:spcBef>
              <a:spcAft>
                <a:spcPts val="0"/>
              </a:spcAft>
              <a:buNone/>
              <a:defRPr sz="1333" b="0" i="0">
                <a:solidFill>
                  <a:schemeClr val="tx1"/>
                </a:solidFill>
                <a:latin typeface="Segoe UI Light" panose="020B0502040204020203" pitchFamily="34" charset="0"/>
                <a:cs typeface="Segoe UI Light" panose="020B0502040204020203" pitchFamily="34" charset="0"/>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altLang="ja-JP"/>
              <a:t>Click to edit Master text styles</a:t>
            </a:r>
          </a:p>
        </p:txBody>
      </p:sp>
      <p:sp>
        <p:nvSpPr>
          <p:cNvPr id="20" name="Text Placeholder 6">
            <a:extLst>
              <a:ext uri="{FF2B5EF4-FFF2-40B4-BE49-F238E27FC236}">
                <a16:creationId xmlns:a16="http://schemas.microsoft.com/office/drawing/2014/main" id="{C1B3B1FB-634F-0746-AFE8-B49DE6B9C0A6}"/>
              </a:ext>
            </a:extLst>
          </p:cNvPr>
          <p:cNvSpPr>
            <a:spLocks noGrp="1"/>
          </p:cNvSpPr>
          <p:nvPr>
            <p:ph type="body" sz="quarter" idx="61"/>
          </p:nvPr>
        </p:nvSpPr>
        <p:spPr>
          <a:xfrm>
            <a:off x="8772043" y="1417496"/>
            <a:ext cx="2614047" cy="710936"/>
          </a:xfrm>
          <a:prstGeom prst="rect">
            <a:avLst/>
          </a:prstGeom>
        </p:spPr>
        <p:txBody>
          <a:bodyPr/>
          <a:lstStyle>
            <a:lvl1pPr marL="0" indent="0" algn="l">
              <a:lnSpc>
                <a:spcPct val="100000"/>
              </a:lnSpc>
              <a:spcBef>
                <a:spcPts val="0"/>
              </a:spcBef>
              <a:spcAft>
                <a:spcPts val="0"/>
              </a:spcAft>
              <a:buNone/>
              <a:defRPr sz="1333" b="0" i="0">
                <a:solidFill>
                  <a:schemeClr val="bg1"/>
                </a:solidFill>
                <a:latin typeface="Segoe UI Light" panose="020B0502040204020203" pitchFamily="34" charset="0"/>
                <a:cs typeface="Segoe UI Light" panose="020B0502040204020203" pitchFamily="34" charset="0"/>
              </a:defRPr>
            </a:lvl1pPr>
            <a:lvl2pPr algn="l">
              <a:defRPr sz="1333"/>
            </a:lvl2pPr>
            <a:lvl3pPr algn="l">
              <a:defRPr sz="1333"/>
            </a:lvl3pPr>
            <a:lvl4pPr algn="l">
              <a:defRPr sz="1333"/>
            </a:lvl4pPr>
            <a:lvl5pPr algn="l">
              <a:defRPr sz="1333"/>
            </a:lvl5pPr>
          </a:lstStyle>
          <a:p>
            <a:pPr lvl="0"/>
            <a:r>
              <a:rPr lang="en-US" altLang="ja-JP"/>
              <a:t>Click to edit Master text styles</a:t>
            </a:r>
          </a:p>
        </p:txBody>
      </p:sp>
      <p:sp>
        <p:nvSpPr>
          <p:cNvPr id="21" name="Text Placeholder 6">
            <a:extLst>
              <a:ext uri="{FF2B5EF4-FFF2-40B4-BE49-F238E27FC236}">
                <a16:creationId xmlns:a16="http://schemas.microsoft.com/office/drawing/2014/main" id="{3D151157-C7B7-4642-B847-70EA5D469FB1}"/>
              </a:ext>
            </a:extLst>
          </p:cNvPr>
          <p:cNvSpPr>
            <a:spLocks noGrp="1"/>
          </p:cNvSpPr>
          <p:nvPr>
            <p:ph type="body" sz="quarter" idx="16"/>
          </p:nvPr>
        </p:nvSpPr>
        <p:spPr>
          <a:xfrm>
            <a:off x="8772043" y="947114"/>
            <a:ext cx="2614047" cy="465789"/>
          </a:xfrm>
          <a:prstGeom prst="rect">
            <a:avLst/>
          </a:prstGeom>
        </p:spPr>
        <p:txBody>
          <a:bodyPr anchor="ctr"/>
          <a:lstStyle>
            <a:lvl1pPr marL="0" indent="0" algn="l">
              <a:lnSpc>
                <a:spcPct val="100000"/>
              </a:lnSpc>
              <a:spcBef>
                <a:spcPts val="0"/>
              </a:spcBef>
              <a:spcAft>
                <a:spcPts val="0"/>
              </a:spcAft>
              <a:buNone/>
              <a:defRPr sz="1867" b="1" i="0">
                <a:solidFill>
                  <a:schemeClr val="bg2"/>
                </a:solidFill>
                <a:latin typeface="Segoe UI" panose="020B0502040204020203" pitchFamily="34" charset="0"/>
                <a:cs typeface="Segoe UI" panose="020B0502040204020203" pitchFamily="34" charset="0"/>
              </a:defRPr>
            </a:lvl1pPr>
            <a:lvl2pPr>
              <a:defRPr sz="1333"/>
            </a:lvl2pPr>
            <a:lvl3pPr>
              <a:defRPr sz="1333"/>
            </a:lvl3pPr>
            <a:lvl4pPr>
              <a:defRPr sz="1333"/>
            </a:lvl4pPr>
            <a:lvl5pPr>
              <a:defRPr sz="1333"/>
            </a:lvl5pPr>
          </a:lstStyle>
          <a:p>
            <a:pPr lvl="0"/>
            <a:r>
              <a:rPr lang="en-US" altLang="ja-JP"/>
              <a:t>Click to edit Master text styles</a:t>
            </a:r>
          </a:p>
        </p:txBody>
      </p:sp>
      <p:sp>
        <p:nvSpPr>
          <p:cNvPr id="22" name="Text Placeholder 6">
            <a:extLst>
              <a:ext uri="{FF2B5EF4-FFF2-40B4-BE49-F238E27FC236}">
                <a16:creationId xmlns:a16="http://schemas.microsoft.com/office/drawing/2014/main" id="{DF1AD024-68FC-E24F-A85C-55A7CB51CE60}"/>
              </a:ext>
            </a:extLst>
          </p:cNvPr>
          <p:cNvSpPr>
            <a:spLocks noGrp="1"/>
          </p:cNvSpPr>
          <p:nvPr>
            <p:ph type="body" sz="quarter" idx="62"/>
          </p:nvPr>
        </p:nvSpPr>
        <p:spPr>
          <a:xfrm>
            <a:off x="8772043" y="3294984"/>
            <a:ext cx="2614047" cy="737992"/>
          </a:xfrm>
          <a:prstGeom prst="rect">
            <a:avLst/>
          </a:prstGeom>
        </p:spPr>
        <p:txBody>
          <a:bodyPr/>
          <a:lstStyle>
            <a:lvl1pPr marL="0" indent="0" algn="l">
              <a:lnSpc>
                <a:spcPct val="100000"/>
              </a:lnSpc>
              <a:spcBef>
                <a:spcPts val="0"/>
              </a:spcBef>
              <a:spcAft>
                <a:spcPts val="0"/>
              </a:spcAft>
              <a:buNone/>
              <a:defRPr sz="1333" b="0" i="0">
                <a:solidFill>
                  <a:schemeClr val="bg1"/>
                </a:solidFill>
                <a:latin typeface="Segoe UI Light" panose="020B0502040204020203" pitchFamily="34" charset="0"/>
                <a:cs typeface="Segoe UI Light" panose="020B0502040204020203" pitchFamily="34" charset="0"/>
              </a:defRPr>
            </a:lvl1pPr>
            <a:lvl2pPr algn="l">
              <a:defRPr sz="1333"/>
            </a:lvl2pPr>
            <a:lvl3pPr algn="l">
              <a:defRPr sz="1333"/>
            </a:lvl3pPr>
            <a:lvl4pPr algn="l">
              <a:defRPr sz="1333"/>
            </a:lvl4pPr>
            <a:lvl5pPr algn="l">
              <a:defRPr sz="1333"/>
            </a:lvl5pPr>
          </a:lstStyle>
          <a:p>
            <a:pPr lvl="0"/>
            <a:r>
              <a:rPr lang="en-US" altLang="ja-JP"/>
              <a:t>Click to edit Master text styles</a:t>
            </a:r>
          </a:p>
        </p:txBody>
      </p:sp>
      <p:sp>
        <p:nvSpPr>
          <p:cNvPr id="23" name="Text Placeholder 6">
            <a:extLst>
              <a:ext uri="{FF2B5EF4-FFF2-40B4-BE49-F238E27FC236}">
                <a16:creationId xmlns:a16="http://schemas.microsoft.com/office/drawing/2014/main" id="{35A02433-55C8-4C40-9C4C-683BC12655AF}"/>
              </a:ext>
            </a:extLst>
          </p:cNvPr>
          <p:cNvSpPr>
            <a:spLocks noGrp="1"/>
          </p:cNvSpPr>
          <p:nvPr>
            <p:ph type="body" sz="quarter" idx="63"/>
          </p:nvPr>
        </p:nvSpPr>
        <p:spPr>
          <a:xfrm>
            <a:off x="8772043" y="2812869"/>
            <a:ext cx="2614047" cy="465789"/>
          </a:xfrm>
          <a:prstGeom prst="rect">
            <a:avLst/>
          </a:prstGeom>
        </p:spPr>
        <p:txBody>
          <a:bodyPr anchor="ctr"/>
          <a:lstStyle>
            <a:lvl1pPr marL="0" indent="0" algn="l">
              <a:lnSpc>
                <a:spcPct val="100000"/>
              </a:lnSpc>
              <a:spcBef>
                <a:spcPts val="0"/>
              </a:spcBef>
              <a:spcAft>
                <a:spcPts val="0"/>
              </a:spcAft>
              <a:buNone/>
              <a:defRPr sz="1867" b="1" i="0">
                <a:solidFill>
                  <a:schemeClr val="bg2"/>
                </a:solidFill>
                <a:latin typeface="Segoe UI" panose="020B0502040204020203" pitchFamily="34" charset="0"/>
                <a:cs typeface="Segoe UI" panose="020B0502040204020203" pitchFamily="34" charset="0"/>
              </a:defRPr>
            </a:lvl1pPr>
            <a:lvl2pPr>
              <a:defRPr sz="1333"/>
            </a:lvl2pPr>
            <a:lvl3pPr>
              <a:defRPr sz="1333"/>
            </a:lvl3pPr>
            <a:lvl4pPr>
              <a:defRPr sz="1333"/>
            </a:lvl4pPr>
            <a:lvl5pPr>
              <a:defRPr sz="1333"/>
            </a:lvl5pPr>
          </a:lstStyle>
          <a:p>
            <a:pPr lvl="0"/>
            <a:r>
              <a:rPr lang="en-US" altLang="ja-JP"/>
              <a:t>Click to edit Master text styles</a:t>
            </a:r>
          </a:p>
        </p:txBody>
      </p:sp>
      <p:sp>
        <p:nvSpPr>
          <p:cNvPr id="24" name="Text Placeholder 6">
            <a:extLst>
              <a:ext uri="{FF2B5EF4-FFF2-40B4-BE49-F238E27FC236}">
                <a16:creationId xmlns:a16="http://schemas.microsoft.com/office/drawing/2014/main" id="{73D42715-ECF1-D146-BB3C-9C47BC4E155B}"/>
              </a:ext>
            </a:extLst>
          </p:cNvPr>
          <p:cNvSpPr>
            <a:spLocks noGrp="1"/>
          </p:cNvSpPr>
          <p:nvPr>
            <p:ph type="body" sz="quarter" idx="64"/>
          </p:nvPr>
        </p:nvSpPr>
        <p:spPr>
          <a:xfrm>
            <a:off x="8772043" y="5160739"/>
            <a:ext cx="2614047" cy="778224"/>
          </a:xfrm>
          <a:prstGeom prst="rect">
            <a:avLst/>
          </a:prstGeom>
        </p:spPr>
        <p:txBody>
          <a:bodyPr/>
          <a:lstStyle>
            <a:lvl1pPr marL="0" indent="0" algn="l">
              <a:lnSpc>
                <a:spcPct val="100000"/>
              </a:lnSpc>
              <a:spcBef>
                <a:spcPts val="0"/>
              </a:spcBef>
              <a:spcAft>
                <a:spcPts val="0"/>
              </a:spcAft>
              <a:buNone/>
              <a:defRPr sz="1333" b="0" i="0">
                <a:solidFill>
                  <a:schemeClr val="bg1"/>
                </a:solidFill>
                <a:latin typeface="Segoe UI Light" panose="020B0502040204020203" pitchFamily="34" charset="0"/>
                <a:cs typeface="Segoe UI Light" panose="020B0502040204020203" pitchFamily="34" charset="0"/>
              </a:defRPr>
            </a:lvl1pPr>
            <a:lvl2pPr algn="l">
              <a:defRPr sz="1333"/>
            </a:lvl2pPr>
            <a:lvl3pPr algn="l">
              <a:defRPr sz="1333"/>
            </a:lvl3pPr>
            <a:lvl4pPr algn="l">
              <a:defRPr sz="1333"/>
            </a:lvl4pPr>
            <a:lvl5pPr algn="l">
              <a:defRPr sz="1333"/>
            </a:lvl5pPr>
          </a:lstStyle>
          <a:p>
            <a:pPr lvl="0"/>
            <a:r>
              <a:rPr lang="en-US" altLang="ja-JP"/>
              <a:t>Click to edit Master text styles</a:t>
            </a:r>
          </a:p>
        </p:txBody>
      </p:sp>
      <p:sp>
        <p:nvSpPr>
          <p:cNvPr id="25" name="Text Placeholder 6">
            <a:extLst>
              <a:ext uri="{FF2B5EF4-FFF2-40B4-BE49-F238E27FC236}">
                <a16:creationId xmlns:a16="http://schemas.microsoft.com/office/drawing/2014/main" id="{941274F2-3815-FA4E-A953-27EB8D7BC22C}"/>
              </a:ext>
            </a:extLst>
          </p:cNvPr>
          <p:cNvSpPr>
            <a:spLocks noGrp="1"/>
          </p:cNvSpPr>
          <p:nvPr>
            <p:ph type="body" sz="quarter" idx="65"/>
          </p:nvPr>
        </p:nvSpPr>
        <p:spPr>
          <a:xfrm>
            <a:off x="8772043" y="4670597"/>
            <a:ext cx="2614047" cy="465789"/>
          </a:xfrm>
          <a:prstGeom prst="rect">
            <a:avLst/>
          </a:prstGeom>
        </p:spPr>
        <p:txBody>
          <a:bodyPr anchor="ctr"/>
          <a:lstStyle>
            <a:lvl1pPr marL="0" indent="0" algn="l">
              <a:lnSpc>
                <a:spcPct val="100000"/>
              </a:lnSpc>
              <a:spcBef>
                <a:spcPts val="0"/>
              </a:spcBef>
              <a:spcAft>
                <a:spcPts val="0"/>
              </a:spcAft>
              <a:buNone/>
              <a:defRPr sz="1867" b="1" i="0">
                <a:solidFill>
                  <a:schemeClr val="bg2"/>
                </a:solidFill>
                <a:latin typeface="Segoe UI" panose="020B0502040204020203" pitchFamily="34" charset="0"/>
                <a:cs typeface="Segoe UI" panose="020B0502040204020203" pitchFamily="34" charset="0"/>
              </a:defRPr>
            </a:lvl1pPr>
            <a:lvl2pPr>
              <a:defRPr sz="1333"/>
            </a:lvl2pPr>
            <a:lvl3pPr>
              <a:defRPr sz="1333"/>
            </a:lvl3pPr>
            <a:lvl4pPr>
              <a:defRPr sz="1333"/>
            </a:lvl4pPr>
            <a:lvl5pPr>
              <a:defRPr sz="1333"/>
            </a:lvl5pPr>
          </a:lstStyle>
          <a:p>
            <a:pPr lvl="0"/>
            <a:r>
              <a:rPr lang="en-US" altLang="ja-JP"/>
              <a:t>Click to edit Master text styles</a:t>
            </a:r>
          </a:p>
        </p:txBody>
      </p:sp>
      <p:sp>
        <p:nvSpPr>
          <p:cNvPr id="26" name="Text Placeholder 6">
            <a:extLst>
              <a:ext uri="{FF2B5EF4-FFF2-40B4-BE49-F238E27FC236}">
                <a16:creationId xmlns:a16="http://schemas.microsoft.com/office/drawing/2014/main" id="{C854E8CF-D4C1-4043-8BB3-52C3401000A3}"/>
              </a:ext>
            </a:extLst>
          </p:cNvPr>
          <p:cNvSpPr>
            <a:spLocks noGrp="1"/>
          </p:cNvSpPr>
          <p:nvPr>
            <p:ph type="body" sz="quarter" idx="66" hasCustomPrompt="1"/>
          </p:nvPr>
        </p:nvSpPr>
        <p:spPr>
          <a:xfrm>
            <a:off x="8150527" y="824539"/>
            <a:ext cx="463364" cy="710936"/>
          </a:xfrm>
          <a:prstGeom prst="rect">
            <a:avLst/>
          </a:prstGeom>
        </p:spPr>
        <p:txBody>
          <a:bodyPr anchor="ctr"/>
          <a:lstStyle>
            <a:lvl1pPr marL="0" indent="0" algn="ctr">
              <a:lnSpc>
                <a:spcPct val="100000"/>
              </a:lnSpc>
              <a:spcBef>
                <a:spcPts val="0"/>
              </a:spcBef>
              <a:spcAft>
                <a:spcPts val="0"/>
              </a:spcAft>
              <a:buNone/>
              <a:defRPr sz="7200" b="1" i="0">
                <a:solidFill>
                  <a:schemeClr val="bg1"/>
                </a:solidFill>
                <a:latin typeface="Segoe UI" panose="020B0502040204020203" pitchFamily="34" charset="0"/>
                <a:cs typeface="Segoe UI" panose="020B0502040204020203" pitchFamily="34" charset="0"/>
              </a:defRPr>
            </a:lvl1pPr>
            <a:lvl2pPr>
              <a:defRPr sz="1333"/>
            </a:lvl2pPr>
            <a:lvl3pPr>
              <a:defRPr sz="1333"/>
            </a:lvl3pPr>
            <a:lvl4pPr>
              <a:defRPr sz="1333"/>
            </a:lvl4pPr>
            <a:lvl5pPr>
              <a:defRPr sz="1333"/>
            </a:lvl5pPr>
          </a:lstStyle>
          <a:p>
            <a:pPr lvl="0"/>
            <a:r>
              <a:rPr lang="en-US"/>
              <a:t>1</a:t>
            </a:r>
            <a:endParaRPr lang="en-GB"/>
          </a:p>
        </p:txBody>
      </p:sp>
      <p:sp>
        <p:nvSpPr>
          <p:cNvPr id="27" name="Text Placeholder 6">
            <a:extLst>
              <a:ext uri="{FF2B5EF4-FFF2-40B4-BE49-F238E27FC236}">
                <a16:creationId xmlns:a16="http://schemas.microsoft.com/office/drawing/2014/main" id="{C9ABE2C6-9D2A-1848-82E0-88ED36D02F96}"/>
              </a:ext>
            </a:extLst>
          </p:cNvPr>
          <p:cNvSpPr>
            <a:spLocks noGrp="1"/>
          </p:cNvSpPr>
          <p:nvPr>
            <p:ph type="body" sz="quarter" idx="67" hasCustomPrompt="1"/>
          </p:nvPr>
        </p:nvSpPr>
        <p:spPr>
          <a:xfrm>
            <a:off x="8150527" y="2676765"/>
            <a:ext cx="463364" cy="737992"/>
          </a:xfrm>
          <a:prstGeom prst="rect">
            <a:avLst/>
          </a:prstGeom>
        </p:spPr>
        <p:txBody>
          <a:bodyPr anchor="ctr"/>
          <a:lstStyle>
            <a:lvl1pPr marL="0" indent="0" algn="ctr">
              <a:lnSpc>
                <a:spcPct val="100000"/>
              </a:lnSpc>
              <a:spcBef>
                <a:spcPts val="0"/>
              </a:spcBef>
              <a:spcAft>
                <a:spcPts val="0"/>
              </a:spcAft>
              <a:buNone/>
              <a:defRPr sz="7200" b="1" i="0">
                <a:solidFill>
                  <a:schemeClr val="bg1"/>
                </a:solidFill>
                <a:latin typeface="Segoe UI" panose="020B0502040204020203" pitchFamily="34" charset="0"/>
                <a:cs typeface="Segoe UI" panose="020B0502040204020203" pitchFamily="34" charset="0"/>
              </a:defRPr>
            </a:lvl1pPr>
            <a:lvl2pPr>
              <a:defRPr sz="1333"/>
            </a:lvl2pPr>
            <a:lvl3pPr>
              <a:defRPr sz="1333"/>
            </a:lvl3pPr>
            <a:lvl4pPr>
              <a:defRPr sz="1333"/>
            </a:lvl4pPr>
            <a:lvl5pPr>
              <a:defRPr sz="1333"/>
            </a:lvl5pPr>
          </a:lstStyle>
          <a:p>
            <a:pPr lvl="0"/>
            <a:r>
              <a:rPr lang="en-US"/>
              <a:t>2</a:t>
            </a:r>
            <a:endParaRPr lang="en-GB"/>
          </a:p>
        </p:txBody>
      </p:sp>
      <p:sp>
        <p:nvSpPr>
          <p:cNvPr id="28" name="Text Placeholder 6">
            <a:extLst>
              <a:ext uri="{FF2B5EF4-FFF2-40B4-BE49-F238E27FC236}">
                <a16:creationId xmlns:a16="http://schemas.microsoft.com/office/drawing/2014/main" id="{C033A841-473C-5B49-8ACB-3AAC8761985D}"/>
              </a:ext>
            </a:extLst>
          </p:cNvPr>
          <p:cNvSpPr>
            <a:spLocks noGrp="1"/>
          </p:cNvSpPr>
          <p:nvPr>
            <p:ph type="body" sz="quarter" idx="68" hasCustomPrompt="1"/>
          </p:nvPr>
        </p:nvSpPr>
        <p:spPr>
          <a:xfrm>
            <a:off x="8150527" y="4514377"/>
            <a:ext cx="463364" cy="778224"/>
          </a:xfrm>
          <a:prstGeom prst="rect">
            <a:avLst/>
          </a:prstGeom>
        </p:spPr>
        <p:txBody>
          <a:bodyPr anchor="ctr"/>
          <a:lstStyle>
            <a:lvl1pPr marL="0" indent="0" algn="ctr">
              <a:lnSpc>
                <a:spcPct val="100000"/>
              </a:lnSpc>
              <a:spcBef>
                <a:spcPts val="0"/>
              </a:spcBef>
              <a:spcAft>
                <a:spcPts val="0"/>
              </a:spcAft>
              <a:buNone/>
              <a:defRPr sz="7200" b="1" i="0">
                <a:solidFill>
                  <a:schemeClr val="bg1"/>
                </a:solidFill>
                <a:latin typeface="Segoe UI" panose="020B0502040204020203" pitchFamily="34" charset="0"/>
                <a:cs typeface="Segoe UI" panose="020B0502040204020203" pitchFamily="34" charset="0"/>
              </a:defRPr>
            </a:lvl1pPr>
            <a:lvl2pPr>
              <a:defRPr sz="1333"/>
            </a:lvl2pPr>
            <a:lvl3pPr>
              <a:defRPr sz="1333"/>
            </a:lvl3pPr>
            <a:lvl4pPr>
              <a:defRPr sz="1333"/>
            </a:lvl4pPr>
            <a:lvl5pPr>
              <a:defRPr sz="1333"/>
            </a:lvl5pPr>
          </a:lstStyle>
          <a:p>
            <a:pPr lvl="0"/>
            <a:r>
              <a:rPr lang="en-US"/>
              <a:t>3</a:t>
            </a:r>
            <a:endParaRPr lang="en-GB"/>
          </a:p>
        </p:txBody>
      </p:sp>
      <p:sp>
        <p:nvSpPr>
          <p:cNvPr id="2" name="Footer Placeholder 4">
            <a:extLst>
              <a:ext uri="{FF2B5EF4-FFF2-40B4-BE49-F238E27FC236}">
                <a16:creationId xmlns:a16="http://schemas.microsoft.com/office/drawing/2014/main" id="{DC44F584-F8DF-4133-D15A-C6248AFEC532}"/>
              </a:ext>
            </a:extLst>
          </p:cNvPr>
          <p:cNvSpPr txBox="1">
            <a:spLocks/>
          </p:cNvSpPr>
          <p:nvPr userDrawn="1"/>
        </p:nvSpPr>
        <p:spPr>
          <a:xfrm>
            <a:off x="3751849" y="6358389"/>
            <a:ext cx="3741139"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a:solidFill>
                  <a:schemeClr val="tx1"/>
                </a:solidFill>
                <a:latin typeface="Segoe UI Semibold" panose="020B0502040204020203" pitchFamily="34" charset="0"/>
                <a:cs typeface="Segoe UI Semibold" panose="020B0502040204020203" pitchFamily="34" charset="0"/>
              </a:rPr>
              <a:t>©2022 Avanade Inc. All Rights Reserved. &lt;Highly Confidential&gt;</a:t>
            </a:r>
          </a:p>
        </p:txBody>
      </p:sp>
      <p:sp>
        <p:nvSpPr>
          <p:cNvPr id="3" name="Slide Number Placeholder 3">
            <a:extLst>
              <a:ext uri="{FF2B5EF4-FFF2-40B4-BE49-F238E27FC236}">
                <a16:creationId xmlns:a16="http://schemas.microsoft.com/office/drawing/2014/main" id="{918D5958-75DC-A88B-E056-813D89712263}"/>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solidFill>
                  <a:schemeClr val="bg1"/>
                </a:solidFill>
                <a:latin typeface="Segoe UI Semibold" panose="020B0502040204020203" pitchFamily="34" charset="0"/>
                <a:cs typeface="Segoe UI Semibold" panose="020B0502040204020203" pitchFamily="34" charset="0"/>
              </a:rPr>
              <a:pPr algn="r"/>
              <a:t>‹#›</a:t>
            </a:fld>
            <a:endParaRPr lang="en-US" sz="700" b="1">
              <a:solidFill>
                <a:schemeClr val="bg1"/>
              </a:solidFill>
              <a:latin typeface="Segoe UI Semibold" panose="020B0502040204020203" pitchFamily="34" charset="0"/>
              <a:cs typeface="Segoe UI Semibold" panose="020B0502040204020203" pitchFamily="34" charset="0"/>
            </a:endParaRPr>
          </a:p>
        </p:txBody>
      </p:sp>
      <p:pic>
        <p:nvPicPr>
          <p:cNvPr id="7" name="Graphic 6">
            <a:extLst>
              <a:ext uri="{FF2B5EF4-FFF2-40B4-BE49-F238E27FC236}">
                <a16:creationId xmlns:a16="http://schemas.microsoft.com/office/drawing/2014/main" id="{B163F82F-CDD7-77DD-F970-FDD5CC70E3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2072195167"/>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vanade_title_only">
    <p:bg bwMode="ltGray">
      <p:bgPr>
        <a:solidFill>
          <a:schemeClr val="bg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C0F1608-8C29-59FD-2083-7DA7A20953A8}"/>
              </a:ext>
            </a:extLst>
          </p:cNvPr>
          <p:cNvSpPr>
            <a:spLocks noGrp="1"/>
          </p:cNvSpPr>
          <p:nvPr>
            <p:ph type="title"/>
          </p:nvPr>
        </p:nvSpPr>
        <p:spPr>
          <a:xfrm>
            <a:off x="457888" y="457200"/>
            <a:ext cx="11200711" cy="987692"/>
          </a:xfrm>
          <a:prstGeom prst="rect">
            <a:avLst/>
          </a:prstGeom>
        </p:spPr>
        <p:txBody>
          <a:bodyPr vert="horz" lIns="91440" tIns="45720" rIns="91440" bIns="45720" rtlCol="0" anchor="t">
            <a:noAutofit/>
          </a:bodyPr>
          <a:lstStyle>
            <a:lvl1pPr>
              <a:lnSpc>
                <a:spcPct val="100000"/>
              </a:lnSpc>
              <a:spcBef>
                <a:spcPts val="0"/>
              </a:spcBef>
              <a:spcAft>
                <a:spcPts val="0"/>
              </a:spcAft>
              <a:defRPr sz="3200" b="1">
                <a:solidFill>
                  <a:schemeClr val="tx1"/>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92560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over_slide_gradient_background">
    <p:bg>
      <p:bgPr>
        <a:gradFill flip="none" rotWithShape="1">
          <a:gsLst>
            <a:gs pos="100000">
              <a:schemeClr val="tx2"/>
            </a:gs>
            <a:gs pos="4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B1D190-8EF7-2DC1-1C48-7AD61E9909E6}"/>
              </a:ext>
            </a:extLst>
          </p:cNvPr>
          <p:cNvPicPr>
            <a:picLocks noChangeAspect="1"/>
          </p:cNvPicPr>
          <p:nvPr userDrawn="1"/>
        </p:nvPicPr>
        <p:blipFill>
          <a:blip r:embed="rId2"/>
          <a:stretch>
            <a:fillRect/>
          </a:stretch>
        </p:blipFill>
        <p:spPr>
          <a:xfrm>
            <a:off x="0" y="2288190"/>
            <a:ext cx="12192000" cy="2199861"/>
          </a:xfrm>
          <a:prstGeom prst="rect">
            <a:avLst/>
          </a:prstGeom>
        </p:spPr>
      </p:pic>
      <p:pic>
        <p:nvPicPr>
          <p:cNvPr id="4" name="Picture 3" descr="A picture containing connector, cable&#10;&#10;Description automatically generated">
            <a:extLst>
              <a:ext uri="{FF2B5EF4-FFF2-40B4-BE49-F238E27FC236}">
                <a16:creationId xmlns:a16="http://schemas.microsoft.com/office/drawing/2014/main" id="{44E9AC7C-EA8A-DB28-854D-B963D059F4D8}"/>
              </a:ext>
            </a:extLst>
          </p:cNvPr>
          <p:cNvPicPr>
            <a:picLocks noChangeAspect="1"/>
          </p:cNvPicPr>
          <p:nvPr userDrawn="1"/>
        </p:nvPicPr>
        <p:blipFill>
          <a:blip r:embed="rId3"/>
          <a:stretch>
            <a:fillRect/>
          </a:stretch>
        </p:blipFill>
        <p:spPr>
          <a:xfrm>
            <a:off x="0" y="1073429"/>
            <a:ext cx="12192000" cy="3498573"/>
          </a:xfrm>
          <a:prstGeom prst="rect">
            <a:avLst/>
          </a:prstGeom>
        </p:spPr>
      </p:pic>
      <p:sp>
        <p:nvSpPr>
          <p:cNvPr id="11" name="Footer Placeholder 4">
            <a:extLst>
              <a:ext uri="{FF2B5EF4-FFF2-40B4-BE49-F238E27FC236}">
                <a16:creationId xmlns:a16="http://schemas.microsoft.com/office/drawing/2014/main" id="{21886E79-9219-F17B-3C70-41B15AE518FB}"/>
              </a:ext>
            </a:extLst>
          </p:cNvPr>
          <p:cNvSpPr txBox="1">
            <a:spLocks/>
          </p:cNvSpPr>
          <p:nvPr userDrawn="1"/>
        </p:nvSpPr>
        <p:spPr>
          <a:xfrm>
            <a:off x="7183073"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0">
                <a:solidFill>
                  <a:schemeClr val="bg1"/>
                </a:solidFill>
                <a:latin typeface="Segoe UI Semibold" panose="020B0502040204020203" pitchFamily="34" charset="0"/>
                <a:cs typeface="Segoe UI Semibold" panose="020B0502040204020203" pitchFamily="34" charset="0"/>
              </a:rPr>
              <a:t>©2024 Avanade Inc. All Rights Reserved. &lt;Confidential&gt;</a:t>
            </a:r>
          </a:p>
        </p:txBody>
      </p:sp>
      <p:sp>
        <p:nvSpPr>
          <p:cNvPr id="16" name="Title 7">
            <a:extLst>
              <a:ext uri="{FF2B5EF4-FFF2-40B4-BE49-F238E27FC236}">
                <a16:creationId xmlns:a16="http://schemas.microsoft.com/office/drawing/2014/main" id="{7815DE0C-5A28-56AF-3943-38EED1379F73}"/>
              </a:ext>
            </a:extLst>
          </p:cNvPr>
          <p:cNvSpPr>
            <a:spLocks noGrp="1"/>
          </p:cNvSpPr>
          <p:nvPr>
            <p:ph type="title" hasCustomPrompt="1"/>
          </p:nvPr>
        </p:nvSpPr>
        <p:spPr>
          <a:xfrm>
            <a:off x="485540" y="3870008"/>
            <a:ext cx="6795051" cy="1527097"/>
          </a:xfrm>
          <a:prstGeom prst="rect">
            <a:avLst/>
          </a:prstGeom>
        </p:spPr>
        <p:txBody>
          <a:bodyPr anchor="ctr"/>
          <a:lstStyle>
            <a:lvl1pPr algn="l">
              <a:lnSpc>
                <a:spcPct val="80000"/>
              </a:lnSpc>
              <a:spcBef>
                <a:spcPts val="0"/>
              </a:spcBef>
              <a:spcAft>
                <a:spcPts val="0"/>
              </a:spcAft>
              <a:defRPr sz="5600" b="1" i="0">
                <a:solidFill>
                  <a:schemeClr val="bg1"/>
                </a:solidFill>
                <a:latin typeface="Segoe UI" panose="020B0502040204020203" pitchFamily="34" charset="0"/>
                <a:cs typeface="Segoe UI" panose="020B0502040204020203" pitchFamily="34" charset="0"/>
              </a:defRPr>
            </a:lvl1pPr>
          </a:lstStyle>
          <a:p>
            <a:r>
              <a:rPr lang="en-US" altLang="ja-JP"/>
              <a:t>Click to edit </a:t>
            </a:r>
            <a:br>
              <a:rPr lang="en-US" altLang="ja-JP"/>
            </a:br>
            <a:r>
              <a:rPr lang="en-US" altLang="ja-JP"/>
              <a:t>Master title style</a:t>
            </a:r>
            <a:endParaRPr lang="en-GB"/>
          </a:p>
        </p:txBody>
      </p:sp>
      <p:sp>
        <p:nvSpPr>
          <p:cNvPr id="18" name="Text Placeholder 9">
            <a:extLst>
              <a:ext uri="{FF2B5EF4-FFF2-40B4-BE49-F238E27FC236}">
                <a16:creationId xmlns:a16="http://schemas.microsoft.com/office/drawing/2014/main" id="{D14972AC-7882-F4C6-71D6-47442D58E085}"/>
              </a:ext>
            </a:extLst>
          </p:cNvPr>
          <p:cNvSpPr>
            <a:spLocks noGrp="1"/>
          </p:cNvSpPr>
          <p:nvPr>
            <p:ph type="body" sz="quarter" idx="10" hasCustomPrompt="1"/>
          </p:nvPr>
        </p:nvSpPr>
        <p:spPr>
          <a:xfrm>
            <a:off x="485539" y="5476404"/>
            <a:ext cx="6795052" cy="547733"/>
          </a:xfrm>
          <a:prstGeom prst="rect">
            <a:avLst/>
          </a:prstGeom>
        </p:spPr>
        <p:txBody>
          <a:bodyPr anchor="ctr"/>
          <a:lstStyle>
            <a:lvl1pPr marL="0" indent="0" algn="l">
              <a:buNone/>
              <a:defRPr sz="2400" b="1" i="0">
                <a:solidFill>
                  <a:schemeClr val="bg1"/>
                </a:solidFill>
                <a:latin typeface="Segoe UI Semibold" panose="020B0502040204020203" pitchFamily="34" charset="0"/>
                <a:cs typeface="Segoe UI Semibold" panose="020B0502040204020203" pitchFamily="34" charset="0"/>
              </a:defRPr>
            </a:lvl1pPr>
          </a:lstStyle>
          <a:p>
            <a:pPr lvl="0"/>
            <a:r>
              <a:rPr lang="en-US"/>
              <a:t>Sub-title / Presenter Name</a:t>
            </a:r>
            <a:endParaRPr lang="en-GB"/>
          </a:p>
        </p:txBody>
      </p:sp>
      <p:pic>
        <p:nvPicPr>
          <p:cNvPr id="3" name="Picture 2" descr="Logo&#10;&#10;Description automatically generated">
            <a:extLst>
              <a:ext uri="{FF2B5EF4-FFF2-40B4-BE49-F238E27FC236}">
                <a16:creationId xmlns:a16="http://schemas.microsoft.com/office/drawing/2014/main" id="{B5D698D0-3997-AFDF-8B57-7A5E9687D168}"/>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221691" y="203711"/>
            <a:ext cx="3289300" cy="1207171"/>
          </a:xfrm>
          <a:prstGeom prst="rect">
            <a:avLst/>
          </a:prstGeom>
        </p:spPr>
      </p:pic>
      <p:sp>
        <p:nvSpPr>
          <p:cNvPr id="5" name="TextBox 4">
            <a:extLst>
              <a:ext uri="{FF2B5EF4-FFF2-40B4-BE49-F238E27FC236}">
                <a16:creationId xmlns:a16="http://schemas.microsoft.com/office/drawing/2014/main" id="{70C272BD-9F44-A515-5289-F5BA23C2D2D2}"/>
              </a:ext>
            </a:extLst>
          </p:cNvPr>
          <p:cNvSpPr txBox="1"/>
          <p:nvPr userDrawn="1"/>
        </p:nvSpPr>
        <p:spPr>
          <a:xfrm>
            <a:off x="8286749" y="658346"/>
            <a:ext cx="3524251" cy="461665"/>
          </a:xfrm>
          <a:prstGeom prst="rect">
            <a:avLst/>
          </a:prstGeom>
          <a:noFill/>
        </p:spPr>
        <p:txBody>
          <a:bodyPr wrap="square" rtlCol="0">
            <a:spAutoFit/>
          </a:bodyPr>
          <a:lstStyle/>
          <a:p>
            <a:r>
              <a:rPr lang="en-US" sz="2400">
                <a:solidFill>
                  <a:schemeClr val="bg1"/>
                </a:solidFill>
                <a:latin typeface="+mj-lt"/>
              </a:rPr>
              <a:t>#</a:t>
            </a:r>
            <a:r>
              <a:rPr lang="en-US" sz="2200">
                <a:solidFill>
                  <a:schemeClr val="bg1"/>
                </a:solidFill>
                <a:latin typeface="Segoe UI Semibold" panose="020B0702040204020203" pitchFamily="34" charset="0"/>
                <a:cs typeface="Segoe UI Semibold" panose="020B0702040204020203" pitchFamily="34" charset="0"/>
              </a:rPr>
              <a:t>AvanadeDoWhatMatters</a:t>
            </a:r>
          </a:p>
        </p:txBody>
      </p:sp>
    </p:spTree>
    <p:extLst>
      <p:ext uri="{BB962C8B-B14F-4D97-AF65-F5344CB8AC3E}">
        <p14:creationId xmlns:p14="http://schemas.microsoft.com/office/powerpoint/2010/main" val="17866194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Cover_slide_gradient_background">
    <p:bg>
      <p:bgPr>
        <a:gradFill flip="none" rotWithShape="1">
          <a:gsLst>
            <a:gs pos="100000">
              <a:schemeClr val="tx2"/>
            </a:gs>
            <a:gs pos="4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B1D190-8EF7-2DC1-1C48-7AD61E9909E6}"/>
              </a:ext>
            </a:extLst>
          </p:cNvPr>
          <p:cNvPicPr>
            <a:picLocks noChangeAspect="1"/>
          </p:cNvPicPr>
          <p:nvPr userDrawn="1"/>
        </p:nvPicPr>
        <p:blipFill>
          <a:blip r:embed="rId2"/>
          <a:stretch>
            <a:fillRect/>
          </a:stretch>
        </p:blipFill>
        <p:spPr>
          <a:xfrm>
            <a:off x="0" y="2288190"/>
            <a:ext cx="12192000" cy="2199861"/>
          </a:xfrm>
          <a:prstGeom prst="rect">
            <a:avLst/>
          </a:prstGeom>
        </p:spPr>
      </p:pic>
      <p:pic>
        <p:nvPicPr>
          <p:cNvPr id="4" name="Picture 3" descr="A picture containing connector, cable&#10;&#10;Description automatically generated">
            <a:extLst>
              <a:ext uri="{FF2B5EF4-FFF2-40B4-BE49-F238E27FC236}">
                <a16:creationId xmlns:a16="http://schemas.microsoft.com/office/drawing/2014/main" id="{44E9AC7C-EA8A-DB28-854D-B963D059F4D8}"/>
              </a:ext>
            </a:extLst>
          </p:cNvPr>
          <p:cNvPicPr>
            <a:picLocks noChangeAspect="1"/>
          </p:cNvPicPr>
          <p:nvPr userDrawn="1"/>
        </p:nvPicPr>
        <p:blipFill>
          <a:blip r:embed="rId3"/>
          <a:stretch>
            <a:fillRect/>
          </a:stretch>
        </p:blipFill>
        <p:spPr>
          <a:xfrm>
            <a:off x="0" y="1073429"/>
            <a:ext cx="12192000" cy="3498573"/>
          </a:xfrm>
          <a:prstGeom prst="rect">
            <a:avLst/>
          </a:prstGeom>
        </p:spPr>
      </p:pic>
      <p:sp>
        <p:nvSpPr>
          <p:cNvPr id="11" name="Footer Placeholder 4">
            <a:extLst>
              <a:ext uri="{FF2B5EF4-FFF2-40B4-BE49-F238E27FC236}">
                <a16:creationId xmlns:a16="http://schemas.microsoft.com/office/drawing/2014/main" id="{21886E79-9219-F17B-3C70-41B15AE518FB}"/>
              </a:ext>
            </a:extLst>
          </p:cNvPr>
          <p:cNvSpPr txBox="1">
            <a:spLocks/>
          </p:cNvSpPr>
          <p:nvPr userDrawn="1"/>
        </p:nvSpPr>
        <p:spPr>
          <a:xfrm>
            <a:off x="7183073"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0">
                <a:solidFill>
                  <a:schemeClr val="bg1"/>
                </a:solidFill>
                <a:latin typeface="Segoe UI Semibold" panose="020B0502040204020203" pitchFamily="34" charset="0"/>
                <a:cs typeface="Segoe UI Semibold" panose="020B0502040204020203" pitchFamily="34" charset="0"/>
              </a:rPr>
              <a:t>©2024 Avanade Inc. All Rights Reserved. &lt;Confidential&gt;</a:t>
            </a:r>
          </a:p>
        </p:txBody>
      </p:sp>
      <p:sp>
        <p:nvSpPr>
          <p:cNvPr id="16" name="Title 7">
            <a:extLst>
              <a:ext uri="{FF2B5EF4-FFF2-40B4-BE49-F238E27FC236}">
                <a16:creationId xmlns:a16="http://schemas.microsoft.com/office/drawing/2014/main" id="{7815DE0C-5A28-56AF-3943-38EED1379F73}"/>
              </a:ext>
            </a:extLst>
          </p:cNvPr>
          <p:cNvSpPr>
            <a:spLocks noGrp="1"/>
          </p:cNvSpPr>
          <p:nvPr>
            <p:ph type="title" hasCustomPrompt="1"/>
          </p:nvPr>
        </p:nvSpPr>
        <p:spPr>
          <a:xfrm>
            <a:off x="485540" y="3870008"/>
            <a:ext cx="6795051" cy="1527097"/>
          </a:xfrm>
          <a:prstGeom prst="rect">
            <a:avLst/>
          </a:prstGeom>
        </p:spPr>
        <p:txBody>
          <a:bodyPr anchor="ctr"/>
          <a:lstStyle>
            <a:lvl1pPr algn="l">
              <a:lnSpc>
                <a:spcPct val="80000"/>
              </a:lnSpc>
              <a:spcBef>
                <a:spcPts val="0"/>
              </a:spcBef>
              <a:spcAft>
                <a:spcPts val="0"/>
              </a:spcAft>
              <a:defRPr sz="5600" b="1" i="0">
                <a:solidFill>
                  <a:schemeClr val="bg1"/>
                </a:solidFill>
                <a:latin typeface="Segoe UI" panose="020B0502040204020203" pitchFamily="34" charset="0"/>
                <a:cs typeface="Segoe UI" panose="020B0502040204020203" pitchFamily="34" charset="0"/>
              </a:defRPr>
            </a:lvl1pPr>
          </a:lstStyle>
          <a:p>
            <a:r>
              <a:rPr lang="en-US" altLang="ja-JP"/>
              <a:t>Click to edit </a:t>
            </a:r>
            <a:br>
              <a:rPr lang="en-US" altLang="ja-JP"/>
            </a:br>
            <a:r>
              <a:rPr lang="en-US" altLang="ja-JP"/>
              <a:t>Master title style</a:t>
            </a:r>
            <a:endParaRPr lang="en-GB"/>
          </a:p>
        </p:txBody>
      </p:sp>
      <p:sp>
        <p:nvSpPr>
          <p:cNvPr id="18" name="Text Placeholder 9">
            <a:extLst>
              <a:ext uri="{FF2B5EF4-FFF2-40B4-BE49-F238E27FC236}">
                <a16:creationId xmlns:a16="http://schemas.microsoft.com/office/drawing/2014/main" id="{D14972AC-7882-F4C6-71D6-47442D58E085}"/>
              </a:ext>
            </a:extLst>
          </p:cNvPr>
          <p:cNvSpPr>
            <a:spLocks noGrp="1"/>
          </p:cNvSpPr>
          <p:nvPr>
            <p:ph type="body" sz="quarter" idx="10" hasCustomPrompt="1"/>
          </p:nvPr>
        </p:nvSpPr>
        <p:spPr>
          <a:xfrm>
            <a:off x="485539" y="5476404"/>
            <a:ext cx="6795052" cy="547733"/>
          </a:xfrm>
          <a:prstGeom prst="rect">
            <a:avLst/>
          </a:prstGeom>
        </p:spPr>
        <p:txBody>
          <a:bodyPr anchor="ctr"/>
          <a:lstStyle>
            <a:lvl1pPr marL="0" indent="0" algn="l">
              <a:buNone/>
              <a:defRPr sz="2400" b="1" i="0">
                <a:solidFill>
                  <a:schemeClr val="bg1"/>
                </a:solidFill>
                <a:latin typeface="Segoe UI Semibold" panose="020B0502040204020203" pitchFamily="34" charset="0"/>
                <a:cs typeface="Segoe UI Semibold" panose="020B0502040204020203" pitchFamily="34" charset="0"/>
              </a:defRPr>
            </a:lvl1pPr>
          </a:lstStyle>
          <a:p>
            <a:pPr lvl="0"/>
            <a:r>
              <a:rPr lang="en-US"/>
              <a:t>Sub-title / Presenter Name</a:t>
            </a:r>
            <a:endParaRPr lang="en-GB"/>
          </a:p>
        </p:txBody>
      </p:sp>
      <p:pic>
        <p:nvPicPr>
          <p:cNvPr id="3" name="Picture 2" descr="Logo&#10;&#10;Description automatically generated">
            <a:extLst>
              <a:ext uri="{FF2B5EF4-FFF2-40B4-BE49-F238E27FC236}">
                <a16:creationId xmlns:a16="http://schemas.microsoft.com/office/drawing/2014/main" id="{B5D698D0-3997-AFDF-8B57-7A5E9687D168}"/>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221691" y="203711"/>
            <a:ext cx="3289300" cy="1207171"/>
          </a:xfrm>
          <a:prstGeom prst="rect">
            <a:avLst/>
          </a:prstGeom>
        </p:spPr>
      </p:pic>
      <p:pic>
        <p:nvPicPr>
          <p:cNvPr id="6" name="Graphic 5">
            <a:extLst>
              <a:ext uri="{FF2B5EF4-FFF2-40B4-BE49-F238E27FC236}">
                <a16:creationId xmlns:a16="http://schemas.microsoft.com/office/drawing/2014/main" id="{45F59CDA-63C4-C46B-C6E0-F08CA209B33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25001" y="807295"/>
            <a:ext cx="2109041" cy="204101"/>
          </a:xfrm>
          <a:prstGeom prst="rect">
            <a:avLst/>
          </a:prstGeom>
        </p:spPr>
      </p:pic>
    </p:spTree>
    <p:extLst>
      <p:ext uri="{BB962C8B-B14F-4D97-AF65-F5344CB8AC3E}">
        <p14:creationId xmlns:p14="http://schemas.microsoft.com/office/powerpoint/2010/main" val="31812887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over_slide_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CFA260-42A7-FF03-B0A9-5106CA3448D8}"/>
              </a:ext>
            </a:extLst>
          </p:cNvPr>
          <p:cNvPicPr>
            <a:picLocks noChangeAspect="1"/>
          </p:cNvPicPr>
          <p:nvPr userDrawn="1"/>
        </p:nvPicPr>
        <p:blipFill>
          <a:blip r:embed="rId2"/>
          <a:stretch>
            <a:fillRect/>
          </a:stretch>
        </p:blipFill>
        <p:spPr>
          <a:xfrm>
            <a:off x="0" y="2364390"/>
            <a:ext cx="12192000" cy="2199861"/>
          </a:xfrm>
          <a:prstGeom prst="rect">
            <a:avLst/>
          </a:prstGeom>
        </p:spPr>
      </p:pic>
      <p:pic>
        <p:nvPicPr>
          <p:cNvPr id="18" name="Picture 17" descr="A picture containing connector, cable&#10;&#10;Description automatically generated">
            <a:extLst>
              <a:ext uri="{FF2B5EF4-FFF2-40B4-BE49-F238E27FC236}">
                <a16:creationId xmlns:a16="http://schemas.microsoft.com/office/drawing/2014/main" id="{A09988E2-C227-9B42-2310-2FA7BCE54479}"/>
              </a:ext>
            </a:extLst>
          </p:cNvPr>
          <p:cNvPicPr>
            <a:picLocks noChangeAspect="1"/>
          </p:cNvPicPr>
          <p:nvPr userDrawn="1"/>
        </p:nvPicPr>
        <p:blipFill>
          <a:blip r:embed="rId3"/>
          <a:stretch>
            <a:fillRect/>
          </a:stretch>
        </p:blipFill>
        <p:spPr>
          <a:xfrm>
            <a:off x="0" y="1149629"/>
            <a:ext cx="12192000" cy="3498573"/>
          </a:xfrm>
          <a:prstGeom prst="rect">
            <a:avLst/>
          </a:prstGeom>
        </p:spPr>
      </p:pic>
      <p:pic>
        <p:nvPicPr>
          <p:cNvPr id="2" name="Picture 1" descr="Logo&#10;&#10;Description automatically generated">
            <a:extLst>
              <a:ext uri="{FF2B5EF4-FFF2-40B4-BE49-F238E27FC236}">
                <a16:creationId xmlns:a16="http://schemas.microsoft.com/office/drawing/2014/main" id="{60F65EED-1110-732F-1B11-95551A451854}"/>
              </a:ext>
            </a:extLst>
          </p:cNvPr>
          <p:cNvPicPr>
            <a:picLocks noChangeAspect="1"/>
          </p:cNvPicPr>
          <p:nvPr userDrawn="1"/>
        </p:nvPicPr>
        <p:blipFill>
          <a:blip r:embed="rId4"/>
          <a:stretch>
            <a:fillRect/>
          </a:stretch>
        </p:blipFill>
        <p:spPr>
          <a:xfrm>
            <a:off x="221691" y="203711"/>
            <a:ext cx="3289300" cy="1207171"/>
          </a:xfrm>
          <a:prstGeom prst="rect">
            <a:avLst/>
          </a:prstGeom>
        </p:spPr>
      </p:pic>
      <p:sp>
        <p:nvSpPr>
          <p:cNvPr id="5" name="Footer Placeholder 4">
            <a:extLst>
              <a:ext uri="{FF2B5EF4-FFF2-40B4-BE49-F238E27FC236}">
                <a16:creationId xmlns:a16="http://schemas.microsoft.com/office/drawing/2014/main" id="{A9E0C6D5-DA76-9057-8F38-600063C35CD1}"/>
              </a:ext>
            </a:extLst>
          </p:cNvPr>
          <p:cNvSpPr txBox="1">
            <a:spLocks/>
          </p:cNvSpPr>
          <p:nvPr userDrawn="1"/>
        </p:nvSpPr>
        <p:spPr>
          <a:xfrm>
            <a:off x="7183073"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0">
                <a:solidFill>
                  <a:schemeClr val="tx1"/>
                </a:solidFill>
                <a:latin typeface="Segoe UI Semibold" panose="020B0502040204020203" pitchFamily="34" charset="0"/>
                <a:cs typeface="Segoe UI Semibold" panose="020B0502040204020203" pitchFamily="34" charset="0"/>
              </a:rPr>
              <a:t>©2024 Avanade Inc. All Rights Reserved. &lt;Confidential&gt;</a:t>
            </a:r>
          </a:p>
        </p:txBody>
      </p:sp>
      <p:sp>
        <p:nvSpPr>
          <p:cNvPr id="16" name="Title 7">
            <a:extLst>
              <a:ext uri="{FF2B5EF4-FFF2-40B4-BE49-F238E27FC236}">
                <a16:creationId xmlns:a16="http://schemas.microsoft.com/office/drawing/2014/main" id="{3DE9AE13-4D32-4551-39E8-4FB29B135964}"/>
              </a:ext>
            </a:extLst>
          </p:cNvPr>
          <p:cNvSpPr>
            <a:spLocks noGrp="1"/>
          </p:cNvSpPr>
          <p:nvPr>
            <p:ph type="title" hasCustomPrompt="1"/>
          </p:nvPr>
        </p:nvSpPr>
        <p:spPr>
          <a:xfrm>
            <a:off x="485540" y="3870008"/>
            <a:ext cx="6795051" cy="1527097"/>
          </a:xfrm>
          <a:prstGeom prst="rect">
            <a:avLst/>
          </a:prstGeom>
        </p:spPr>
        <p:txBody>
          <a:bodyPr anchor="ctr"/>
          <a:lstStyle>
            <a:lvl1pPr algn="l">
              <a:lnSpc>
                <a:spcPct val="80000"/>
              </a:lnSpc>
              <a:spcBef>
                <a:spcPts val="0"/>
              </a:spcBef>
              <a:spcAft>
                <a:spcPts val="0"/>
              </a:spcAft>
              <a:defRPr sz="5600" b="1" i="0">
                <a:solidFill>
                  <a:schemeClr val="tx1"/>
                </a:solidFill>
                <a:latin typeface="Segoe UI" panose="020B0502040204020203" pitchFamily="34" charset="0"/>
                <a:cs typeface="Segoe UI" panose="020B0502040204020203" pitchFamily="34" charset="0"/>
              </a:defRPr>
            </a:lvl1pPr>
          </a:lstStyle>
          <a:p>
            <a:r>
              <a:rPr lang="en-US" altLang="ja-JP"/>
              <a:t>Click to edit </a:t>
            </a:r>
            <a:br>
              <a:rPr lang="en-US" altLang="ja-JP"/>
            </a:br>
            <a:r>
              <a:rPr lang="en-US" altLang="ja-JP"/>
              <a:t>Master title style</a:t>
            </a:r>
            <a:endParaRPr lang="en-GB"/>
          </a:p>
        </p:txBody>
      </p:sp>
      <p:sp>
        <p:nvSpPr>
          <p:cNvPr id="17" name="Text Placeholder 9">
            <a:extLst>
              <a:ext uri="{FF2B5EF4-FFF2-40B4-BE49-F238E27FC236}">
                <a16:creationId xmlns:a16="http://schemas.microsoft.com/office/drawing/2014/main" id="{93420F3A-1D8C-4A97-7690-AA5AC1E2ECBF}"/>
              </a:ext>
            </a:extLst>
          </p:cNvPr>
          <p:cNvSpPr>
            <a:spLocks noGrp="1"/>
          </p:cNvSpPr>
          <p:nvPr>
            <p:ph type="body" sz="quarter" idx="10" hasCustomPrompt="1"/>
          </p:nvPr>
        </p:nvSpPr>
        <p:spPr>
          <a:xfrm>
            <a:off x="485539" y="5476404"/>
            <a:ext cx="6795052" cy="547733"/>
          </a:xfrm>
          <a:prstGeom prst="rect">
            <a:avLst/>
          </a:prstGeom>
        </p:spPr>
        <p:txBody>
          <a:bodyPr anchor="ctr"/>
          <a:lstStyle>
            <a:lvl1pPr marL="0" indent="0" algn="l">
              <a:buNone/>
              <a:defRPr sz="2400" b="1" i="0">
                <a:solidFill>
                  <a:schemeClr val="tx2"/>
                </a:solidFill>
                <a:latin typeface="Segoe UI Semibold" panose="020B0502040204020203" pitchFamily="34" charset="0"/>
                <a:cs typeface="Segoe UI Semibold" panose="020B0502040204020203" pitchFamily="34" charset="0"/>
              </a:defRPr>
            </a:lvl1pPr>
          </a:lstStyle>
          <a:p>
            <a:pPr lvl="0"/>
            <a:r>
              <a:rPr lang="en-US"/>
              <a:t>Sub-title / Presenter Name</a:t>
            </a:r>
            <a:endParaRPr lang="en-GB"/>
          </a:p>
        </p:txBody>
      </p:sp>
      <p:pic>
        <p:nvPicPr>
          <p:cNvPr id="4" name="Graphic 3">
            <a:extLst>
              <a:ext uri="{FF2B5EF4-FFF2-40B4-BE49-F238E27FC236}">
                <a16:creationId xmlns:a16="http://schemas.microsoft.com/office/drawing/2014/main" id="{83BE3448-BCC2-D46A-15EB-E157DC91901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525001" y="807295"/>
            <a:ext cx="2109041" cy="204101"/>
          </a:xfrm>
          <a:prstGeom prst="rect">
            <a:avLst/>
          </a:prstGeom>
        </p:spPr>
      </p:pic>
    </p:spTree>
    <p:extLst>
      <p:ext uri="{BB962C8B-B14F-4D97-AF65-F5344CB8AC3E}">
        <p14:creationId xmlns:p14="http://schemas.microsoft.com/office/powerpoint/2010/main" val="218294533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_slide_image_background">
    <p:bg>
      <p:bgPr>
        <a:gradFill flip="none" rotWithShape="1">
          <a:gsLst>
            <a:gs pos="0">
              <a:schemeClr val="accent4"/>
            </a:gs>
            <a:gs pos="100000">
              <a:schemeClr val="tx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048DB9C-DCF7-0D4F-BD88-98E3E02490F0}"/>
              </a:ext>
            </a:extLst>
          </p:cNvPr>
          <p:cNvSpPr>
            <a:spLocks noGrp="1"/>
          </p:cNvSpPr>
          <p:nvPr>
            <p:ph type="pic" sz="quarter" idx="11" hasCustomPrompt="1"/>
          </p:nvPr>
        </p:nvSpPr>
        <p:spPr>
          <a:xfrm>
            <a:off x="0" y="0"/>
            <a:ext cx="12192000" cy="6858000"/>
          </a:xfrm>
          <a:prstGeom prst="rect">
            <a:avLst/>
          </a:prstGeom>
          <a:gradFill flip="none" rotWithShape="1">
            <a:gsLst>
              <a:gs pos="4000">
                <a:schemeClr val="accent1"/>
              </a:gs>
              <a:gs pos="100000">
                <a:schemeClr val="tx2"/>
              </a:gs>
            </a:gsLst>
            <a:path path="circle">
              <a:fillToRect l="100000" t="100000"/>
            </a:path>
            <a:tileRect r="-100000" b="-100000"/>
          </a:gradFill>
        </p:spPr>
        <p:txBody>
          <a:bodyPr/>
          <a:lstStyle>
            <a:lvl1pPr algn="ctr">
              <a:defRPr b="1" i="0">
                <a:solidFill>
                  <a:schemeClr val="bg1"/>
                </a:solidFill>
                <a:latin typeface="Segoe UI Semibold" panose="020B0502040204020203" pitchFamily="34" charset="0"/>
                <a:cs typeface="Segoe UI Semibold" panose="020B0502040204020203" pitchFamily="34" charset="0"/>
              </a:defRPr>
            </a:lvl1pPr>
          </a:lstStyle>
          <a:p>
            <a:r>
              <a:rPr lang="en-US" altLang="ja-JP"/>
              <a:t>Click icon to add picture. Send your image to the back for logo to display</a:t>
            </a:r>
            <a:endParaRPr lang="en-GB"/>
          </a:p>
        </p:txBody>
      </p:sp>
      <p:sp>
        <p:nvSpPr>
          <p:cNvPr id="2" name="Title 7">
            <a:extLst>
              <a:ext uri="{FF2B5EF4-FFF2-40B4-BE49-F238E27FC236}">
                <a16:creationId xmlns:a16="http://schemas.microsoft.com/office/drawing/2014/main" id="{8DC08F90-D086-622F-9346-FA7E66730FBA}"/>
              </a:ext>
            </a:extLst>
          </p:cNvPr>
          <p:cNvSpPr>
            <a:spLocks noGrp="1"/>
          </p:cNvSpPr>
          <p:nvPr>
            <p:ph type="title" hasCustomPrompt="1"/>
          </p:nvPr>
        </p:nvSpPr>
        <p:spPr>
          <a:xfrm>
            <a:off x="485540" y="3870008"/>
            <a:ext cx="6795051" cy="1527097"/>
          </a:xfrm>
          <a:prstGeom prst="rect">
            <a:avLst/>
          </a:prstGeom>
        </p:spPr>
        <p:txBody>
          <a:bodyPr anchor="ctr"/>
          <a:lstStyle>
            <a:lvl1pPr algn="l">
              <a:lnSpc>
                <a:spcPct val="80000"/>
              </a:lnSpc>
              <a:spcBef>
                <a:spcPts val="0"/>
              </a:spcBef>
              <a:spcAft>
                <a:spcPts val="0"/>
              </a:spcAft>
              <a:defRPr sz="5600" b="1" i="0">
                <a:solidFill>
                  <a:schemeClr val="bg1"/>
                </a:solidFill>
                <a:latin typeface="Segoe UI" panose="020B0502040204020203" pitchFamily="34" charset="0"/>
                <a:cs typeface="Segoe UI" panose="020B0502040204020203" pitchFamily="34" charset="0"/>
              </a:defRPr>
            </a:lvl1pPr>
          </a:lstStyle>
          <a:p>
            <a:r>
              <a:rPr lang="en-US" altLang="ja-JP"/>
              <a:t>Click to edit </a:t>
            </a:r>
            <a:br>
              <a:rPr lang="en-US" altLang="ja-JP"/>
            </a:br>
            <a:r>
              <a:rPr lang="en-US" altLang="ja-JP"/>
              <a:t>Master title style</a:t>
            </a:r>
            <a:endParaRPr lang="en-GB"/>
          </a:p>
        </p:txBody>
      </p:sp>
      <p:sp>
        <p:nvSpPr>
          <p:cNvPr id="3" name="Text Placeholder 9">
            <a:extLst>
              <a:ext uri="{FF2B5EF4-FFF2-40B4-BE49-F238E27FC236}">
                <a16:creationId xmlns:a16="http://schemas.microsoft.com/office/drawing/2014/main" id="{C2A07DD5-7476-E78E-877E-5A83444D081C}"/>
              </a:ext>
            </a:extLst>
          </p:cNvPr>
          <p:cNvSpPr>
            <a:spLocks noGrp="1"/>
          </p:cNvSpPr>
          <p:nvPr>
            <p:ph type="body" sz="quarter" idx="10" hasCustomPrompt="1"/>
          </p:nvPr>
        </p:nvSpPr>
        <p:spPr>
          <a:xfrm>
            <a:off x="485539" y="5476404"/>
            <a:ext cx="6795052" cy="547733"/>
          </a:xfrm>
          <a:prstGeom prst="rect">
            <a:avLst/>
          </a:prstGeom>
        </p:spPr>
        <p:txBody>
          <a:bodyPr anchor="ctr"/>
          <a:lstStyle>
            <a:lvl1pPr marL="0" indent="0" algn="l">
              <a:buNone/>
              <a:defRPr sz="2400" b="1" i="0">
                <a:solidFill>
                  <a:schemeClr val="bg1"/>
                </a:solidFill>
                <a:latin typeface="Segoe UI Semibold" panose="020B0502040204020203" pitchFamily="34" charset="0"/>
                <a:cs typeface="Segoe UI Semibold" panose="020B0502040204020203" pitchFamily="34" charset="0"/>
              </a:defRPr>
            </a:lvl1pPr>
          </a:lstStyle>
          <a:p>
            <a:pPr lvl="0"/>
            <a:r>
              <a:rPr lang="en-US"/>
              <a:t>Sub-title / Presenter Name</a:t>
            </a:r>
            <a:endParaRPr lang="en-GB"/>
          </a:p>
        </p:txBody>
      </p:sp>
    </p:spTree>
    <p:extLst>
      <p:ext uri="{BB962C8B-B14F-4D97-AF65-F5344CB8AC3E}">
        <p14:creationId xmlns:p14="http://schemas.microsoft.com/office/powerpoint/2010/main" val="101896413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_slide_image1">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text, tree, outdoor, outdoor object&#10;&#10;Description automatically generated">
            <a:extLst>
              <a:ext uri="{FF2B5EF4-FFF2-40B4-BE49-F238E27FC236}">
                <a16:creationId xmlns:a16="http://schemas.microsoft.com/office/drawing/2014/main" id="{486376D3-2F5B-0F1C-3148-25259A5CC0B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0"/>
            <a:ext cx="12205588" cy="6858000"/>
          </a:xfrm>
          <a:prstGeom prst="rect">
            <a:avLst/>
          </a:prstGeom>
        </p:spPr>
      </p:pic>
      <p:pic>
        <p:nvPicPr>
          <p:cNvPr id="4" name="Picture 3" descr="Logo&#10;&#10;Description automatically generated">
            <a:extLst>
              <a:ext uri="{FF2B5EF4-FFF2-40B4-BE49-F238E27FC236}">
                <a16:creationId xmlns:a16="http://schemas.microsoft.com/office/drawing/2014/main" id="{C001E068-DCB8-4AF2-A0E0-F83E05F7B5EE}"/>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221691" y="203711"/>
            <a:ext cx="3289300" cy="1207171"/>
          </a:xfrm>
          <a:prstGeom prst="rect">
            <a:avLst/>
          </a:prstGeom>
        </p:spPr>
      </p:pic>
      <p:sp>
        <p:nvSpPr>
          <p:cNvPr id="9" name="Footer Placeholder 4">
            <a:extLst>
              <a:ext uri="{FF2B5EF4-FFF2-40B4-BE49-F238E27FC236}">
                <a16:creationId xmlns:a16="http://schemas.microsoft.com/office/drawing/2014/main" id="{146D7014-93D2-44BD-FF82-57EFCFFD348C}"/>
              </a:ext>
            </a:extLst>
          </p:cNvPr>
          <p:cNvSpPr txBox="1">
            <a:spLocks/>
          </p:cNvSpPr>
          <p:nvPr userDrawn="1"/>
        </p:nvSpPr>
        <p:spPr>
          <a:xfrm>
            <a:off x="7183073"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0">
                <a:solidFill>
                  <a:schemeClr val="bg1"/>
                </a:solidFill>
                <a:latin typeface="Segoe UI Semibold" panose="020B0502040204020203" pitchFamily="34" charset="0"/>
                <a:cs typeface="Segoe UI Semibold" panose="020B0502040204020203" pitchFamily="34" charset="0"/>
              </a:rPr>
              <a:t>©2024 Avanade Inc. All Rights Reserved. &lt;Confidential&gt;</a:t>
            </a:r>
          </a:p>
        </p:txBody>
      </p:sp>
      <p:sp>
        <p:nvSpPr>
          <p:cNvPr id="12" name="Title 7">
            <a:extLst>
              <a:ext uri="{FF2B5EF4-FFF2-40B4-BE49-F238E27FC236}">
                <a16:creationId xmlns:a16="http://schemas.microsoft.com/office/drawing/2014/main" id="{3729E75C-D01E-AAAB-E111-941F5DF17B5C}"/>
              </a:ext>
            </a:extLst>
          </p:cNvPr>
          <p:cNvSpPr>
            <a:spLocks noGrp="1"/>
          </p:cNvSpPr>
          <p:nvPr>
            <p:ph type="title" hasCustomPrompt="1"/>
          </p:nvPr>
        </p:nvSpPr>
        <p:spPr>
          <a:xfrm>
            <a:off x="485540" y="3870008"/>
            <a:ext cx="6795051" cy="1527097"/>
          </a:xfrm>
          <a:prstGeom prst="rect">
            <a:avLst/>
          </a:prstGeom>
        </p:spPr>
        <p:txBody>
          <a:bodyPr anchor="ctr"/>
          <a:lstStyle>
            <a:lvl1pPr algn="l">
              <a:lnSpc>
                <a:spcPct val="80000"/>
              </a:lnSpc>
              <a:spcBef>
                <a:spcPts val="0"/>
              </a:spcBef>
              <a:spcAft>
                <a:spcPts val="0"/>
              </a:spcAft>
              <a:defRPr sz="5600" b="1" i="0">
                <a:solidFill>
                  <a:schemeClr val="bg1"/>
                </a:solidFill>
                <a:latin typeface="Segoe UI" panose="020B0502040204020203" pitchFamily="34" charset="0"/>
                <a:cs typeface="Segoe UI" panose="020B0502040204020203" pitchFamily="34" charset="0"/>
              </a:defRPr>
            </a:lvl1pPr>
          </a:lstStyle>
          <a:p>
            <a:r>
              <a:rPr lang="en-US" altLang="ja-JP"/>
              <a:t>Click to edit </a:t>
            </a:r>
            <a:br>
              <a:rPr lang="en-US" altLang="ja-JP"/>
            </a:br>
            <a:r>
              <a:rPr lang="en-US" altLang="ja-JP"/>
              <a:t>Master title style</a:t>
            </a:r>
            <a:endParaRPr lang="en-GB"/>
          </a:p>
        </p:txBody>
      </p:sp>
      <p:sp>
        <p:nvSpPr>
          <p:cNvPr id="13" name="Text Placeholder 9">
            <a:extLst>
              <a:ext uri="{FF2B5EF4-FFF2-40B4-BE49-F238E27FC236}">
                <a16:creationId xmlns:a16="http://schemas.microsoft.com/office/drawing/2014/main" id="{A985804D-1968-5779-F7D5-38819C3BA9B4}"/>
              </a:ext>
            </a:extLst>
          </p:cNvPr>
          <p:cNvSpPr>
            <a:spLocks noGrp="1"/>
          </p:cNvSpPr>
          <p:nvPr>
            <p:ph type="body" sz="quarter" idx="10" hasCustomPrompt="1"/>
          </p:nvPr>
        </p:nvSpPr>
        <p:spPr>
          <a:xfrm>
            <a:off x="485539" y="5476404"/>
            <a:ext cx="6795052" cy="547733"/>
          </a:xfrm>
          <a:prstGeom prst="rect">
            <a:avLst/>
          </a:prstGeom>
        </p:spPr>
        <p:txBody>
          <a:bodyPr anchor="ctr"/>
          <a:lstStyle>
            <a:lvl1pPr marL="0" indent="0" algn="l">
              <a:buNone/>
              <a:defRPr sz="2400" b="1" i="0">
                <a:solidFill>
                  <a:schemeClr val="bg1"/>
                </a:solidFill>
                <a:latin typeface="Segoe UI Semibold" panose="020B0502040204020203" pitchFamily="34" charset="0"/>
                <a:cs typeface="Segoe UI Semibold" panose="020B0502040204020203" pitchFamily="34" charset="0"/>
              </a:defRPr>
            </a:lvl1pPr>
          </a:lstStyle>
          <a:p>
            <a:pPr lvl="0"/>
            <a:r>
              <a:rPr lang="en-US"/>
              <a:t>Sub-title / Presenter Name</a:t>
            </a:r>
            <a:endParaRPr lang="en-GB"/>
          </a:p>
        </p:txBody>
      </p:sp>
      <p:pic>
        <p:nvPicPr>
          <p:cNvPr id="2" name="Graphic 1">
            <a:extLst>
              <a:ext uri="{FF2B5EF4-FFF2-40B4-BE49-F238E27FC236}">
                <a16:creationId xmlns:a16="http://schemas.microsoft.com/office/drawing/2014/main" id="{1E684D4B-27EC-5164-F9F2-ABD6014621A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525001" y="807295"/>
            <a:ext cx="2109041" cy="204101"/>
          </a:xfrm>
          <a:prstGeom prst="rect">
            <a:avLst/>
          </a:prstGeom>
        </p:spPr>
      </p:pic>
    </p:spTree>
    <p:extLst>
      <p:ext uri="{BB962C8B-B14F-4D97-AF65-F5344CB8AC3E}">
        <p14:creationId xmlns:p14="http://schemas.microsoft.com/office/powerpoint/2010/main" val="279350622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7.xml"/><Relationship Id="rId5" Type="http://schemas.openxmlformats.org/officeDocument/2006/relationships/image" Target="../media/image28.sv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26BE242-0575-F94A-02EB-F9906DCF99A9}"/>
              </a:ext>
            </a:extLst>
          </p:cNvPr>
          <p:cNvPicPr>
            <a:picLocks noChangeAspect="1"/>
          </p:cNvPicPr>
          <p:nvPr userDrawn="1"/>
        </p:nvPicPr>
        <p:blipFill>
          <a:blip r:embed="rId48"/>
          <a:stretch>
            <a:fillRect/>
          </a:stretch>
        </p:blipFill>
        <p:spPr>
          <a:xfrm>
            <a:off x="333869" y="6226985"/>
            <a:ext cx="1494932" cy="548639"/>
          </a:xfrm>
          <a:prstGeom prst="rect">
            <a:avLst/>
          </a:prstGeom>
        </p:spPr>
      </p:pic>
      <p:sp>
        <p:nvSpPr>
          <p:cNvPr id="2" name="Footer Placeholder 4">
            <a:extLst>
              <a:ext uri="{FF2B5EF4-FFF2-40B4-BE49-F238E27FC236}">
                <a16:creationId xmlns:a16="http://schemas.microsoft.com/office/drawing/2014/main" id="{AE813AAD-BDF4-F4B5-7EFE-A4598EC4923E}"/>
              </a:ext>
            </a:extLst>
          </p:cNvPr>
          <p:cNvSpPr txBox="1">
            <a:spLocks/>
          </p:cNvSpPr>
          <p:nvPr userDrawn="1"/>
        </p:nvSpPr>
        <p:spPr>
          <a:xfrm>
            <a:off x="4038600" y="6358389"/>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a:latin typeface="Segoe UI Semibold" panose="020B0502040204020203" pitchFamily="34" charset="0"/>
                <a:cs typeface="Segoe UI Semibold" panose="020B0502040204020203" pitchFamily="34" charset="0"/>
              </a:rPr>
              <a:t>©2024 Avanade Inc. All Rights Reserved. &lt;Confidential&gt;</a:t>
            </a:r>
          </a:p>
        </p:txBody>
      </p:sp>
      <p:sp>
        <p:nvSpPr>
          <p:cNvPr id="4" name="Slide Number Placeholder 3">
            <a:extLst>
              <a:ext uri="{FF2B5EF4-FFF2-40B4-BE49-F238E27FC236}">
                <a16:creationId xmlns:a16="http://schemas.microsoft.com/office/drawing/2014/main" id="{3761699C-202F-DB48-D114-D2C5794C74BF}"/>
              </a:ext>
            </a:extLst>
          </p:cNvPr>
          <p:cNvSpPr txBox="1">
            <a:spLocks/>
          </p:cNvSpPr>
          <p:nvPr userDrawn="1"/>
        </p:nvSpPr>
        <p:spPr>
          <a:xfrm>
            <a:off x="11219770" y="6358389"/>
            <a:ext cx="438831"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47DB54-D037-B84F-B6F1-2E8DA40D09AD}" type="slidenum">
              <a:rPr lang="en-US" sz="700" b="1" smtClean="0">
                <a:latin typeface="Segoe UI Semibold" panose="020B0502040204020203" pitchFamily="34" charset="0"/>
                <a:cs typeface="Segoe UI Semibold" panose="020B0502040204020203" pitchFamily="34" charset="0"/>
              </a:rPr>
              <a:pPr algn="r"/>
              <a:t>‹#›</a:t>
            </a:fld>
            <a:endParaRPr lang="en-US" sz="700" b="1">
              <a:latin typeface="Segoe UI Semibold" panose="020B0502040204020203" pitchFamily="34" charset="0"/>
              <a:cs typeface="Segoe UI Semibold" panose="020B0502040204020203" pitchFamily="34" charset="0"/>
            </a:endParaRPr>
          </a:p>
        </p:txBody>
      </p:sp>
      <p:pic>
        <p:nvPicPr>
          <p:cNvPr id="5" name="Graphic 4">
            <a:extLst>
              <a:ext uri="{FF2B5EF4-FFF2-40B4-BE49-F238E27FC236}">
                <a16:creationId xmlns:a16="http://schemas.microsoft.com/office/drawing/2014/main" id="{9C2B2890-FD5D-43D2-72F8-3E6AB1A4A786}"/>
              </a:ext>
            </a:extLst>
          </p:cNvPr>
          <p:cNvPicPr>
            <a:picLocks noChangeAspect="1"/>
          </p:cNvPicPr>
          <p:nvPr userDrawn="1"/>
        </p:nvPicPr>
        <p:blipFill>
          <a:blip r:embed="rId49">
            <a:extLst>
              <a:ext uri="{96DAC541-7B7A-43D3-8B79-37D633B846F1}">
                <asvg:svgBlip xmlns:asvg="http://schemas.microsoft.com/office/drawing/2016/SVG/main" r:embed="rId50"/>
              </a:ext>
            </a:extLst>
          </a:blip>
          <a:stretch>
            <a:fillRect/>
          </a:stretch>
        </p:blipFill>
        <p:spPr>
          <a:xfrm>
            <a:off x="9534626" y="6429315"/>
            <a:ext cx="1694769" cy="164010"/>
          </a:xfrm>
          <a:prstGeom prst="rect">
            <a:avLst/>
          </a:prstGeom>
        </p:spPr>
      </p:pic>
    </p:spTree>
    <p:extLst>
      <p:ext uri="{BB962C8B-B14F-4D97-AF65-F5344CB8AC3E}">
        <p14:creationId xmlns:p14="http://schemas.microsoft.com/office/powerpoint/2010/main" val="4129263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hdr="0"/>
  <p:txStyles>
    <p:titleStyle>
      <a:lvl1pPr algn="l" defTabSz="1219140" rtl="0" eaLnBrk="1" latinLnBrk="0" hangingPunct="1">
        <a:lnSpc>
          <a:spcPct val="120000"/>
        </a:lnSpc>
        <a:spcBef>
          <a:spcPts val="267"/>
        </a:spcBef>
        <a:spcAft>
          <a:spcPts val="267"/>
        </a:spcAft>
        <a:buNone/>
        <a:defRPr sz="2667" kern="1200" baseline="0">
          <a:solidFill>
            <a:schemeClr val="bg1"/>
          </a:solidFill>
          <a:latin typeface="+mj-lt"/>
          <a:ea typeface="+mj-ea"/>
          <a:cs typeface="+mj-cs"/>
        </a:defRPr>
      </a:lvl1pPr>
    </p:titleStyle>
    <p:bodyStyle>
      <a:lvl1pPr marL="0" indent="0" algn="l" defTabSz="1219140" rtl="0" eaLnBrk="1" latinLnBrk="0" hangingPunct="1">
        <a:lnSpc>
          <a:spcPct val="114000"/>
        </a:lnSpc>
        <a:spcBef>
          <a:spcPts val="800"/>
        </a:spcBef>
        <a:spcAft>
          <a:spcPts val="133"/>
        </a:spcAft>
        <a:buFont typeface="Arial" pitchFamily="34" charset="0"/>
        <a:buNone/>
        <a:defRPr sz="2133" kern="1200">
          <a:solidFill>
            <a:schemeClr val="tx1"/>
          </a:solidFill>
          <a:latin typeface="+mn-lt"/>
          <a:ea typeface="+mn-ea"/>
          <a:cs typeface="+mn-cs"/>
        </a:defRPr>
      </a:lvl1pPr>
      <a:lvl2pPr marL="357699" indent="-237055" algn="l" defTabSz="1219140" rtl="0" eaLnBrk="1" latinLnBrk="0" hangingPunct="1">
        <a:lnSpc>
          <a:spcPct val="114000"/>
        </a:lnSpc>
        <a:spcBef>
          <a:spcPts val="267"/>
        </a:spcBef>
        <a:spcAft>
          <a:spcPts val="533"/>
        </a:spcAft>
        <a:buFont typeface="Arial" pitchFamily="34" charset="0"/>
        <a:buChar char="•"/>
        <a:defRPr sz="2133" kern="1200">
          <a:solidFill>
            <a:schemeClr val="tx1"/>
          </a:solidFill>
          <a:latin typeface="+mn-lt"/>
          <a:ea typeface="+mn-ea"/>
          <a:cs typeface="+mn-cs"/>
        </a:defRPr>
      </a:lvl2pPr>
      <a:lvl3pPr marL="713282" indent="-251872" algn="l" defTabSz="1219140" rtl="0" eaLnBrk="1" latinLnBrk="0" hangingPunct="1">
        <a:lnSpc>
          <a:spcPct val="114000"/>
        </a:lnSpc>
        <a:spcBef>
          <a:spcPts val="133"/>
        </a:spcBef>
        <a:spcAft>
          <a:spcPts val="267"/>
        </a:spcAft>
        <a:buFont typeface="Arial" pitchFamily="34" charset="0"/>
        <a:buChar char="›"/>
        <a:defRPr sz="2133" kern="1200">
          <a:solidFill>
            <a:schemeClr val="tx1"/>
          </a:solidFill>
          <a:latin typeface="+mn-lt"/>
          <a:ea typeface="+mn-ea"/>
          <a:cs typeface="+mn-cs"/>
        </a:defRPr>
      </a:lvl3pPr>
      <a:lvl4pPr marL="1447728" indent="-304784" algn="l" defTabSz="1219140" rtl="0" eaLnBrk="1" latinLnBrk="0" hangingPunct="1">
        <a:lnSpc>
          <a:spcPct val="114000"/>
        </a:lnSpc>
        <a:spcBef>
          <a:spcPts val="133"/>
        </a:spcBef>
        <a:spcAft>
          <a:spcPts val="533"/>
        </a:spcAft>
        <a:buFont typeface="Arial" pitchFamily="34" charset="0"/>
        <a:buChar char="»"/>
        <a:defRPr sz="2133" kern="1200">
          <a:solidFill>
            <a:schemeClr val="tx1"/>
          </a:solidFill>
          <a:latin typeface="+mn-lt"/>
          <a:ea typeface="+mn-ea"/>
          <a:cs typeface="+mn-cs"/>
        </a:defRPr>
      </a:lvl4pPr>
      <a:lvl5pPr marL="1923955" indent="-230706" algn="l" defTabSz="1219140" rtl="0" eaLnBrk="1" latinLnBrk="0" hangingPunct="1">
        <a:lnSpc>
          <a:spcPct val="114000"/>
        </a:lnSpc>
        <a:spcBef>
          <a:spcPts val="133"/>
        </a:spcBef>
        <a:spcAft>
          <a:spcPts val="800"/>
        </a:spcAft>
        <a:buFont typeface="Arial" pitchFamily="34" charset="0"/>
        <a:buChar char="-"/>
        <a:defRPr sz="2133"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84">
          <p15:clr>
            <a:srgbClr val="F26B43"/>
          </p15:clr>
        </p15:guide>
        <p15:guide id="3" pos="7344">
          <p15:clr>
            <a:srgbClr val="F26B43"/>
          </p15:clr>
        </p15:guide>
        <p15:guide id="4" orient="horz" pos="288">
          <p15:clr>
            <a:srgbClr val="F26B43"/>
          </p15:clr>
        </p15:guide>
        <p15:guide id="5" pos="27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26BE242-0575-F94A-02EB-F9906DCF99A9}"/>
              </a:ext>
            </a:extLst>
          </p:cNvPr>
          <p:cNvPicPr>
            <a:picLocks noChangeAspect="1"/>
          </p:cNvPicPr>
          <p:nvPr userDrawn="1"/>
        </p:nvPicPr>
        <p:blipFill>
          <a:blip r:embed="rId3"/>
          <a:stretch>
            <a:fillRect/>
          </a:stretch>
        </p:blipFill>
        <p:spPr>
          <a:xfrm>
            <a:off x="333868" y="6226983"/>
            <a:ext cx="1494932" cy="548639"/>
          </a:xfrm>
          <a:prstGeom prst="rect">
            <a:avLst/>
          </a:prstGeom>
        </p:spPr>
      </p:pic>
      <p:sp>
        <p:nvSpPr>
          <p:cNvPr id="2" name="Footer Placeholder 4">
            <a:extLst>
              <a:ext uri="{FF2B5EF4-FFF2-40B4-BE49-F238E27FC236}">
                <a16:creationId xmlns:a16="http://schemas.microsoft.com/office/drawing/2014/main" id="{AE813AAD-BDF4-F4B5-7EFE-A4598EC4923E}"/>
              </a:ext>
            </a:extLst>
          </p:cNvPr>
          <p:cNvSpPr txBox="1">
            <a:spLocks/>
          </p:cNvSpPr>
          <p:nvPr userDrawn="1"/>
        </p:nvSpPr>
        <p:spPr>
          <a:xfrm>
            <a:off x="4038600" y="6358387"/>
            <a:ext cx="4114800" cy="365125"/>
          </a:xfr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a:latin typeface="Segoe UI Semibold" panose="020B0502040204020203" pitchFamily="34" charset="0"/>
                <a:cs typeface="Segoe UI Semibold" panose="020B0502040204020203" pitchFamily="34" charset="0"/>
              </a:rPr>
              <a:t>©2024 Avanade Inc. All Rights Reserved. </a:t>
            </a:r>
          </a:p>
        </p:txBody>
      </p:sp>
      <p:pic>
        <p:nvPicPr>
          <p:cNvPr id="5" name="Graphic 4">
            <a:extLst>
              <a:ext uri="{FF2B5EF4-FFF2-40B4-BE49-F238E27FC236}">
                <a16:creationId xmlns:a16="http://schemas.microsoft.com/office/drawing/2014/main" id="{9C2B2890-FD5D-43D2-72F8-3E6AB1A4A78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34625" y="6429315"/>
            <a:ext cx="1694769" cy="164010"/>
          </a:xfrm>
          <a:prstGeom prst="rect">
            <a:avLst/>
          </a:prstGeom>
        </p:spPr>
      </p:pic>
      <p:sp>
        <p:nvSpPr>
          <p:cNvPr id="6" name="Slide Number Placeholder 5">
            <a:extLst>
              <a:ext uri="{FF2B5EF4-FFF2-40B4-BE49-F238E27FC236}">
                <a16:creationId xmlns:a16="http://schemas.microsoft.com/office/drawing/2014/main" id="{86288AAD-5939-D9C7-7C7A-0BA04D18C7AF}"/>
              </a:ext>
            </a:extLst>
          </p:cNvPr>
          <p:cNvSpPr>
            <a:spLocks noGrp="1"/>
          </p:cNvSpPr>
          <p:nvPr>
            <p:ph type="sldNum" sz="quarter" idx="4"/>
          </p:nvPr>
        </p:nvSpPr>
        <p:spPr>
          <a:xfrm>
            <a:off x="11330940" y="6358386"/>
            <a:ext cx="6629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007AC-07F6-40BB-957F-185A1A018FAF}" type="slidenum">
              <a:rPr lang="en-CA" smtClean="0"/>
              <a:t>‹#›</a:t>
            </a:fld>
            <a:endParaRPr lang="en-CA"/>
          </a:p>
        </p:txBody>
      </p:sp>
    </p:spTree>
    <p:extLst>
      <p:ext uri="{BB962C8B-B14F-4D97-AF65-F5344CB8AC3E}">
        <p14:creationId xmlns:p14="http://schemas.microsoft.com/office/powerpoint/2010/main" val="3114991870"/>
      </p:ext>
    </p:extLst>
  </p:cSld>
  <p:clrMap bg1="lt1" tx1="dk1" bg2="lt2" tx2="dk2" accent1="accent1" accent2="accent2" accent3="accent3" accent4="accent4" accent5="accent5" accent6="accent6" hlink="hlink" folHlink="folHlink"/>
  <p:sldLayoutIdLst>
    <p:sldLayoutId id="2147483708" r:id="rId1"/>
  </p:sldLayoutIdLst>
  <p:hf hdr="0"/>
  <p:txStyles>
    <p:titleStyle>
      <a:lvl1pPr algn="l" defTabSz="1219170" rtl="0" eaLnBrk="1" latinLnBrk="0" hangingPunct="1">
        <a:lnSpc>
          <a:spcPct val="120000"/>
        </a:lnSpc>
        <a:spcBef>
          <a:spcPts val="267"/>
        </a:spcBef>
        <a:spcAft>
          <a:spcPts val="267"/>
        </a:spcAft>
        <a:buNone/>
        <a:defRPr sz="2667" kern="1200" baseline="0">
          <a:solidFill>
            <a:schemeClr val="bg1"/>
          </a:solidFill>
          <a:latin typeface="+mj-lt"/>
          <a:ea typeface="+mj-ea"/>
          <a:cs typeface="+mj-cs"/>
        </a:defRPr>
      </a:lvl1pPr>
    </p:titleStyle>
    <p:bodyStyle>
      <a:lvl1pPr marL="0" indent="0" algn="l" defTabSz="1219170" rtl="0" eaLnBrk="1" latinLnBrk="0" hangingPunct="1">
        <a:lnSpc>
          <a:spcPct val="114000"/>
        </a:lnSpc>
        <a:spcBef>
          <a:spcPts val="800"/>
        </a:spcBef>
        <a:spcAft>
          <a:spcPts val="133"/>
        </a:spcAft>
        <a:buFont typeface="Arial" pitchFamily="34" charset="0"/>
        <a:buNone/>
        <a:defRPr sz="2133" kern="1200">
          <a:solidFill>
            <a:schemeClr val="tx1"/>
          </a:solidFill>
          <a:latin typeface="+mn-lt"/>
          <a:ea typeface="+mn-ea"/>
          <a:cs typeface="+mn-cs"/>
        </a:defRPr>
      </a:lvl1pPr>
      <a:lvl2pPr marL="357708" indent="-237061" algn="l" defTabSz="1219170" rtl="0" eaLnBrk="1" latinLnBrk="0" hangingPunct="1">
        <a:lnSpc>
          <a:spcPct val="114000"/>
        </a:lnSpc>
        <a:spcBef>
          <a:spcPts val="267"/>
        </a:spcBef>
        <a:spcAft>
          <a:spcPts val="533"/>
        </a:spcAft>
        <a:buFont typeface="Arial" pitchFamily="34" charset="0"/>
        <a:buChar char="•"/>
        <a:defRPr sz="2133" kern="1200">
          <a:solidFill>
            <a:schemeClr val="tx1"/>
          </a:solidFill>
          <a:latin typeface="+mn-lt"/>
          <a:ea typeface="+mn-ea"/>
          <a:cs typeface="+mn-cs"/>
        </a:defRPr>
      </a:lvl2pPr>
      <a:lvl3pPr marL="713300" indent="-251878" algn="l" defTabSz="1219170" rtl="0" eaLnBrk="1" latinLnBrk="0" hangingPunct="1">
        <a:lnSpc>
          <a:spcPct val="114000"/>
        </a:lnSpc>
        <a:spcBef>
          <a:spcPts val="133"/>
        </a:spcBef>
        <a:spcAft>
          <a:spcPts val="267"/>
        </a:spcAft>
        <a:buFont typeface="Arial" pitchFamily="34" charset="0"/>
        <a:buChar char="›"/>
        <a:defRPr sz="2133" kern="1200">
          <a:solidFill>
            <a:schemeClr val="tx1"/>
          </a:solidFill>
          <a:latin typeface="+mn-lt"/>
          <a:ea typeface="+mn-ea"/>
          <a:cs typeface="+mn-cs"/>
        </a:defRPr>
      </a:lvl3pPr>
      <a:lvl4pPr marL="1447764" indent="-304792" algn="l" defTabSz="1219170" rtl="0" eaLnBrk="1" latinLnBrk="0" hangingPunct="1">
        <a:lnSpc>
          <a:spcPct val="114000"/>
        </a:lnSpc>
        <a:spcBef>
          <a:spcPts val="133"/>
        </a:spcBef>
        <a:spcAft>
          <a:spcPts val="533"/>
        </a:spcAft>
        <a:buFont typeface="Arial" pitchFamily="34" charset="0"/>
        <a:buChar char="»"/>
        <a:defRPr sz="2133" kern="1200">
          <a:solidFill>
            <a:schemeClr val="tx1"/>
          </a:solidFill>
          <a:latin typeface="+mn-lt"/>
          <a:ea typeface="+mn-ea"/>
          <a:cs typeface="+mn-cs"/>
        </a:defRPr>
      </a:lvl4pPr>
      <a:lvl5pPr marL="1924003" indent="-230712" algn="l" defTabSz="1219170" rtl="0" eaLnBrk="1" latinLnBrk="0" hangingPunct="1">
        <a:lnSpc>
          <a:spcPct val="114000"/>
        </a:lnSpc>
        <a:spcBef>
          <a:spcPts val="133"/>
        </a:spcBef>
        <a:spcAft>
          <a:spcPts val="800"/>
        </a:spcAft>
        <a:buFont typeface="Arial" pitchFamily="34" charset="0"/>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84">
          <p15:clr>
            <a:srgbClr val="F26B43"/>
          </p15:clr>
        </p15:guide>
        <p15:guide id="3" pos="7344">
          <p15:clr>
            <a:srgbClr val="F26B43"/>
          </p15:clr>
        </p15:guide>
        <p15:guide id="4" orient="horz" pos="288">
          <p15:clr>
            <a:srgbClr val="F26B43"/>
          </p15:clr>
        </p15:guide>
        <p15:guide id="5" pos="27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40.xml"/><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png"/><Relationship Id="rId3" Type="http://schemas.openxmlformats.org/officeDocument/2006/relationships/chart" Target="../charts/chart2.xml"/><Relationship Id="rId21" Type="http://schemas.openxmlformats.org/officeDocument/2006/relationships/image" Target="../media/image45.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notesSlide" Target="../notesSlides/notesSlide3.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30.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9.png"/><Relationship Id="rId15" Type="http://schemas.openxmlformats.org/officeDocument/2006/relationships/image" Target="../media/image39.svg"/><Relationship Id="rId10" Type="http://schemas.openxmlformats.org/officeDocument/2006/relationships/image" Target="../media/image34.png"/><Relationship Id="rId19" Type="http://schemas.openxmlformats.org/officeDocument/2006/relationships/image" Target="../media/image43.svg"/><Relationship Id="rId4" Type="http://schemas.openxmlformats.org/officeDocument/2006/relationships/image" Target="../media/image5.png"/><Relationship Id="rId9" Type="http://schemas.openxmlformats.org/officeDocument/2006/relationships/image" Target="../media/image33.svg"/><Relationship Id="rId14" Type="http://schemas.openxmlformats.org/officeDocument/2006/relationships/image" Target="../media/image38.png"/><Relationship Id="rId22" Type="http://schemas.openxmlformats.org/officeDocument/2006/relationships/image" Target="../media/image29.png"/></Relationships>
</file>

<file path=ppt/slides/_rels/slide5.xml.rels><?xml version="1.0" encoding="UTF-8" standalone="yes"?>
<Relationships xmlns="http://schemas.openxmlformats.org/package/2006/relationships"><Relationship Id="rId13" Type="http://schemas.openxmlformats.org/officeDocument/2006/relationships/image" Target="../media/image37.svg"/><Relationship Id="rId18" Type="http://schemas.openxmlformats.org/officeDocument/2006/relationships/image" Target="../media/image42.png"/><Relationship Id="rId26" Type="http://schemas.openxmlformats.org/officeDocument/2006/relationships/image" Target="../media/image50.png"/><Relationship Id="rId39" Type="http://schemas.openxmlformats.org/officeDocument/2006/relationships/image" Target="../media/image63.svg"/><Relationship Id="rId21" Type="http://schemas.openxmlformats.org/officeDocument/2006/relationships/image" Target="../media/image45.svg"/><Relationship Id="rId34" Type="http://schemas.openxmlformats.org/officeDocument/2006/relationships/image" Target="../media/image58.png"/><Relationship Id="rId42" Type="http://schemas.openxmlformats.org/officeDocument/2006/relationships/image" Target="../media/image66.png"/><Relationship Id="rId47" Type="http://schemas.openxmlformats.org/officeDocument/2006/relationships/image" Target="../media/image71.svg"/><Relationship Id="rId50" Type="http://schemas.openxmlformats.org/officeDocument/2006/relationships/image" Target="../media/image74.png"/><Relationship Id="rId7" Type="http://schemas.openxmlformats.org/officeDocument/2006/relationships/image" Target="../media/image31.svg"/><Relationship Id="rId2" Type="http://schemas.openxmlformats.org/officeDocument/2006/relationships/notesSlide" Target="../notesSlides/notesSlide4.xml"/><Relationship Id="rId16" Type="http://schemas.openxmlformats.org/officeDocument/2006/relationships/image" Target="../media/image40.png"/><Relationship Id="rId29" Type="http://schemas.openxmlformats.org/officeDocument/2006/relationships/image" Target="../media/image53.svg"/><Relationship Id="rId11" Type="http://schemas.openxmlformats.org/officeDocument/2006/relationships/image" Target="../media/image35.svg"/><Relationship Id="rId24" Type="http://schemas.openxmlformats.org/officeDocument/2006/relationships/image" Target="../media/image48.png"/><Relationship Id="rId32" Type="http://schemas.openxmlformats.org/officeDocument/2006/relationships/image" Target="../media/image56.png"/><Relationship Id="rId37" Type="http://schemas.openxmlformats.org/officeDocument/2006/relationships/image" Target="../media/image61.svg"/><Relationship Id="rId40" Type="http://schemas.openxmlformats.org/officeDocument/2006/relationships/image" Target="../media/image64.png"/><Relationship Id="rId45" Type="http://schemas.openxmlformats.org/officeDocument/2006/relationships/image" Target="../media/image69.svg"/><Relationship Id="rId53" Type="http://schemas.openxmlformats.org/officeDocument/2006/relationships/image" Target="../media/image77.svg"/><Relationship Id="rId5" Type="http://schemas.openxmlformats.org/officeDocument/2006/relationships/image" Target="../media/image9.png"/><Relationship Id="rId10" Type="http://schemas.openxmlformats.org/officeDocument/2006/relationships/image" Target="../media/image34.png"/><Relationship Id="rId19" Type="http://schemas.openxmlformats.org/officeDocument/2006/relationships/image" Target="../media/image43.svg"/><Relationship Id="rId31" Type="http://schemas.openxmlformats.org/officeDocument/2006/relationships/image" Target="../media/image55.svg"/><Relationship Id="rId44" Type="http://schemas.openxmlformats.org/officeDocument/2006/relationships/image" Target="../media/image68.png"/><Relationship Id="rId52" Type="http://schemas.openxmlformats.org/officeDocument/2006/relationships/image" Target="../media/image76.png"/><Relationship Id="rId4" Type="http://schemas.openxmlformats.org/officeDocument/2006/relationships/image" Target="../media/image5.png"/><Relationship Id="rId9" Type="http://schemas.openxmlformats.org/officeDocument/2006/relationships/image" Target="../media/image33.sv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svg"/><Relationship Id="rId30" Type="http://schemas.openxmlformats.org/officeDocument/2006/relationships/image" Target="../media/image54.png"/><Relationship Id="rId35" Type="http://schemas.openxmlformats.org/officeDocument/2006/relationships/image" Target="../media/image59.svg"/><Relationship Id="rId43" Type="http://schemas.openxmlformats.org/officeDocument/2006/relationships/image" Target="../media/image67.svg"/><Relationship Id="rId48" Type="http://schemas.openxmlformats.org/officeDocument/2006/relationships/image" Target="../media/image72.png"/><Relationship Id="rId8" Type="http://schemas.openxmlformats.org/officeDocument/2006/relationships/image" Target="../media/image32.png"/><Relationship Id="rId51" Type="http://schemas.openxmlformats.org/officeDocument/2006/relationships/image" Target="../media/image75.svg"/><Relationship Id="rId3" Type="http://schemas.openxmlformats.org/officeDocument/2006/relationships/chart" Target="../charts/chart3.xml"/><Relationship Id="rId12" Type="http://schemas.openxmlformats.org/officeDocument/2006/relationships/image" Target="../media/image36.png"/><Relationship Id="rId17" Type="http://schemas.openxmlformats.org/officeDocument/2006/relationships/image" Target="../media/image41.svg"/><Relationship Id="rId25" Type="http://schemas.openxmlformats.org/officeDocument/2006/relationships/image" Target="../media/image49.svg"/><Relationship Id="rId33" Type="http://schemas.openxmlformats.org/officeDocument/2006/relationships/image" Target="../media/image57.svg"/><Relationship Id="rId38" Type="http://schemas.openxmlformats.org/officeDocument/2006/relationships/image" Target="../media/image62.png"/><Relationship Id="rId46" Type="http://schemas.openxmlformats.org/officeDocument/2006/relationships/image" Target="../media/image70.png"/><Relationship Id="rId20" Type="http://schemas.openxmlformats.org/officeDocument/2006/relationships/image" Target="../media/image44.png"/><Relationship Id="rId41" Type="http://schemas.openxmlformats.org/officeDocument/2006/relationships/image" Target="../media/image65.svg"/><Relationship Id="rId54" Type="http://schemas.openxmlformats.org/officeDocument/2006/relationships/image" Target="../media/image29.png"/><Relationship Id="rId1" Type="http://schemas.openxmlformats.org/officeDocument/2006/relationships/slideLayout" Target="../slideLayouts/slideLayout30.xml"/><Relationship Id="rId6" Type="http://schemas.openxmlformats.org/officeDocument/2006/relationships/image" Target="../media/image30.png"/><Relationship Id="rId15" Type="http://schemas.openxmlformats.org/officeDocument/2006/relationships/image" Target="../media/image39.svg"/><Relationship Id="rId23" Type="http://schemas.openxmlformats.org/officeDocument/2006/relationships/image" Target="../media/image47.svg"/><Relationship Id="rId28" Type="http://schemas.openxmlformats.org/officeDocument/2006/relationships/image" Target="../media/image52.png"/><Relationship Id="rId36" Type="http://schemas.openxmlformats.org/officeDocument/2006/relationships/image" Target="../media/image60.png"/><Relationship Id="rId49" Type="http://schemas.openxmlformats.org/officeDocument/2006/relationships/image" Target="../media/image73.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4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47.xml"/><Relationship Id="rId5" Type="http://schemas.openxmlformats.org/officeDocument/2006/relationships/image" Target="../media/image29.png"/><Relationship Id="rId4" Type="http://schemas.openxmlformats.org/officeDocument/2006/relationships/image" Target="../media/image7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D3910D-F25D-8280-37A9-C76CACBF2EC6}"/>
              </a:ext>
            </a:extLst>
          </p:cNvPr>
          <p:cNvSpPr txBox="1"/>
          <p:nvPr/>
        </p:nvSpPr>
        <p:spPr>
          <a:xfrm>
            <a:off x="368847" y="4852809"/>
            <a:ext cx="5964104" cy="1200329"/>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Tx/>
              <a:buNone/>
              <a:tabLst/>
              <a:defRPr/>
            </a:pPr>
            <a:r>
              <a:rPr lang="en-US" sz="3600" b="1">
                <a:latin typeface="Segoe UI  "/>
                <a:ea typeface="ＭＳ Ｐゴシック" charset="0"/>
              </a:rPr>
              <a:t>Accelerate Transformation with Avanade Digital Care</a:t>
            </a:r>
            <a:endParaRPr kumimoji="0" lang="en-US" sz="3600" b="1" i="0" u="none" strike="noStrike" kern="1200" cap="none" spc="0" normalizeH="0" baseline="0" noProof="0">
              <a:ln>
                <a:noFill/>
              </a:ln>
              <a:effectLst/>
              <a:uLnTx/>
              <a:uFillTx/>
              <a:latin typeface="Segoe UI  "/>
              <a:ea typeface="ＭＳ Ｐゴシック" charset="0"/>
            </a:endParaRPr>
          </a:p>
        </p:txBody>
      </p:sp>
    </p:spTree>
    <p:extLst>
      <p:ext uri="{BB962C8B-B14F-4D97-AF65-F5344CB8AC3E}">
        <p14:creationId xmlns:p14="http://schemas.microsoft.com/office/powerpoint/2010/main" val="153624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118599-F7D2-442F-FA1B-9352173CCC40}"/>
              </a:ext>
            </a:extLst>
          </p:cNvPr>
          <p:cNvSpPr txBox="1"/>
          <p:nvPr/>
        </p:nvSpPr>
        <p:spPr>
          <a:xfrm>
            <a:off x="385419" y="457200"/>
            <a:ext cx="4620534" cy="3662541"/>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Avanade can help Integrated Care Systems dramatically improve Digital Services, Collaboration, Automation and Data/AI across all parties by </a:t>
            </a:r>
            <a:r>
              <a:rPr lang="en-US" sz="1600" b="1" dirty="0">
                <a:latin typeface="Segoe UI" panose="020B0502040204020203" pitchFamily="34" charset="0"/>
                <a:cs typeface="Segoe UI" panose="020B0502040204020203" pitchFamily="34" charset="0"/>
              </a:rPr>
              <a:t>leveraging the investments made by NHS England </a:t>
            </a:r>
            <a:r>
              <a:rPr lang="en-US" sz="1600" dirty="0">
                <a:latin typeface="Segoe UI" panose="020B0502040204020203" pitchFamily="34" charset="0"/>
                <a:cs typeface="Segoe UI" panose="020B0502040204020203" pitchFamily="34" charset="0"/>
              </a:rPr>
              <a:t>in the current and new </a:t>
            </a:r>
            <a:r>
              <a:rPr lang="en-US" sz="1600" b="1" dirty="0">
                <a:latin typeface="Segoe UI" panose="020B0502040204020203" pitchFamily="34" charset="0"/>
                <a:cs typeface="Segoe UI" panose="020B0502040204020203" pitchFamily="34" charset="0"/>
              </a:rPr>
              <a:t>NHS mail and central tenant</a:t>
            </a:r>
            <a:r>
              <a:rPr lang="en-US" sz="1600" dirty="0">
                <a:latin typeface="Segoe UI" panose="020B0502040204020203" pitchFamily="34" charset="0"/>
                <a:cs typeface="Segoe UI" panose="020B0502040204020203" pitchFamily="34" charset="0"/>
              </a:rPr>
              <a:t>. </a:t>
            </a:r>
          </a:p>
          <a:p>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Avanade can also enable </a:t>
            </a:r>
            <a:r>
              <a:rPr lang="en-US" sz="1600" b="1" dirty="0">
                <a:latin typeface="Segoe UI" panose="020B0502040204020203" pitchFamily="34" charset="0"/>
                <a:cs typeface="Segoe UI" panose="020B0502040204020203" pitchFamily="34" charset="0"/>
              </a:rPr>
              <a:t>process automation across organizational boundaries</a:t>
            </a:r>
            <a:r>
              <a:rPr lang="en-US" sz="1600" dirty="0">
                <a:latin typeface="Segoe UI" panose="020B0502040204020203" pitchFamily="34" charset="0"/>
                <a:cs typeface="Segoe UI" panose="020B0502040204020203" pitchFamily="34" charset="0"/>
              </a:rPr>
              <a:t> and turn i</a:t>
            </a:r>
            <a:r>
              <a:rPr lang="en-US" sz="1600" b="1" dirty="0">
                <a:latin typeface="Segoe UI" panose="020B0502040204020203" pitchFamily="34" charset="0"/>
                <a:cs typeface="Segoe UI" panose="020B0502040204020203" pitchFamily="34" charset="0"/>
              </a:rPr>
              <a:t>maging archives into a strategic asset</a:t>
            </a:r>
            <a:r>
              <a:rPr lang="en-US" sz="1600" dirty="0">
                <a:latin typeface="Segoe UI" panose="020B0502040204020203" pitchFamily="34" charset="0"/>
                <a:cs typeface="Segoe UI" panose="020B0502040204020203" pitchFamily="34" charset="0"/>
              </a:rPr>
              <a:t>.</a:t>
            </a:r>
          </a:p>
          <a:p>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By working with Avanade we can help you transform digital care while </a:t>
            </a:r>
            <a:r>
              <a:rPr lang="en-US" sz="1600" b="1" dirty="0">
                <a:latin typeface="Segoe UI" panose="020B0502040204020203" pitchFamily="34" charset="0"/>
                <a:cs typeface="Segoe UI" panose="020B0502040204020203" pitchFamily="34" charset="0"/>
              </a:rPr>
              <a:t>delivering demonstrable productivity gains.</a:t>
            </a:r>
          </a:p>
        </p:txBody>
      </p:sp>
      <p:grpSp>
        <p:nvGrpSpPr>
          <p:cNvPr id="6" name="Group 5">
            <a:extLst>
              <a:ext uri="{FF2B5EF4-FFF2-40B4-BE49-F238E27FC236}">
                <a16:creationId xmlns:a16="http://schemas.microsoft.com/office/drawing/2014/main" id="{C1F1058E-339E-C328-03E0-80EF31F1554F}"/>
              </a:ext>
            </a:extLst>
          </p:cNvPr>
          <p:cNvGrpSpPr/>
          <p:nvPr/>
        </p:nvGrpSpPr>
        <p:grpSpPr>
          <a:xfrm>
            <a:off x="0" y="4477395"/>
            <a:ext cx="3902176" cy="2419350"/>
            <a:chOff x="0" y="3874168"/>
            <a:chExt cx="4812632" cy="2983832"/>
          </a:xfrm>
        </p:grpSpPr>
        <p:pic>
          <p:nvPicPr>
            <p:cNvPr id="7" name="Picture 6" descr="A picture containing icon&#10;&#10;Description automatically generated">
              <a:extLst>
                <a:ext uri="{FF2B5EF4-FFF2-40B4-BE49-F238E27FC236}">
                  <a16:creationId xmlns:a16="http://schemas.microsoft.com/office/drawing/2014/main" id="{775BED6A-CDD2-D34D-D504-215ECA83648F}"/>
                </a:ext>
              </a:extLst>
            </p:cNvPr>
            <p:cNvPicPr>
              <a:picLocks noChangeAspect="1"/>
            </p:cNvPicPr>
            <p:nvPr/>
          </p:nvPicPr>
          <p:blipFill rotWithShape="1">
            <a:blip r:embed="rId2"/>
            <a:srcRect l="50000" r="10526" b="24873"/>
            <a:stretch/>
          </p:blipFill>
          <p:spPr>
            <a:xfrm>
              <a:off x="0" y="5205317"/>
              <a:ext cx="4812632" cy="1652683"/>
            </a:xfrm>
            <a:prstGeom prst="rect">
              <a:avLst/>
            </a:prstGeom>
          </p:spPr>
        </p:pic>
        <p:pic>
          <p:nvPicPr>
            <p:cNvPr id="8" name="Graphic 4">
              <a:extLst>
                <a:ext uri="{FF2B5EF4-FFF2-40B4-BE49-F238E27FC236}">
                  <a16:creationId xmlns:a16="http://schemas.microsoft.com/office/drawing/2014/main" id="{55F60D6F-C7E2-9359-2182-5B960406353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9375" t="17544" r="29934" b="38948"/>
            <a:stretch/>
          </p:blipFill>
          <p:spPr>
            <a:xfrm>
              <a:off x="0" y="3874168"/>
              <a:ext cx="3741822" cy="2983832"/>
            </a:xfrm>
            <a:prstGeom prst="rect">
              <a:avLst/>
            </a:prstGeom>
          </p:spPr>
        </p:pic>
      </p:grpSp>
    </p:spTree>
    <p:extLst>
      <p:ext uri="{BB962C8B-B14F-4D97-AF65-F5344CB8AC3E}">
        <p14:creationId xmlns:p14="http://schemas.microsoft.com/office/powerpoint/2010/main" val="104349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862D11-0A38-BFF8-C5C9-A6591CD472DF}"/>
              </a:ext>
            </a:extLst>
          </p:cNvPr>
          <p:cNvSpPr/>
          <p:nvPr/>
        </p:nvSpPr>
        <p:spPr>
          <a:xfrm>
            <a:off x="437357" y="1459667"/>
            <a:ext cx="2202008" cy="595077"/>
          </a:xfrm>
          <a:prstGeom prst="rect">
            <a:avLst/>
          </a:prstGeom>
          <a:solidFill>
            <a:schemeClr val="bg2"/>
          </a:solidFill>
          <a:ln w="12700" cap="flat" cmpd="sng" algn="ctr">
            <a:noFill/>
            <a:prstDash val="solid"/>
            <a:miter lim="800000"/>
          </a:ln>
          <a:effectLst/>
        </p:spPr>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100" b="1" kern="0"/>
              <a:t>Accelerate Time to Value </a:t>
            </a:r>
            <a:endParaRPr kumimoji="0" lang="en-GB" sz="1100" b="1" i="0" u="none" strike="noStrike" kern="0" cap="none" spc="0" normalizeH="0" baseline="0" noProof="0">
              <a:ln>
                <a:noFill/>
              </a:ln>
              <a:effectLst/>
              <a:uLnTx/>
              <a:uFillTx/>
              <a:ea typeface="+mn-ea"/>
              <a:cs typeface="+mn-cs"/>
            </a:endParaRPr>
          </a:p>
        </p:txBody>
      </p:sp>
      <p:sp>
        <p:nvSpPr>
          <p:cNvPr id="10" name="Rectangle 9">
            <a:extLst>
              <a:ext uri="{FF2B5EF4-FFF2-40B4-BE49-F238E27FC236}">
                <a16:creationId xmlns:a16="http://schemas.microsoft.com/office/drawing/2014/main" id="{A44AE1BF-8796-B0CD-00B6-D872BE8F61CF}"/>
              </a:ext>
            </a:extLst>
          </p:cNvPr>
          <p:cNvSpPr/>
          <p:nvPr/>
        </p:nvSpPr>
        <p:spPr>
          <a:xfrm>
            <a:off x="437355" y="1164857"/>
            <a:ext cx="2202007" cy="306015"/>
          </a:xfrm>
          <a:prstGeom prst="rect">
            <a:avLst/>
          </a:prstGeom>
          <a:gradFill flip="none" rotWithShape="1">
            <a:gsLst>
              <a:gs pos="0">
                <a:schemeClr val="tx2"/>
              </a:gs>
              <a:gs pos="100000">
                <a:schemeClr val="accent2"/>
              </a:gs>
            </a:gsLst>
            <a:lin ang="10800000" scaled="1"/>
            <a:tileRect/>
          </a:gradFill>
          <a:ln w="12700" cap="flat" cmpd="sng" algn="ctr">
            <a:noFill/>
            <a:prstDash val="solid"/>
            <a:miter lim="800000"/>
          </a:ln>
          <a:effectLst/>
        </p:spPr>
        <p:txBody>
          <a:bodyPr lIns="36000" rIns="3600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050" b="1" kern="0">
                <a:solidFill>
                  <a:srgbClr val="F2F2F2"/>
                </a:solidFill>
                <a:latin typeface="Segoe UI" panose="020B0502040204020203" pitchFamily="34" charset="0"/>
                <a:cs typeface="Segoe UI" panose="020B0502040204020203" pitchFamily="34" charset="0"/>
              </a:rPr>
              <a:t>Leverage Existing </a:t>
            </a:r>
            <a:r>
              <a:rPr lang="en-US" sz="1050" b="1" kern="0" err="1">
                <a:solidFill>
                  <a:srgbClr val="F2F2F2"/>
                </a:solidFill>
                <a:latin typeface="Segoe UI" panose="020B0502040204020203" pitchFamily="34" charset="0"/>
                <a:cs typeface="Segoe UI" panose="020B0502040204020203" pitchFamily="34" charset="0"/>
              </a:rPr>
              <a:t>Licences</a:t>
            </a:r>
            <a:endParaRPr kumimoji="0" lang="en-GB" sz="1050" b="1" i="0" u="none" strike="noStrike" kern="0" cap="none" spc="0" normalizeH="0" baseline="0" noProof="0">
              <a:ln>
                <a:noFill/>
              </a:ln>
              <a:solidFill>
                <a:srgbClr val="F2F2F2"/>
              </a:solidFill>
              <a:effectLst/>
              <a:uLnTx/>
              <a:uFillTx/>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9A0B5CAC-8D29-F95E-C663-0F23FB482B71}"/>
              </a:ext>
            </a:extLst>
          </p:cNvPr>
          <p:cNvSpPr/>
          <p:nvPr/>
        </p:nvSpPr>
        <p:spPr>
          <a:xfrm>
            <a:off x="437354" y="1164856"/>
            <a:ext cx="2202011" cy="5007343"/>
          </a:xfrm>
          <a:prstGeom prst="rect">
            <a:avLst/>
          </a:prstGeom>
          <a:noFill/>
          <a:ln w="12700" cap="flat" cmpd="sng" algn="ctr">
            <a:solidFill>
              <a:schemeClr val="accent1"/>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2F2F2"/>
              </a:solidFill>
              <a:effectLst/>
              <a:uLnTx/>
              <a:uFillTx/>
              <a:latin typeface="Arial Nova Light"/>
              <a:ea typeface="+mn-ea"/>
              <a:cs typeface="+mn-cs"/>
            </a:endParaRPr>
          </a:p>
        </p:txBody>
      </p:sp>
      <p:sp>
        <p:nvSpPr>
          <p:cNvPr id="11" name="Text Placeholder 3">
            <a:extLst>
              <a:ext uri="{FF2B5EF4-FFF2-40B4-BE49-F238E27FC236}">
                <a16:creationId xmlns:a16="http://schemas.microsoft.com/office/drawing/2014/main" id="{834FE9C6-F3E5-46A4-0916-8C2A0B2990F3}"/>
              </a:ext>
            </a:extLst>
          </p:cNvPr>
          <p:cNvSpPr txBox="1">
            <a:spLocks/>
          </p:cNvSpPr>
          <p:nvPr/>
        </p:nvSpPr>
        <p:spPr>
          <a:xfrm>
            <a:off x="430214" y="2123420"/>
            <a:ext cx="2070940" cy="2552669"/>
          </a:xfrm>
          <a:prstGeom prst="rect">
            <a:avLst/>
          </a:prstGeom>
        </p:spPr>
        <p:txBody>
          <a:bodyPr lIns="0" tIns="0" rIns="0" bIns="0" anchor="t"/>
          <a:lstStyle>
            <a:lvl1pPr marL="0" marR="0" indent="0" algn="l" defTabSz="914286" rtl="0" eaLnBrk="1" fontAlgn="auto" latinLnBrk="0" hangingPunct="1">
              <a:lnSpc>
                <a:spcPct val="90000"/>
              </a:lnSpc>
              <a:spcBef>
                <a:spcPts val="1000"/>
              </a:spcBef>
              <a:spcAft>
                <a:spcPts val="0"/>
              </a:spcAft>
              <a:buClr>
                <a:schemeClr val="accent1"/>
              </a:buClr>
              <a:buSzPct val="125000"/>
              <a:buFont typeface="+mj-lt" panose="020B0302030403020204" pitchFamily="34" charset="0"/>
              <a:buNone/>
              <a:tabLst/>
              <a:defRPr sz="1200" b="0" kern="1200">
                <a:solidFill>
                  <a:schemeClr val="tx1"/>
                </a:solidFill>
                <a:latin typeface="+mn-lt"/>
                <a:ea typeface="+mn-ea"/>
                <a:cs typeface="+mn-cs"/>
              </a:defRPr>
            </a:lvl1pPr>
            <a:lvl2pPr marL="736924" indent="-467870" algn="l" defTabSz="914286" rtl="0" eaLnBrk="1" latinLnBrk="0" hangingPunct="1">
              <a:lnSpc>
                <a:spcPct val="90000"/>
              </a:lnSpc>
              <a:spcBef>
                <a:spcPts val="500"/>
              </a:spcBef>
              <a:buClr>
                <a:schemeClr val="accent1"/>
              </a:buClr>
              <a:buSzPct val="100000"/>
              <a:buFontTx/>
              <a:buBlip>
                <a:blip r:embed="rId3"/>
              </a:buBlip>
              <a:defRPr sz="1200" kern="1200">
                <a:solidFill>
                  <a:schemeClr val="tx1"/>
                </a:solidFill>
                <a:latin typeface="+mn-lt" panose="020B0304020202020204" pitchFamily="34" charset="0"/>
                <a:ea typeface="+mn-ea"/>
                <a:cs typeface="+mn-cs"/>
              </a:defRPr>
            </a:lvl2pPr>
            <a:lvl3pPr marL="942881" indent="0" algn="r" defTabSz="914286" rtl="0" eaLnBrk="1" latinLnBrk="0" hangingPunct="1">
              <a:lnSpc>
                <a:spcPct val="90000"/>
              </a:lnSpc>
              <a:spcBef>
                <a:spcPts val="500"/>
              </a:spcBef>
              <a:buClr>
                <a:schemeClr val="accent1"/>
              </a:buClr>
              <a:buSzPct val="125000"/>
              <a:buFontTx/>
              <a:buNone/>
              <a:defRPr sz="1200" b="0" i="1" kern="1200">
                <a:solidFill>
                  <a:schemeClr val="tx1"/>
                </a:solidFill>
                <a:latin typeface="+mj-lt" panose="020B0504020202020204" pitchFamily="34" charset="0"/>
                <a:ea typeface="+mn-ea"/>
                <a:cs typeface="+mn-cs"/>
              </a:defRPr>
            </a:lvl3pPr>
            <a:lvl4pPr marL="1142886" indent="0" algn="l" defTabSz="914286" rtl="0" eaLnBrk="1" latinLnBrk="0" hangingPunct="1">
              <a:lnSpc>
                <a:spcPct val="90000"/>
              </a:lnSpc>
              <a:spcBef>
                <a:spcPts val="500"/>
              </a:spcBef>
              <a:buClr>
                <a:schemeClr val="accent1"/>
              </a:buClr>
              <a:buSzPct val="125000"/>
              <a:buFontTx/>
              <a:buNone/>
              <a:defRPr sz="1200" kern="1200">
                <a:solidFill>
                  <a:schemeClr val="tx1"/>
                </a:solidFill>
                <a:latin typeface="+mn-lt" panose="020B0304020202020204" pitchFamily="34" charset="0"/>
                <a:ea typeface="+mn-ea"/>
                <a:cs typeface="+mn-cs"/>
              </a:defRPr>
            </a:lvl4pPr>
            <a:lvl5pPr marL="1342891" indent="0" algn="l" defTabSz="914286" rtl="0" eaLnBrk="1" latinLnBrk="0" hangingPunct="1">
              <a:lnSpc>
                <a:spcPct val="90000"/>
              </a:lnSpc>
              <a:spcBef>
                <a:spcPts val="500"/>
              </a:spcBef>
              <a:buClr>
                <a:schemeClr val="accent1"/>
              </a:buClr>
              <a:buSzPct val="125000"/>
              <a:buFontTx/>
              <a:buNone/>
              <a:defRPr sz="1200" kern="1200">
                <a:solidFill>
                  <a:schemeClr val="tx1"/>
                </a:solidFill>
                <a:latin typeface="+mn-lt" panose="020B0304020202020204" pitchFamily="34" charset="0"/>
                <a:ea typeface="+mn-ea"/>
                <a:cs typeface="+mn-cs"/>
              </a:defRPr>
            </a:lvl5pPr>
            <a:lvl6pPr marL="2514286"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6pPr>
            <a:lvl7pPr marL="2971429"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7pPr>
            <a:lvl8pPr marL="3428572"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8pPr>
            <a:lvl9pPr marL="3885714"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9pPr>
          </a:lstStyle>
          <a:p>
            <a:pPr marL="180000">
              <a:lnSpc>
                <a:spcPct val="100000"/>
              </a:lnSpc>
            </a:pPr>
            <a:r>
              <a:rPr lang="en-US" sz="1000" dirty="0"/>
              <a:t>Avanade can help ICSs and organizations that use NHS Mail today to transform how Digital care is delivered. A suite of outcomes can now be centrally managed but delivered and integrated into your local systems using tried and tested capabilities. </a:t>
            </a:r>
          </a:p>
          <a:p>
            <a:pPr marL="180000">
              <a:lnSpc>
                <a:spcPct val="100000"/>
              </a:lnSpc>
            </a:pPr>
            <a:r>
              <a:rPr lang="en-US" sz="1000" dirty="0"/>
              <a:t>Our unique offering leverages all </a:t>
            </a:r>
          </a:p>
          <a:p>
            <a:pPr marL="180000">
              <a:lnSpc>
                <a:spcPct val="100000"/>
              </a:lnSpc>
              <a:spcBef>
                <a:spcPts val="0"/>
              </a:spcBef>
            </a:pPr>
            <a:r>
              <a:rPr lang="en-US" sz="1000" dirty="0"/>
              <a:t>of the investment made by NHS England, using Microsoft technologies that are familiar </a:t>
            </a:r>
          </a:p>
          <a:p>
            <a:pPr marL="180000">
              <a:lnSpc>
                <a:spcPct val="100000"/>
              </a:lnSpc>
              <a:spcBef>
                <a:spcPts val="0"/>
              </a:spcBef>
            </a:pPr>
            <a:r>
              <a:rPr lang="en-US" sz="1000" dirty="0"/>
              <a:t>and accessible.</a:t>
            </a:r>
          </a:p>
          <a:p>
            <a:pPr marL="180000">
              <a:lnSpc>
                <a:spcPct val="100000"/>
              </a:lnSpc>
            </a:pPr>
            <a:r>
              <a:rPr lang="en-US" sz="1000" dirty="0"/>
              <a:t>From Intranets to fully integrated digital care, we can reduce deployment risks and time to value</a:t>
            </a:r>
            <a:r>
              <a:rPr lang="en-US" sz="1000" dirty="0">
                <a:solidFill>
                  <a:srgbClr val="000000"/>
                </a:solidFill>
              </a:rPr>
              <a:t>.</a:t>
            </a:r>
          </a:p>
          <a:p>
            <a:pPr marL="180000">
              <a:lnSpc>
                <a:spcPct val="100000"/>
              </a:lnSpc>
            </a:pPr>
            <a:r>
              <a:rPr lang="en-US" sz="1000" dirty="0">
                <a:solidFill>
                  <a:srgbClr val="FF5800"/>
                </a:solidFill>
                <a:latin typeface="Segoe UI"/>
                <a:ea typeface="+mj-ea"/>
                <a:cs typeface="Segoe UI"/>
              </a:rPr>
              <a:t>Avanade, leveraging Microsoft Cloud for Healthcare, uses </a:t>
            </a:r>
            <a:r>
              <a:rPr lang="en-US" sz="1000" b="1" dirty="0">
                <a:solidFill>
                  <a:srgbClr val="FF5800"/>
                </a:solidFill>
                <a:latin typeface="Segoe UI"/>
                <a:ea typeface="+mj-ea"/>
                <a:cs typeface="Segoe UI"/>
              </a:rPr>
              <a:t>a single integration service to local clinical systems</a:t>
            </a:r>
            <a:r>
              <a:rPr lang="en-US" sz="1000" dirty="0">
                <a:solidFill>
                  <a:srgbClr val="FF5800"/>
                </a:solidFill>
                <a:latin typeface="Segoe UI"/>
                <a:ea typeface="+mj-ea"/>
                <a:cs typeface="Segoe UI"/>
              </a:rPr>
              <a:t> which is connected to each digital capability: </a:t>
            </a:r>
            <a:r>
              <a:rPr lang="en-US" sz="1000" b="1" dirty="0">
                <a:solidFill>
                  <a:srgbClr val="FF5800"/>
                </a:solidFill>
                <a:latin typeface="Segoe UI"/>
                <a:ea typeface="+mj-ea"/>
                <a:cs typeface="Segoe UI"/>
              </a:rPr>
              <a:t>integrate once, </a:t>
            </a:r>
          </a:p>
          <a:p>
            <a:pPr marL="180000">
              <a:lnSpc>
                <a:spcPct val="100000"/>
              </a:lnSpc>
              <a:spcBef>
                <a:spcPts val="0"/>
              </a:spcBef>
            </a:pPr>
            <a:r>
              <a:rPr lang="en-US" sz="1000" b="1" dirty="0">
                <a:solidFill>
                  <a:srgbClr val="FF5800"/>
                </a:solidFill>
                <a:latin typeface="Segoe UI"/>
                <a:ea typeface="+mj-ea"/>
                <a:cs typeface="Segoe UI"/>
              </a:rPr>
              <a:t>use many.</a:t>
            </a:r>
          </a:p>
        </p:txBody>
      </p:sp>
      <p:grpSp>
        <p:nvGrpSpPr>
          <p:cNvPr id="5" name="Group 4">
            <a:extLst>
              <a:ext uri="{FF2B5EF4-FFF2-40B4-BE49-F238E27FC236}">
                <a16:creationId xmlns:a16="http://schemas.microsoft.com/office/drawing/2014/main" id="{090AD3DB-9F02-31F4-38D4-3D5019DA15D1}"/>
              </a:ext>
            </a:extLst>
          </p:cNvPr>
          <p:cNvGrpSpPr/>
          <p:nvPr/>
        </p:nvGrpSpPr>
        <p:grpSpPr>
          <a:xfrm>
            <a:off x="3729346" y="1219020"/>
            <a:ext cx="4733308" cy="4815384"/>
            <a:chOff x="3317679" y="1144902"/>
            <a:chExt cx="4733308" cy="4815384"/>
          </a:xfrm>
        </p:grpSpPr>
        <p:graphicFrame>
          <p:nvGraphicFramePr>
            <p:cNvPr id="36" name="Chart 2">
              <a:extLst>
                <a:ext uri="{FF2B5EF4-FFF2-40B4-BE49-F238E27FC236}">
                  <a16:creationId xmlns:a16="http://schemas.microsoft.com/office/drawing/2014/main" id="{280F81C4-C7E8-C3F2-1681-CB8FBEC22712}"/>
                </a:ext>
              </a:extLst>
            </p:cNvPr>
            <p:cNvGraphicFramePr>
              <a:graphicFrameLocks noChangeAspect="1"/>
            </p:cNvGraphicFramePr>
            <p:nvPr/>
          </p:nvGraphicFramePr>
          <p:xfrm>
            <a:off x="3545073" y="1454372"/>
            <a:ext cx="4505914" cy="4505914"/>
          </p:xfrm>
          <a:graphic>
            <a:graphicData uri="http://schemas.openxmlformats.org/drawingml/2006/chart">
              <c:chart xmlns:c="http://schemas.openxmlformats.org/drawingml/2006/chart" xmlns:r="http://schemas.openxmlformats.org/officeDocument/2006/relationships" r:id="rId4"/>
            </a:graphicData>
          </a:graphic>
        </p:graphicFrame>
        <p:sp>
          <p:nvSpPr>
            <p:cNvPr id="2" name="Arc 1">
              <a:extLst>
                <a:ext uri="{FF2B5EF4-FFF2-40B4-BE49-F238E27FC236}">
                  <a16:creationId xmlns:a16="http://schemas.microsoft.com/office/drawing/2014/main" id="{F424D471-AADF-4C7E-2920-713644C43167}"/>
                </a:ext>
              </a:extLst>
            </p:cNvPr>
            <p:cNvSpPr/>
            <p:nvPr/>
          </p:nvSpPr>
          <p:spPr>
            <a:xfrm rot="5400000">
              <a:off x="3317679" y="1144902"/>
              <a:ext cx="4424417" cy="4424417"/>
            </a:xfrm>
            <a:prstGeom prst="arc">
              <a:avLst>
                <a:gd name="adj1" fmla="val 16529928"/>
                <a:gd name="adj2" fmla="val 19612236"/>
              </a:avLst>
            </a:prstGeom>
            <a:ln w="25400">
              <a:solidFill>
                <a:schemeClr val="bg1"/>
              </a:solidFill>
              <a:prstDash val="sysDot"/>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Segoe UI Light"/>
                <a:ea typeface="+mn-ea"/>
                <a:cs typeface="+mn-cs"/>
              </a:endParaRPr>
            </a:p>
          </p:txBody>
        </p:sp>
        <p:sp>
          <p:nvSpPr>
            <p:cNvPr id="4" name="Arc 3">
              <a:extLst>
                <a:ext uri="{FF2B5EF4-FFF2-40B4-BE49-F238E27FC236}">
                  <a16:creationId xmlns:a16="http://schemas.microsoft.com/office/drawing/2014/main" id="{53DBC5E0-087C-216F-70A2-7F8C75EC9E54}"/>
                </a:ext>
              </a:extLst>
            </p:cNvPr>
            <p:cNvSpPr/>
            <p:nvPr/>
          </p:nvSpPr>
          <p:spPr>
            <a:xfrm rot="16200000" flipH="1">
              <a:off x="4145638" y="1472985"/>
              <a:ext cx="3759020" cy="3759022"/>
            </a:xfrm>
            <a:prstGeom prst="arc">
              <a:avLst>
                <a:gd name="adj1" fmla="val 16529928"/>
                <a:gd name="adj2" fmla="val 19612236"/>
              </a:avLst>
            </a:prstGeom>
            <a:ln w="25400">
              <a:solidFill>
                <a:schemeClr val="bg1"/>
              </a:solidFill>
              <a:prstDash val="sysDot"/>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Segoe UI Light"/>
                <a:ea typeface="+mn-ea"/>
                <a:cs typeface="+mn-cs"/>
              </a:endParaRPr>
            </a:p>
          </p:txBody>
        </p:sp>
        <p:sp>
          <p:nvSpPr>
            <p:cNvPr id="6" name="Arc 5">
              <a:extLst>
                <a:ext uri="{FF2B5EF4-FFF2-40B4-BE49-F238E27FC236}">
                  <a16:creationId xmlns:a16="http://schemas.microsoft.com/office/drawing/2014/main" id="{DC7A35D7-83C3-FAA9-6CEC-910463CCBBF8}"/>
                </a:ext>
              </a:extLst>
            </p:cNvPr>
            <p:cNvSpPr/>
            <p:nvPr/>
          </p:nvSpPr>
          <p:spPr>
            <a:xfrm rot="19800000">
              <a:off x="3924763" y="1969479"/>
              <a:ext cx="3759022" cy="3759020"/>
            </a:xfrm>
            <a:prstGeom prst="arc">
              <a:avLst>
                <a:gd name="adj1" fmla="val 16529928"/>
                <a:gd name="adj2" fmla="val 19612236"/>
              </a:avLst>
            </a:prstGeom>
            <a:ln w="25400">
              <a:solidFill>
                <a:schemeClr val="bg1"/>
              </a:solidFill>
              <a:prstDash val="sysDot"/>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Segoe UI Light"/>
                <a:ea typeface="+mn-ea"/>
                <a:cs typeface="+mn-cs"/>
              </a:endParaRPr>
            </a:p>
          </p:txBody>
        </p:sp>
        <p:sp>
          <p:nvSpPr>
            <p:cNvPr id="18" name="Rectangle 5">
              <a:extLst>
                <a:ext uri="{FF2B5EF4-FFF2-40B4-BE49-F238E27FC236}">
                  <a16:creationId xmlns:a16="http://schemas.microsoft.com/office/drawing/2014/main" id="{4A18B1F7-1280-F253-D153-9B55BF62E8C9}"/>
                </a:ext>
              </a:extLst>
            </p:cNvPr>
            <p:cNvSpPr>
              <a:spLocks noChangeAspect="1"/>
            </p:cNvSpPr>
            <p:nvPr/>
          </p:nvSpPr>
          <p:spPr>
            <a:xfrm>
              <a:off x="6270980" y="2609075"/>
              <a:ext cx="1232527" cy="4616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Segoe UI" panose="020B0502040204020203" pitchFamily="34" charset="0"/>
                  <a:ea typeface="ＭＳ Ｐゴシック" charset="0"/>
                  <a:cs typeface="Segoe UI" panose="020B0502040204020203" pitchFamily="34" charset="0"/>
                </a:rPr>
                <a:t>Clinician Experience &amp; Care Team Collaboration</a:t>
              </a:r>
            </a:p>
          </p:txBody>
        </p:sp>
        <p:sp>
          <p:nvSpPr>
            <p:cNvPr id="23" name="Rectangle 5">
              <a:extLst>
                <a:ext uri="{FF2B5EF4-FFF2-40B4-BE49-F238E27FC236}">
                  <a16:creationId xmlns:a16="http://schemas.microsoft.com/office/drawing/2014/main" id="{31DF660E-47EF-378D-A21D-35E191608382}"/>
                </a:ext>
              </a:extLst>
            </p:cNvPr>
            <p:cNvSpPr>
              <a:spLocks noChangeAspect="1"/>
            </p:cNvSpPr>
            <p:nvPr/>
          </p:nvSpPr>
          <p:spPr>
            <a:xfrm>
              <a:off x="3945854" y="2663411"/>
              <a:ext cx="1520098" cy="4616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Segoe UI" panose="020B0502040204020203" pitchFamily="34" charset="0"/>
                  <a:ea typeface="ＭＳ Ｐゴシック" charset="0"/>
                  <a:cs typeface="Segoe UI" panose="020B0502040204020203" pitchFamily="34" charset="0"/>
                </a:rPr>
                <a:t>Patient/Member Experience &amp; Engagement</a:t>
              </a:r>
            </a:p>
          </p:txBody>
        </p:sp>
        <p:sp>
          <p:nvSpPr>
            <p:cNvPr id="24" name="Rectangle 5">
              <a:extLst>
                <a:ext uri="{FF2B5EF4-FFF2-40B4-BE49-F238E27FC236}">
                  <a16:creationId xmlns:a16="http://schemas.microsoft.com/office/drawing/2014/main" id="{4D990C32-4D17-69F8-D7BA-E474888E5C08}"/>
                </a:ext>
              </a:extLst>
            </p:cNvPr>
            <p:cNvSpPr>
              <a:spLocks/>
            </p:cNvSpPr>
            <p:nvPr/>
          </p:nvSpPr>
          <p:spPr>
            <a:xfrm>
              <a:off x="5345003" y="4907900"/>
              <a:ext cx="879464" cy="4616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Segoe UI" panose="020B0502040204020203" pitchFamily="34" charset="0"/>
                  <a:ea typeface="ＭＳ Ｐゴシック" charset="0"/>
                  <a:cs typeface="Segoe UI" panose="020B0502040204020203" pitchFamily="34" charset="0"/>
                </a:rPr>
                <a:t>Data &amp; AI Driven Insights</a:t>
              </a:r>
            </a:p>
          </p:txBody>
        </p:sp>
        <p:sp>
          <p:nvSpPr>
            <p:cNvPr id="20" name="Arc 19">
              <a:extLst>
                <a:ext uri="{FF2B5EF4-FFF2-40B4-BE49-F238E27FC236}">
                  <a16:creationId xmlns:a16="http://schemas.microsoft.com/office/drawing/2014/main" id="{53E1EB9F-C1A2-3EED-E290-A34BA6864E8E}"/>
                </a:ext>
              </a:extLst>
            </p:cNvPr>
            <p:cNvSpPr/>
            <p:nvPr/>
          </p:nvSpPr>
          <p:spPr>
            <a:xfrm>
              <a:off x="4852231" y="2611655"/>
              <a:ext cx="1866344" cy="1980434"/>
            </a:xfrm>
            <a:prstGeom prst="arc">
              <a:avLst>
                <a:gd name="adj1" fmla="val 1962703"/>
                <a:gd name="adj2" fmla="val 8793607"/>
              </a:avLst>
            </a:prstGeom>
            <a:gradFill flip="none" rotWithShape="1">
              <a:gsLst>
                <a:gs pos="0">
                  <a:srgbClr val="59D2FF"/>
                </a:gs>
                <a:gs pos="35000">
                  <a:srgbClr val="00A4E7"/>
                </a:gs>
                <a:gs pos="100000">
                  <a:schemeClr val="bg1">
                    <a:lumMod val="95000"/>
                  </a:schemeClr>
                </a:gs>
              </a:gsLst>
              <a:path path="circle">
                <a:fillToRect l="50000" t="-80000" r="50000" b="180000"/>
              </a:path>
              <a:tileRect/>
            </a:gradFill>
            <a:ln w="12700">
              <a:noFill/>
              <a:prstDash val="sysDash"/>
              <a:tailEnd type="none"/>
            </a:ln>
          </p:spPr>
          <p:style>
            <a:lnRef idx="1">
              <a:schemeClr val="accent1"/>
            </a:lnRef>
            <a:fillRef idx="0">
              <a:schemeClr val="accent1"/>
            </a:fillRef>
            <a:effectRef idx="0">
              <a:schemeClr val="accent1"/>
            </a:effectRef>
            <a:fontRef idx="minor">
              <a:schemeClr val="tx1"/>
            </a:fontRef>
          </p:style>
          <p:txBody>
            <a:bodyPr rtlCol="0" anchor="ctr">
              <a:prstTxWarp prst="textCircl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Segoe UI Light"/>
                <a:ea typeface="+mn-ea"/>
                <a:cs typeface="+mn-cs"/>
              </a:endParaRPr>
            </a:p>
          </p:txBody>
        </p:sp>
        <p:sp>
          <p:nvSpPr>
            <p:cNvPr id="17" name="Oval 16">
              <a:extLst>
                <a:ext uri="{FF2B5EF4-FFF2-40B4-BE49-F238E27FC236}">
                  <a16:creationId xmlns:a16="http://schemas.microsoft.com/office/drawing/2014/main" id="{B237D358-1A91-3333-66D1-D1548849A60A}"/>
                </a:ext>
              </a:extLst>
            </p:cNvPr>
            <p:cNvSpPr/>
            <p:nvPr/>
          </p:nvSpPr>
          <p:spPr>
            <a:xfrm>
              <a:off x="5018662" y="2849214"/>
              <a:ext cx="1553762" cy="1554974"/>
            </a:xfrm>
            <a:prstGeom prst="ellipse">
              <a:avLst/>
            </a:prstGeom>
            <a:gradFill>
              <a:gsLst>
                <a:gs pos="100000">
                  <a:srgbClr val="0070C0"/>
                </a:gs>
                <a:gs pos="40000">
                  <a:srgbClr val="00B0F0">
                    <a:alpha val="0"/>
                  </a:srgbClr>
                </a:gs>
              </a:gsLst>
              <a:path path="circle">
                <a:fillToRect l="50000" t="50000" r="50000" b="50000"/>
              </a:path>
            </a:gradFill>
            <a:ln w="127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grpSp>
          <p:nvGrpSpPr>
            <p:cNvPr id="53" name="Group 52">
              <a:extLst>
                <a:ext uri="{FF2B5EF4-FFF2-40B4-BE49-F238E27FC236}">
                  <a16:creationId xmlns:a16="http://schemas.microsoft.com/office/drawing/2014/main" id="{1B89A505-478C-D43F-DE75-C789EC5A2E5A}"/>
                </a:ext>
              </a:extLst>
            </p:cNvPr>
            <p:cNvGrpSpPr/>
            <p:nvPr/>
          </p:nvGrpSpPr>
          <p:grpSpPr>
            <a:xfrm>
              <a:off x="5021148" y="3042511"/>
              <a:ext cx="1553766" cy="1176400"/>
              <a:chOff x="10251517" y="1511384"/>
              <a:chExt cx="1828801" cy="1384638"/>
            </a:xfrm>
          </p:grpSpPr>
          <p:sp>
            <p:nvSpPr>
              <p:cNvPr id="54" name="Freeform 53">
                <a:extLst>
                  <a:ext uri="{FF2B5EF4-FFF2-40B4-BE49-F238E27FC236}">
                    <a16:creationId xmlns:a16="http://schemas.microsoft.com/office/drawing/2014/main" id="{7334EE15-38F3-F0B6-66A2-3F9AD7AF8795}"/>
                  </a:ext>
                </a:extLst>
              </p:cNvPr>
              <p:cNvSpPr/>
              <p:nvPr/>
            </p:nvSpPr>
            <p:spPr>
              <a:xfrm>
                <a:off x="10251518" y="2311813"/>
                <a:ext cx="1828800" cy="82241"/>
              </a:xfrm>
              <a:custGeom>
                <a:avLst/>
                <a:gdLst>
                  <a:gd name="connsiteX0" fmla="*/ 0 w 1823634"/>
                  <a:gd name="connsiteY0" fmla="*/ 0 h 113655"/>
                  <a:gd name="connsiteX1" fmla="*/ 242807 w 1823634"/>
                  <a:gd name="connsiteY1" fmla="*/ 113655 h 113655"/>
                  <a:gd name="connsiteX2" fmla="*/ 1570495 w 1823634"/>
                  <a:gd name="connsiteY2" fmla="*/ 113655 h 113655"/>
                  <a:gd name="connsiteX3" fmla="*/ 1823634 w 1823634"/>
                  <a:gd name="connsiteY3" fmla="*/ 0 h 113655"/>
                  <a:gd name="connsiteX4" fmla="*/ 0 w 1823634"/>
                  <a:gd name="connsiteY4" fmla="*/ 0 h 11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634" h="113655">
                    <a:moveTo>
                      <a:pt x="0" y="0"/>
                    </a:moveTo>
                    <a:lnTo>
                      <a:pt x="242807" y="113655"/>
                    </a:lnTo>
                    <a:lnTo>
                      <a:pt x="1570495" y="113655"/>
                    </a:lnTo>
                    <a:lnTo>
                      <a:pt x="1823634" y="0"/>
                    </a:lnTo>
                    <a:lnTo>
                      <a:pt x="0" y="0"/>
                    </a:lnTo>
                    <a:close/>
                  </a:path>
                </a:pathLst>
              </a:cu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grpSp>
            <p:nvGrpSpPr>
              <p:cNvPr id="55" name="Group 54">
                <a:extLst>
                  <a:ext uri="{FF2B5EF4-FFF2-40B4-BE49-F238E27FC236}">
                    <a16:creationId xmlns:a16="http://schemas.microsoft.com/office/drawing/2014/main" id="{D96C53ED-C364-4770-F781-6A408A33357F}"/>
                  </a:ext>
                </a:extLst>
              </p:cNvPr>
              <p:cNvGrpSpPr/>
              <p:nvPr/>
            </p:nvGrpSpPr>
            <p:grpSpPr>
              <a:xfrm>
                <a:off x="10465846" y="1511384"/>
                <a:ext cx="1384254" cy="1384638"/>
                <a:chOff x="10384529" y="1429272"/>
                <a:chExt cx="1548817" cy="1549249"/>
              </a:xfrm>
            </p:grpSpPr>
            <p:grpSp>
              <p:nvGrpSpPr>
                <p:cNvPr id="134" name="Group 133">
                  <a:extLst>
                    <a:ext uri="{FF2B5EF4-FFF2-40B4-BE49-F238E27FC236}">
                      <a16:creationId xmlns:a16="http://schemas.microsoft.com/office/drawing/2014/main" id="{AC0BCDE2-371F-5DA5-5EA8-4F5BF4EBDF4A}"/>
                    </a:ext>
                  </a:extLst>
                </p:cNvPr>
                <p:cNvGrpSpPr/>
                <p:nvPr/>
              </p:nvGrpSpPr>
              <p:grpSpPr>
                <a:xfrm>
                  <a:off x="10386453" y="1436072"/>
                  <a:ext cx="1544815" cy="1542449"/>
                  <a:chOff x="10523771" y="1564349"/>
                  <a:chExt cx="1190878" cy="1189054"/>
                </a:xfrm>
              </p:grpSpPr>
              <p:sp>
                <p:nvSpPr>
                  <p:cNvPr id="155" name="Freeform 154">
                    <a:extLst>
                      <a:ext uri="{FF2B5EF4-FFF2-40B4-BE49-F238E27FC236}">
                        <a16:creationId xmlns:a16="http://schemas.microsoft.com/office/drawing/2014/main" id="{20417378-43E0-18BF-74C6-D4AD454630C9}"/>
                      </a:ext>
                    </a:extLst>
                  </p:cNvPr>
                  <p:cNvSpPr>
                    <a:spLocks noChangeAspect="1"/>
                  </p:cNvSpPr>
                  <p:nvPr/>
                </p:nvSpPr>
                <p:spPr>
                  <a:xfrm>
                    <a:off x="10523771" y="2150523"/>
                    <a:ext cx="602350" cy="602547"/>
                  </a:xfrm>
                  <a:custGeom>
                    <a:avLst/>
                    <a:gdLst>
                      <a:gd name="connsiteX0" fmla="*/ 825 w 602350"/>
                      <a:gd name="connsiteY0" fmla="*/ 0 h 602547"/>
                      <a:gd name="connsiteX1" fmla="*/ 602350 w 602350"/>
                      <a:gd name="connsiteY1" fmla="*/ 0 h 602547"/>
                      <a:gd name="connsiteX2" fmla="*/ 602350 w 602350"/>
                      <a:gd name="connsiteY2" fmla="*/ 601742 h 602547"/>
                      <a:gd name="connsiteX3" fmla="*/ 594361 w 602350"/>
                      <a:gd name="connsiteY3" fmla="*/ 602547 h 602547"/>
                      <a:gd name="connsiteX4" fmla="*/ 0 w 602350"/>
                      <a:gd name="connsiteY4" fmla="*/ 8187 h 60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350" h="602547">
                        <a:moveTo>
                          <a:pt x="825" y="0"/>
                        </a:moveTo>
                        <a:lnTo>
                          <a:pt x="602350" y="0"/>
                        </a:lnTo>
                        <a:lnTo>
                          <a:pt x="602350" y="601742"/>
                        </a:lnTo>
                        <a:lnTo>
                          <a:pt x="594361" y="602547"/>
                        </a:lnTo>
                        <a:cubicBezTo>
                          <a:pt x="266104" y="602547"/>
                          <a:pt x="0" y="336443"/>
                          <a:pt x="0" y="8187"/>
                        </a:cubicBezTo>
                        <a:close/>
                      </a:path>
                    </a:pathLst>
                  </a:custGeom>
                  <a:solidFill>
                    <a:srgbClr val="00B0F0"/>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56" name="Freeform 155">
                    <a:extLst>
                      <a:ext uri="{FF2B5EF4-FFF2-40B4-BE49-F238E27FC236}">
                        <a16:creationId xmlns:a16="http://schemas.microsoft.com/office/drawing/2014/main" id="{C89D709C-12C1-D6A8-7984-16CC9048DDFE}"/>
                      </a:ext>
                    </a:extLst>
                  </p:cNvPr>
                  <p:cNvSpPr>
                    <a:spLocks noChangeAspect="1"/>
                  </p:cNvSpPr>
                  <p:nvPr/>
                </p:nvSpPr>
                <p:spPr>
                  <a:xfrm>
                    <a:off x="10943058" y="2158378"/>
                    <a:ext cx="771591" cy="595025"/>
                  </a:xfrm>
                  <a:custGeom>
                    <a:avLst/>
                    <a:gdLst>
                      <a:gd name="connsiteX0" fmla="*/ 183584 w 771591"/>
                      <a:gd name="connsiteY0" fmla="*/ 0 h 595025"/>
                      <a:gd name="connsiteX1" fmla="*/ 771557 w 771591"/>
                      <a:gd name="connsiteY1" fmla="*/ 0 h 595025"/>
                      <a:gd name="connsiteX2" fmla="*/ 771591 w 771591"/>
                      <a:gd name="connsiteY2" fmla="*/ 336 h 595025"/>
                      <a:gd name="connsiteX3" fmla="*/ 296154 w 771591"/>
                      <a:gd name="connsiteY3" fmla="*/ 583677 h 595025"/>
                      <a:gd name="connsiteX4" fmla="*/ 183584 w 771591"/>
                      <a:gd name="connsiteY4" fmla="*/ 595025 h 595025"/>
                      <a:gd name="connsiteX5" fmla="*/ 183584 w 771591"/>
                      <a:gd name="connsiteY5" fmla="*/ 451861 h 595025"/>
                      <a:gd name="connsiteX6" fmla="*/ 137160 w 771591"/>
                      <a:gd name="connsiteY6" fmla="*/ 461234 h 595025"/>
                      <a:gd name="connsiteX7" fmla="*/ 0 w 771591"/>
                      <a:gd name="connsiteY7" fmla="*/ 324074 h 595025"/>
                      <a:gd name="connsiteX8" fmla="*/ 137160 w 771591"/>
                      <a:gd name="connsiteY8" fmla="*/ 186914 h 595025"/>
                      <a:gd name="connsiteX9" fmla="*/ 183584 w 771591"/>
                      <a:gd name="connsiteY9" fmla="*/ 196287 h 59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591" h="595025">
                        <a:moveTo>
                          <a:pt x="183584" y="0"/>
                        </a:moveTo>
                        <a:lnTo>
                          <a:pt x="771557" y="0"/>
                        </a:lnTo>
                        <a:lnTo>
                          <a:pt x="771591" y="336"/>
                        </a:lnTo>
                        <a:cubicBezTo>
                          <a:pt x="771591" y="288081"/>
                          <a:pt x="567485" y="528155"/>
                          <a:pt x="296154" y="583677"/>
                        </a:cubicBezTo>
                        <a:lnTo>
                          <a:pt x="183584" y="595025"/>
                        </a:lnTo>
                        <a:lnTo>
                          <a:pt x="183584" y="451861"/>
                        </a:lnTo>
                        <a:lnTo>
                          <a:pt x="137160" y="461234"/>
                        </a:lnTo>
                        <a:cubicBezTo>
                          <a:pt x="61409" y="461234"/>
                          <a:pt x="0" y="399825"/>
                          <a:pt x="0" y="324074"/>
                        </a:cubicBezTo>
                        <a:cubicBezTo>
                          <a:pt x="0" y="248323"/>
                          <a:pt x="61409" y="186914"/>
                          <a:pt x="137160" y="186914"/>
                        </a:cubicBezTo>
                        <a:lnTo>
                          <a:pt x="183584" y="196287"/>
                        </a:lnTo>
                        <a:close/>
                      </a:path>
                    </a:pathLst>
                  </a:custGeom>
                  <a:solidFill>
                    <a:srgbClr val="00B0F0"/>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57" name="Freeform 156">
                    <a:extLst>
                      <a:ext uri="{FF2B5EF4-FFF2-40B4-BE49-F238E27FC236}">
                        <a16:creationId xmlns:a16="http://schemas.microsoft.com/office/drawing/2014/main" id="{4EF10FC7-A1AF-8813-6B79-72325F4E005C}"/>
                      </a:ext>
                    </a:extLst>
                  </p:cNvPr>
                  <p:cNvSpPr>
                    <a:spLocks noChangeAspect="1"/>
                  </p:cNvSpPr>
                  <p:nvPr/>
                </p:nvSpPr>
                <p:spPr>
                  <a:xfrm>
                    <a:off x="11112623" y="1564349"/>
                    <a:ext cx="602025" cy="777944"/>
                  </a:xfrm>
                  <a:custGeom>
                    <a:avLst/>
                    <a:gdLst>
                      <a:gd name="connsiteX0" fmla="*/ 7664 w 602025"/>
                      <a:gd name="connsiteY0" fmla="*/ 0 h 777944"/>
                      <a:gd name="connsiteX1" fmla="*/ 602025 w 602025"/>
                      <a:gd name="connsiteY1" fmla="*/ 594360 h 777944"/>
                      <a:gd name="connsiteX2" fmla="*/ 451861 w 602025"/>
                      <a:gd name="connsiteY2" fmla="*/ 594360 h 777944"/>
                      <a:gd name="connsiteX3" fmla="*/ 461234 w 602025"/>
                      <a:gd name="connsiteY3" fmla="*/ 640784 h 777944"/>
                      <a:gd name="connsiteX4" fmla="*/ 324074 w 602025"/>
                      <a:gd name="connsiteY4" fmla="*/ 777944 h 777944"/>
                      <a:gd name="connsiteX5" fmla="*/ 186914 w 602025"/>
                      <a:gd name="connsiteY5" fmla="*/ 640784 h 777944"/>
                      <a:gd name="connsiteX6" fmla="*/ 196287 w 602025"/>
                      <a:gd name="connsiteY6" fmla="*/ 594360 h 777944"/>
                      <a:gd name="connsiteX7" fmla="*/ 0 w 602025"/>
                      <a:gd name="connsiteY7" fmla="*/ 594360 h 777944"/>
                      <a:gd name="connsiteX8" fmla="*/ 0 w 602025"/>
                      <a:gd name="connsiteY8" fmla="*/ 773 h 77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025" h="777944">
                        <a:moveTo>
                          <a:pt x="7664" y="0"/>
                        </a:moveTo>
                        <a:cubicBezTo>
                          <a:pt x="335921" y="0"/>
                          <a:pt x="602025" y="266104"/>
                          <a:pt x="602025" y="594360"/>
                        </a:cubicBezTo>
                        <a:lnTo>
                          <a:pt x="451861" y="594360"/>
                        </a:lnTo>
                        <a:lnTo>
                          <a:pt x="461234" y="640784"/>
                        </a:lnTo>
                        <a:cubicBezTo>
                          <a:pt x="461234" y="716535"/>
                          <a:pt x="399825" y="777944"/>
                          <a:pt x="324074" y="777944"/>
                        </a:cubicBezTo>
                        <a:cubicBezTo>
                          <a:pt x="248323" y="777944"/>
                          <a:pt x="186914" y="716535"/>
                          <a:pt x="186914" y="640784"/>
                        </a:cubicBezTo>
                        <a:lnTo>
                          <a:pt x="196287" y="594360"/>
                        </a:lnTo>
                        <a:lnTo>
                          <a:pt x="0" y="594360"/>
                        </a:lnTo>
                        <a:lnTo>
                          <a:pt x="0" y="773"/>
                        </a:lnTo>
                        <a:close/>
                      </a:path>
                    </a:pathLst>
                  </a:custGeom>
                  <a:solidFill>
                    <a:srgbClr val="00B0F0"/>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58" name="Freeform 157">
                    <a:extLst>
                      <a:ext uri="{FF2B5EF4-FFF2-40B4-BE49-F238E27FC236}">
                        <a16:creationId xmlns:a16="http://schemas.microsoft.com/office/drawing/2014/main" id="{D05029FD-0EB8-EFC6-DFF4-790875086D33}"/>
                      </a:ext>
                    </a:extLst>
                  </p:cNvPr>
                  <p:cNvSpPr>
                    <a:spLocks noChangeAspect="1"/>
                  </p:cNvSpPr>
                  <p:nvPr/>
                </p:nvSpPr>
                <p:spPr>
                  <a:xfrm>
                    <a:off x="10523772" y="1564349"/>
                    <a:ext cx="784858" cy="594360"/>
                  </a:xfrm>
                  <a:custGeom>
                    <a:avLst/>
                    <a:gdLst>
                      <a:gd name="connsiteX0" fmla="*/ 594361 w 784858"/>
                      <a:gd name="connsiteY0" fmla="*/ 0 h 594360"/>
                      <a:gd name="connsiteX1" fmla="*/ 601274 w 784858"/>
                      <a:gd name="connsiteY1" fmla="*/ 697 h 594360"/>
                      <a:gd name="connsiteX2" fmla="*/ 601274 w 784858"/>
                      <a:gd name="connsiteY2" fmla="*/ 142499 h 594360"/>
                      <a:gd name="connsiteX3" fmla="*/ 647698 w 784858"/>
                      <a:gd name="connsiteY3" fmla="*/ 133126 h 594360"/>
                      <a:gd name="connsiteX4" fmla="*/ 784858 w 784858"/>
                      <a:gd name="connsiteY4" fmla="*/ 270286 h 594360"/>
                      <a:gd name="connsiteX5" fmla="*/ 647698 w 784858"/>
                      <a:gd name="connsiteY5" fmla="*/ 407446 h 594360"/>
                      <a:gd name="connsiteX6" fmla="*/ 601274 w 784858"/>
                      <a:gd name="connsiteY6" fmla="*/ 398073 h 594360"/>
                      <a:gd name="connsiteX7" fmla="*/ 601274 w 784858"/>
                      <a:gd name="connsiteY7" fmla="*/ 594360 h 594360"/>
                      <a:gd name="connsiteX8" fmla="*/ 0 w 784858"/>
                      <a:gd name="connsiteY8" fmla="*/ 594360 h 594360"/>
                      <a:gd name="connsiteX9" fmla="*/ 594361 w 784858"/>
                      <a:gd name="connsiteY9"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4858" h="594360">
                        <a:moveTo>
                          <a:pt x="594361" y="0"/>
                        </a:moveTo>
                        <a:lnTo>
                          <a:pt x="601274" y="697"/>
                        </a:lnTo>
                        <a:lnTo>
                          <a:pt x="601274" y="142499"/>
                        </a:lnTo>
                        <a:lnTo>
                          <a:pt x="647698" y="133126"/>
                        </a:lnTo>
                        <a:cubicBezTo>
                          <a:pt x="723449" y="133126"/>
                          <a:pt x="784858" y="194535"/>
                          <a:pt x="784858" y="270286"/>
                        </a:cubicBezTo>
                        <a:cubicBezTo>
                          <a:pt x="784858" y="346037"/>
                          <a:pt x="723449" y="407446"/>
                          <a:pt x="647698" y="407446"/>
                        </a:cubicBezTo>
                        <a:lnTo>
                          <a:pt x="601274" y="398073"/>
                        </a:lnTo>
                        <a:lnTo>
                          <a:pt x="601274" y="594360"/>
                        </a:lnTo>
                        <a:lnTo>
                          <a:pt x="0" y="594360"/>
                        </a:lnTo>
                        <a:cubicBezTo>
                          <a:pt x="0" y="266104"/>
                          <a:pt x="266104" y="0"/>
                          <a:pt x="594361" y="0"/>
                        </a:cubicBezTo>
                        <a:close/>
                      </a:path>
                    </a:pathLst>
                  </a:custGeom>
                  <a:solidFill>
                    <a:srgbClr val="00B0F0"/>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59" name="Oval 158">
                    <a:extLst>
                      <a:ext uri="{FF2B5EF4-FFF2-40B4-BE49-F238E27FC236}">
                        <a16:creationId xmlns:a16="http://schemas.microsoft.com/office/drawing/2014/main" id="{5ED98FDF-A479-3682-E21C-F18603B3C253}"/>
                      </a:ext>
                    </a:extLst>
                  </p:cNvPr>
                  <p:cNvSpPr>
                    <a:spLocks noChangeAspect="1"/>
                  </p:cNvSpPr>
                  <p:nvPr/>
                </p:nvSpPr>
                <p:spPr>
                  <a:xfrm>
                    <a:off x="10681618" y="1976699"/>
                    <a:ext cx="274320" cy="274320"/>
                  </a:xfrm>
                  <a:prstGeom prst="ellipse">
                    <a:avLst/>
                  </a:prstGeom>
                  <a:solidFill>
                    <a:srgbClr val="00B0F0"/>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grpSp>
            <p:sp>
              <p:nvSpPr>
                <p:cNvPr id="135" name="Rectangle 134">
                  <a:extLst>
                    <a:ext uri="{FF2B5EF4-FFF2-40B4-BE49-F238E27FC236}">
                      <a16:creationId xmlns:a16="http://schemas.microsoft.com/office/drawing/2014/main" id="{FA630701-65DF-83FB-714D-D3045C34C6D0}"/>
                    </a:ext>
                  </a:extLst>
                </p:cNvPr>
                <p:cNvSpPr/>
                <p:nvPr/>
              </p:nvSpPr>
              <p:spPr>
                <a:xfrm>
                  <a:off x="10557273" y="2213880"/>
                  <a:ext cx="434342" cy="151487"/>
                </a:xfrm>
                <a:prstGeom prst="rect">
                  <a:avLst/>
                </a:prstGeom>
                <a:solidFill>
                  <a:srgbClr val="00B0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54" name="Oval 153">
                  <a:extLst>
                    <a:ext uri="{FF2B5EF4-FFF2-40B4-BE49-F238E27FC236}">
                      <a16:creationId xmlns:a16="http://schemas.microsoft.com/office/drawing/2014/main" id="{3B10DE6A-8373-6BDE-902D-8B3FDC127EA6}"/>
                    </a:ext>
                  </a:extLst>
                </p:cNvPr>
                <p:cNvSpPr/>
                <p:nvPr/>
              </p:nvSpPr>
              <p:spPr>
                <a:xfrm>
                  <a:off x="10384529" y="1429272"/>
                  <a:ext cx="1548817" cy="1548817"/>
                </a:xfrm>
                <a:prstGeom prst="ellipse">
                  <a:avLst/>
                </a:prstGeom>
                <a:gradFill>
                  <a:gsLst>
                    <a:gs pos="100000">
                      <a:srgbClr val="0070C0"/>
                    </a:gs>
                    <a:gs pos="40000">
                      <a:srgbClr val="00B0F0">
                        <a:alpha val="0"/>
                      </a:srgbClr>
                    </a:gs>
                  </a:gsLst>
                  <a:path path="circle">
                    <a:fillToRect l="50000" t="50000" r="50000" b="5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grpSp>
          <p:sp>
            <p:nvSpPr>
              <p:cNvPr id="56" name="Rectangle 52">
                <a:extLst>
                  <a:ext uri="{FF2B5EF4-FFF2-40B4-BE49-F238E27FC236}">
                    <a16:creationId xmlns:a16="http://schemas.microsoft.com/office/drawing/2014/main" id="{3F3D2204-0C09-1BD4-2CAE-A3A009D31EB3}"/>
                  </a:ext>
                </a:extLst>
              </p:cNvPr>
              <p:cNvSpPr/>
              <p:nvPr/>
            </p:nvSpPr>
            <p:spPr bwMode="auto">
              <a:xfrm>
                <a:off x="11447030" y="1882688"/>
                <a:ext cx="272728" cy="1086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M365</a:t>
                </a:r>
              </a:p>
            </p:txBody>
          </p:sp>
          <p:sp>
            <p:nvSpPr>
              <p:cNvPr id="128" name="Rectangle 52">
                <a:extLst>
                  <a:ext uri="{FF2B5EF4-FFF2-40B4-BE49-F238E27FC236}">
                    <a16:creationId xmlns:a16="http://schemas.microsoft.com/office/drawing/2014/main" id="{D2DBBB76-8DF2-6F7E-1A0C-0668BC76ED77}"/>
                  </a:ext>
                </a:extLst>
              </p:cNvPr>
              <p:cNvSpPr/>
              <p:nvPr/>
            </p:nvSpPr>
            <p:spPr bwMode="auto">
              <a:xfrm>
                <a:off x="10686750" y="1781022"/>
                <a:ext cx="438996" cy="1086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Dynamics</a:t>
                </a:r>
              </a:p>
            </p:txBody>
          </p:sp>
          <p:sp>
            <p:nvSpPr>
              <p:cNvPr id="129" name="Rectangle 52">
                <a:extLst>
                  <a:ext uri="{FF2B5EF4-FFF2-40B4-BE49-F238E27FC236}">
                    <a16:creationId xmlns:a16="http://schemas.microsoft.com/office/drawing/2014/main" id="{0F697974-842E-B40D-4CA0-8D1112DE5171}"/>
                  </a:ext>
                </a:extLst>
              </p:cNvPr>
              <p:cNvSpPr/>
              <p:nvPr/>
            </p:nvSpPr>
            <p:spPr bwMode="auto">
              <a:xfrm>
                <a:off x="11191131" y="2465428"/>
                <a:ext cx="438996" cy="2173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Power Platform</a:t>
                </a:r>
              </a:p>
            </p:txBody>
          </p:sp>
          <p:sp>
            <p:nvSpPr>
              <p:cNvPr id="131" name="Rectangle 52">
                <a:extLst>
                  <a:ext uri="{FF2B5EF4-FFF2-40B4-BE49-F238E27FC236}">
                    <a16:creationId xmlns:a16="http://schemas.microsoft.com/office/drawing/2014/main" id="{FAB0E514-D80B-E705-6533-2A9DBFFD7CE3}"/>
                  </a:ext>
                </a:extLst>
              </p:cNvPr>
              <p:cNvSpPr/>
              <p:nvPr/>
            </p:nvSpPr>
            <p:spPr bwMode="auto">
              <a:xfrm>
                <a:off x="10571192" y="2408431"/>
                <a:ext cx="353325" cy="1086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Azure</a:t>
                </a:r>
              </a:p>
            </p:txBody>
          </p:sp>
          <p:sp>
            <p:nvSpPr>
              <p:cNvPr id="133" name="Rectangle 132">
                <a:extLst>
                  <a:ext uri="{FF2B5EF4-FFF2-40B4-BE49-F238E27FC236}">
                    <a16:creationId xmlns:a16="http://schemas.microsoft.com/office/drawing/2014/main" id="{E6AB8B75-2979-92D5-F307-41E66B89ECDD}"/>
                  </a:ext>
                </a:extLst>
              </p:cNvPr>
              <p:cNvSpPr/>
              <p:nvPr/>
            </p:nvSpPr>
            <p:spPr>
              <a:xfrm>
                <a:off x="10251517" y="2062759"/>
                <a:ext cx="1828800" cy="243972"/>
              </a:xfrm>
              <a:prstGeom prst="rect">
                <a:avLst/>
              </a:prstGeom>
              <a:solidFill>
                <a:srgbClr val="59D2FF"/>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r>
                  <a:rPr kumimoji="0" lang="en-US" sz="9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NHS Central Tenant</a:t>
                </a:r>
              </a:p>
            </p:txBody>
          </p:sp>
        </p:grpSp>
        <p:sp>
          <p:nvSpPr>
            <p:cNvPr id="25" name="Rectangle 5">
              <a:extLst>
                <a:ext uri="{FF2B5EF4-FFF2-40B4-BE49-F238E27FC236}">
                  <a16:creationId xmlns:a16="http://schemas.microsoft.com/office/drawing/2014/main" id="{11C22A01-0718-0559-0364-92CD82FEDCCB}"/>
                </a:ext>
              </a:extLst>
            </p:cNvPr>
            <p:cNvSpPr>
              <a:spLocks/>
            </p:cNvSpPr>
            <p:nvPr/>
          </p:nvSpPr>
          <p:spPr>
            <a:xfrm>
              <a:off x="5305236" y="4051162"/>
              <a:ext cx="1003368" cy="473056"/>
            </a:xfrm>
            <a:prstGeom prst="rect">
              <a:avLst/>
            </a:prstGeom>
          </p:spPr>
          <p:txBody>
            <a:bodyPr wrap="square" lIns="0" tIns="0" rIns="0" bIns="0">
              <a:prstTxWarp prst="textArchDown">
                <a:avLst>
                  <a:gd name="adj" fmla="val 71600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small" spc="0" normalizeH="0" baseline="0" noProof="0">
                  <a:ln>
                    <a:noFill/>
                  </a:ln>
                  <a:solidFill>
                    <a:srgbClr val="FFFFFF"/>
                  </a:solidFill>
                  <a:effectLst/>
                  <a:uLnTx/>
                  <a:uFillTx/>
                  <a:latin typeface="Segoe UI" panose="020B0502040204020203" pitchFamily="34" charset="0"/>
                  <a:ea typeface="ＭＳ Ｐゴシック" charset="0"/>
                  <a:cs typeface="Segoe UI" panose="020B0502040204020203" pitchFamily="34" charset="0"/>
                </a:rPr>
                <a:t>Trust Integration</a:t>
              </a:r>
            </a:p>
          </p:txBody>
        </p:sp>
        <p:sp>
          <p:nvSpPr>
            <p:cNvPr id="26" name="Rectangle 5">
              <a:extLst>
                <a:ext uri="{FF2B5EF4-FFF2-40B4-BE49-F238E27FC236}">
                  <a16:creationId xmlns:a16="http://schemas.microsoft.com/office/drawing/2014/main" id="{29258A0F-9029-EE7D-40C9-08843E89C26A}"/>
                </a:ext>
              </a:extLst>
            </p:cNvPr>
            <p:cNvSpPr>
              <a:spLocks/>
            </p:cNvSpPr>
            <p:nvPr/>
          </p:nvSpPr>
          <p:spPr>
            <a:xfrm>
              <a:off x="5328116" y="2962557"/>
              <a:ext cx="940514" cy="569988"/>
            </a:xfrm>
            <a:prstGeom prst="rect">
              <a:avLst/>
            </a:prstGeom>
          </p:spPr>
          <p:txBody>
            <a:bodyPr wrap="square" lIns="0" tIns="0" rIns="0" bIns="0">
              <a:prstTxWarp prst="textArchUp">
                <a:avLst>
                  <a:gd name="adj" fmla="val 11561599"/>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small" spc="0" normalizeH="0" baseline="0" noProof="0">
                  <a:ln>
                    <a:noFill/>
                  </a:ln>
                  <a:solidFill>
                    <a:srgbClr val="FFFFFF"/>
                  </a:solidFill>
                  <a:effectLst/>
                  <a:uLnTx/>
                  <a:uFillTx/>
                  <a:latin typeface="Segoe UI" panose="020B0502040204020203" pitchFamily="34" charset="0"/>
                  <a:ea typeface="ＭＳ Ｐゴシック" charset="0"/>
                  <a:cs typeface="Segoe UI" panose="020B0502040204020203" pitchFamily="34" charset="0"/>
                </a:rPr>
                <a:t>Tenant </a:t>
              </a:r>
              <a:r>
                <a:rPr kumimoji="0" lang="en-US" sz="1100" b="1" i="0" u="none" strike="noStrike" kern="1200" cap="small" spc="0" normalizeH="0" noProof="0">
                  <a:ln>
                    <a:noFill/>
                  </a:ln>
                  <a:solidFill>
                    <a:srgbClr val="FFFFFF"/>
                  </a:solidFill>
                  <a:effectLst/>
                  <a:uLnTx/>
                  <a:uFillTx/>
                  <a:latin typeface="Segoe UI" panose="020B0502040204020203" pitchFamily="34" charset="0"/>
                  <a:ea typeface="ＭＳ Ｐゴシック" charset="0"/>
                  <a:cs typeface="Segoe UI" panose="020B0502040204020203" pitchFamily="34" charset="0"/>
                </a:rPr>
                <a:t>Integration</a:t>
              </a:r>
            </a:p>
          </p:txBody>
        </p:sp>
      </p:grpSp>
      <p:sp>
        <p:nvSpPr>
          <p:cNvPr id="3" name="Title 2">
            <a:extLst>
              <a:ext uri="{FF2B5EF4-FFF2-40B4-BE49-F238E27FC236}">
                <a16:creationId xmlns:a16="http://schemas.microsoft.com/office/drawing/2014/main" id="{09D12F77-9F56-6F85-F478-87EFBED2173B}"/>
              </a:ext>
            </a:extLst>
          </p:cNvPr>
          <p:cNvSpPr>
            <a:spLocks noGrp="1"/>
          </p:cNvSpPr>
          <p:nvPr>
            <p:ph type="title"/>
          </p:nvPr>
        </p:nvSpPr>
        <p:spPr>
          <a:xfrm>
            <a:off x="318405" y="457200"/>
            <a:ext cx="11200711" cy="655109"/>
          </a:xfrm>
        </p:spPr>
        <p:txBody>
          <a:bodyPr/>
          <a:lstStyle/>
          <a:p>
            <a:r>
              <a:rPr kumimoji="0" lang="en-US" sz="3200" b="1" i="0" u="none" strike="noStrike" kern="1200" cap="none" spc="0" normalizeH="0" baseline="0" noProof="0">
                <a:ln>
                  <a:noFill/>
                </a:ln>
                <a:solidFill>
                  <a:srgbClr val="595959"/>
                </a:solidFill>
                <a:effectLst/>
                <a:uLnTx/>
                <a:uFillTx/>
                <a:latin typeface="Segoe UI"/>
                <a:ea typeface="+mj-ea"/>
                <a:cs typeface="Segoe UI"/>
              </a:rPr>
              <a:t>Digital care centrally managed, delivered locally</a:t>
            </a:r>
            <a:endParaRPr lang="en-IN"/>
          </a:p>
        </p:txBody>
      </p:sp>
      <p:grpSp>
        <p:nvGrpSpPr>
          <p:cNvPr id="15" name="Group 14">
            <a:extLst>
              <a:ext uri="{FF2B5EF4-FFF2-40B4-BE49-F238E27FC236}">
                <a16:creationId xmlns:a16="http://schemas.microsoft.com/office/drawing/2014/main" id="{A415BFC7-B097-85B4-B476-CFEE76A3F045}"/>
              </a:ext>
            </a:extLst>
          </p:cNvPr>
          <p:cNvGrpSpPr/>
          <p:nvPr/>
        </p:nvGrpSpPr>
        <p:grpSpPr>
          <a:xfrm>
            <a:off x="9585702" y="0"/>
            <a:ext cx="2606298" cy="1240093"/>
            <a:chOff x="6781800" y="3747544"/>
            <a:chExt cx="2362200" cy="1123950"/>
          </a:xfrm>
        </p:grpSpPr>
        <p:pic>
          <p:nvPicPr>
            <p:cNvPr id="16" name="Picture 15" descr="A picture containing icon&#10;&#10;Description automatically generated">
              <a:extLst>
                <a:ext uri="{FF2B5EF4-FFF2-40B4-BE49-F238E27FC236}">
                  <a16:creationId xmlns:a16="http://schemas.microsoft.com/office/drawing/2014/main" id="{A042C195-D42E-AD6F-09C8-D16BC9D5F6A3}"/>
                </a:ext>
              </a:extLst>
            </p:cNvPr>
            <p:cNvPicPr>
              <a:picLocks noChangeAspect="1"/>
            </p:cNvPicPr>
            <p:nvPr/>
          </p:nvPicPr>
          <p:blipFill rotWithShape="1">
            <a:blip r:embed="rId5"/>
            <a:srcRect l="75000" t="38103"/>
            <a:stretch/>
          </p:blipFill>
          <p:spPr>
            <a:xfrm>
              <a:off x="6858000" y="3747544"/>
              <a:ext cx="2286000" cy="1021246"/>
            </a:xfrm>
            <a:prstGeom prst="rect">
              <a:avLst/>
            </a:prstGeom>
          </p:spPr>
        </p:pic>
        <p:pic>
          <p:nvPicPr>
            <p:cNvPr id="19" name="Picture 18" descr="A picture containing device&#10;&#10;Description automatically generated">
              <a:extLst>
                <a:ext uri="{FF2B5EF4-FFF2-40B4-BE49-F238E27FC236}">
                  <a16:creationId xmlns:a16="http://schemas.microsoft.com/office/drawing/2014/main" id="{9842FA95-55E1-AEE0-42A8-DA2FB8129177}"/>
                </a:ext>
              </a:extLst>
            </p:cNvPr>
            <p:cNvPicPr>
              <a:picLocks noChangeAspect="1"/>
            </p:cNvPicPr>
            <p:nvPr/>
          </p:nvPicPr>
          <p:blipFill rotWithShape="1">
            <a:blip r:embed="rId6"/>
            <a:srcRect l="74167" t="21698" b="-19184"/>
            <a:stretch/>
          </p:blipFill>
          <p:spPr>
            <a:xfrm>
              <a:off x="6781800" y="3747544"/>
              <a:ext cx="2362200" cy="1123950"/>
            </a:xfrm>
            <a:prstGeom prst="rect">
              <a:avLst/>
            </a:prstGeom>
          </p:spPr>
        </p:pic>
      </p:grpSp>
    </p:spTree>
    <p:extLst>
      <p:ext uri="{BB962C8B-B14F-4D97-AF65-F5344CB8AC3E}">
        <p14:creationId xmlns:p14="http://schemas.microsoft.com/office/powerpoint/2010/main" val="23741018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ectangle 212">
            <a:extLst>
              <a:ext uri="{FF2B5EF4-FFF2-40B4-BE49-F238E27FC236}">
                <a16:creationId xmlns:a16="http://schemas.microsoft.com/office/drawing/2014/main" id="{2ED8BEC8-1C9F-49E0-53B9-16E9EC9557B4}"/>
              </a:ext>
            </a:extLst>
          </p:cNvPr>
          <p:cNvSpPr/>
          <p:nvPr/>
        </p:nvSpPr>
        <p:spPr>
          <a:xfrm>
            <a:off x="450058" y="1031004"/>
            <a:ext cx="1915888" cy="595077"/>
          </a:xfrm>
          <a:prstGeom prst="rect">
            <a:avLst/>
          </a:prstGeom>
          <a:solidFill>
            <a:srgbClr val="F2F2F2"/>
          </a:solidFill>
          <a:ln w="12700" cap="flat" cmpd="sng" algn="ctr">
            <a:noFill/>
            <a:prstDash val="solid"/>
            <a:miter lim="800000"/>
          </a:ln>
          <a:effectLst/>
        </p:spPr>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100" b="1" kern="0"/>
              <a:t>Accelerate Time to Value </a:t>
            </a:r>
            <a:endParaRPr kumimoji="0" lang="en-GB" sz="1100" b="1" i="0" u="none" strike="noStrike" kern="0" cap="none" spc="0" normalizeH="0" baseline="0" noProof="0">
              <a:ln>
                <a:noFill/>
              </a:ln>
              <a:effectLst/>
              <a:uLnTx/>
              <a:uFillTx/>
              <a:ea typeface="+mn-ea"/>
              <a:cs typeface="+mn-cs"/>
            </a:endParaRPr>
          </a:p>
        </p:txBody>
      </p:sp>
      <p:sp>
        <p:nvSpPr>
          <p:cNvPr id="7" name="Oval 6">
            <a:extLst>
              <a:ext uri="{FF2B5EF4-FFF2-40B4-BE49-F238E27FC236}">
                <a16:creationId xmlns:a16="http://schemas.microsoft.com/office/drawing/2014/main" id="{A043B862-89FC-FFC5-0C38-4387AB8B8BA8}"/>
              </a:ext>
            </a:extLst>
          </p:cNvPr>
          <p:cNvSpPr/>
          <p:nvPr/>
        </p:nvSpPr>
        <p:spPr>
          <a:xfrm>
            <a:off x="3871108" y="1467069"/>
            <a:ext cx="4650587" cy="4650587"/>
          </a:xfrm>
          <a:prstGeom prst="ellipse">
            <a:avLst/>
          </a:prstGeom>
          <a:gradFill flip="none" rotWithShape="1">
            <a:gsLst>
              <a:gs pos="65000">
                <a:schemeClr val="bg1"/>
              </a:gs>
              <a:gs pos="100000">
                <a:schemeClr val="accent3"/>
              </a:gs>
            </a:gsLst>
            <a:path path="circle">
              <a:fillToRect l="50000" t="50000" r="50000" b="50000"/>
            </a:path>
            <a:tileRect/>
          </a:gradFill>
          <a:ln w="127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grpSp>
        <p:nvGrpSpPr>
          <p:cNvPr id="5" name="Group 4">
            <a:extLst>
              <a:ext uri="{FF2B5EF4-FFF2-40B4-BE49-F238E27FC236}">
                <a16:creationId xmlns:a16="http://schemas.microsoft.com/office/drawing/2014/main" id="{090AD3DB-9F02-31F4-38D4-3D5019DA15D1}"/>
              </a:ext>
            </a:extLst>
          </p:cNvPr>
          <p:cNvGrpSpPr/>
          <p:nvPr/>
        </p:nvGrpSpPr>
        <p:grpSpPr>
          <a:xfrm>
            <a:off x="3729346" y="1219021"/>
            <a:ext cx="4733308" cy="4815383"/>
            <a:chOff x="3317679" y="1144903"/>
            <a:chExt cx="4733308" cy="4815383"/>
          </a:xfrm>
        </p:grpSpPr>
        <p:graphicFrame>
          <p:nvGraphicFramePr>
            <p:cNvPr id="36" name="Chart 2">
              <a:extLst>
                <a:ext uri="{FF2B5EF4-FFF2-40B4-BE49-F238E27FC236}">
                  <a16:creationId xmlns:a16="http://schemas.microsoft.com/office/drawing/2014/main" id="{280F81C4-C7E8-C3F2-1681-CB8FBEC22712}"/>
                </a:ext>
              </a:extLst>
            </p:cNvPr>
            <p:cNvGraphicFramePr>
              <a:graphicFrameLocks noChangeAspect="1"/>
            </p:cNvGraphicFramePr>
            <p:nvPr/>
          </p:nvGraphicFramePr>
          <p:xfrm>
            <a:off x="3545073" y="1454372"/>
            <a:ext cx="4505914" cy="4505914"/>
          </p:xfrm>
          <a:graphic>
            <a:graphicData uri="http://schemas.openxmlformats.org/drawingml/2006/chart">
              <c:chart xmlns:c="http://schemas.openxmlformats.org/drawingml/2006/chart" xmlns:r="http://schemas.openxmlformats.org/officeDocument/2006/relationships" r:id="rId3"/>
            </a:graphicData>
          </a:graphic>
        </p:graphicFrame>
        <p:sp>
          <p:nvSpPr>
            <p:cNvPr id="2" name="Arc 1">
              <a:extLst>
                <a:ext uri="{FF2B5EF4-FFF2-40B4-BE49-F238E27FC236}">
                  <a16:creationId xmlns:a16="http://schemas.microsoft.com/office/drawing/2014/main" id="{F424D471-AADF-4C7E-2920-713644C43167}"/>
                </a:ext>
              </a:extLst>
            </p:cNvPr>
            <p:cNvSpPr/>
            <p:nvPr/>
          </p:nvSpPr>
          <p:spPr>
            <a:xfrm rot="5400000">
              <a:off x="3317679" y="1144903"/>
              <a:ext cx="4149638" cy="4149638"/>
            </a:xfrm>
            <a:prstGeom prst="arc">
              <a:avLst>
                <a:gd name="adj1" fmla="val 16529928"/>
                <a:gd name="adj2" fmla="val 19612236"/>
              </a:avLst>
            </a:prstGeom>
            <a:ln w="25400">
              <a:solidFill>
                <a:schemeClr val="bg1"/>
              </a:solidFill>
              <a:prstDash val="sysDot"/>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Segoe UI Light"/>
                <a:ea typeface="+mn-ea"/>
                <a:cs typeface="+mn-cs"/>
              </a:endParaRPr>
            </a:p>
          </p:txBody>
        </p:sp>
        <p:sp>
          <p:nvSpPr>
            <p:cNvPr id="4" name="Arc 3">
              <a:extLst>
                <a:ext uri="{FF2B5EF4-FFF2-40B4-BE49-F238E27FC236}">
                  <a16:creationId xmlns:a16="http://schemas.microsoft.com/office/drawing/2014/main" id="{53DBC5E0-087C-216F-70A2-7F8C75EC9E54}"/>
                </a:ext>
              </a:extLst>
            </p:cNvPr>
            <p:cNvSpPr/>
            <p:nvPr/>
          </p:nvSpPr>
          <p:spPr>
            <a:xfrm rot="16200000" flipH="1">
              <a:off x="4145638" y="1472985"/>
              <a:ext cx="3759020" cy="3759022"/>
            </a:xfrm>
            <a:prstGeom prst="arc">
              <a:avLst>
                <a:gd name="adj1" fmla="val 16529928"/>
                <a:gd name="adj2" fmla="val 19612236"/>
              </a:avLst>
            </a:prstGeom>
            <a:ln w="25400">
              <a:solidFill>
                <a:schemeClr val="bg1"/>
              </a:solidFill>
              <a:prstDash val="sysDot"/>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Segoe UI Light"/>
                <a:ea typeface="+mn-ea"/>
                <a:cs typeface="+mn-cs"/>
              </a:endParaRPr>
            </a:p>
          </p:txBody>
        </p:sp>
        <p:sp>
          <p:nvSpPr>
            <p:cNvPr id="6" name="Arc 5">
              <a:extLst>
                <a:ext uri="{FF2B5EF4-FFF2-40B4-BE49-F238E27FC236}">
                  <a16:creationId xmlns:a16="http://schemas.microsoft.com/office/drawing/2014/main" id="{DC7A35D7-83C3-FAA9-6CEC-910463CCBBF8}"/>
                </a:ext>
              </a:extLst>
            </p:cNvPr>
            <p:cNvSpPr/>
            <p:nvPr/>
          </p:nvSpPr>
          <p:spPr>
            <a:xfrm rot="19800000">
              <a:off x="3924763" y="1969479"/>
              <a:ext cx="3759022" cy="3759020"/>
            </a:xfrm>
            <a:prstGeom prst="arc">
              <a:avLst>
                <a:gd name="adj1" fmla="val 16529928"/>
                <a:gd name="adj2" fmla="val 19612236"/>
              </a:avLst>
            </a:prstGeom>
            <a:ln w="25400">
              <a:solidFill>
                <a:schemeClr val="bg1"/>
              </a:solidFill>
              <a:prstDash val="sysDot"/>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Segoe UI Light"/>
                <a:ea typeface="+mn-ea"/>
                <a:cs typeface="+mn-cs"/>
              </a:endParaRPr>
            </a:p>
          </p:txBody>
        </p:sp>
        <p:sp>
          <p:nvSpPr>
            <p:cNvPr id="18" name="Rectangle 5">
              <a:extLst>
                <a:ext uri="{FF2B5EF4-FFF2-40B4-BE49-F238E27FC236}">
                  <a16:creationId xmlns:a16="http://schemas.microsoft.com/office/drawing/2014/main" id="{4A18B1F7-1280-F253-D153-9B55BF62E8C9}"/>
                </a:ext>
              </a:extLst>
            </p:cNvPr>
            <p:cNvSpPr>
              <a:spLocks noChangeAspect="1"/>
            </p:cNvSpPr>
            <p:nvPr/>
          </p:nvSpPr>
          <p:spPr>
            <a:xfrm>
              <a:off x="6270980" y="2609075"/>
              <a:ext cx="1232527" cy="4616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Segoe UI" panose="020B0502040204020203" pitchFamily="34" charset="0"/>
                  <a:ea typeface="ＭＳ Ｐゴシック" charset="0"/>
                  <a:cs typeface="Segoe UI" panose="020B0502040204020203" pitchFamily="34" charset="0"/>
                </a:rPr>
                <a:t>Clinician Experience &amp; Care Team Collaboration</a:t>
              </a:r>
            </a:p>
          </p:txBody>
        </p:sp>
        <p:sp>
          <p:nvSpPr>
            <p:cNvPr id="23" name="Rectangle 5">
              <a:extLst>
                <a:ext uri="{FF2B5EF4-FFF2-40B4-BE49-F238E27FC236}">
                  <a16:creationId xmlns:a16="http://schemas.microsoft.com/office/drawing/2014/main" id="{31DF660E-47EF-378D-A21D-35E191608382}"/>
                </a:ext>
              </a:extLst>
            </p:cNvPr>
            <p:cNvSpPr>
              <a:spLocks noChangeAspect="1"/>
            </p:cNvSpPr>
            <p:nvPr/>
          </p:nvSpPr>
          <p:spPr>
            <a:xfrm>
              <a:off x="3945854" y="2663411"/>
              <a:ext cx="1520098" cy="4616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Segoe UI" panose="020B0502040204020203" pitchFamily="34" charset="0"/>
                  <a:ea typeface="ＭＳ Ｐゴシック" charset="0"/>
                  <a:cs typeface="Segoe UI" panose="020B0502040204020203" pitchFamily="34" charset="0"/>
                </a:rPr>
                <a:t>Patient/Member Experience &amp; Engagement</a:t>
              </a:r>
            </a:p>
          </p:txBody>
        </p:sp>
        <p:sp>
          <p:nvSpPr>
            <p:cNvPr id="24" name="Rectangle 5">
              <a:extLst>
                <a:ext uri="{FF2B5EF4-FFF2-40B4-BE49-F238E27FC236}">
                  <a16:creationId xmlns:a16="http://schemas.microsoft.com/office/drawing/2014/main" id="{4D990C32-4D17-69F8-D7BA-E474888E5C08}"/>
                </a:ext>
              </a:extLst>
            </p:cNvPr>
            <p:cNvSpPr>
              <a:spLocks/>
            </p:cNvSpPr>
            <p:nvPr/>
          </p:nvSpPr>
          <p:spPr>
            <a:xfrm>
              <a:off x="5286535" y="4850816"/>
              <a:ext cx="1112303" cy="30777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Segoe UI" panose="020B0502040204020203" pitchFamily="34" charset="0"/>
                  <a:ea typeface="ＭＳ Ｐゴシック" charset="0"/>
                  <a:cs typeface="Segoe UI" panose="020B0502040204020203" pitchFamily="34" charset="0"/>
                </a:rPr>
                <a:t>Data &amp; AI Driven Insights</a:t>
              </a:r>
            </a:p>
          </p:txBody>
        </p:sp>
        <p:sp>
          <p:nvSpPr>
            <p:cNvPr id="20" name="Arc 19">
              <a:extLst>
                <a:ext uri="{FF2B5EF4-FFF2-40B4-BE49-F238E27FC236}">
                  <a16:creationId xmlns:a16="http://schemas.microsoft.com/office/drawing/2014/main" id="{53E1EB9F-C1A2-3EED-E290-A34BA6864E8E}"/>
                </a:ext>
              </a:extLst>
            </p:cNvPr>
            <p:cNvSpPr/>
            <p:nvPr/>
          </p:nvSpPr>
          <p:spPr>
            <a:xfrm>
              <a:off x="4852231" y="2611655"/>
              <a:ext cx="1866344" cy="1980434"/>
            </a:xfrm>
            <a:prstGeom prst="arc">
              <a:avLst>
                <a:gd name="adj1" fmla="val 1962703"/>
                <a:gd name="adj2" fmla="val 8793607"/>
              </a:avLst>
            </a:prstGeom>
            <a:gradFill flip="none" rotWithShape="1">
              <a:gsLst>
                <a:gs pos="0">
                  <a:srgbClr val="59D2FF"/>
                </a:gs>
                <a:gs pos="35000">
                  <a:srgbClr val="00A4E7"/>
                </a:gs>
                <a:gs pos="100000">
                  <a:schemeClr val="bg1">
                    <a:lumMod val="95000"/>
                  </a:schemeClr>
                </a:gs>
              </a:gsLst>
              <a:path path="circle">
                <a:fillToRect l="50000" t="-80000" r="50000" b="180000"/>
              </a:path>
              <a:tileRect/>
            </a:gradFill>
            <a:ln w="12700">
              <a:noFill/>
              <a:prstDash val="sysDash"/>
              <a:tailEnd type="none"/>
            </a:ln>
          </p:spPr>
          <p:style>
            <a:lnRef idx="1">
              <a:schemeClr val="accent1"/>
            </a:lnRef>
            <a:fillRef idx="0">
              <a:schemeClr val="accent1"/>
            </a:fillRef>
            <a:effectRef idx="0">
              <a:schemeClr val="accent1"/>
            </a:effectRef>
            <a:fontRef idx="minor">
              <a:schemeClr val="tx1"/>
            </a:fontRef>
          </p:style>
          <p:txBody>
            <a:bodyPr rtlCol="0" anchor="ctr">
              <a:prstTxWarp prst="textCircl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Segoe UI Light"/>
                <a:ea typeface="+mn-ea"/>
                <a:cs typeface="+mn-cs"/>
              </a:endParaRPr>
            </a:p>
          </p:txBody>
        </p:sp>
        <p:sp>
          <p:nvSpPr>
            <p:cNvPr id="17" name="Oval 16">
              <a:extLst>
                <a:ext uri="{FF2B5EF4-FFF2-40B4-BE49-F238E27FC236}">
                  <a16:creationId xmlns:a16="http://schemas.microsoft.com/office/drawing/2014/main" id="{B237D358-1A91-3333-66D1-D1548849A60A}"/>
                </a:ext>
              </a:extLst>
            </p:cNvPr>
            <p:cNvSpPr/>
            <p:nvPr/>
          </p:nvSpPr>
          <p:spPr>
            <a:xfrm>
              <a:off x="5018662" y="2849214"/>
              <a:ext cx="1553762" cy="1554974"/>
            </a:xfrm>
            <a:prstGeom prst="ellipse">
              <a:avLst/>
            </a:prstGeom>
            <a:gradFill>
              <a:gsLst>
                <a:gs pos="100000">
                  <a:srgbClr val="0070C0"/>
                </a:gs>
                <a:gs pos="40000">
                  <a:srgbClr val="00B0F0">
                    <a:alpha val="0"/>
                  </a:srgbClr>
                </a:gs>
              </a:gsLst>
              <a:path path="circle">
                <a:fillToRect l="50000" t="50000" r="50000" b="50000"/>
              </a:path>
            </a:gradFill>
            <a:ln w="127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grpSp>
          <p:nvGrpSpPr>
            <p:cNvPr id="53" name="Group 52">
              <a:extLst>
                <a:ext uri="{FF2B5EF4-FFF2-40B4-BE49-F238E27FC236}">
                  <a16:creationId xmlns:a16="http://schemas.microsoft.com/office/drawing/2014/main" id="{1B89A505-478C-D43F-DE75-C789EC5A2E5A}"/>
                </a:ext>
              </a:extLst>
            </p:cNvPr>
            <p:cNvGrpSpPr/>
            <p:nvPr/>
          </p:nvGrpSpPr>
          <p:grpSpPr>
            <a:xfrm>
              <a:off x="5021148" y="3042511"/>
              <a:ext cx="1553766" cy="1176400"/>
              <a:chOff x="10251517" y="1511384"/>
              <a:chExt cx="1828801" cy="1384638"/>
            </a:xfrm>
          </p:grpSpPr>
          <p:sp>
            <p:nvSpPr>
              <p:cNvPr id="54" name="Freeform 53">
                <a:extLst>
                  <a:ext uri="{FF2B5EF4-FFF2-40B4-BE49-F238E27FC236}">
                    <a16:creationId xmlns:a16="http://schemas.microsoft.com/office/drawing/2014/main" id="{7334EE15-38F3-F0B6-66A2-3F9AD7AF8795}"/>
                  </a:ext>
                </a:extLst>
              </p:cNvPr>
              <p:cNvSpPr/>
              <p:nvPr/>
            </p:nvSpPr>
            <p:spPr>
              <a:xfrm>
                <a:off x="10251518" y="2311813"/>
                <a:ext cx="1828800" cy="82241"/>
              </a:xfrm>
              <a:custGeom>
                <a:avLst/>
                <a:gdLst>
                  <a:gd name="connsiteX0" fmla="*/ 0 w 1823634"/>
                  <a:gd name="connsiteY0" fmla="*/ 0 h 113655"/>
                  <a:gd name="connsiteX1" fmla="*/ 242807 w 1823634"/>
                  <a:gd name="connsiteY1" fmla="*/ 113655 h 113655"/>
                  <a:gd name="connsiteX2" fmla="*/ 1570495 w 1823634"/>
                  <a:gd name="connsiteY2" fmla="*/ 113655 h 113655"/>
                  <a:gd name="connsiteX3" fmla="*/ 1823634 w 1823634"/>
                  <a:gd name="connsiteY3" fmla="*/ 0 h 113655"/>
                  <a:gd name="connsiteX4" fmla="*/ 0 w 1823634"/>
                  <a:gd name="connsiteY4" fmla="*/ 0 h 11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634" h="113655">
                    <a:moveTo>
                      <a:pt x="0" y="0"/>
                    </a:moveTo>
                    <a:lnTo>
                      <a:pt x="242807" y="113655"/>
                    </a:lnTo>
                    <a:lnTo>
                      <a:pt x="1570495" y="113655"/>
                    </a:lnTo>
                    <a:lnTo>
                      <a:pt x="1823634" y="0"/>
                    </a:lnTo>
                    <a:lnTo>
                      <a:pt x="0" y="0"/>
                    </a:lnTo>
                    <a:close/>
                  </a:path>
                </a:pathLst>
              </a:cu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grpSp>
            <p:nvGrpSpPr>
              <p:cNvPr id="55" name="Group 54">
                <a:extLst>
                  <a:ext uri="{FF2B5EF4-FFF2-40B4-BE49-F238E27FC236}">
                    <a16:creationId xmlns:a16="http://schemas.microsoft.com/office/drawing/2014/main" id="{D96C53ED-C364-4770-F781-6A408A33357F}"/>
                  </a:ext>
                </a:extLst>
              </p:cNvPr>
              <p:cNvGrpSpPr/>
              <p:nvPr/>
            </p:nvGrpSpPr>
            <p:grpSpPr>
              <a:xfrm>
                <a:off x="10465846" y="1511384"/>
                <a:ext cx="1384254" cy="1384638"/>
                <a:chOff x="10384529" y="1429272"/>
                <a:chExt cx="1548817" cy="1549249"/>
              </a:xfrm>
            </p:grpSpPr>
            <p:grpSp>
              <p:nvGrpSpPr>
                <p:cNvPr id="134" name="Group 133">
                  <a:extLst>
                    <a:ext uri="{FF2B5EF4-FFF2-40B4-BE49-F238E27FC236}">
                      <a16:creationId xmlns:a16="http://schemas.microsoft.com/office/drawing/2014/main" id="{AC0BCDE2-371F-5DA5-5EA8-4F5BF4EBDF4A}"/>
                    </a:ext>
                  </a:extLst>
                </p:cNvPr>
                <p:cNvGrpSpPr/>
                <p:nvPr/>
              </p:nvGrpSpPr>
              <p:grpSpPr>
                <a:xfrm>
                  <a:off x="10386453" y="1436072"/>
                  <a:ext cx="1544815" cy="1542449"/>
                  <a:chOff x="10523771" y="1564349"/>
                  <a:chExt cx="1190878" cy="1189054"/>
                </a:xfrm>
              </p:grpSpPr>
              <p:sp>
                <p:nvSpPr>
                  <p:cNvPr id="155" name="Freeform 154">
                    <a:extLst>
                      <a:ext uri="{FF2B5EF4-FFF2-40B4-BE49-F238E27FC236}">
                        <a16:creationId xmlns:a16="http://schemas.microsoft.com/office/drawing/2014/main" id="{20417378-43E0-18BF-74C6-D4AD454630C9}"/>
                      </a:ext>
                    </a:extLst>
                  </p:cNvPr>
                  <p:cNvSpPr>
                    <a:spLocks noChangeAspect="1"/>
                  </p:cNvSpPr>
                  <p:nvPr/>
                </p:nvSpPr>
                <p:spPr>
                  <a:xfrm>
                    <a:off x="10523771" y="2150523"/>
                    <a:ext cx="602350" cy="602547"/>
                  </a:xfrm>
                  <a:custGeom>
                    <a:avLst/>
                    <a:gdLst>
                      <a:gd name="connsiteX0" fmla="*/ 825 w 602350"/>
                      <a:gd name="connsiteY0" fmla="*/ 0 h 602547"/>
                      <a:gd name="connsiteX1" fmla="*/ 602350 w 602350"/>
                      <a:gd name="connsiteY1" fmla="*/ 0 h 602547"/>
                      <a:gd name="connsiteX2" fmla="*/ 602350 w 602350"/>
                      <a:gd name="connsiteY2" fmla="*/ 601742 h 602547"/>
                      <a:gd name="connsiteX3" fmla="*/ 594361 w 602350"/>
                      <a:gd name="connsiteY3" fmla="*/ 602547 h 602547"/>
                      <a:gd name="connsiteX4" fmla="*/ 0 w 602350"/>
                      <a:gd name="connsiteY4" fmla="*/ 8187 h 60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350" h="602547">
                        <a:moveTo>
                          <a:pt x="825" y="0"/>
                        </a:moveTo>
                        <a:lnTo>
                          <a:pt x="602350" y="0"/>
                        </a:lnTo>
                        <a:lnTo>
                          <a:pt x="602350" y="601742"/>
                        </a:lnTo>
                        <a:lnTo>
                          <a:pt x="594361" y="602547"/>
                        </a:lnTo>
                        <a:cubicBezTo>
                          <a:pt x="266104" y="602547"/>
                          <a:pt x="0" y="336443"/>
                          <a:pt x="0" y="8187"/>
                        </a:cubicBezTo>
                        <a:close/>
                      </a:path>
                    </a:pathLst>
                  </a:custGeom>
                  <a:solidFill>
                    <a:srgbClr val="00B0F0"/>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56" name="Freeform 155">
                    <a:extLst>
                      <a:ext uri="{FF2B5EF4-FFF2-40B4-BE49-F238E27FC236}">
                        <a16:creationId xmlns:a16="http://schemas.microsoft.com/office/drawing/2014/main" id="{C89D709C-12C1-D6A8-7984-16CC9048DDFE}"/>
                      </a:ext>
                    </a:extLst>
                  </p:cNvPr>
                  <p:cNvSpPr>
                    <a:spLocks noChangeAspect="1"/>
                  </p:cNvSpPr>
                  <p:nvPr/>
                </p:nvSpPr>
                <p:spPr>
                  <a:xfrm>
                    <a:off x="10943058" y="2158378"/>
                    <a:ext cx="771591" cy="595025"/>
                  </a:xfrm>
                  <a:custGeom>
                    <a:avLst/>
                    <a:gdLst>
                      <a:gd name="connsiteX0" fmla="*/ 183584 w 771591"/>
                      <a:gd name="connsiteY0" fmla="*/ 0 h 595025"/>
                      <a:gd name="connsiteX1" fmla="*/ 771557 w 771591"/>
                      <a:gd name="connsiteY1" fmla="*/ 0 h 595025"/>
                      <a:gd name="connsiteX2" fmla="*/ 771591 w 771591"/>
                      <a:gd name="connsiteY2" fmla="*/ 336 h 595025"/>
                      <a:gd name="connsiteX3" fmla="*/ 296154 w 771591"/>
                      <a:gd name="connsiteY3" fmla="*/ 583677 h 595025"/>
                      <a:gd name="connsiteX4" fmla="*/ 183584 w 771591"/>
                      <a:gd name="connsiteY4" fmla="*/ 595025 h 595025"/>
                      <a:gd name="connsiteX5" fmla="*/ 183584 w 771591"/>
                      <a:gd name="connsiteY5" fmla="*/ 451861 h 595025"/>
                      <a:gd name="connsiteX6" fmla="*/ 137160 w 771591"/>
                      <a:gd name="connsiteY6" fmla="*/ 461234 h 595025"/>
                      <a:gd name="connsiteX7" fmla="*/ 0 w 771591"/>
                      <a:gd name="connsiteY7" fmla="*/ 324074 h 595025"/>
                      <a:gd name="connsiteX8" fmla="*/ 137160 w 771591"/>
                      <a:gd name="connsiteY8" fmla="*/ 186914 h 595025"/>
                      <a:gd name="connsiteX9" fmla="*/ 183584 w 771591"/>
                      <a:gd name="connsiteY9" fmla="*/ 196287 h 59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591" h="595025">
                        <a:moveTo>
                          <a:pt x="183584" y="0"/>
                        </a:moveTo>
                        <a:lnTo>
                          <a:pt x="771557" y="0"/>
                        </a:lnTo>
                        <a:lnTo>
                          <a:pt x="771591" y="336"/>
                        </a:lnTo>
                        <a:cubicBezTo>
                          <a:pt x="771591" y="288081"/>
                          <a:pt x="567485" y="528155"/>
                          <a:pt x="296154" y="583677"/>
                        </a:cubicBezTo>
                        <a:lnTo>
                          <a:pt x="183584" y="595025"/>
                        </a:lnTo>
                        <a:lnTo>
                          <a:pt x="183584" y="451861"/>
                        </a:lnTo>
                        <a:lnTo>
                          <a:pt x="137160" y="461234"/>
                        </a:lnTo>
                        <a:cubicBezTo>
                          <a:pt x="61409" y="461234"/>
                          <a:pt x="0" y="399825"/>
                          <a:pt x="0" y="324074"/>
                        </a:cubicBezTo>
                        <a:cubicBezTo>
                          <a:pt x="0" y="248323"/>
                          <a:pt x="61409" y="186914"/>
                          <a:pt x="137160" y="186914"/>
                        </a:cubicBezTo>
                        <a:lnTo>
                          <a:pt x="183584" y="196287"/>
                        </a:lnTo>
                        <a:close/>
                      </a:path>
                    </a:pathLst>
                  </a:custGeom>
                  <a:solidFill>
                    <a:srgbClr val="00B0F0"/>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57" name="Freeform 156">
                    <a:extLst>
                      <a:ext uri="{FF2B5EF4-FFF2-40B4-BE49-F238E27FC236}">
                        <a16:creationId xmlns:a16="http://schemas.microsoft.com/office/drawing/2014/main" id="{4EF10FC7-A1AF-8813-6B79-72325F4E005C}"/>
                      </a:ext>
                    </a:extLst>
                  </p:cNvPr>
                  <p:cNvSpPr>
                    <a:spLocks noChangeAspect="1"/>
                  </p:cNvSpPr>
                  <p:nvPr/>
                </p:nvSpPr>
                <p:spPr>
                  <a:xfrm>
                    <a:off x="11112623" y="1564349"/>
                    <a:ext cx="602025" cy="777944"/>
                  </a:xfrm>
                  <a:custGeom>
                    <a:avLst/>
                    <a:gdLst>
                      <a:gd name="connsiteX0" fmla="*/ 7664 w 602025"/>
                      <a:gd name="connsiteY0" fmla="*/ 0 h 777944"/>
                      <a:gd name="connsiteX1" fmla="*/ 602025 w 602025"/>
                      <a:gd name="connsiteY1" fmla="*/ 594360 h 777944"/>
                      <a:gd name="connsiteX2" fmla="*/ 451861 w 602025"/>
                      <a:gd name="connsiteY2" fmla="*/ 594360 h 777944"/>
                      <a:gd name="connsiteX3" fmla="*/ 461234 w 602025"/>
                      <a:gd name="connsiteY3" fmla="*/ 640784 h 777944"/>
                      <a:gd name="connsiteX4" fmla="*/ 324074 w 602025"/>
                      <a:gd name="connsiteY4" fmla="*/ 777944 h 777944"/>
                      <a:gd name="connsiteX5" fmla="*/ 186914 w 602025"/>
                      <a:gd name="connsiteY5" fmla="*/ 640784 h 777944"/>
                      <a:gd name="connsiteX6" fmla="*/ 196287 w 602025"/>
                      <a:gd name="connsiteY6" fmla="*/ 594360 h 777944"/>
                      <a:gd name="connsiteX7" fmla="*/ 0 w 602025"/>
                      <a:gd name="connsiteY7" fmla="*/ 594360 h 777944"/>
                      <a:gd name="connsiteX8" fmla="*/ 0 w 602025"/>
                      <a:gd name="connsiteY8" fmla="*/ 773 h 77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025" h="777944">
                        <a:moveTo>
                          <a:pt x="7664" y="0"/>
                        </a:moveTo>
                        <a:cubicBezTo>
                          <a:pt x="335921" y="0"/>
                          <a:pt x="602025" y="266104"/>
                          <a:pt x="602025" y="594360"/>
                        </a:cubicBezTo>
                        <a:lnTo>
                          <a:pt x="451861" y="594360"/>
                        </a:lnTo>
                        <a:lnTo>
                          <a:pt x="461234" y="640784"/>
                        </a:lnTo>
                        <a:cubicBezTo>
                          <a:pt x="461234" y="716535"/>
                          <a:pt x="399825" y="777944"/>
                          <a:pt x="324074" y="777944"/>
                        </a:cubicBezTo>
                        <a:cubicBezTo>
                          <a:pt x="248323" y="777944"/>
                          <a:pt x="186914" y="716535"/>
                          <a:pt x="186914" y="640784"/>
                        </a:cubicBezTo>
                        <a:lnTo>
                          <a:pt x="196287" y="594360"/>
                        </a:lnTo>
                        <a:lnTo>
                          <a:pt x="0" y="594360"/>
                        </a:lnTo>
                        <a:lnTo>
                          <a:pt x="0" y="773"/>
                        </a:lnTo>
                        <a:close/>
                      </a:path>
                    </a:pathLst>
                  </a:custGeom>
                  <a:solidFill>
                    <a:srgbClr val="00B0F0"/>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58" name="Freeform 157">
                    <a:extLst>
                      <a:ext uri="{FF2B5EF4-FFF2-40B4-BE49-F238E27FC236}">
                        <a16:creationId xmlns:a16="http://schemas.microsoft.com/office/drawing/2014/main" id="{D05029FD-0EB8-EFC6-DFF4-790875086D33}"/>
                      </a:ext>
                    </a:extLst>
                  </p:cNvPr>
                  <p:cNvSpPr>
                    <a:spLocks noChangeAspect="1"/>
                  </p:cNvSpPr>
                  <p:nvPr/>
                </p:nvSpPr>
                <p:spPr>
                  <a:xfrm>
                    <a:off x="10523772" y="1564349"/>
                    <a:ext cx="784858" cy="594360"/>
                  </a:xfrm>
                  <a:custGeom>
                    <a:avLst/>
                    <a:gdLst>
                      <a:gd name="connsiteX0" fmla="*/ 594361 w 784858"/>
                      <a:gd name="connsiteY0" fmla="*/ 0 h 594360"/>
                      <a:gd name="connsiteX1" fmla="*/ 601274 w 784858"/>
                      <a:gd name="connsiteY1" fmla="*/ 697 h 594360"/>
                      <a:gd name="connsiteX2" fmla="*/ 601274 w 784858"/>
                      <a:gd name="connsiteY2" fmla="*/ 142499 h 594360"/>
                      <a:gd name="connsiteX3" fmla="*/ 647698 w 784858"/>
                      <a:gd name="connsiteY3" fmla="*/ 133126 h 594360"/>
                      <a:gd name="connsiteX4" fmla="*/ 784858 w 784858"/>
                      <a:gd name="connsiteY4" fmla="*/ 270286 h 594360"/>
                      <a:gd name="connsiteX5" fmla="*/ 647698 w 784858"/>
                      <a:gd name="connsiteY5" fmla="*/ 407446 h 594360"/>
                      <a:gd name="connsiteX6" fmla="*/ 601274 w 784858"/>
                      <a:gd name="connsiteY6" fmla="*/ 398073 h 594360"/>
                      <a:gd name="connsiteX7" fmla="*/ 601274 w 784858"/>
                      <a:gd name="connsiteY7" fmla="*/ 594360 h 594360"/>
                      <a:gd name="connsiteX8" fmla="*/ 0 w 784858"/>
                      <a:gd name="connsiteY8" fmla="*/ 594360 h 594360"/>
                      <a:gd name="connsiteX9" fmla="*/ 594361 w 784858"/>
                      <a:gd name="connsiteY9"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4858" h="594360">
                        <a:moveTo>
                          <a:pt x="594361" y="0"/>
                        </a:moveTo>
                        <a:lnTo>
                          <a:pt x="601274" y="697"/>
                        </a:lnTo>
                        <a:lnTo>
                          <a:pt x="601274" y="142499"/>
                        </a:lnTo>
                        <a:lnTo>
                          <a:pt x="647698" y="133126"/>
                        </a:lnTo>
                        <a:cubicBezTo>
                          <a:pt x="723449" y="133126"/>
                          <a:pt x="784858" y="194535"/>
                          <a:pt x="784858" y="270286"/>
                        </a:cubicBezTo>
                        <a:cubicBezTo>
                          <a:pt x="784858" y="346037"/>
                          <a:pt x="723449" y="407446"/>
                          <a:pt x="647698" y="407446"/>
                        </a:cubicBezTo>
                        <a:lnTo>
                          <a:pt x="601274" y="398073"/>
                        </a:lnTo>
                        <a:lnTo>
                          <a:pt x="601274" y="594360"/>
                        </a:lnTo>
                        <a:lnTo>
                          <a:pt x="0" y="594360"/>
                        </a:lnTo>
                        <a:cubicBezTo>
                          <a:pt x="0" y="266104"/>
                          <a:pt x="266104" y="0"/>
                          <a:pt x="594361" y="0"/>
                        </a:cubicBezTo>
                        <a:close/>
                      </a:path>
                    </a:pathLst>
                  </a:custGeom>
                  <a:solidFill>
                    <a:srgbClr val="00B0F0"/>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59" name="Oval 158">
                    <a:extLst>
                      <a:ext uri="{FF2B5EF4-FFF2-40B4-BE49-F238E27FC236}">
                        <a16:creationId xmlns:a16="http://schemas.microsoft.com/office/drawing/2014/main" id="{5ED98FDF-A479-3682-E21C-F18603B3C253}"/>
                      </a:ext>
                    </a:extLst>
                  </p:cNvPr>
                  <p:cNvSpPr>
                    <a:spLocks noChangeAspect="1"/>
                  </p:cNvSpPr>
                  <p:nvPr/>
                </p:nvSpPr>
                <p:spPr>
                  <a:xfrm>
                    <a:off x="10681618" y="1976699"/>
                    <a:ext cx="274320" cy="274320"/>
                  </a:xfrm>
                  <a:prstGeom prst="ellipse">
                    <a:avLst/>
                  </a:prstGeom>
                  <a:solidFill>
                    <a:srgbClr val="00B0F0"/>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grpSp>
            <p:sp>
              <p:nvSpPr>
                <p:cNvPr id="135" name="Rectangle 134">
                  <a:extLst>
                    <a:ext uri="{FF2B5EF4-FFF2-40B4-BE49-F238E27FC236}">
                      <a16:creationId xmlns:a16="http://schemas.microsoft.com/office/drawing/2014/main" id="{FA630701-65DF-83FB-714D-D3045C34C6D0}"/>
                    </a:ext>
                  </a:extLst>
                </p:cNvPr>
                <p:cNvSpPr/>
                <p:nvPr/>
              </p:nvSpPr>
              <p:spPr>
                <a:xfrm>
                  <a:off x="10557273" y="2213880"/>
                  <a:ext cx="434342" cy="151487"/>
                </a:xfrm>
                <a:prstGeom prst="rect">
                  <a:avLst/>
                </a:prstGeom>
                <a:solidFill>
                  <a:srgbClr val="00B0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54" name="Oval 153">
                  <a:extLst>
                    <a:ext uri="{FF2B5EF4-FFF2-40B4-BE49-F238E27FC236}">
                      <a16:creationId xmlns:a16="http://schemas.microsoft.com/office/drawing/2014/main" id="{3B10DE6A-8373-6BDE-902D-8B3FDC127EA6}"/>
                    </a:ext>
                  </a:extLst>
                </p:cNvPr>
                <p:cNvSpPr/>
                <p:nvPr/>
              </p:nvSpPr>
              <p:spPr>
                <a:xfrm>
                  <a:off x="10384529" y="1429272"/>
                  <a:ext cx="1548817" cy="1548817"/>
                </a:xfrm>
                <a:prstGeom prst="ellipse">
                  <a:avLst/>
                </a:prstGeom>
                <a:gradFill>
                  <a:gsLst>
                    <a:gs pos="100000">
                      <a:srgbClr val="0070C0"/>
                    </a:gs>
                    <a:gs pos="40000">
                      <a:srgbClr val="00B0F0">
                        <a:alpha val="0"/>
                      </a:srgbClr>
                    </a:gs>
                  </a:gsLst>
                  <a:path path="circle">
                    <a:fillToRect l="50000" t="50000" r="50000" b="5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grpSp>
          <p:sp>
            <p:nvSpPr>
              <p:cNvPr id="56" name="Rectangle 52">
                <a:extLst>
                  <a:ext uri="{FF2B5EF4-FFF2-40B4-BE49-F238E27FC236}">
                    <a16:creationId xmlns:a16="http://schemas.microsoft.com/office/drawing/2014/main" id="{3F3D2204-0C09-1BD4-2CAE-A3A009D31EB3}"/>
                  </a:ext>
                </a:extLst>
              </p:cNvPr>
              <p:cNvSpPr/>
              <p:nvPr/>
            </p:nvSpPr>
            <p:spPr bwMode="auto">
              <a:xfrm>
                <a:off x="11447030" y="1882688"/>
                <a:ext cx="272728" cy="1086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M365</a:t>
                </a:r>
              </a:p>
            </p:txBody>
          </p:sp>
          <p:sp>
            <p:nvSpPr>
              <p:cNvPr id="128" name="Rectangle 52">
                <a:extLst>
                  <a:ext uri="{FF2B5EF4-FFF2-40B4-BE49-F238E27FC236}">
                    <a16:creationId xmlns:a16="http://schemas.microsoft.com/office/drawing/2014/main" id="{D2DBBB76-8DF2-6F7E-1A0C-0668BC76ED77}"/>
                  </a:ext>
                </a:extLst>
              </p:cNvPr>
              <p:cNvSpPr/>
              <p:nvPr/>
            </p:nvSpPr>
            <p:spPr bwMode="auto">
              <a:xfrm>
                <a:off x="10686750" y="1781022"/>
                <a:ext cx="438996" cy="1086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Dynamics</a:t>
                </a:r>
              </a:p>
            </p:txBody>
          </p:sp>
          <p:sp>
            <p:nvSpPr>
              <p:cNvPr id="129" name="Rectangle 52">
                <a:extLst>
                  <a:ext uri="{FF2B5EF4-FFF2-40B4-BE49-F238E27FC236}">
                    <a16:creationId xmlns:a16="http://schemas.microsoft.com/office/drawing/2014/main" id="{0F697974-842E-B40D-4CA0-8D1112DE5171}"/>
                  </a:ext>
                </a:extLst>
              </p:cNvPr>
              <p:cNvSpPr/>
              <p:nvPr/>
            </p:nvSpPr>
            <p:spPr bwMode="auto">
              <a:xfrm>
                <a:off x="11191131" y="2465428"/>
                <a:ext cx="438996" cy="2173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Power Platform</a:t>
                </a:r>
              </a:p>
            </p:txBody>
          </p:sp>
          <p:sp>
            <p:nvSpPr>
              <p:cNvPr id="131" name="Rectangle 52">
                <a:extLst>
                  <a:ext uri="{FF2B5EF4-FFF2-40B4-BE49-F238E27FC236}">
                    <a16:creationId xmlns:a16="http://schemas.microsoft.com/office/drawing/2014/main" id="{FAB0E514-D80B-E705-6533-2A9DBFFD7CE3}"/>
                  </a:ext>
                </a:extLst>
              </p:cNvPr>
              <p:cNvSpPr/>
              <p:nvPr/>
            </p:nvSpPr>
            <p:spPr bwMode="auto">
              <a:xfrm>
                <a:off x="10571192" y="2408431"/>
                <a:ext cx="353325" cy="1086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Azure</a:t>
                </a:r>
              </a:p>
            </p:txBody>
          </p:sp>
          <p:sp>
            <p:nvSpPr>
              <p:cNvPr id="133" name="Rectangle 132">
                <a:extLst>
                  <a:ext uri="{FF2B5EF4-FFF2-40B4-BE49-F238E27FC236}">
                    <a16:creationId xmlns:a16="http://schemas.microsoft.com/office/drawing/2014/main" id="{E6AB8B75-2979-92D5-F307-41E66B89ECDD}"/>
                  </a:ext>
                </a:extLst>
              </p:cNvPr>
              <p:cNvSpPr/>
              <p:nvPr/>
            </p:nvSpPr>
            <p:spPr>
              <a:xfrm>
                <a:off x="10251517" y="2062759"/>
                <a:ext cx="1828800" cy="243972"/>
              </a:xfrm>
              <a:prstGeom prst="rect">
                <a:avLst/>
              </a:prstGeom>
              <a:solidFill>
                <a:srgbClr val="59D2FF"/>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r>
                  <a:rPr kumimoji="0" lang="en-US" sz="9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NHS Central Tenant</a:t>
                </a:r>
              </a:p>
            </p:txBody>
          </p:sp>
        </p:grpSp>
        <p:sp>
          <p:nvSpPr>
            <p:cNvPr id="25" name="Rectangle 5">
              <a:extLst>
                <a:ext uri="{FF2B5EF4-FFF2-40B4-BE49-F238E27FC236}">
                  <a16:creationId xmlns:a16="http://schemas.microsoft.com/office/drawing/2014/main" id="{11C22A01-0718-0559-0364-92CD82FEDCCB}"/>
                </a:ext>
              </a:extLst>
            </p:cNvPr>
            <p:cNvSpPr>
              <a:spLocks/>
            </p:cNvSpPr>
            <p:nvPr/>
          </p:nvSpPr>
          <p:spPr>
            <a:xfrm>
              <a:off x="5305236" y="4051162"/>
              <a:ext cx="1003368" cy="473056"/>
            </a:xfrm>
            <a:prstGeom prst="rect">
              <a:avLst/>
            </a:prstGeom>
          </p:spPr>
          <p:txBody>
            <a:bodyPr wrap="square" lIns="0" tIns="0" rIns="0" bIns="0">
              <a:prstTxWarp prst="textArchDown">
                <a:avLst>
                  <a:gd name="adj" fmla="val 71600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small" spc="0" normalizeH="0" baseline="0" noProof="0">
                  <a:ln>
                    <a:noFill/>
                  </a:ln>
                  <a:solidFill>
                    <a:srgbClr val="FFFFFF"/>
                  </a:solidFill>
                  <a:effectLst/>
                  <a:uLnTx/>
                  <a:uFillTx/>
                  <a:latin typeface="Segoe UI" panose="020B0502040204020203" pitchFamily="34" charset="0"/>
                  <a:ea typeface="ＭＳ Ｐゴシック" charset="0"/>
                  <a:cs typeface="Segoe UI" panose="020B0502040204020203" pitchFamily="34" charset="0"/>
                </a:rPr>
                <a:t>Trust Integration</a:t>
              </a:r>
            </a:p>
          </p:txBody>
        </p:sp>
        <p:sp>
          <p:nvSpPr>
            <p:cNvPr id="26" name="Rectangle 5">
              <a:extLst>
                <a:ext uri="{FF2B5EF4-FFF2-40B4-BE49-F238E27FC236}">
                  <a16:creationId xmlns:a16="http://schemas.microsoft.com/office/drawing/2014/main" id="{29258A0F-9029-EE7D-40C9-08843E89C26A}"/>
                </a:ext>
              </a:extLst>
            </p:cNvPr>
            <p:cNvSpPr>
              <a:spLocks/>
            </p:cNvSpPr>
            <p:nvPr/>
          </p:nvSpPr>
          <p:spPr>
            <a:xfrm>
              <a:off x="5328116" y="2962557"/>
              <a:ext cx="940514" cy="569988"/>
            </a:xfrm>
            <a:prstGeom prst="rect">
              <a:avLst/>
            </a:prstGeom>
          </p:spPr>
          <p:txBody>
            <a:bodyPr wrap="square" lIns="0" tIns="0" rIns="0" bIns="0">
              <a:prstTxWarp prst="textArchUp">
                <a:avLst>
                  <a:gd name="adj" fmla="val 11561599"/>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small" spc="0" normalizeH="0" baseline="0" noProof="0">
                  <a:ln>
                    <a:noFill/>
                  </a:ln>
                  <a:solidFill>
                    <a:srgbClr val="FFFFFF"/>
                  </a:solidFill>
                  <a:effectLst/>
                  <a:uLnTx/>
                  <a:uFillTx/>
                  <a:latin typeface="Segoe UI" panose="020B0502040204020203" pitchFamily="34" charset="0"/>
                  <a:ea typeface="ＭＳ Ｐゴシック" charset="0"/>
                  <a:cs typeface="Segoe UI" panose="020B0502040204020203" pitchFamily="34" charset="0"/>
                </a:rPr>
                <a:t>Tenant </a:t>
              </a:r>
              <a:r>
                <a:rPr kumimoji="0" lang="en-US" sz="1100" b="1" i="0" u="none" strike="noStrike" kern="1200" cap="small" spc="0" normalizeH="0" noProof="0">
                  <a:ln>
                    <a:noFill/>
                  </a:ln>
                  <a:solidFill>
                    <a:srgbClr val="FFFFFF"/>
                  </a:solidFill>
                  <a:effectLst/>
                  <a:uLnTx/>
                  <a:uFillTx/>
                  <a:latin typeface="Segoe UI" panose="020B0502040204020203" pitchFamily="34" charset="0"/>
                  <a:ea typeface="ＭＳ Ｐゴシック" charset="0"/>
                  <a:cs typeface="Segoe UI" panose="020B0502040204020203" pitchFamily="34" charset="0"/>
                </a:rPr>
                <a:t>Integration</a:t>
              </a:r>
            </a:p>
          </p:txBody>
        </p:sp>
      </p:grpSp>
      <p:grpSp>
        <p:nvGrpSpPr>
          <p:cNvPr id="15" name="Group 14">
            <a:extLst>
              <a:ext uri="{FF2B5EF4-FFF2-40B4-BE49-F238E27FC236}">
                <a16:creationId xmlns:a16="http://schemas.microsoft.com/office/drawing/2014/main" id="{A415BFC7-B097-85B4-B476-CFEE76A3F045}"/>
              </a:ext>
            </a:extLst>
          </p:cNvPr>
          <p:cNvGrpSpPr/>
          <p:nvPr/>
        </p:nvGrpSpPr>
        <p:grpSpPr>
          <a:xfrm>
            <a:off x="9585702" y="0"/>
            <a:ext cx="2606298" cy="1240093"/>
            <a:chOff x="6781800" y="3747544"/>
            <a:chExt cx="2362200" cy="1123950"/>
          </a:xfrm>
        </p:grpSpPr>
        <p:pic>
          <p:nvPicPr>
            <p:cNvPr id="16" name="Picture 15" descr="A picture containing icon&#10;&#10;Description automatically generated">
              <a:extLst>
                <a:ext uri="{FF2B5EF4-FFF2-40B4-BE49-F238E27FC236}">
                  <a16:creationId xmlns:a16="http://schemas.microsoft.com/office/drawing/2014/main" id="{A042C195-D42E-AD6F-09C8-D16BC9D5F6A3}"/>
                </a:ext>
              </a:extLst>
            </p:cNvPr>
            <p:cNvPicPr>
              <a:picLocks noChangeAspect="1"/>
            </p:cNvPicPr>
            <p:nvPr/>
          </p:nvPicPr>
          <p:blipFill rotWithShape="1">
            <a:blip r:embed="rId4"/>
            <a:srcRect l="75000" t="38103"/>
            <a:stretch/>
          </p:blipFill>
          <p:spPr>
            <a:xfrm>
              <a:off x="6858000" y="3747544"/>
              <a:ext cx="2286000" cy="1021246"/>
            </a:xfrm>
            <a:prstGeom prst="rect">
              <a:avLst/>
            </a:prstGeom>
          </p:spPr>
        </p:pic>
        <p:pic>
          <p:nvPicPr>
            <p:cNvPr id="19" name="Picture 18" descr="A picture containing device&#10;&#10;Description automatically generated">
              <a:extLst>
                <a:ext uri="{FF2B5EF4-FFF2-40B4-BE49-F238E27FC236}">
                  <a16:creationId xmlns:a16="http://schemas.microsoft.com/office/drawing/2014/main" id="{9842FA95-55E1-AEE0-42A8-DA2FB8129177}"/>
                </a:ext>
              </a:extLst>
            </p:cNvPr>
            <p:cNvPicPr>
              <a:picLocks noChangeAspect="1"/>
            </p:cNvPicPr>
            <p:nvPr/>
          </p:nvPicPr>
          <p:blipFill rotWithShape="1">
            <a:blip r:embed="rId5"/>
            <a:srcRect l="74167" t="21698" b="-19184"/>
            <a:stretch/>
          </p:blipFill>
          <p:spPr>
            <a:xfrm>
              <a:off x="6781800" y="3747544"/>
              <a:ext cx="2362200" cy="1123950"/>
            </a:xfrm>
            <a:prstGeom prst="rect">
              <a:avLst/>
            </a:prstGeom>
          </p:spPr>
        </p:pic>
      </p:grpSp>
      <p:grpSp>
        <p:nvGrpSpPr>
          <p:cNvPr id="12" name="Group 11">
            <a:extLst>
              <a:ext uri="{FF2B5EF4-FFF2-40B4-BE49-F238E27FC236}">
                <a16:creationId xmlns:a16="http://schemas.microsoft.com/office/drawing/2014/main" id="{C7F3CFDA-4B96-5F55-3085-EE802E9197E4}"/>
              </a:ext>
            </a:extLst>
          </p:cNvPr>
          <p:cNvGrpSpPr/>
          <p:nvPr/>
        </p:nvGrpSpPr>
        <p:grpSpPr>
          <a:xfrm>
            <a:off x="3751231" y="3972591"/>
            <a:ext cx="470788" cy="470788"/>
            <a:chOff x="1555059" y="4593749"/>
            <a:chExt cx="457200" cy="457200"/>
          </a:xfrm>
        </p:grpSpPr>
        <p:sp>
          <p:nvSpPr>
            <p:cNvPr id="13" name="Ovaal 214">
              <a:extLst>
                <a:ext uri="{FF2B5EF4-FFF2-40B4-BE49-F238E27FC236}">
                  <a16:creationId xmlns:a16="http://schemas.microsoft.com/office/drawing/2014/main" id="{A89D9F80-8101-089D-E965-7AFE74C8353B}"/>
                </a:ext>
              </a:extLst>
            </p:cNvPr>
            <p:cNvSpPr>
              <a:spLocks noChangeAspect="1"/>
            </p:cNvSpPr>
            <p:nvPr/>
          </p:nvSpPr>
          <p:spPr>
            <a:xfrm flipH="1">
              <a:off x="1555059" y="4593749"/>
              <a:ext cx="457200" cy="457200"/>
            </a:xfrm>
            <a:prstGeom prst="ellipse">
              <a:avLst/>
            </a:prstGeom>
            <a:solidFill>
              <a:schemeClr val="accent4"/>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4" name="Graphic 13" descr="Inpatient with solid fill">
              <a:extLst>
                <a:ext uri="{FF2B5EF4-FFF2-40B4-BE49-F238E27FC236}">
                  <a16:creationId xmlns:a16="http://schemas.microsoft.com/office/drawing/2014/main" id="{61FCD165-8AA0-3DC7-F915-AEBCC69ABEA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51789" y="4677040"/>
              <a:ext cx="263740" cy="263740"/>
            </a:xfrm>
            <a:prstGeom prst="rect">
              <a:avLst/>
            </a:prstGeom>
          </p:spPr>
        </p:pic>
      </p:grpSp>
      <p:grpSp>
        <p:nvGrpSpPr>
          <p:cNvPr id="21" name="Group 20">
            <a:extLst>
              <a:ext uri="{FF2B5EF4-FFF2-40B4-BE49-F238E27FC236}">
                <a16:creationId xmlns:a16="http://schemas.microsoft.com/office/drawing/2014/main" id="{9567E902-6081-295A-B007-053F8EB75BD5}"/>
              </a:ext>
            </a:extLst>
          </p:cNvPr>
          <p:cNvGrpSpPr/>
          <p:nvPr/>
        </p:nvGrpSpPr>
        <p:grpSpPr>
          <a:xfrm>
            <a:off x="4141165" y="2031500"/>
            <a:ext cx="485938" cy="453434"/>
            <a:chOff x="4098261" y="1406837"/>
            <a:chExt cx="485938" cy="453434"/>
          </a:xfrm>
        </p:grpSpPr>
        <p:grpSp>
          <p:nvGrpSpPr>
            <p:cNvPr id="22" name="Group 21">
              <a:extLst>
                <a:ext uri="{FF2B5EF4-FFF2-40B4-BE49-F238E27FC236}">
                  <a16:creationId xmlns:a16="http://schemas.microsoft.com/office/drawing/2014/main" id="{D3349DB4-B212-1EED-1E11-F8F77E3C8BBE}"/>
                </a:ext>
              </a:extLst>
            </p:cNvPr>
            <p:cNvGrpSpPr/>
            <p:nvPr/>
          </p:nvGrpSpPr>
          <p:grpSpPr>
            <a:xfrm>
              <a:off x="4166598" y="1442670"/>
              <a:ext cx="417601" cy="417601"/>
              <a:chOff x="1555059" y="2224940"/>
              <a:chExt cx="457200" cy="457200"/>
            </a:xfrm>
          </p:grpSpPr>
          <p:sp>
            <p:nvSpPr>
              <p:cNvPr id="31" name="Ovaal 214">
                <a:extLst>
                  <a:ext uri="{FF2B5EF4-FFF2-40B4-BE49-F238E27FC236}">
                    <a16:creationId xmlns:a16="http://schemas.microsoft.com/office/drawing/2014/main" id="{95236577-C4C0-9E2E-28E3-298B31A6D93E}"/>
                  </a:ext>
                </a:extLst>
              </p:cNvPr>
              <p:cNvSpPr>
                <a:spLocks noChangeAspect="1"/>
              </p:cNvSpPr>
              <p:nvPr/>
            </p:nvSpPr>
            <p:spPr>
              <a:xfrm flipH="1">
                <a:off x="1555059" y="2224940"/>
                <a:ext cx="457200" cy="457200"/>
              </a:xfrm>
              <a:prstGeom prst="ellipse">
                <a:avLst/>
              </a:prstGeom>
              <a:solidFill>
                <a:schemeClr val="accent4"/>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32" name="Graphic 31" descr="Ui Ux with solid fill">
                <a:extLst>
                  <a:ext uri="{FF2B5EF4-FFF2-40B4-BE49-F238E27FC236}">
                    <a16:creationId xmlns:a16="http://schemas.microsoft.com/office/drawing/2014/main" id="{6C918689-38DC-7ED3-6DA8-95229BB300D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23940" y="2305353"/>
                <a:ext cx="313430" cy="313430"/>
              </a:xfrm>
              <a:prstGeom prst="rect">
                <a:avLst/>
              </a:prstGeom>
            </p:spPr>
          </p:pic>
        </p:grpSp>
        <p:grpSp>
          <p:nvGrpSpPr>
            <p:cNvPr id="27" name="Group 26">
              <a:extLst>
                <a:ext uri="{FF2B5EF4-FFF2-40B4-BE49-F238E27FC236}">
                  <a16:creationId xmlns:a16="http://schemas.microsoft.com/office/drawing/2014/main" id="{B91FE673-0973-F72C-A716-C05055D23276}"/>
                </a:ext>
              </a:extLst>
            </p:cNvPr>
            <p:cNvGrpSpPr/>
            <p:nvPr/>
          </p:nvGrpSpPr>
          <p:grpSpPr>
            <a:xfrm>
              <a:off x="4098261" y="1406837"/>
              <a:ext cx="167041" cy="167042"/>
              <a:chOff x="578068" y="2326347"/>
              <a:chExt cx="182880" cy="182880"/>
            </a:xfrm>
          </p:grpSpPr>
          <p:sp>
            <p:nvSpPr>
              <p:cNvPr id="28" name="Oval 27">
                <a:extLst>
                  <a:ext uri="{FF2B5EF4-FFF2-40B4-BE49-F238E27FC236}">
                    <a16:creationId xmlns:a16="http://schemas.microsoft.com/office/drawing/2014/main" id="{3756769A-10DF-3CC2-E032-99C45776BB34}"/>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29" name="Oval 28">
                <a:extLst>
                  <a:ext uri="{FF2B5EF4-FFF2-40B4-BE49-F238E27FC236}">
                    <a16:creationId xmlns:a16="http://schemas.microsoft.com/office/drawing/2014/main" id="{62B3F53E-891F-BCB1-746B-0E9638435CE9}"/>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30" name="Graphic 29" descr="Checkmark with solid fill">
                <a:extLst>
                  <a:ext uri="{FF2B5EF4-FFF2-40B4-BE49-F238E27FC236}">
                    <a16:creationId xmlns:a16="http://schemas.microsoft.com/office/drawing/2014/main" id="{CDF26F06-1CFD-5900-00D5-38213FED4F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grpSp>
      <p:grpSp>
        <p:nvGrpSpPr>
          <p:cNvPr id="33" name="Group 32">
            <a:extLst>
              <a:ext uri="{FF2B5EF4-FFF2-40B4-BE49-F238E27FC236}">
                <a16:creationId xmlns:a16="http://schemas.microsoft.com/office/drawing/2014/main" id="{8F0A0145-21C6-1AA8-D675-7172251DDEF3}"/>
              </a:ext>
            </a:extLst>
          </p:cNvPr>
          <p:cNvGrpSpPr/>
          <p:nvPr/>
        </p:nvGrpSpPr>
        <p:grpSpPr>
          <a:xfrm>
            <a:off x="4671574" y="1628216"/>
            <a:ext cx="437752" cy="448625"/>
            <a:chOff x="4674428" y="1029576"/>
            <a:chExt cx="437752" cy="448625"/>
          </a:xfrm>
        </p:grpSpPr>
        <p:grpSp>
          <p:nvGrpSpPr>
            <p:cNvPr id="34" name="Group 33">
              <a:extLst>
                <a:ext uri="{FF2B5EF4-FFF2-40B4-BE49-F238E27FC236}">
                  <a16:creationId xmlns:a16="http://schemas.microsoft.com/office/drawing/2014/main" id="{7285A1D1-0111-C3B8-5DE7-6D9E4355664D}"/>
                </a:ext>
              </a:extLst>
            </p:cNvPr>
            <p:cNvGrpSpPr/>
            <p:nvPr/>
          </p:nvGrpSpPr>
          <p:grpSpPr>
            <a:xfrm>
              <a:off x="4720475" y="1086496"/>
              <a:ext cx="391705" cy="391705"/>
              <a:chOff x="1555059" y="1714134"/>
              <a:chExt cx="457200" cy="457200"/>
            </a:xfrm>
          </p:grpSpPr>
          <p:sp>
            <p:nvSpPr>
              <p:cNvPr id="40" name="Ovaal 214">
                <a:extLst>
                  <a:ext uri="{FF2B5EF4-FFF2-40B4-BE49-F238E27FC236}">
                    <a16:creationId xmlns:a16="http://schemas.microsoft.com/office/drawing/2014/main" id="{9C7401C2-FF90-49AF-E331-B63A593E4B3C}"/>
                  </a:ext>
                </a:extLst>
              </p:cNvPr>
              <p:cNvSpPr>
                <a:spLocks noChangeAspect="1"/>
              </p:cNvSpPr>
              <p:nvPr/>
            </p:nvSpPr>
            <p:spPr>
              <a:xfrm flipH="1">
                <a:off x="1555059" y="1714134"/>
                <a:ext cx="457200" cy="457200"/>
              </a:xfrm>
              <a:prstGeom prst="ellipse">
                <a:avLst/>
              </a:prstGeom>
              <a:solidFill>
                <a:schemeClr val="accent4"/>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1" name="Graphic 40" descr="Chat with solid fill">
                <a:extLst>
                  <a:ext uri="{FF2B5EF4-FFF2-40B4-BE49-F238E27FC236}">
                    <a16:creationId xmlns:a16="http://schemas.microsoft.com/office/drawing/2014/main" id="{2DCA8A12-A46A-BF83-138A-53ECE2EFCD6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619986" y="1779060"/>
                <a:ext cx="327346" cy="327346"/>
              </a:xfrm>
              <a:prstGeom prst="rect">
                <a:avLst/>
              </a:prstGeom>
            </p:spPr>
          </p:pic>
        </p:grpSp>
        <p:grpSp>
          <p:nvGrpSpPr>
            <p:cNvPr id="35" name="Group 34">
              <a:extLst>
                <a:ext uri="{FF2B5EF4-FFF2-40B4-BE49-F238E27FC236}">
                  <a16:creationId xmlns:a16="http://schemas.microsoft.com/office/drawing/2014/main" id="{5026A6E2-FCBE-909B-E98D-18E65C6522BC}"/>
                </a:ext>
              </a:extLst>
            </p:cNvPr>
            <p:cNvGrpSpPr/>
            <p:nvPr/>
          </p:nvGrpSpPr>
          <p:grpSpPr>
            <a:xfrm>
              <a:off x="4674428" y="1029576"/>
              <a:ext cx="167041" cy="167042"/>
              <a:chOff x="578068" y="2326347"/>
              <a:chExt cx="182880" cy="182880"/>
            </a:xfrm>
          </p:grpSpPr>
          <p:sp>
            <p:nvSpPr>
              <p:cNvPr id="37" name="Oval 36">
                <a:extLst>
                  <a:ext uri="{FF2B5EF4-FFF2-40B4-BE49-F238E27FC236}">
                    <a16:creationId xmlns:a16="http://schemas.microsoft.com/office/drawing/2014/main" id="{FDCDB18C-E189-359E-F1FD-47F1F7E2BF2D}"/>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38" name="Oval 37">
                <a:extLst>
                  <a:ext uri="{FF2B5EF4-FFF2-40B4-BE49-F238E27FC236}">
                    <a16:creationId xmlns:a16="http://schemas.microsoft.com/office/drawing/2014/main" id="{4B495B60-AA68-0280-3217-0503600B79B0}"/>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39" name="Graphic 38" descr="Checkmark with solid fill">
                <a:extLst>
                  <a:ext uri="{FF2B5EF4-FFF2-40B4-BE49-F238E27FC236}">
                    <a16:creationId xmlns:a16="http://schemas.microsoft.com/office/drawing/2014/main" id="{4C38D377-0467-9DB4-0CCA-D472AF24B37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grpSp>
      <p:grpSp>
        <p:nvGrpSpPr>
          <p:cNvPr id="42" name="Group 41">
            <a:extLst>
              <a:ext uri="{FF2B5EF4-FFF2-40B4-BE49-F238E27FC236}">
                <a16:creationId xmlns:a16="http://schemas.microsoft.com/office/drawing/2014/main" id="{6172AB3D-C6FC-29B2-C065-BE03FA529BC7}"/>
              </a:ext>
            </a:extLst>
          </p:cNvPr>
          <p:cNvGrpSpPr/>
          <p:nvPr/>
        </p:nvGrpSpPr>
        <p:grpSpPr>
          <a:xfrm>
            <a:off x="5253278" y="1356699"/>
            <a:ext cx="429051" cy="439407"/>
            <a:chOff x="5256132" y="758059"/>
            <a:chExt cx="429051" cy="439407"/>
          </a:xfrm>
        </p:grpSpPr>
        <p:grpSp>
          <p:nvGrpSpPr>
            <p:cNvPr id="43" name="Group 42">
              <a:extLst>
                <a:ext uri="{FF2B5EF4-FFF2-40B4-BE49-F238E27FC236}">
                  <a16:creationId xmlns:a16="http://schemas.microsoft.com/office/drawing/2014/main" id="{D2B0A724-0A0F-458B-5580-5CE739CAB5F3}"/>
                </a:ext>
              </a:extLst>
            </p:cNvPr>
            <p:cNvGrpSpPr/>
            <p:nvPr/>
          </p:nvGrpSpPr>
          <p:grpSpPr>
            <a:xfrm>
              <a:off x="5286289" y="798572"/>
              <a:ext cx="398894" cy="398894"/>
              <a:chOff x="1555059" y="1203328"/>
              <a:chExt cx="457200" cy="457200"/>
            </a:xfrm>
          </p:grpSpPr>
          <p:sp>
            <p:nvSpPr>
              <p:cNvPr id="48" name="Ovaal 214">
                <a:extLst>
                  <a:ext uri="{FF2B5EF4-FFF2-40B4-BE49-F238E27FC236}">
                    <a16:creationId xmlns:a16="http://schemas.microsoft.com/office/drawing/2014/main" id="{2BA964A3-C721-55B7-47DB-1F0D60D79C0F}"/>
                  </a:ext>
                </a:extLst>
              </p:cNvPr>
              <p:cNvSpPr>
                <a:spLocks noChangeAspect="1"/>
              </p:cNvSpPr>
              <p:nvPr/>
            </p:nvSpPr>
            <p:spPr>
              <a:xfrm flipH="1">
                <a:off x="1555059" y="1203328"/>
                <a:ext cx="457200" cy="457200"/>
              </a:xfrm>
              <a:prstGeom prst="ellipse">
                <a:avLst/>
              </a:prstGeom>
              <a:solidFill>
                <a:schemeClr val="accent4"/>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9" name="Graphic 48" descr="Door Open with solid fill">
                <a:extLst>
                  <a:ext uri="{FF2B5EF4-FFF2-40B4-BE49-F238E27FC236}">
                    <a16:creationId xmlns:a16="http://schemas.microsoft.com/office/drawing/2014/main" id="{CD820B48-8612-EC04-AA29-E8B494DD680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629948" y="1278216"/>
                <a:ext cx="307422" cy="307422"/>
              </a:xfrm>
              <a:prstGeom prst="rect">
                <a:avLst/>
              </a:prstGeom>
            </p:spPr>
          </p:pic>
        </p:grpSp>
        <p:grpSp>
          <p:nvGrpSpPr>
            <p:cNvPr id="44" name="Group 43">
              <a:extLst>
                <a:ext uri="{FF2B5EF4-FFF2-40B4-BE49-F238E27FC236}">
                  <a16:creationId xmlns:a16="http://schemas.microsoft.com/office/drawing/2014/main" id="{F5B15FA3-375D-3639-43AB-52F5491CAE6E}"/>
                </a:ext>
              </a:extLst>
            </p:cNvPr>
            <p:cNvGrpSpPr/>
            <p:nvPr/>
          </p:nvGrpSpPr>
          <p:grpSpPr>
            <a:xfrm>
              <a:off x="5256132" y="758059"/>
              <a:ext cx="167041" cy="167042"/>
              <a:chOff x="578068" y="2326347"/>
              <a:chExt cx="182880" cy="182880"/>
            </a:xfrm>
          </p:grpSpPr>
          <p:sp>
            <p:nvSpPr>
              <p:cNvPr id="45" name="Oval 44">
                <a:extLst>
                  <a:ext uri="{FF2B5EF4-FFF2-40B4-BE49-F238E27FC236}">
                    <a16:creationId xmlns:a16="http://schemas.microsoft.com/office/drawing/2014/main" id="{8BCE223C-B156-509A-A121-94C5C39600E0}"/>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46" name="Oval 45">
                <a:extLst>
                  <a:ext uri="{FF2B5EF4-FFF2-40B4-BE49-F238E27FC236}">
                    <a16:creationId xmlns:a16="http://schemas.microsoft.com/office/drawing/2014/main" id="{A94C54EE-5072-E470-DA8C-21008EE61AC6}"/>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47" name="Graphic 46" descr="Checkmark with solid fill">
                <a:extLst>
                  <a:ext uri="{FF2B5EF4-FFF2-40B4-BE49-F238E27FC236}">
                    <a16:creationId xmlns:a16="http://schemas.microsoft.com/office/drawing/2014/main" id="{0970D975-FDB6-43B9-C8BE-F153EC537B5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grpSp>
      <p:grpSp>
        <p:nvGrpSpPr>
          <p:cNvPr id="50" name="Group 49">
            <a:extLst>
              <a:ext uri="{FF2B5EF4-FFF2-40B4-BE49-F238E27FC236}">
                <a16:creationId xmlns:a16="http://schemas.microsoft.com/office/drawing/2014/main" id="{C2B8B654-46A4-DFA3-6BA2-9064C6E33BB7}"/>
              </a:ext>
            </a:extLst>
          </p:cNvPr>
          <p:cNvGrpSpPr/>
          <p:nvPr/>
        </p:nvGrpSpPr>
        <p:grpSpPr>
          <a:xfrm>
            <a:off x="3698223" y="3261288"/>
            <a:ext cx="493086" cy="479207"/>
            <a:chOff x="3422509" y="2857848"/>
            <a:chExt cx="483728" cy="470112"/>
          </a:xfrm>
        </p:grpSpPr>
        <p:grpSp>
          <p:nvGrpSpPr>
            <p:cNvPr id="51" name="Group 50">
              <a:extLst>
                <a:ext uri="{FF2B5EF4-FFF2-40B4-BE49-F238E27FC236}">
                  <a16:creationId xmlns:a16="http://schemas.microsoft.com/office/drawing/2014/main" id="{2ACF6AC3-2AC3-E1AB-320B-76D03969E72E}"/>
                </a:ext>
              </a:extLst>
            </p:cNvPr>
            <p:cNvGrpSpPr/>
            <p:nvPr/>
          </p:nvGrpSpPr>
          <p:grpSpPr>
            <a:xfrm>
              <a:off x="3467250" y="2888973"/>
              <a:ext cx="438987" cy="438987"/>
              <a:chOff x="1555059" y="4082943"/>
              <a:chExt cx="457200" cy="457200"/>
            </a:xfrm>
          </p:grpSpPr>
          <p:sp>
            <p:nvSpPr>
              <p:cNvPr id="60" name="Ovaal 214">
                <a:extLst>
                  <a:ext uri="{FF2B5EF4-FFF2-40B4-BE49-F238E27FC236}">
                    <a16:creationId xmlns:a16="http://schemas.microsoft.com/office/drawing/2014/main" id="{D45DCFD4-8C53-E155-7AA0-FAD29107D637}"/>
                  </a:ext>
                </a:extLst>
              </p:cNvPr>
              <p:cNvSpPr>
                <a:spLocks noChangeAspect="1"/>
              </p:cNvSpPr>
              <p:nvPr/>
            </p:nvSpPr>
            <p:spPr>
              <a:xfrm flipH="1">
                <a:off x="1555059" y="4082943"/>
                <a:ext cx="457200" cy="457200"/>
              </a:xfrm>
              <a:prstGeom prst="ellipse">
                <a:avLst/>
              </a:prstGeom>
              <a:solidFill>
                <a:schemeClr val="accent4"/>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61" name="Graphic 60" descr="Family with boy with solid fill">
                <a:extLst>
                  <a:ext uri="{FF2B5EF4-FFF2-40B4-BE49-F238E27FC236}">
                    <a16:creationId xmlns:a16="http://schemas.microsoft.com/office/drawing/2014/main" id="{5B2BAA6B-0871-9661-F44F-FDB0898E14A5}"/>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645436" y="4165266"/>
                <a:ext cx="276446" cy="276444"/>
              </a:xfrm>
              <a:prstGeom prst="rect">
                <a:avLst/>
              </a:prstGeom>
            </p:spPr>
          </p:pic>
        </p:grpSp>
        <p:grpSp>
          <p:nvGrpSpPr>
            <p:cNvPr id="52" name="Group 51">
              <a:extLst>
                <a:ext uri="{FF2B5EF4-FFF2-40B4-BE49-F238E27FC236}">
                  <a16:creationId xmlns:a16="http://schemas.microsoft.com/office/drawing/2014/main" id="{50EA0DC9-C273-8C1C-0EF0-B2185BECF2B6}"/>
                </a:ext>
              </a:extLst>
            </p:cNvPr>
            <p:cNvGrpSpPr/>
            <p:nvPr/>
          </p:nvGrpSpPr>
          <p:grpSpPr>
            <a:xfrm>
              <a:off x="3422509" y="2857848"/>
              <a:ext cx="167041" cy="167042"/>
              <a:chOff x="578068" y="2326347"/>
              <a:chExt cx="182880" cy="182880"/>
            </a:xfrm>
          </p:grpSpPr>
          <p:sp>
            <p:nvSpPr>
              <p:cNvPr id="57" name="Oval 56">
                <a:extLst>
                  <a:ext uri="{FF2B5EF4-FFF2-40B4-BE49-F238E27FC236}">
                    <a16:creationId xmlns:a16="http://schemas.microsoft.com/office/drawing/2014/main" id="{38215D0D-A9CC-218E-DE40-7CD498F43E07}"/>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58" name="Oval 57">
                <a:extLst>
                  <a:ext uri="{FF2B5EF4-FFF2-40B4-BE49-F238E27FC236}">
                    <a16:creationId xmlns:a16="http://schemas.microsoft.com/office/drawing/2014/main" id="{94AFFD30-CCEC-23ED-845B-906163890D55}"/>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59" name="Graphic 58" descr="Checkmark with solid fill">
                <a:extLst>
                  <a:ext uri="{FF2B5EF4-FFF2-40B4-BE49-F238E27FC236}">
                    <a16:creationId xmlns:a16="http://schemas.microsoft.com/office/drawing/2014/main" id="{E283ED72-D5C0-F837-48D4-D1A4C931A08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grpSp>
      <p:sp>
        <p:nvSpPr>
          <p:cNvPr id="130" name="Rectangle 52">
            <a:extLst>
              <a:ext uri="{FF2B5EF4-FFF2-40B4-BE49-F238E27FC236}">
                <a16:creationId xmlns:a16="http://schemas.microsoft.com/office/drawing/2014/main" id="{F50D68DD-826B-F5E8-0056-5FB0A81FE99F}"/>
              </a:ext>
            </a:extLst>
          </p:cNvPr>
          <p:cNvSpPr/>
          <p:nvPr/>
        </p:nvSpPr>
        <p:spPr bwMode="auto">
          <a:xfrm>
            <a:off x="2581919" y="3382286"/>
            <a:ext cx="1004857" cy="2462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a:ea typeface="+mn-ea"/>
                <a:cs typeface="Segoe UI"/>
              </a:rPr>
              <a:t>Virtual Patient Visits / Telemedicine</a:t>
            </a:r>
            <a:endPar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endParaRPr>
          </a:p>
        </p:txBody>
      </p:sp>
      <p:sp>
        <p:nvSpPr>
          <p:cNvPr id="132" name="Rectangle 52">
            <a:extLst>
              <a:ext uri="{FF2B5EF4-FFF2-40B4-BE49-F238E27FC236}">
                <a16:creationId xmlns:a16="http://schemas.microsoft.com/office/drawing/2014/main" id="{905D787E-1A08-FE80-9FB2-33C982B41AD0}"/>
              </a:ext>
            </a:extLst>
          </p:cNvPr>
          <p:cNvSpPr/>
          <p:nvPr/>
        </p:nvSpPr>
        <p:spPr bwMode="auto">
          <a:xfrm>
            <a:off x="2558682" y="4197318"/>
            <a:ext cx="1098409" cy="1231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Family Inpatient Bridge*</a:t>
            </a:r>
          </a:p>
        </p:txBody>
      </p:sp>
      <p:sp>
        <p:nvSpPr>
          <p:cNvPr id="136" name="Rectangle 52">
            <a:extLst>
              <a:ext uri="{FF2B5EF4-FFF2-40B4-BE49-F238E27FC236}">
                <a16:creationId xmlns:a16="http://schemas.microsoft.com/office/drawing/2014/main" id="{C13C59E6-D7F9-49CA-FC5C-7DA3A52B556F}"/>
              </a:ext>
            </a:extLst>
          </p:cNvPr>
          <p:cNvSpPr/>
          <p:nvPr/>
        </p:nvSpPr>
        <p:spPr bwMode="auto">
          <a:xfrm>
            <a:off x="4346604" y="1098626"/>
            <a:ext cx="1004143" cy="2462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Digital Front Door / Patient Portal</a:t>
            </a:r>
          </a:p>
        </p:txBody>
      </p:sp>
      <p:sp>
        <p:nvSpPr>
          <p:cNvPr id="137" name="Rectangle 52">
            <a:extLst>
              <a:ext uri="{FF2B5EF4-FFF2-40B4-BE49-F238E27FC236}">
                <a16:creationId xmlns:a16="http://schemas.microsoft.com/office/drawing/2014/main" id="{6AA484C2-E2CE-55F2-2C7C-95AB9A7D93EB}"/>
              </a:ext>
            </a:extLst>
          </p:cNvPr>
          <p:cNvSpPr/>
          <p:nvPr/>
        </p:nvSpPr>
        <p:spPr bwMode="auto">
          <a:xfrm>
            <a:off x="3371143" y="1527431"/>
            <a:ext cx="1169464" cy="2462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Consumer Outreach &amp; Engagement (</a:t>
            </a:r>
            <a:r>
              <a:rPr kumimoji="0" lang="en-US" sz="800" b="0" i="0" u="none" strike="noStrike" kern="0" cap="none" spc="0" normalizeH="0" baseline="0" noProof="0" err="1">
                <a:ln>
                  <a:noFill/>
                </a:ln>
                <a:solidFill>
                  <a:srgbClr val="595959"/>
                </a:solidFill>
                <a:effectLst/>
                <a:uLnTx/>
                <a:uFillTx/>
                <a:latin typeface="Segoe UI" panose="020B0502040204020203" pitchFamily="34" charset="0"/>
                <a:ea typeface="+mn-ea"/>
                <a:cs typeface="Segoe UI" panose="020B0502040204020203" pitchFamily="34" charset="0"/>
              </a:rPr>
              <a:t>COrE</a:t>
            </a: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a:t>
            </a:r>
          </a:p>
        </p:txBody>
      </p:sp>
      <p:sp>
        <p:nvSpPr>
          <p:cNvPr id="138" name="Rectangle 52">
            <a:extLst>
              <a:ext uri="{FF2B5EF4-FFF2-40B4-BE49-F238E27FC236}">
                <a16:creationId xmlns:a16="http://schemas.microsoft.com/office/drawing/2014/main" id="{9F5FDB57-AC21-0B07-5274-B08F28220383}"/>
              </a:ext>
            </a:extLst>
          </p:cNvPr>
          <p:cNvSpPr/>
          <p:nvPr/>
        </p:nvSpPr>
        <p:spPr bwMode="auto">
          <a:xfrm>
            <a:off x="2951218" y="1976393"/>
            <a:ext cx="1020498" cy="2462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Patient Experience Accelerator (</a:t>
            </a:r>
            <a:r>
              <a:rPr kumimoji="0" lang="en-US" sz="800" b="0" i="0" u="none" strike="noStrike" kern="0" cap="none" spc="0" normalizeH="0" baseline="0" noProof="0" err="1">
                <a:ln>
                  <a:noFill/>
                </a:ln>
                <a:solidFill>
                  <a:srgbClr val="595959"/>
                </a:solidFill>
                <a:effectLst/>
                <a:uLnTx/>
                <a:uFillTx/>
                <a:latin typeface="Segoe UI" panose="020B0502040204020203" pitchFamily="34" charset="0"/>
                <a:ea typeface="+mn-ea"/>
                <a:cs typeface="Segoe UI" panose="020B0502040204020203" pitchFamily="34" charset="0"/>
              </a:rPr>
              <a:t>PExA</a:t>
            </a: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a:t>
            </a:r>
          </a:p>
        </p:txBody>
      </p:sp>
      <p:sp>
        <p:nvSpPr>
          <p:cNvPr id="143" name="Rectangle 52">
            <a:extLst>
              <a:ext uri="{FF2B5EF4-FFF2-40B4-BE49-F238E27FC236}">
                <a16:creationId xmlns:a16="http://schemas.microsoft.com/office/drawing/2014/main" id="{33BC616F-B605-B4EF-14D4-CFA9A428049E}"/>
              </a:ext>
            </a:extLst>
          </p:cNvPr>
          <p:cNvSpPr/>
          <p:nvPr/>
        </p:nvSpPr>
        <p:spPr bwMode="auto">
          <a:xfrm>
            <a:off x="5888594" y="1303060"/>
            <a:ext cx="731520" cy="274320"/>
          </a:xfrm>
          <a:prstGeom prst="roundRect">
            <a:avLst>
              <a:gd name="adj" fmla="val 50000"/>
            </a:avLst>
          </a:prstGeom>
          <a:solidFill>
            <a:schemeClr val="bg1"/>
          </a:solid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err="1">
                <a:ln>
                  <a:noFill/>
                </a:ln>
                <a:solidFill>
                  <a:srgbClr val="C80000"/>
                </a:solidFill>
                <a:effectLst/>
                <a:uLnTx/>
                <a:uFillTx/>
                <a:latin typeface="Segoe UI" panose="020B0502040204020203" pitchFamily="34" charset="0"/>
                <a:ea typeface="+mn-ea"/>
                <a:cs typeface="Segoe UI" panose="020B0502040204020203" pitchFamily="34" charset="0"/>
              </a:rPr>
              <a:t>GenAI</a:t>
            </a:r>
            <a:endParaRPr kumimoji="0" lang="en-US" sz="900" b="1" i="0" u="none" strike="noStrike" kern="0" cap="none" spc="0" normalizeH="0" baseline="0" noProof="0">
              <a:ln>
                <a:noFill/>
              </a:ln>
              <a:solidFill>
                <a:srgbClr val="C80000"/>
              </a:solidFill>
              <a:effectLst/>
              <a:uLnTx/>
              <a:uFillTx/>
              <a:latin typeface="Segoe UI" panose="020B0502040204020203" pitchFamily="34" charset="0"/>
              <a:ea typeface="+mn-ea"/>
              <a:cs typeface="Segoe UI" panose="020B0502040204020203" pitchFamily="34" charset="0"/>
            </a:endParaRPr>
          </a:p>
        </p:txBody>
      </p:sp>
      <p:grpSp>
        <p:nvGrpSpPr>
          <p:cNvPr id="150" name="Group 149">
            <a:extLst>
              <a:ext uri="{FF2B5EF4-FFF2-40B4-BE49-F238E27FC236}">
                <a16:creationId xmlns:a16="http://schemas.microsoft.com/office/drawing/2014/main" id="{9C512711-E63F-5267-DF0A-54AEE3867CE3}"/>
              </a:ext>
            </a:extLst>
          </p:cNvPr>
          <p:cNvGrpSpPr/>
          <p:nvPr/>
        </p:nvGrpSpPr>
        <p:grpSpPr>
          <a:xfrm>
            <a:off x="7177052" y="1541441"/>
            <a:ext cx="418209" cy="418209"/>
            <a:chOff x="7123149" y="881269"/>
            <a:chExt cx="418209" cy="418209"/>
          </a:xfrm>
        </p:grpSpPr>
        <p:sp>
          <p:nvSpPr>
            <p:cNvPr id="144" name="Ovaal 214">
              <a:extLst>
                <a:ext uri="{FF2B5EF4-FFF2-40B4-BE49-F238E27FC236}">
                  <a16:creationId xmlns:a16="http://schemas.microsoft.com/office/drawing/2014/main" id="{058F4429-B464-AFA6-89AF-D8673909A3C9}"/>
                </a:ext>
              </a:extLst>
            </p:cNvPr>
            <p:cNvSpPr>
              <a:spLocks noChangeAspect="1"/>
            </p:cNvSpPr>
            <p:nvPr/>
          </p:nvSpPr>
          <p:spPr>
            <a:xfrm flipH="1">
              <a:off x="7123149" y="881269"/>
              <a:ext cx="418209" cy="418209"/>
            </a:xfrm>
            <a:prstGeom prst="ellipse">
              <a:avLst/>
            </a:prstGeom>
            <a:solidFill>
              <a:schemeClr val="tx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45" name="Graphic 144" descr="Cycle with people with solid fill">
              <a:extLst>
                <a:ext uri="{FF2B5EF4-FFF2-40B4-BE49-F238E27FC236}">
                  <a16:creationId xmlns:a16="http://schemas.microsoft.com/office/drawing/2014/main" id="{7223997A-C0A4-E5DD-176F-5BA517515BB0}"/>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7182536" y="925014"/>
              <a:ext cx="309564" cy="309564"/>
            </a:xfrm>
            <a:prstGeom prst="rect">
              <a:avLst/>
            </a:prstGeom>
          </p:spPr>
        </p:pic>
      </p:grpSp>
      <p:grpSp>
        <p:nvGrpSpPr>
          <p:cNvPr id="139" name="Group 138">
            <a:extLst>
              <a:ext uri="{FF2B5EF4-FFF2-40B4-BE49-F238E27FC236}">
                <a16:creationId xmlns:a16="http://schemas.microsoft.com/office/drawing/2014/main" id="{1E327295-3233-BDCB-E121-82C354547736}"/>
              </a:ext>
            </a:extLst>
          </p:cNvPr>
          <p:cNvGrpSpPr/>
          <p:nvPr/>
        </p:nvGrpSpPr>
        <p:grpSpPr>
          <a:xfrm>
            <a:off x="7530669" y="1778088"/>
            <a:ext cx="123979" cy="123980"/>
            <a:chOff x="578068" y="2326347"/>
            <a:chExt cx="182880" cy="182880"/>
          </a:xfrm>
          <a:solidFill>
            <a:srgbClr val="00B0F0"/>
          </a:solidFill>
        </p:grpSpPr>
        <p:sp>
          <p:nvSpPr>
            <p:cNvPr id="140" name="Oval 139">
              <a:extLst>
                <a:ext uri="{FF2B5EF4-FFF2-40B4-BE49-F238E27FC236}">
                  <a16:creationId xmlns:a16="http://schemas.microsoft.com/office/drawing/2014/main" id="{B0E5FC32-362F-58ED-9AC5-24DDFCDBE17C}"/>
                </a:ext>
              </a:extLst>
            </p:cNvPr>
            <p:cNvSpPr>
              <a:spLocks noChangeAspect="1"/>
            </p:cNvSpPr>
            <p:nvPr/>
          </p:nvSpPr>
          <p:spPr>
            <a:xfrm>
              <a:off x="578068" y="2326347"/>
              <a:ext cx="182880" cy="182880"/>
            </a:xfrm>
            <a:prstGeom prst="ellipse">
              <a:avLst/>
            </a:prstGeom>
            <a:grp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41" name="Oval 140">
              <a:extLst>
                <a:ext uri="{FF2B5EF4-FFF2-40B4-BE49-F238E27FC236}">
                  <a16:creationId xmlns:a16="http://schemas.microsoft.com/office/drawing/2014/main" id="{3CFF2EAF-F311-411C-21A1-FB0A5C6B6D25}"/>
                </a:ext>
              </a:extLst>
            </p:cNvPr>
            <p:cNvSpPr>
              <a:spLocks noChangeAspect="1"/>
            </p:cNvSpPr>
            <p:nvPr/>
          </p:nvSpPr>
          <p:spPr>
            <a:xfrm>
              <a:off x="600928" y="2349207"/>
              <a:ext cx="137160" cy="137160"/>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142" name="Graphic 141" descr="Checkmark with solid fill">
              <a:extLst>
                <a:ext uri="{FF2B5EF4-FFF2-40B4-BE49-F238E27FC236}">
                  <a16:creationId xmlns:a16="http://schemas.microsoft.com/office/drawing/2014/main" id="{52682855-2AA5-0A15-0649-1F9821395AB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1483" y="2377980"/>
              <a:ext cx="82296" cy="82296"/>
            </a:xfrm>
            <a:prstGeom prst="rect">
              <a:avLst/>
            </a:prstGeom>
          </p:spPr>
        </p:pic>
      </p:grpSp>
      <p:grpSp>
        <p:nvGrpSpPr>
          <p:cNvPr id="160" name="Group 159">
            <a:extLst>
              <a:ext uri="{FF2B5EF4-FFF2-40B4-BE49-F238E27FC236}">
                <a16:creationId xmlns:a16="http://schemas.microsoft.com/office/drawing/2014/main" id="{B0BB1A78-A458-6B53-A196-6A2D38B71C0B}"/>
              </a:ext>
            </a:extLst>
          </p:cNvPr>
          <p:cNvGrpSpPr/>
          <p:nvPr/>
        </p:nvGrpSpPr>
        <p:grpSpPr>
          <a:xfrm>
            <a:off x="7720867" y="1999932"/>
            <a:ext cx="391561" cy="391561"/>
            <a:chOff x="7655159" y="1191246"/>
            <a:chExt cx="457200" cy="457200"/>
          </a:xfrm>
        </p:grpSpPr>
        <p:sp>
          <p:nvSpPr>
            <p:cNvPr id="152" name="Ovaal 214">
              <a:extLst>
                <a:ext uri="{FF2B5EF4-FFF2-40B4-BE49-F238E27FC236}">
                  <a16:creationId xmlns:a16="http://schemas.microsoft.com/office/drawing/2014/main" id="{BECBEC43-D1FB-897F-988A-6C5E35FD7EED}"/>
                </a:ext>
              </a:extLst>
            </p:cNvPr>
            <p:cNvSpPr>
              <a:spLocks noChangeAspect="1"/>
            </p:cNvSpPr>
            <p:nvPr/>
          </p:nvSpPr>
          <p:spPr>
            <a:xfrm flipH="1">
              <a:off x="7655159" y="1191246"/>
              <a:ext cx="457200" cy="457200"/>
            </a:xfrm>
            <a:prstGeom prst="ellipse">
              <a:avLst/>
            </a:prstGeom>
            <a:solidFill>
              <a:schemeClr val="tx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53" name="Graphic 152" descr="Ui Ux with solid fill">
              <a:extLst>
                <a:ext uri="{FF2B5EF4-FFF2-40B4-BE49-F238E27FC236}">
                  <a16:creationId xmlns:a16="http://schemas.microsoft.com/office/drawing/2014/main" id="{01660912-3A09-8F78-7CB1-819925DE68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4040" y="1271659"/>
              <a:ext cx="313430" cy="313430"/>
            </a:xfrm>
            <a:prstGeom prst="rect">
              <a:avLst/>
            </a:prstGeom>
          </p:spPr>
        </p:pic>
      </p:grpSp>
      <p:grpSp>
        <p:nvGrpSpPr>
          <p:cNvPr id="161" name="Group 160">
            <a:extLst>
              <a:ext uri="{FF2B5EF4-FFF2-40B4-BE49-F238E27FC236}">
                <a16:creationId xmlns:a16="http://schemas.microsoft.com/office/drawing/2014/main" id="{BBFEFC2E-91D4-DC5A-5464-41812EB129EE}"/>
              </a:ext>
            </a:extLst>
          </p:cNvPr>
          <p:cNvGrpSpPr/>
          <p:nvPr/>
        </p:nvGrpSpPr>
        <p:grpSpPr>
          <a:xfrm>
            <a:off x="8047933" y="2240383"/>
            <a:ext cx="123979" cy="123980"/>
            <a:chOff x="578068" y="2326347"/>
            <a:chExt cx="182880" cy="182880"/>
          </a:xfrm>
          <a:solidFill>
            <a:srgbClr val="00B0F0"/>
          </a:solidFill>
        </p:grpSpPr>
        <p:sp>
          <p:nvSpPr>
            <p:cNvPr id="162" name="Oval 161">
              <a:extLst>
                <a:ext uri="{FF2B5EF4-FFF2-40B4-BE49-F238E27FC236}">
                  <a16:creationId xmlns:a16="http://schemas.microsoft.com/office/drawing/2014/main" id="{50C1AF60-B5A5-287D-D06D-12C62B5663E4}"/>
                </a:ext>
              </a:extLst>
            </p:cNvPr>
            <p:cNvSpPr>
              <a:spLocks noChangeAspect="1"/>
            </p:cNvSpPr>
            <p:nvPr/>
          </p:nvSpPr>
          <p:spPr>
            <a:xfrm>
              <a:off x="578068" y="2326347"/>
              <a:ext cx="182880" cy="182880"/>
            </a:xfrm>
            <a:prstGeom prst="ellipse">
              <a:avLst/>
            </a:prstGeom>
            <a:grp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63" name="Oval 162">
              <a:extLst>
                <a:ext uri="{FF2B5EF4-FFF2-40B4-BE49-F238E27FC236}">
                  <a16:creationId xmlns:a16="http://schemas.microsoft.com/office/drawing/2014/main" id="{6859F792-3B33-4070-0F8D-21D0CA88BAC0}"/>
                </a:ext>
              </a:extLst>
            </p:cNvPr>
            <p:cNvSpPr>
              <a:spLocks noChangeAspect="1"/>
            </p:cNvSpPr>
            <p:nvPr/>
          </p:nvSpPr>
          <p:spPr>
            <a:xfrm>
              <a:off x="600928" y="2349207"/>
              <a:ext cx="137160" cy="137160"/>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164" name="Graphic 163" descr="Checkmark with solid fill">
              <a:extLst>
                <a:ext uri="{FF2B5EF4-FFF2-40B4-BE49-F238E27FC236}">
                  <a16:creationId xmlns:a16="http://schemas.microsoft.com/office/drawing/2014/main" id="{709E9BA8-6199-7E91-59D9-3CEEBD46156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1483" y="2377980"/>
              <a:ext cx="82296" cy="82296"/>
            </a:xfrm>
            <a:prstGeom prst="rect">
              <a:avLst/>
            </a:prstGeom>
          </p:spPr>
        </p:pic>
      </p:grpSp>
      <p:grpSp>
        <p:nvGrpSpPr>
          <p:cNvPr id="169" name="Group 168">
            <a:extLst>
              <a:ext uri="{FF2B5EF4-FFF2-40B4-BE49-F238E27FC236}">
                <a16:creationId xmlns:a16="http://schemas.microsoft.com/office/drawing/2014/main" id="{AA09FA89-711F-2A2D-84AC-B8763A0BEBD1}"/>
              </a:ext>
            </a:extLst>
          </p:cNvPr>
          <p:cNvGrpSpPr/>
          <p:nvPr/>
        </p:nvGrpSpPr>
        <p:grpSpPr>
          <a:xfrm>
            <a:off x="8119192" y="2528121"/>
            <a:ext cx="380205" cy="380205"/>
            <a:chOff x="8075891" y="1672077"/>
            <a:chExt cx="457200" cy="457200"/>
          </a:xfrm>
        </p:grpSpPr>
        <p:sp>
          <p:nvSpPr>
            <p:cNvPr id="167" name="Ovaal 214">
              <a:extLst>
                <a:ext uri="{FF2B5EF4-FFF2-40B4-BE49-F238E27FC236}">
                  <a16:creationId xmlns:a16="http://schemas.microsoft.com/office/drawing/2014/main" id="{EF197EF0-5BA1-9E19-340B-8F76113CB05A}"/>
                </a:ext>
              </a:extLst>
            </p:cNvPr>
            <p:cNvSpPr>
              <a:spLocks noChangeAspect="1"/>
            </p:cNvSpPr>
            <p:nvPr/>
          </p:nvSpPr>
          <p:spPr>
            <a:xfrm flipH="1">
              <a:off x="8075891" y="1672077"/>
              <a:ext cx="457200" cy="457200"/>
            </a:xfrm>
            <a:prstGeom prst="ellipse">
              <a:avLst/>
            </a:prstGeom>
            <a:solidFill>
              <a:schemeClr val="tx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68" name="Graphic 167" descr="Inpatient with solid fill">
              <a:extLst>
                <a:ext uri="{FF2B5EF4-FFF2-40B4-BE49-F238E27FC236}">
                  <a16:creationId xmlns:a16="http://schemas.microsoft.com/office/drawing/2014/main" id="{F453AD91-8773-0F5E-0DE7-1F56824BA54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77600" y="1768807"/>
              <a:ext cx="263740" cy="263740"/>
            </a:xfrm>
            <a:prstGeom prst="rect">
              <a:avLst/>
            </a:prstGeom>
          </p:spPr>
        </p:pic>
      </p:grpSp>
      <p:grpSp>
        <p:nvGrpSpPr>
          <p:cNvPr id="170" name="Group 169">
            <a:extLst>
              <a:ext uri="{FF2B5EF4-FFF2-40B4-BE49-F238E27FC236}">
                <a16:creationId xmlns:a16="http://schemas.microsoft.com/office/drawing/2014/main" id="{03125ACB-B129-BD71-4861-A55F61D55C6E}"/>
              </a:ext>
            </a:extLst>
          </p:cNvPr>
          <p:cNvGrpSpPr/>
          <p:nvPr/>
        </p:nvGrpSpPr>
        <p:grpSpPr>
          <a:xfrm>
            <a:off x="8439589" y="2747707"/>
            <a:ext cx="123979" cy="123980"/>
            <a:chOff x="578068" y="2326347"/>
            <a:chExt cx="182880" cy="182880"/>
          </a:xfrm>
          <a:solidFill>
            <a:srgbClr val="00B0F0"/>
          </a:solidFill>
        </p:grpSpPr>
        <p:sp>
          <p:nvSpPr>
            <p:cNvPr id="171" name="Oval 170">
              <a:extLst>
                <a:ext uri="{FF2B5EF4-FFF2-40B4-BE49-F238E27FC236}">
                  <a16:creationId xmlns:a16="http://schemas.microsoft.com/office/drawing/2014/main" id="{924CAB96-3834-9587-5AD7-743A4D48B71E}"/>
                </a:ext>
              </a:extLst>
            </p:cNvPr>
            <p:cNvSpPr>
              <a:spLocks noChangeAspect="1"/>
            </p:cNvSpPr>
            <p:nvPr/>
          </p:nvSpPr>
          <p:spPr>
            <a:xfrm>
              <a:off x="578068" y="2326347"/>
              <a:ext cx="182880" cy="182880"/>
            </a:xfrm>
            <a:prstGeom prst="ellipse">
              <a:avLst/>
            </a:prstGeom>
            <a:grp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72" name="Oval 171">
              <a:extLst>
                <a:ext uri="{FF2B5EF4-FFF2-40B4-BE49-F238E27FC236}">
                  <a16:creationId xmlns:a16="http://schemas.microsoft.com/office/drawing/2014/main" id="{70C3D587-00F2-A726-B875-FF56DF291E66}"/>
                </a:ext>
              </a:extLst>
            </p:cNvPr>
            <p:cNvSpPr>
              <a:spLocks noChangeAspect="1"/>
            </p:cNvSpPr>
            <p:nvPr/>
          </p:nvSpPr>
          <p:spPr>
            <a:xfrm>
              <a:off x="600928" y="2349207"/>
              <a:ext cx="137160" cy="137160"/>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173" name="Graphic 172" descr="Checkmark with solid fill">
              <a:extLst>
                <a:ext uri="{FF2B5EF4-FFF2-40B4-BE49-F238E27FC236}">
                  <a16:creationId xmlns:a16="http://schemas.microsoft.com/office/drawing/2014/main" id="{E4BC69B4-ACF5-1186-DE59-83AB171A36B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1483" y="2377980"/>
              <a:ext cx="82296" cy="82296"/>
            </a:xfrm>
            <a:prstGeom prst="rect">
              <a:avLst/>
            </a:prstGeom>
          </p:spPr>
        </p:pic>
      </p:grpSp>
      <p:grpSp>
        <p:nvGrpSpPr>
          <p:cNvPr id="174" name="Group 173">
            <a:extLst>
              <a:ext uri="{FF2B5EF4-FFF2-40B4-BE49-F238E27FC236}">
                <a16:creationId xmlns:a16="http://schemas.microsoft.com/office/drawing/2014/main" id="{1F35B2F8-F981-FBC6-4CE8-C767CDCA89C9}"/>
              </a:ext>
            </a:extLst>
          </p:cNvPr>
          <p:cNvGrpSpPr/>
          <p:nvPr/>
        </p:nvGrpSpPr>
        <p:grpSpPr>
          <a:xfrm>
            <a:off x="7447598" y="1475386"/>
            <a:ext cx="167041" cy="167042"/>
            <a:chOff x="578068" y="2326347"/>
            <a:chExt cx="182880" cy="182880"/>
          </a:xfrm>
        </p:grpSpPr>
        <p:sp>
          <p:nvSpPr>
            <p:cNvPr id="175" name="Oval 174">
              <a:extLst>
                <a:ext uri="{FF2B5EF4-FFF2-40B4-BE49-F238E27FC236}">
                  <a16:creationId xmlns:a16="http://schemas.microsoft.com/office/drawing/2014/main" id="{A8C170B7-3B78-BE36-6606-EEF940DA2D6F}"/>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76" name="Oval 175">
              <a:extLst>
                <a:ext uri="{FF2B5EF4-FFF2-40B4-BE49-F238E27FC236}">
                  <a16:creationId xmlns:a16="http://schemas.microsoft.com/office/drawing/2014/main" id="{6563480A-A22B-75E6-5FA7-26C04BF19E92}"/>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177" name="Graphic 176" descr="Checkmark with solid fill">
              <a:extLst>
                <a:ext uri="{FF2B5EF4-FFF2-40B4-BE49-F238E27FC236}">
                  <a16:creationId xmlns:a16="http://schemas.microsoft.com/office/drawing/2014/main" id="{4B1FCF2D-76E9-58CE-DBA3-7D0D36001BB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grpSp>
        <p:nvGrpSpPr>
          <p:cNvPr id="178" name="Group 177">
            <a:extLst>
              <a:ext uri="{FF2B5EF4-FFF2-40B4-BE49-F238E27FC236}">
                <a16:creationId xmlns:a16="http://schemas.microsoft.com/office/drawing/2014/main" id="{DA0AE3FF-6274-B35C-6D3F-31921524920B}"/>
              </a:ext>
            </a:extLst>
          </p:cNvPr>
          <p:cNvGrpSpPr/>
          <p:nvPr/>
        </p:nvGrpSpPr>
        <p:grpSpPr>
          <a:xfrm>
            <a:off x="7974609" y="1929569"/>
            <a:ext cx="167041" cy="167042"/>
            <a:chOff x="578068" y="2326347"/>
            <a:chExt cx="182880" cy="182880"/>
          </a:xfrm>
        </p:grpSpPr>
        <p:sp>
          <p:nvSpPr>
            <p:cNvPr id="179" name="Oval 178">
              <a:extLst>
                <a:ext uri="{FF2B5EF4-FFF2-40B4-BE49-F238E27FC236}">
                  <a16:creationId xmlns:a16="http://schemas.microsoft.com/office/drawing/2014/main" id="{F8D05802-0654-8107-8B94-519037C21F88}"/>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80" name="Oval 179">
              <a:extLst>
                <a:ext uri="{FF2B5EF4-FFF2-40B4-BE49-F238E27FC236}">
                  <a16:creationId xmlns:a16="http://schemas.microsoft.com/office/drawing/2014/main" id="{E17126AA-22BF-9532-62B1-8F0D6A1132FA}"/>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181" name="Graphic 180" descr="Checkmark with solid fill">
              <a:extLst>
                <a:ext uri="{FF2B5EF4-FFF2-40B4-BE49-F238E27FC236}">
                  <a16:creationId xmlns:a16="http://schemas.microsoft.com/office/drawing/2014/main" id="{45577915-880A-CE90-F64B-4A01C08196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sp>
        <p:nvSpPr>
          <p:cNvPr id="186" name="Rectangle 52">
            <a:extLst>
              <a:ext uri="{FF2B5EF4-FFF2-40B4-BE49-F238E27FC236}">
                <a16:creationId xmlns:a16="http://schemas.microsoft.com/office/drawing/2014/main" id="{179BF22E-8D1D-4FF9-E6C9-628F01D8A651}"/>
              </a:ext>
            </a:extLst>
          </p:cNvPr>
          <p:cNvSpPr/>
          <p:nvPr/>
        </p:nvSpPr>
        <p:spPr bwMode="auto">
          <a:xfrm>
            <a:off x="7757594" y="1557469"/>
            <a:ext cx="1169464" cy="1231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Virtual Consultations</a:t>
            </a:r>
          </a:p>
        </p:txBody>
      </p:sp>
      <p:sp>
        <p:nvSpPr>
          <p:cNvPr id="187" name="Rectangle 52">
            <a:extLst>
              <a:ext uri="{FF2B5EF4-FFF2-40B4-BE49-F238E27FC236}">
                <a16:creationId xmlns:a16="http://schemas.microsoft.com/office/drawing/2014/main" id="{BDA05C33-C373-798F-BF6F-907E57BA144E}"/>
              </a:ext>
            </a:extLst>
          </p:cNvPr>
          <p:cNvSpPr/>
          <p:nvPr/>
        </p:nvSpPr>
        <p:spPr bwMode="auto">
          <a:xfrm>
            <a:off x="8307457" y="1960152"/>
            <a:ext cx="1020498" cy="2462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Virtual Huddles / Tumor Board</a:t>
            </a:r>
          </a:p>
        </p:txBody>
      </p:sp>
      <p:sp>
        <p:nvSpPr>
          <p:cNvPr id="188" name="Rectangle 52">
            <a:extLst>
              <a:ext uri="{FF2B5EF4-FFF2-40B4-BE49-F238E27FC236}">
                <a16:creationId xmlns:a16="http://schemas.microsoft.com/office/drawing/2014/main" id="{D455E4F5-0A66-04BC-DD2A-800DFF300CB2}"/>
              </a:ext>
            </a:extLst>
          </p:cNvPr>
          <p:cNvSpPr/>
          <p:nvPr/>
        </p:nvSpPr>
        <p:spPr bwMode="auto">
          <a:xfrm>
            <a:off x="8628870" y="2579724"/>
            <a:ext cx="1054216" cy="1231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Virtual Rounding</a:t>
            </a:r>
          </a:p>
        </p:txBody>
      </p:sp>
      <p:sp>
        <p:nvSpPr>
          <p:cNvPr id="189" name="Rectangle 5">
            <a:extLst>
              <a:ext uri="{FF2B5EF4-FFF2-40B4-BE49-F238E27FC236}">
                <a16:creationId xmlns:a16="http://schemas.microsoft.com/office/drawing/2014/main" id="{604A881B-6DC6-0046-988A-237ABFA66EE7}"/>
              </a:ext>
            </a:extLst>
          </p:cNvPr>
          <p:cNvSpPr>
            <a:spLocks/>
          </p:cNvSpPr>
          <p:nvPr/>
        </p:nvSpPr>
        <p:spPr>
          <a:xfrm>
            <a:off x="5287943" y="5311267"/>
            <a:ext cx="1948496" cy="233820"/>
          </a:xfrm>
          <a:prstGeom prst="roundRect">
            <a:avLst>
              <a:gd name="adj" fmla="val 50000"/>
            </a:avLst>
          </a:prstGeom>
          <a:solidFill>
            <a:schemeClr val="bg1"/>
          </a:solidFill>
          <a:ln w="12700">
            <a:noFill/>
          </a:ln>
        </p:spPr>
        <p:txBody>
          <a:bodyPr wrap="non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CE0569"/>
                </a:solidFill>
                <a:effectLst/>
                <a:uLnTx/>
                <a:uFillTx/>
                <a:latin typeface="Segoe UI Semibold" panose="020B0502040204020203" pitchFamily="34" charset="0"/>
                <a:ea typeface="ＭＳ Ｐゴシック" charset="0"/>
                <a:cs typeface="Segoe UI Semibold" panose="020B0502040204020203" pitchFamily="34" charset="0"/>
              </a:rPr>
              <a:t>Healthcare on Azure &amp; Fabric</a:t>
            </a:r>
          </a:p>
        </p:txBody>
      </p:sp>
      <p:sp>
        <p:nvSpPr>
          <p:cNvPr id="190" name="Rectangle 52">
            <a:extLst>
              <a:ext uri="{FF2B5EF4-FFF2-40B4-BE49-F238E27FC236}">
                <a16:creationId xmlns:a16="http://schemas.microsoft.com/office/drawing/2014/main" id="{1F46F675-7661-236C-E8D9-BE09DC64C136}"/>
              </a:ext>
            </a:extLst>
          </p:cNvPr>
          <p:cNvSpPr/>
          <p:nvPr/>
        </p:nvSpPr>
        <p:spPr bwMode="auto">
          <a:xfrm>
            <a:off x="6923128" y="1050842"/>
            <a:ext cx="1376543" cy="1384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Provider Focus</a:t>
            </a:r>
            <a:endParaRPr kumimoji="0" lang="en-US" sz="800" b="1"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endParaRPr>
          </a:p>
        </p:txBody>
      </p:sp>
      <p:cxnSp>
        <p:nvCxnSpPr>
          <p:cNvPr id="191" name="Straight Connector 190">
            <a:extLst>
              <a:ext uri="{FF2B5EF4-FFF2-40B4-BE49-F238E27FC236}">
                <a16:creationId xmlns:a16="http://schemas.microsoft.com/office/drawing/2014/main" id="{2E5E36AC-9F32-D551-8DD5-58726637B829}"/>
              </a:ext>
            </a:extLst>
          </p:cNvPr>
          <p:cNvCxnSpPr>
            <a:cxnSpLocks/>
          </p:cNvCxnSpPr>
          <p:nvPr/>
        </p:nvCxnSpPr>
        <p:spPr>
          <a:xfrm>
            <a:off x="6923128" y="1263820"/>
            <a:ext cx="1463040"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92" name="Group 191">
            <a:extLst>
              <a:ext uri="{FF2B5EF4-FFF2-40B4-BE49-F238E27FC236}">
                <a16:creationId xmlns:a16="http://schemas.microsoft.com/office/drawing/2014/main" id="{59AA0FD7-AE46-1825-8C4F-CC72860AD133}"/>
              </a:ext>
            </a:extLst>
          </p:cNvPr>
          <p:cNvGrpSpPr/>
          <p:nvPr/>
        </p:nvGrpSpPr>
        <p:grpSpPr>
          <a:xfrm>
            <a:off x="4946802" y="567357"/>
            <a:ext cx="4866983" cy="5914135"/>
            <a:chOff x="5577317" y="264024"/>
            <a:chExt cx="4866983" cy="5914135"/>
          </a:xfrm>
        </p:grpSpPr>
        <p:sp>
          <p:nvSpPr>
            <p:cNvPr id="193" name="Arc 192">
              <a:extLst>
                <a:ext uri="{FF2B5EF4-FFF2-40B4-BE49-F238E27FC236}">
                  <a16:creationId xmlns:a16="http://schemas.microsoft.com/office/drawing/2014/main" id="{C9373619-D241-BD78-4FAC-4EB0CE223FC8}"/>
                </a:ext>
              </a:extLst>
            </p:cNvPr>
            <p:cNvSpPr/>
            <p:nvPr/>
          </p:nvSpPr>
          <p:spPr>
            <a:xfrm>
              <a:off x="5577317" y="264024"/>
              <a:ext cx="4866983" cy="5914135"/>
            </a:xfrm>
            <a:prstGeom prst="arc">
              <a:avLst>
                <a:gd name="adj1" fmla="val 17128191"/>
                <a:gd name="adj2" fmla="val 2014607"/>
              </a:avLst>
            </a:prstGeom>
            <a:ln w="12700">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Segoe UI Light"/>
                <a:ea typeface="+mn-ea"/>
                <a:cs typeface="+mn-cs"/>
              </a:endParaRPr>
            </a:p>
          </p:txBody>
        </p:sp>
        <p:sp>
          <p:nvSpPr>
            <p:cNvPr id="194" name="Rectangle 52">
              <a:extLst>
                <a:ext uri="{FF2B5EF4-FFF2-40B4-BE49-F238E27FC236}">
                  <a16:creationId xmlns:a16="http://schemas.microsoft.com/office/drawing/2014/main" id="{657636D7-E13E-565F-1DB8-02A6C43582E9}"/>
                </a:ext>
              </a:extLst>
            </p:cNvPr>
            <p:cNvSpPr/>
            <p:nvPr/>
          </p:nvSpPr>
          <p:spPr bwMode="auto">
            <a:xfrm>
              <a:off x="9064905" y="460428"/>
              <a:ext cx="1188720" cy="548640"/>
            </a:xfrm>
            <a:prstGeom prst="roundRect">
              <a:avLst>
                <a:gd name="adj" fmla="val 50000"/>
              </a:avLst>
            </a:prstGeom>
            <a:solidFill>
              <a:schemeClr val="bg1"/>
            </a:solidFill>
            <a:ln w="12700">
              <a:solidFill>
                <a:schemeClr val="tx2"/>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Ambient Listening</a:t>
              </a:r>
              <a:b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b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&amp; Virtual Assistant (Nuance) </a:t>
              </a:r>
            </a:p>
          </p:txBody>
        </p:sp>
      </p:grpSp>
      <p:sp>
        <p:nvSpPr>
          <p:cNvPr id="212" name="Rectangle 211">
            <a:extLst>
              <a:ext uri="{FF2B5EF4-FFF2-40B4-BE49-F238E27FC236}">
                <a16:creationId xmlns:a16="http://schemas.microsoft.com/office/drawing/2014/main" id="{09D1AD1D-09BF-A531-8D1F-DDDFF2B6074C}"/>
              </a:ext>
            </a:extLst>
          </p:cNvPr>
          <p:cNvSpPr/>
          <p:nvPr/>
        </p:nvSpPr>
        <p:spPr>
          <a:xfrm>
            <a:off x="450056" y="736194"/>
            <a:ext cx="1915889" cy="306015"/>
          </a:xfrm>
          <a:prstGeom prst="rect">
            <a:avLst/>
          </a:prstGeom>
          <a:gradFill>
            <a:gsLst>
              <a:gs pos="0">
                <a:schemeClr val="tx2"/>
              </a:gs>
              <a:gs pos="100000">
                <a:schemeClr val="accent2"/>
              </a:gs>
            </a:gsLst>
            <a:lin ang="10800000" scaled="1"/>
          </a:gradFill>
          <a:ln w="12700" cap="flat" cmpd="sng" algn="ctr">
            <a:noFill/>
            <a:prstDash val="solid"/>
            <a:miter lim="800000"/>
          </a:ln>
          <a:effectLst/>
        </p:spPr>
        <p:txBody>
          <a:bodyPr lIns="36000" rIns="3600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000" b="1" kern="0">
                <a:solidFill>
                  <a:srgbClr val="F2F2F2"/>
                </a:solidFill>
                <a:latin typeface="Segoe UI" panose="020B0502040204020203" pitchFamily="34" charset="0"/>
                <a:cs typeface="Segoe UI" panose="020B0502040204020203" pitchFamily="34" charset="0"/>
              </a:rPr>
              <a:t>Leverage Existing </a:t>
            </a:r>
            <a:r>
              <a:rPr lang="en-US" sz="1000" b="1" kern="0" err="1">
                <a:solidFill>
                  <a:srgbClr val="F2F2F2"/>
                </a:solidFill>
                <a:latin typeface="Segoe UI" panose="020B0502040204020203" pitchFamily="34" charset="0"/>
                <a:cs typeface="Segoe UI" panose="020B0502040204020203" pitchFamily="34" charset="0"/>
              </a:rPr>
              <a:t>Licences</a:t>
            </a:r>
            <a:endParaRPr kumimoji="0" lang="en-GB" sz="1000" b="1" i="0" u="none" strike="noStrike" kern="0" cap="none" spc="0" normalizeH="0" baseline="0" noProof="0">
              <a:ln>
                <a:noFill/>
              </a:ln>
              <a:solidFill>
                <a:srgbClr val="F2F2F2"/>
              </a:solidFill>
              <a:effectLst/>
              <a:uLnTx/>
              <a:uFillTx/>
              <a:latin typeface="Segoe UI" panose="020B0502040204020203" pitchFamily="34" charset="0"/>
              <a:cs typeface="Segoe UI" panose="020B0502040204020203" pitchFamily="34" charset="0"/>
            </a:endParaRPr>
          </a:p>
        </p:txBody>
      </p:sp>
      <p:sp>
        <p:nvSpPr>
          <p:cNvPr id="214" name="Rectangle 213">
            <a:extLst>
              <a:ext uri="{FF2B5EF4-FFF2-40B4-BE49-F238E27FC236}">
                <a16:creationId xmlns:a16="http://schemas.microsoft.com/office/drawing/2014/main" id="{4BC0F338-5513-1EC4-9659-B2E8127B6B78}"/>
              </a:ext>
            </a:extLst>
          </p:cNvPr>
          <p:cNvSpPr/>
          <p:nvPr/>
        </p:nvSpPr>
        <p:spPr>
          <a:xfrm>
            <a:off x="450056" y="736194"/>
            <a:ext cx="1915890" cy="5295102"/>
          </a:xfrm>
          <a:prstGeom prst="rect">
            <a:avLst/>
          </a:prstGeom>
          <a:noFill/>
          <a:ln w="12700" cap="flat" cmpd="sng" algn="ctr">
            <a:solidFill>
              <a:schemeClr val="accent1"/>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2F2F2"/>
              </a:solidFill>
              <a:effectLst/>
              <a:uLnTx/>
              <a:uFillTx/>
              <a:latin typeface="Arial Nova Light"/>
              <a:ea typeface="+mn-ea"/>
              <a:cs typeface="+mn-cs"/>
            </a:endParaRPr>
          </a:p>
        </p:txBody>
      </p:sp>
      <p:sp>
        <p:nvSpPr>
          <p:cNvPr id="215" name="Text Placeholder 3">
            <a:extLst>
              <a:ext uri="{FF2B5EF4-FFF2-40B4-BE49-F238E27FC236}">
                <a16:creationId xmlns:a16="http://schemas.microsoft.com/office/drawing/2014/main" id="{F59F0833-6271-255D-AC0F-FEE2EE426799}"/>
              </a:ext>
            </a:extLst>
          </p:cNvPr>
          <p:cNvSpPr txBox="1">
            <a:spLocks/>
          </p:cNvSpPr>
          <p:nvPr/>
        </p:nvSpPr>
        <p:spPr>
          <a:xfrm>
            <a:off x="448477" y="1694757"/>
            <a:ext cx="1767447" cy="2552669"/>
          </a:xfrm>
          <a:prstGeom prst="rect">
            <a:avLst/>
          </a:prstGeom>
        </p:spPr>
        <p:txBody>
          <a:bodyPr lIns="0" tIns="0" rIns="0" bIns="0" anchor="t"/>
          <a:lstStyle>
            <a:lvl1pPr marL="0" marR="0" indent="0" algn="l" defTabSz="914286" rtl="0" eaLnBrk="1" fontAlgn="auto" latinLnBrk="0" hangingPunct="1">
              <a:lnSpc>
                <a:spcPct val="90000"/>
              </a:lnSpc>
              <a:spcBef>
                <a:spcPts val="1000"/>
              </a:spcBef>
              <a:spcAft>
                <a:spcPts val="0"/>
              </a:spcAft>
              <a:buClr>
                <a:schemeClr val="accent1"/>
              </a:buClr>
              <a:buSzPct val="125000"/>
              <a:buFont typeface="+mj-lt" panose="020B0302030403020204" pitchFamily="34" charset="0"/>
              <a:buNone/>
              <a:tabLst/>
              <a:defRPr sz="1200" b="0" kern="1200">
                <a:solidFill>
                  <a:schemeClr val="tx1"/>
                </a:solidFill>
                <a:latin typeface="+mn-lt"/>
                <a:ea typeface="+mn-ea"/>
                <a:cs typeface="+mn-cs"/>
              </a:defRPr>
            </a:lvl1pPr>
            <a:lvl2pPr marL="736924" indent="-467870" algn="l" defTabSz="914286" rtl="0" eaLnBrk="1" latinLnBrk="0" hangingPunct="1">
              <a:lnSpc>
                <a:spcPct val="90000"/>
              </a:lnSpc>
              <a:spcBef>
                <a:spcPts val="500"/>
              </a:spcBef>
              <a:buClr>
                <a:schemeClr val="accent1"/>
              </a:buClr>
              <a:buSzPct val="100000"/>
              <a:buFontTx/>
              <a:buBlip>
                <a:blip r:embed="rId22"/>
              </a:buBlip>
              <a:defRPr sz="1200" kern="1200">
                <a:solidFill>
                  <a:schemeClr val="tx1"/>
                </a:solidFill>
                <a:latin typeface="+mn-lt" panose="020B0304020202020204" pitchFamily="34" charset="0"/>
                <a:ea typeface="+mn-ea"/>
                <a:cs typeface="+mn-cs"/>
              </a:defRPr>
            </a:lvl2pPr>
            <a:lvl3pPr marL="942881" indent="0" algn="r" defTabSz="914286" rtl="0" eaLnBrk="1" latinLnBrk="0" hangingPunct="1">
              <a:lnSpc>
                <a:spcPct val="90000"/>
              </a:lnSpc>
              <a:spcBef>
                <a:spcPts val="500"/>
              </a:spcBef>
              <a:buClr>
                <a:schemeClr val="accent1"/>
              </a:buClr>
              <a:buSzPct val="125000"/>
              <a:buFontTx/>
              <a:buNone/>
              <a:defRPr sz="1200" b="0" i="1" kern="1200">
                <a:solidFill>
                  <a:schemeClr val="tx1"/>
                </a:solidFill>
                <a:latin typeface="+mj-lt" panose="020B0504020202020204" pitchFamily="34" charset="0"/>
                <a:ea typeface="+mn-ea"/>
                <a:cs typeface="+mn-cs"/>
              </a:defRPr>
            </a:lvl3pPr>
            <a:lvl4pPr marL="1142886" indent="0" algn="l" defTabSz="914286" rtl="0" eaLnBrk="1" latinLnBrk="0" hangingPunct="1">
              <a:lnSpc>
                <a:spcPct val="90000"/>
              </a:lnSpc>
              <a:spcBef>
                <a:spcPts val="500"/>
              </a:spcBef>
              <a:buClr>
                <a:schemeClr val="accent1"/>
              </a:buClr>
              <a:buSzPct val="125000"/>
              <a:buFontTx/>
              <a:buNone/>
              <a:defRPr sz="1200" kern="1200">
                <a:solidFill>
                  <a:schemeClr val="tx1"/>
                </a:solidFill>
                <a:latin typeface="+mn-lt" panose="020B0304020202020204" pitchFamily="34" charset="0"/>
                <a:ea typeface="+mn-ea"/>
                <a:cs typeface="+mn-cs"/>
              </a:defRPr>
            </a:lvl4pPr>
            <a:lvl5pPr marL="1342891" indent="0" algn="l" defTabSz="914286" rtl="0" eaLnBrk="1" latinLnBrk="0" hangingPunct="1">
              <a:lnSpc>
                <a:spcPct val="90000"/>
              </a:lnSpc>
              <a:spcBef>
                <a:spcPts val="500"/>
              </a:spcBef>
              <a:buClr>
                <a:schemeClr val="accent1"/>
              </a:buClr>
              <a:buSzPct val="125000"/>
              <a:buFontTx/>
              <a:buNone/>
              <a:defRPr sz="1200" kern="1200">
                <a:solidFill>
                  <a:schemeClr val="tx1"/>
                </a:solidFill>
                <a:latin typeface="+mn-lt" panose="020B0304020202020204" pitchFamily="34" charset="0"/>
                <a:ea typeface="+mn-ea"/>
                <a:cs typeface="+mn-cs"/>
              </a:defRPr>
            </a:lvl5pPr>
            <a:lvl6pPr marL="2514286"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6pPr>
            <a:lvl7pPr marL="2971429"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7pPr>
            <a:lvl8pPr marL="3428572"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8pPr>
            <a:lvl9pPr marL="3885714"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9pPr>
          </a:lstStyle>
          <a:p>
            <a:pPr marL="180000">
              <a:lnSpc>
                <a:spcPct val="100000"/>
              </a:lnSpc>
            </a:pPr>
            <a:r>
              <a:rPr lang="en-US" sz="1000" dirty="0"/>
              <a:t>Avanade can help ICSs and organizations that use NHS Mail today to transform how Digital care is delivered. </a:t>
            </a:r>
          </a:p>
          <a:p>
            <a:pPr marL="180000">
              <a:lnSpc>
                <a:spcPct val="100000"/>
              </a:lnSpc>
              <a:spcBef>
                <a:spcPts val="0"/>
              </a:spcBef>
            </a:pPr>
            <a:r>
              <a:rPr lang="en-US" sz="1000" dirty="0"/>
              <a:t>A suite of outcomes can now be centrally managed but delivered and integrated into your local systems using tried and tested capabilities. </a:t>
            </a:r>
          </a:p>
          <a:p>
            <a:pPr marL="180000">
              <a:lnSpc>
                <a:spcPct val="100000"/>
              </a:lnSpc>
            </a:pPr>
            <a:r>
              <a:rPr lang="en-US" sz="1000" dirty="0"/>
              <a:t>Our unique offering leverages all of the investment made by NHS England, using Microsoft technologies that are familiar and accessible.</a:t>
            </a:r>
          </a:p>
          <a:p>
            <a:pPr marL="180000">
              <a:lnSpc>
                <a:spcPct val="100000"/>
              </a:lnSpc>
            </a:pPr>
            <a:r>
              <a:rPr lang="en-US" sz="1000" dirty="0"/>
              <a:t>From Intranets to fully integrated digital care, we can reduce deployment risks and time to value.</a:t>
            </a:r>
          </a:p>
          <a:p>
            <a:pPr marL="180000">
              <a:lnSpc>
                <a:spcPct val="100000"/>
              </a:lnSpc>
            </a:pPr>
            <a:r>
              <a:rPr kumimoji="0" lang="en-US" sz="1000" b="0" i="0" u="none" strike="noStrike" kern="1200" cap="none" spc="0" normalizeH="0" baseline="0" noProof="0" dirty="0">
                <a:ln>
                  <a:noFill/>
                </a:ln>
                <a:solidFill>
                  <a:srgbClr val="FF5800"/>
                </a:solidFill>
                <a:effectLst/>
                <a:uLnTx/>
                <a:uFillTx/>
                <a:latin typeface="Segoe UI"/>
                <a:ea typeface="+mj-ea"/>
                <a:cs typeface="Segoe UI"/>
              </a:rPr>
              <a:t>With </a:t>
            </a:r>
            <a:r>
              <a:rPr kumimoji="0" lang="en-US" sz="1000" b="1" i="0" u="none" strike="noStrike" kern="1200" cap="none" spc="0" normalizeH="0" baseline="0" noProof="0" dirty="0">
                <a:ln>
                  <a:noFill/>
                </a:ln>
                <a:solidFill>
                  <a:srgbClr val="FF5800"/>
                </a:solidFill>
                <a:effectLst/>
                <a:uLnTx/>
                <a:uFillTx/>
                <a:latin typeface="Segoe UI"/>
                <a:ea typeface="+mj-ea"/>
                <a:cs typeface="Segoe UI"/>
              </a:rPr>
              <a:t>8 public references </a:t>
            </a:r>
            <a:r>
              <a:rPr kumimoji="0" lang="en-US" sz="1000" b="0" i="0" u="none" strike="noStrike" kern="1200" cap="none" spc="0" normalizeH="0" baseline="0" noProof="0" dirty="0">
                <a:ln>
                  <a:noFill/>
                </a:ln>
                <a:solidFill>
                  <a:srgbClr val="FF5800"/>
                </a:solidFill>
                <a:effectLst/>
                <a:uLnTx/>
                <a:uFillTx/>
                <a:latin typeface="Segoe UI"/>
                <a:ea typeface="+mj-ea"/>
                <a:cs typeface="Segoe UI"/>
              </a:rPr>
              <a:t>and dozens of implementations, we have </a:t>
            </a:r>
            <a:r>
              <a:rPr kumimoji="0" lang="en-US" sz="1000" b="1" i="0" u="sng" strike="noStrike" kern="1200" cap="none" spc="0" normalizeH="0" baseline="0" noProof="0" dirty="0">
                <a:ln>
                  <a:noFill/>
                </a:ln>
                <a:solidFill>
                  <a:srgbClr val="FF5800"/>
                </a:solidFill>
                <a:effectLst/>
                <a:uLnTx/>
                <a:uFillTx/>
                <a:latin typeface="Segoe UI"/>
                <a:ea typeface="+mj-ea"/>
                <a:cs typeface="Segoe UI"/>
              </a:rPr>
              <a:t>repeatable </a:t>
            </a:r>
            <a:r>
              <a:rPr kumimoji="0" lang="en-US" sz="1000" b="1" i="0" u="none" strike="noStrike" kern="1200" cap="none" spc="0" normalizeH="0" baseline="0" noProof="0" dirty="0">
                <a:ln>
                  <a:noFill/>
                </a:ln>
                <a:solidFill>
                  <a:srgbClr val="FF5800"/>
                </a:solidFill>
                <a:effectLst/>
                <a:uLnTx/>
                <a:uFillTx/>
                <a:latin typeface="Segoe UI"/>
                <a:ea typeface="+mj-ea"/>
                <a:cs typeface="Segoe UI"/>
              </a:rPr>
              <a:t>playbooks </a:t>
            </a:r>
            <a:r>
              <a:rPr kumimoji="0" lang="en-US" sz="1000" b="0" i="0" u="none" strike="noStrike" kern="1200" cap="none" spc="0" normalizeH="0" baseline="0" noProof="0" dirty="0">
                <a:ln>
                  <a:noFill/>
                </a:ln>
                <a:solidFill>
                  <a:srgbClr val="FF5800"/>
                </a:solidFill>
                <a:effectLst/>
                <a:uLnTx/>
                <a:uFillTx/>
                <a:latin typeface="Segoe UI"/>
                <a:ea typeface="+mj-ea"/>
                <a:cs typeface="Segoe UI"/>
              </a:rPr>
              <a:t>in </a:t>
            </a:r>
            <a:r>
              <a:rPr kumimoji="0" lang="en-US" sz="1000" b="0" i="1" u="none" strike="noStrike" kern="1200" cap="none" spc="0" normalizeH="0" baseline="0" noProof="0" dirty="0">
                <a:ln>
                  <a:noFill/>
                </a:ln>
                <a:solidFill>
                  <a:srgbClr val="FF5800"/>
                </a:solidFill>
                <a:effectLst/>
                <a:uLnTx/>
                <a:uFillTx/>
                <a:latin typeface="Segoe UI"/>
                <a:ea typeface="+mj-ea"/>
                <a:cs typeface="Segoe UI"/>
              </a:rPr>
              <a:t>“Avanade Digital Care” </a:t>
            </a:r>
            <a:r>
              <a:rPr kumimoji="0" lang="en-US" sz="1000" b="0" i="0" u="none" strike="noStrike" kern="1200" cap="none" spc="0" normalizeH="0" baseline="0" noProof="0" dirty="0">
                <a:ln>
                  <a:noFill/>
                </a:ln>
                <a:solidFill>
                  <a:srgbClr val="FF5800"/>
                </a:solidFill>
                <a:effectLst/>
                <a:uLnTx/>
                <a:uFillTx/>
                <a:latin typeface="Segoe UI"/>
                <a:ea typeface="+mj-ea"/>
                <a:cs typeface="Segoe UI"/>
              </a:rPr>
              <a:t>and </a:t>
            </a:r>
            <a:r>
              <a:rPr kumimoji="0" lang="en-US" sz="1000" b="0" i="1" u="none" strike="noStrike" kern="1200" cap="none" spc="0" normalizeH="0" baseline="0" noProof="0" dirty="0">
                <a:ln>
                  <a:noFill/>
                </a:ln>
                <a:solidFill>
                  <a:srgbClr val="FF5800"/>
                </a:solidFill>
                <a:effectLst/>
                <a:uLnTx/>
                <a:uFillTx/>
                <a:latin typeface="Segoe UI"/>
                <a:ea typeface="+mj-ea"/>
                <a:cs typeface="Segoe UI"/>
              </a:rPr>
              <a:t>“Healthcare on Azure </a:t>
            </a:r>
          </a:p>
          <a:p>
            <a:pPr marL="180000">
              <a:lnSpc>
                <a:spcPct val="100000"/>
              </a:lnSpc>
              <a:spcBef>
                <a:spcPts val="0"/>
              </a:spcBef>
            </a:pPr>
            <a:r>
              <a:rPr kumimoji="0" lang="en-US" sz="1000" b="0" i="1" u="none" strike="noStrike" kern="1200" cap="none" spc="0" normalizeH="0" baseline="0" noProof="0" dirty="0">
                <a:ln>
                  <a:noFill/>
                </a:ln>
                <a:solidFill>
                  <a:srgbClr val="FF5800"/>
                </a:solidFill>
                <a:effectLst/>
                <a:uLnTx/>
                <a:uFillTx/>
                <a:latin typeface="Segoe UI"/>
                <a:ea typeface="+mj-ea"/>
                <a:cs typeface="Segoe UI"/>
              </a:rPr>
              <a:t>&amp; Fabric”</a:t>
            </a:r>
            <a:endParaRPr lang="en-US" sz="1000" dirty="0"/>
          </a:p>
        </p:txBody>
      </p:sp>
      <p:grpSp>
        <p:nvGrpSpPr>
          <p:cNvPr id="216" name="Group 215">
            <a:extLst>
              <a:ext uri="{FF2B5EF4-FFF2-40B4-BE49-F238E27FC236}">
                <a16:creationId xmlns:a16="http://schemas.microsoft.com/office/drawing/2014/main" id="{1FD676BE-8ADC-5BC5-94D7-8F675A3D7768}"/>
              </a:ext>
            </a:extLst>
          </p:cNvPr>
          <p:cNvGrpSpPr/>
          <p:nvPr/>
        </p:nvGrpSpPr>
        <p:grpSpPr>
          <a:xfrm>
            <a:off x="3734901" y="3625326"/>
            <a:ext cx="123979" cy="123980"/>
            <a:chOff x="578068" y="2326347"/>
            <a:chExt cx="182880" cy="182880"/>
          </a:xfrm>
          <a:solidFill>
            <a:srgbClr val="00B0F0"/>
          </a:solidFill>
        </p:grpSpPr>
        <p:sp>
          <p:nvSpPr>
            <p:cNvPr id="217" name="Oval 216">
              <a:extLst>
                <a:ext uri="{FF2B5EF4-FFF2-40B4-BE49-F238E27FC236}">
                  <a16:creationId xmlns:a16="http://schemas.microsoft.com/office/drawing/2014/main" id="{3D064DF7-3D0C-A78E-FCF5-9234C45A3977}"/>
                </a:ext>
              </a:extLst>
            </p:cNvPr>
            <p:cNvSpPr>
              <a:spLocks noChangeAspect="1"/>
            </p:cNvSpPr>
            <p:nvPr/>
          </p:nvSpPr>
          <p:spPr>
            <a:xfrm>
              <a:off x="578068" y="2326347"/>
              <a:ext cx="182880" cy="182880"/>
            </a:xfrm>
            <a:prstGeom prst="ellipse">
              <a:avLst/>
            </a:prstGeom>
            <a:grp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218" name="Oval 217">
              <a:extLst>
                <a:ext uri="{FF2B5EF4-FFF2-40B4-BE49-F238E27FC236}">
                  <a16:creationId xmlns:a16="http://schemas.microsoft.com/office/drawing/2014/main" id="{73136FEC-5C6D-EC2F-77F7-69018BD066AD}"/>
                </a:ext>
              </a:extLst>
            </p:cNvPr>
            <p:cNvSpPr>
              <a:spLocks noChangeAspect="1"/>
            </p:cNvSpPr>
            <p:nvPr/>
          </p:nvSpPr>
          <p:spPr>
            <a:xfrm>
              <a:off x="600928" y="2349207"/>
              <a:ext cx="137160" cy="137160"/>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219" name="Graphic 218" descr="Checkmark with solid fill">
              <a:extLst>
                <a:ext uri="{FF2B5EF4-FFF2-40B4-BE49-F238E27FC236}">
                  <a16:creationId xmlns:a16="http://schemas.microsoft.com/office/drawing/2014/main" id="{55CE0631-8F84-CEA7-649A-FAA924AA089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1483" y="2377980"/>
              <a:ext cx="82296" cy="82296"/>
            </a:xfrm>
            <a:prstGeom prst="rect">
              <a:avLst/>
            </a:prstGeom>
          </p:spPr>
        </p:pic>
      </p:grpSp>
      <p:grpSp>
        <p:nvGrpSpPr>
          <p:cNvPr id="220" name="Group 219">
            <a:extLst>
              <a:ext uri="{FF2B5EF4-FFF2-40B4-BE49-F238E27FC236}">
                <a16:creationId xmlns:a16="http://schemas.microsoft.com/office/drawing/2014/main" id="{8A2F60FF-4C4F-95E2-1537-617863656534}"/>
              </a:ext>
            </a:extLst>
          </p:cNvPr>
          <p:cNvGrpSpPr/>
          <p:nvPr/>
        </p:nvGrpSpPr>
        <p:grpSpPr>
          <a:xfrm>
            <a:off x="9699406" y="5752062"/>
            <a:ext cx="182880" cy="182881"/>
            <a:chOff x="578068" y="2326347"/>
            <a:chExt cx="182880" cy="182880"/>
          </a:xfrm>
        </p:grpSpPr>
        <p:sp>
          <p:nvSpPr>
            <p:cNvPr id="221" name="Oval 220">
              <a:extLst>
                <a:ext uri="{FF2B5EF4-FFF2-40B4-BE49-F238E27FC236}">
                  <a16:creationId xmlns:a16="http://schemas.microsoft.com/office/drawing/2014/main" id="{2F5E5E27-2355-F33B-6F48-144A804E55C4}"/>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222" name="Oval 221">
              <a:extLst>
                <a:ext uri="{FF2B5EF4-FFF2-40B4-BE49-F238E27FC236}">
                  <a16:creationId xmlns:a16="http://schemas.microsoft.com/office/drawing/2014/main" id="{34C8C26F-0CE6-2A84-1B84-93434D0C5F95}"/>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223" name="Graphic 222" descr="Checkmark with solid fill">
              <a:extLst>
                <a:ext uri="{FF2B5EF4-FFF2-40B4-BE49-F238E27FC236}">
                  <a16:creationId xmlns:a16="http://schemas.microsoft.com/office/drawing/2014/main" id="{09C09877-0653-885A-5D16-04E8408D39C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sp>
        <p:nvSpPr>
          <p:cNvPr id="224" name="Rectangle 52">
            <a:extLst>
              <a:ext uri="{FF2B5EF4-FFF2-40B4-BE49-F238E27FC236}">
                <a16:creationId xmlns:a16="http://schemas.microsoft.com/office/drawing/2014/main" id="{2939145B-E076-D45C-5023-CD883F0D03F8}"/>
              </a:ext>
            </a:extLst>
          </p:cNvPr>
          <p:cNvSpPr/>
          <p:nvPr/>
        </p:nvSpPr>
        <p:spPr bwMode="auto">
          <a:xfrm>
            <a:off x="9953864" y="5776215"/>
            <a:ext cx="1188720" cy="1231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595959"/>
                </a:solidFill>
                <a:effectLst/>
                <a:uLnTx/>
                <a:uFillTx/>
                <a:latin typeface="Segoe UI Semibold"/>
                <a:ea typeface="+mn-ea"/>
                <a:cs typeface="Segoe UI Semibold"/>
              </a:rPr>
              <a:t>Enhanced with Copilot</a:t>
            </a:r>
            <a:endParaRPr kumimoji="0" lang="en-US" sz="800" b="1" i="0" u="none" strike="noStrike" kern="0" cap="none" spc="0" normalizeH="0" baseline="0" noProof="0">
              <a:ln>
                <a:noFill/>
              </a:ln>
              <a:solidFill>
                <a:srgbClr val="595959"/>
              </a:solidFill>
              <a:effectLst/>
              <a:uLnTx/>
              <a:uFillTx/>
              <a:latin typeface="Segoe UI Semibold" panose="020B0502040204020203" pitchFamily="34" charset="0"/>
              <a:ea typeface="+mn-ea"/>
              <a:cs typeface="Segoe UI Semibold" panose="020B0502040204020203" pitchFamily="34" charset="0"/>
            </a:endParaRPr>
          </a:p>
        </p:txBody>
      </p:sp>
      <p:grpSp>
        <p:nvGrpSpPr>
          <p:cNvPr id="225" name="Group 224">
            <a:extLst>
              <a:ext uri="{FF2B5EF4-FFF2-40B4-BE49-F238E27FC236}">
                <a16:creationId xmlns:a16="http://schemas.microsoft.com/office/drawing/2014/main" id="{0F9010DD-5830-7800-8D13-D6749A37352F}"/>
              </a:ext>
            </a:extLst>
          </p:cNvPr>
          <p:cNvGrpSpPr/>
          <p:nvPr/>
        </p:nvGrpSpPr>
        <p:grpSpPr>
          <a:xfrm>
            <a:off x="9707715" y="6008436"/>
            <a:ext cx="182880" cy="182881"/>
            <a:chOff x="578068" y="2326347"/>
            <a:chExt cx="182880" cy="182880"/>
          </a:xfrm>
          <a:solidFill>
            <a:srgbClr val="00B0F0"/>
          </a:solidFill>
        </p:grpSpPr>
        <p:sp>
          <p:nvSpPr>
            <p:cNvPr id="226" name="Oval 225">
              <a:extLst>
                <a:ext uri="{FF2B5EF4-FFF2-40B4-BE49-F238E27FC236}">
                  <a16:creationId xmlns:a16="http://schemas.microsoft.com/office/drawing/2014/main" id="{B2959474-EE03-2BEF-7895-7A6B787FC9FC}"/>
                </a:ext>
              </a:extLst>
            </p:cNvPr>
            <p:cNvSpPr>
              <a:spLocks noChangeAspect="1"/>
            </p:cNvSpPr>
            <p:nvPr/>
          </p:nvSpPr>
          <p:spPr>
            <a:xfrm>
              <a:off x="578068" y="2326347"/>
              <a:ext cx="182880" cy="182880"/>
            </a:xfrm>
            <a:prstGeom prst="ellipse">
              <a:avLst/>
            </a:prstGeom>
            <a:grp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227" name="Oval 226">
              <a:extLst>
                <a:ext uri="{FF2B5EF4-FFF2-40B4-BE49-F238E27FC236}">
                  <a16:creationId xmlns:a16="http://schemas.microsoft.com/office/drawing/2014/main" id="{449FB458-11D5-9CA6-42F2-5DE1B4D27AD2}"/>
                </a:ext>
              </a:extLst>
            </p:cNvPr>
            <p:cNvSpPr>
              <a:spLocks noChangeAspect="1"/>
            </p:cNvSpPr>
            <p:nvPr/>
          </p:nvSpPr>
          <p:spPr>
            <a:xfrm>
              <a:off x="600928" y="2349207"/>
              <a:ext cx="137160" cy="137160"/>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228" name="Graphic 227" descr="Checkmark with solid fill">
              <a:extLst>
                <a:ext uri="{FF2B5EF4-FFF2-40B4-BE49-F238E27FC236}">
                  <a16:creationId xmlns:a16="http://schemas.microsoft.com/office/drawing/2014/main" id="{1715D0BC-45AE-28B6-3786-AE4B58B9D64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1483" y="2377980"/>
              <a:ext cx="82296" cy="82296"/>
            </a:xfrm>
            <a:prstGeom prst="rect">
              <a:avLst/>
            </a:prstGeom>
          </p:spPr>
        </p:pic>
      </p:grpSp>
      <p:sp>
        <p:nvSpPr>
          <p:cNvPr id="229" name="Rectangle 52">
            <a:extLst>
              <a:ext uri="{FF2B5EF4-FFF2-40B4-BE49-F238E27FC236}">
                <a16:creationId xmlns:a16="http://schemas.microsoft.com/office/drawing/2014/main" id="{1AD50258-C5DD-DDC1-A2DF-19C71A445418}"/>
              </a:ext>
            </a:extLst>
          </p:cNvPr>
          <p:cNvSpPr/>
          <p:nvPr/>
        </p:nvSpPr>
        <p:spPr bwMode="auto">
          <a:xfrm>
            <a:off x="9962172" y="6032589"/>
            <a:ext cx="2173937" cy="2462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595959"/>
                </a:solidFill>
                <a:effectLst/>
                <a:uLnTx/>
                <a:uFillTx/>
                <a:latin typeface="Segoe UI Semibold"/>
                <a:ea typeface="+mn-ea"/>
                <a:cs typeface="Segoe UI Semibold"/>
              </a:rPr>
              <a:t>Can be Enhanced &amp; Integrated with Nuance DAX, DMO, PES or DICOM Imaging</a:t>
            </a:r>
            <a:endParaRPr kumimoji="0" lang="en-US" sz="800" b="1" i="0" u="none" strike="noStrike" kern="0" cap="none" spc="0" normalizeH="0" baseline="0" noProof="0">
              <a:ln>
                <a:noFill/>
              </a:ln>
              <a:solidFill>
                <a:srgbClr val="595959"/>
              </a:solidFill>
              <a:effectLst/>
              <a:uLnTx/>
              <a:uFillTx/>
              <a:latin typeface="Segoe UI Semibold" panose="020B0502040204020203" pitchFamily="34" charset="0"/>
              <a:ea typeface="+mn-ea"/>
              <a:cs typeface="Segoe UI Semibold" panose="020B0502040204020203" pitchFamily="34" charset="0"/>
            </a:endParaRPr>
          </a:p>
        </p:txBody>
      </p:sp>
      <p:grpSp>
        <p:nvGrpSpPr>
          <p:cNvPr id="230" name="Group 229">
            <a:extLst>
              <a:ext uri="{FF2B5EF4-FFF2-40B4-BE49-F238E27FC236}">
                <a16:creationId xmlns:a16="http://schemas.microsoft.com/office/drawing/2014/main" id="{722ED8DB-6100-8EF6-12ED-BF2DB7BD19F8}"/>
              </a:ext>
            </a:extLst>
          </p:cNvPr>
          <p:cNvGrpSpPr/>
          <p:nvPr/>
        </p:nvGrpSpPr>
        <p:grpSpPr>
          <a:xfrm>
            <a:off x="10032528" y="1957854"/>
            <a:ext cx="1342996" cy="431417"/>
            <a:chOff x="836212" y="721771"/>
            <a:chExt cx="1423258" cy="457200"/>
          </a:xfrm>
        </p:grpSpPr>
        <p:grpSp>
          <p:nvGrpSpPr>
            <p:cNvPr id="231" name="Group 230">
              <a:extLst>
                <a:ext uri="{FF2B5EF4-FFF2-40B4-BE49-F238E27FC236}">
                  <a16:creationId xmlns:a16="http://schemas.microsoft.com/office/drawing/2014/main" id="{E0DEEFAC-CDED-2096-A3C3-AF2270CDF1A7}"/>
                </a:ext>
              </a:extLst>
            </p:cNvPr>
            <p:cNvGrpSpPr/>
            <p:nvPr/>
          </p:nvGrpSpPr>
          <p:grpSpPr>
            <a:xfrm>
              <a:off x="836212" y="721771"/>
              <a:ext cx="457200" cy="457200"/>
              <a:chOff x="10231210" y="595408"/>
              <a:chExt cx="457200" cy="457200"/>
            </a:xfrm>
          </p:grpSpPr>
          <p:sp>
            <p:nvSpPr>
              <p:cNvPr id="233" name="Ovaal 214">
                <a:extLst>
                  <a:ext uri="{FF2B5EF4-FFF2-40B4-BE49-F238E27FC236}">
                    <a16:creationId xmlns:a16="http://schemas.microsoft.com/office/drawing/2014/main" id="{724AD306-6603-2357-C669-A51C8C5BE4F5}"/>
                  </a:ext>
                </a:extLst>
              </p:cNvPr>
              <p:cNvSpPr>
                <a:spLocks noChangeAspect="1"/>
              </p:cNvSpPr>
              <p:nvPr/>
            </p:nvSpPr>
            <p:spPr>
              <a:xfrm flipH="1">
                <a:off x="10231210" y="595408"/>
                <a:ext cx="457200" cy="457200"/>
              </a:xfrm>
              <a:prstGeom prst="ellipse">
                <a:avLst/>
              </a:prstGeom>
              <a:solidFill>
                <a:schemeClr val="tx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34" name="Graphic 233" descr="Ui Ux with solid fill">
                <a:extLst>
                  <a:ext uri="{FF2B5EF4-FFF2-40B4-BE49-F238E27FC236}">
                    <a16:creationId xmlns:a16="http://schemas.microsoft.com/office/drawing/2014/main" id="{ADC2D711-13FE-07AA-B711-588F4E115A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00091" y="675821"/>
                <a:ext cx="313430" cy="313430"/>
              </a:xfrm>
              <a:prstGeom prst="rect">
                <a:avLst/>
              </a:prstGeom>
            </p:spPr>
          </p:pic>
        </p:grpSp>
        <p:sp>
          <p:nvSpPr>
            <p:cNvPr id="232" name="Rectangle 52">
              <a:extLst>
                <a:ext uri="{FF2B5EF4-FFF2-40B4-BE49-F238E27FC236}">
                  <a16:creationId xmlns:a16="http://schemas.microsoft.com/office/drawing/2014/main" id="{0E501A7F-8CAC-FC76-2FC1-52FCAAC3214C}"/>
                </a:ext>
              </a:extLst>
            </p:cNvPr>
            <p:cNvSpPr/>
            <p:nvPr/>
          </p:nvSpPr>
          <p:spPr bwMode="auto">
            <a:xfrm>
              <a:off x="1392100" y="812069"/>
              <a:ext cx="867370" cy="2462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Digital Contact Centre</a:t>
              </a:r>
            </a:p>
          </p:txBody>
        </p:sp>
      </p:grpSp>
      <p:sp>
        <p:nvSpPr>
          <p:cNvPr id="235" name="Rectangle 52">
            <a:extLst>
              <a:ext uri="{FF2B5EF4-FFF2-40B4-BE49-F238E27FC236}">
                <a16:creationId xmlns:a16="http://schemas.microsoft.com/office/drawing/2014/main" id="{B12E3E50-AA07-A602-AEBB-9FA58FF68F80}"/>
              </a:ext>
            </a:extLst>
          </p:cNvPr>
          <p:cNvSpPr/>
          <p:nvPr/>
        </p:nvSpPr>
        <p:spPr bwMode="auto">
          <a:xfrm>
            <a:off x="10032528" y="1578109"/>
            <a:ext cx="1376543" cy="1384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Ecosystem Focus</a:t>
            </a:r>
            <a:endParaRPr kumimoji="0" lang="en-US" sz="800" b="1"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endParaRPr>
          </a:p>
        </p:txBody>
      </p:sp>
      <p:cxnSp>
        <p:nvCxnSpPr>
          <p:cNvPr id="236" name="Straight Connector 235">
            <a:extLst>
              <a:ext uri="{FF2B5EF4-FFF2-40B4-BE49-F238E27FC236}">
                <a16:creationId xmlns:a16="http://schemas.microsoft.com/office/drawing/2014/main" id="{A2181A63-ECE7-225B-B74C-9911E08BD48B}"/>
              </a:ext>
            </a:extLst>
          </p:cNvPr>
          <p:cNvCxnSpPr>
            <a:cxnSpLocks/>
          </p:cNvCxnSpPr>
          <p:nvPr/>
        </p:nvCxnSpPr>
        <p:spPr>
          <a:xfrm>
            <a:off x="10032528" y="1791087"/>
            <a:ext cx="146304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Rectangle 5">
            <a:extLst>
              <a:ext uri="{FF2B5EF4-FFF2-40B4-BE49-F238E27FC236}">
                <a16:creationId xmlns:a16="http://schemas.microsoft.com/office/drawing/2014/main" id="{D01D0A98-1D34-1A40-8033-B5A3905E1989}"/>
              </a:ext>
            </a:extLst>
          </p:cNvPr>
          <p:cNvSpPr>
            <a:spLocks/>
          </p:cNvSpPr>
          <p:nvPr/>
        </p:nvSpPr>
        <p:spPr>
          <a:xfrm>
            <a:off x="5536388" y="2348866"/>
            <a:ext cx="1371600" cy="274320"/>
          </a:xfrm>
          <a:prstGeom prst="roundRect">
            <a:avLst>
              <a:gd name="adj" fmla="val 50000"/>
            </a:avLst>
          </a:prstGeom>
          <a:solidFill>
            <a:schemeClr val="bg1"/>
          </a:solidFill>
          <a:ln w="12700">
            <a:noFill/>
          </a:ln>
        </p:spPr>
        <p:txBody>
          <a:bodyPr wrap="none" lIns="0" tIns="0" rIns="0" bIns="0" anchor="ctr" anchorCtr="0">
            <a:noAutofit/>
          </a:bodyPr>
          <a:lstStyle/>
          <a:p>
            <a:pPr marL="0" marR="0" lvl="0" indent="0" algn="ctr" defTabSz="914049"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5800"/>
                </a:solidFill>
                <a:effectLst/>
                <a:uLnTx/>
                <a:uFillTx/>
                <a:latin typeface="Segoe UI Semibold" panose="020B0502040204020203" pitchFamily="34" charset="0"/>
                <a:ea typeface="ＭＳ Ｐゴシック" charset="0"/>
                <a:cs typeface="Segoe UI Semibold" panose="020B0502040204020203" pitchFamily="34" charset="0"/>
              </a:rPr>
              <a:t>Avanade Digital Care</a:t>
            </a:r>
          </a:p>
        </p:txBody>
      </p:sp>
    </p:spTree>
    <p:extLst>
      <p:ext uri="{BB962C8B-B14F-4D97-AF65-F5344CB8AC3E}">
        <p14:creationId xmlns:p14="http://schemas.microsoft.com/office/powerpoint/2010/main" val="422034831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Rectangle 357">
            <a:extLst>
              <a:ext uri="{FF2B5EF4-FFF2-40B4-BE49-F238E27FC236}">
                <a16:creationId xmlns:a16="http://schemas.microsoft.com/office/drawing/2014/main" id="{152399E7-54AF-C67B-4053-9C23EFCADAD8}"/>
              </a:ext>
            </a:extLst>
          </p:cNvPr>
          <p:cNvSpPr/>
          <p:nvPr/>
        </p:nvSpPr>
        <p:spPr>
          <a:xfrm>
            <a:off x="450058" y="972041"/>
            <a:ext cx="1915888" cy="595077"/>
          </a:xfrm>
          <a:prstGeom prst="rect">
            <a:avLst/>
          </a:prstGeom>
          <a:solidFill>
            <a:srgbClr val="F2F2F2"/>
          </a:solidFill>
          <a:ln w="12700" cap="flat" cmpd="sng" algn="ctr">
            <a:noFill/>
            <a:prstDash val="solid"/>
            <a:miter lim="800000"/>
          </a:ln>
          <a:effectLst/>
        </p:spPr>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100" b="1" kern="0"/>
              <a:t>Accelerate Time to Value </a:t>
            </a:r>
            <a:endParaRPr kumimoji="0" lang="en-GB" sz="1100" b="1" i="0" u="none" strike="noStrike" kern="0" cap="none" spc="0" normalizeH="0" baseline="0" noProof="0">
              <a:ln>
                <a:noFill/>
              </a:ln>
              <a:effectLst/>
              <a:uLnTx/>
              <a:uFillTx/>
              <a:ea typeface="+mn-ea"/>
              <a:cs typeface="+mn-cs"/>
            </a:endParaRPr>
          </a:p>
        </p:txBody>
      </p:sp>
      <p:sp>
        <p:nvSpPr>
          <p:cNvPr id="7" name="Oval 6">
            <a:extLst>
              <a:ext uri="{FF2B5EF4-FFF2-40B4-BE49-F238E27FC236}">
                <a16:creationId xmlns:a16="http://schemas.microsoft.com/office/drawing/2014/main" id="{A043B862-89FC-FFC5-0C38-4387AB8B8BA8}"/>
              </a:ext>
            </a:extLst>
          </p:cNvPr>
          <p:cNvSpPr/>
          <p:nvPr/>
        </p:nvSpPr>
        <p:spPr>
          <a:xfrm>
            <a:off x="3871108" y="1467069"/>
            <a:ext cx="4650587" cy="4650587"/>
          </a:xfrm>
          <a:prstGeom prst="ellipse">
            <a:avLst/>
          </a:prstGeom>
          <a:gradFill flip="none" rotWithShape="1">
            <a:gsLst>
              <a:gs pos="65000">
                <a:schemeClr val="bg1"/>
              </a:gs>
              <a:gs pos="100000">
                <a:schemeClr val="accent3"/>
              </a:gs>
            </a:gsLst>
            <a:path path="circle">
              <a:fillToRect l="50000" t="50000" r="50000" b="50000"/>
            </a:path>
            <a:tileRect/>
          </a:gradFill>
          <a:ln w="127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grpSp>
        <p:nvGrpSpPr>
          <p:cNvPr id="5" name="Group 4">
            <a:extLst>
              <a:ext uri="{FF2B5EF4-FFF2-40B4-BE49-F238E27FC236}">
                <a16:creationId xmlns:a16="http://schemas.microsoft.com/office/drawing/2014/main" id="{090AD3DB-9F02-31F4-38D4-3D5019DA15D1}"/>
              </a:ext>
            </a:extLst>
          </p:cNvPr>
          <p:cNvGrpSpPr/>
          <p:nvPr/>
        </p:nvGrpSpPr>
        <p:grpSpPr>
          <a:xfrm>
            <a:off x="3729346" y="1219021"/>
            <a:ext cx="4733308" cy="4815383"/>
            <a:chOff x="3317679" y="1144903"/>
            <a:chExt cx="4733308" cy="4815383"/>
          </a:xfrm>
        </p:grpSpPr>
        <p:graphicFrame>
          <p:nvGraphicFramePr>
            <p:cNvPr id="36" name="Chart 2">
              <a:extLst>
                <a:ext uri="{FF2B5EF4-FFF2-40B4-BE49-F238E27FC236}">
                  <a16:creationId xmlns:a16="http://schemas.microsoft.com/office/drawing/2014/main" id="{280F81C4-C7E8-C3F2-1681-CB8FBEC22712}"/>
                </a:ext>
              </a:extLst>
            </p:cNvPr>
            <p:cNvGraphicFramePr>
              <a:graphicFrameLocks noChangeAspect="1"/>
            </p:cNvGraphicFramePr>
            <p:nvPr/>
          </p:nvGraphicFramePr>
          <p:xfrm>
            <a:off x="3545073" y="1454372"/>
            <a:ext cx="4505914" cy="4505914"/>
          </p:xfrm>
          <a:graphic>
            <a:graphicData uri="http://schemas.openxmlformats.org/drawingml/2006/chart">
              <c:chart xmlns:c="http://schemas.openxmlformats.org/drawingml/2006/chart" xmlns:r="http://schemas.openxmlformats.org/officeDocument/2006/relationships" r:id="rId3"/>
            </a:graphicData>
          </a:graphic>
        </p:graphicFrame>
        <p:sp>
          <p:nvSpPr>
            <p:cNvPr id="2" name="Arc 1">
              <a:extLst>
                <a:ext uri="{FF2B5EF4-FFF2-40B4-BE49-F238E27FC236}">
                  <a16:creationId xmlns:a16="http://schemas.microsoft.com/office/drawing/2014/main" id="{F424D471-AADF-4C7E-2920-713644C43167}"/>
                </a:ext>
              </a:extLst>
            </p:cNvPr>
            <p:cNvSpPr/>
            <p:nvPr/>
          </p:nvSpPr>
          <p:spPr>
            <a:xfrm rot="5400000">
              <a:off x="3317679" y="1144903"/>
              <a:ext cx="4149638" cy="4149638"/>
            </a:xfrm>
            <a:prstGeom prst="arc">
              <a:avLst>
                <a:gd name="adj1" fmla="val 16529928"/>
                <a:gd name="adj2" fmla="val 19612236"/>
              </a:avLst>
            </a:prstGeom>
            <a:ln w="25400">
              <a:solidFill>
                <a:schemeClr val="bg1"/>
              </a:solidFill>
              <a:prstDash val="sysDot"/>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Segoe UI Light"/>
                <a:ea typeface="+mn-ea"/>
                <a:cs typeface="+mn-cs"/>
              </a:endParaRPr>
            </a:p>
          </p:txBody>
        </p:sp>
        <p:sp>
          <p:nvSpPr>
            <p:cNvPr id="4" name="Arc 3">
              <a:extLst>
                <a:ext uri="{FF2B5EF4-FFF2-40B4-BE49-F238E27FC236}">
                  <a16:creationId xmlns:a16="http://schemas.microsoft.com/office/drawing/2014/main" id="{53DBC5E0-087C-216F-70A2-7F8C75EC9E54}"/>
                </a:ext>
              </a:extLst>
            </p:cNvPr>
            <p:cNvSpPr/>
            <p:nvPr/>
          </p:nvSpPr>
          <p:spPr>
            <a:xfrm rot="16200000" flipH="1">
              <a:off x="4145638" y="1472985"/>
              <a:ext cx="3759020" cy="3759022"/>
            </a:xfrm>
            <a:prstGeom prst="arc">
              <a:avLst>
                <a:gd name="adj1" fmla="val 16529928"/>
                <a:gd name="adj2" fmla="val 19612236"/>
              </a:avLst>
            </a:prstGeom>
            <a:ln w="25400">
              <a:solidFill>
                <a:schemeClr val="bg1"/>
              </a:solidFill>
              <a:prstDash val="sysDot"/>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Segoe UI Light"/>
                <a:ea typeface="+mn-ea"/>
                <a:cs typeface="+mn-cs"/>
              </a:endParaRPr>
            </a:p>
          </p:txBody>
        </p:sp>
        <p:sp>
          <p:nvSpPr>
            <p:cNvPr id="6" name="Arc 5">
              <a:extLst>
                <a:ext uri="{FF2B5EF4-FFF2-40B4-BE49-F238E27FC236}">
                  <a16:creationId xmlns:a16="http://schemas.microsoft.com/office/drawing/2014/main" id="{DC7A35D7-83C3-FAA9-6CEC-910463CCBBF8}"/>
                </a:ext>
              </a:extLst>
            </p:cNvPr>
            <p:cNvSpPr/>
            <p:nvPr/>
          </p:nvSpPr>
          <p:spPr>
            <a:xfrm rot="19800000">
              <a:off x="3924763" y="1969479"/>
              <a:ext cx="3759022" cy="3759020"/>
            </a:xfrm>
            <a:prstGeom prst="arc">
              <a:avLst>
                <a:gd name="adj1" fmla="val 16529928"/>
                <a:gd name="adj2" fmla="val 19612236"/>
              </a:avLst>
            </a:prstGeom>
            <a:ln w="25400">
              <a:solidFill>
                <a:schemeClr val="bg1"/>
              </a:solidFill>
              <a:prstDash val="sysDot"/>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Segoe UI Light"/>
                <a:ea typeface="+mn-ea"/>
                <a:cs typeface="+mn-cs"/>
              </a:endParaRPr>
            </a:p>
          </p:txBody>
        </p:sp>
        <p:sp>
          <p:nvSpPr>
            <p:cNvPr id="18" name="Rectangle 5">
              <a:extLst>
                <a:ext uri="{FF2B5EF4-FFF2-40B4-BE49-F238E27FC236}">
                  <a16:creationId xmlns:a16="http://schemas.microsoft.com/office/drawing/2014/main" id="{4A18B1F7-1280-F253-D153-9B55BF62E8C9}"/>
                </a:ext>
              </a:extLst>
            </p:cNvPr>
            <p:cNvSpPr>
              <a:spLocks noChangeAspect="1"/>
            </p:cNvSpPr>
            <p:nvPr/>
          </p:nvSpPr>
          <p:spPr>
            <a:xfrm>
              <a:off x="6270980" y="2609075"/>
              <a:ext cx="1232527" cy="4616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Segoe UI" panose="020B0502040204020203" pitchFamily="34" charset="0"/>
                  <a:ea typeface="ＭＳ Ｐゴシック" charset="0"/>
                  <a:cs typeface="Segoe UI" panose="020B0502040204020203" pitchFamily="34" charset="0"/>
                </a:rPr>
                <a:t>Clinician Experience &amp; Care Team Collaboration</a:t>
              </a:r>
            </a:p>
          </p:txBody>
        </p:sp>
        <p:sp>
          <p:nvSpPr>
            <p:cNvPr id="23" name="Rectangle 5">
              <a:extLst>
                <a:ext uri="{FF2B5EF4-FFF2-40B4-BE49-F238E27FC236}">
                  <a16:creationId xmlns:a16="http://schemas.microsoft.com/office/drawing/2014/main" id="{31DF660E-47EF-378D-A21D-35E191608382}"/>
                </a:ext>
              </a:extLst>
            </p:cNvPr>
            <p:cNvSpPr>
              <a:spLocks noChangeAspect="1"/>
            </p:cNvSpPr>
            <p:nvPr/>
          </p:nvSpPr>
          <p:spPr>
            <a:xfrm>
              <a:off x="3945854" y="2663411"/>
              <a:ext cx="1520098" cy="4616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Segoe UI" panose="020B0502040204020203" pitchFamily="34" charset="0"/>
                  <a:ea typeface="ＭＳ Ｐゴシック" charset="0"/>
                  <a:cs typeface="Segoe UI" panose="020B0502040204020203" pitchFamily="34" charset="0"/>
                </a:rPr>
                <a:t>Patient/Member Experience &amp; Engagement</a:t>
              </a:r>
            </a:p>
          </p:txBody>
        </p:sp>
        <p:sp>
          <p:nvSpPr>
            <p:cNvPr id="24" name="Rectangle 5">
              <a:extLst>
                <a:ext uri="{FF2B5EF4-FFF2-40B4-BE49-F238E27FC236}">
                  <a16:creationId xmlns:a16="http://schemas.microsoft.com/office/drawing/2014/main" id="{4D990C32-4D17-69F8-D7BA-E474888E5C08}"/>
                </a:ext>
              </a:extLst>
            </p:cNvPr>
            <p:cNvSpPr>
              <a:spLocks/>
            </p:cNvSpPr>
            <p:nvPr/>
          </p:nvSpPr>
          <p:spPr>
            <a:xfrm>
              <a:off x="5286535" y="4850816"/>
              <a:ext cx="1112303" cy="30777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Segoe UI" panose="020B0502040204020203" pitchFamily="34" charset="0"/>
                  <a:ea typeface="ＭＳ Ｐゴシック" charset="0"/>
                  <a:cs typeface="Segoe UI" panose="020B0502040204020203" pitchFamily="34" charset="0"/>
                </a:rPr>
                <a:t>Data &amp; AI Driven Insights</a:t>
              </a:r>
            </a:p>
          </p:txBody>
        </p:sp>
        <p:sp>
          <p:nvSpPr>
            <p:cNvPr id="20" name="Arc 19">
              <a:extLst>
                <a:ext uri="{FF2B5EF4-FFF2-40B4-BE49-F238E27FC236}">
                  <a16:creationId xmlns:a16="http://schemas.microsoft.com/office/drawing/2014/main" id="{53E1EB9F-C1A2-3EED-E290-A34BA6864E8E}"/>
                </a:ext>
              </a:extLst>
            </p:cNvPr>
            <p:cNvSpPr/>
            <p:nvPr/>
          </p:nvSpPr>
          <p:spPr>
            <a:xfrm>
              <a:off x="4866980" y="2609075"/>
              <a:ext cx="1866344" cy="1980434"/>
            </a:xfrm>
            <a:prstGeom prst="arc">
              <a:avLst>
                <a:gd name="adj1" fmla="val 1962703"/>
                <a:gd name="adj2" fmla="val 8793607"/>
              </a:avLst>
            </a:prstGeom>
            <a:gradFill flip="none" rotWithShape="1">
              <a:gsLst>
                <a:gs pos="0">
                  <a:srgbClr val="59D2FF"/>
                </a:gs>
                <a:gs pos="35000">
                  <a:srgbClr val="00A4E7"/>
                </a:gs>
                <a:gs pos="100000">
                  <a:schemeClr val="bg1">
                    <a:lumMod val="95000"/>
                  </a:schemeClr>
                </a:gs>
              </a:gsLst>
              <a:path path="circle">
                <a:fillToRect l="50000" t="-80000" r="50000" b="180000"/>
              </a:path>
              <a:tileRect/>
            </a:gradFill>
            <a:ln w="12700">
              <a:noFill/>
              <a:prstDash val="sysDash"/>
              <a:tailEnd type="none"/>
            </a:ln>
          </p:spPr>
          <p:style>
            <a:lnRef idx="1">
              <a:schemeClr val="accent1"/>
            </a:lnRef>
            <a:fillRef idx="0">
              <a:schemeClr val="accent1"/>
            </a:fillRef>
            <a:effectRef idx="0">
              <a:schemeClr val="accent1"/>
            </a:effectRef>
            <a:fontRef idx="minor">
              <a:schemeClr val="tx1"/>
            </a:fontRef>
          </p:style>
          <p:txBody>
            <a:bodyPr rtlCol="0" anchor="ctr">
              <a:prstTxWarp prst="textCircl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Segoe UI Light"/>
                <a:ea typeface="+mn-ea"/>
                <a:cs typeface="+mn-cs"/>
              </a:endParaRPr>
            </a:p>
          </p:txBody>
        </p:sp>
        <p:sp>
          <p:nvSpPr>
            <p:cNvPr id="17" name="Oval 16">
              <a:extLst>
                <a:ext uri="{FF2B5EF4-FFF2-40B4-BE49-F238E27FC236}">
                  <a16:creationId xmlns:a16="http://schemas.microsoft.com/office/drawing/2014/main" id="{B237D358-1A91-3333-66D1-D1548849A60A}"/>
                </a:ext>
              </a:extLst>
            </p:cNvPr>
            <p:cNvSpPr/>
            <p:nvPr/>
          </p:nvSpPr>
          <p:spPr>
            <a:xfrm>
              <a:off x="5018662" y="2849214"/>
              <a:ext cx="1553762" cy="1554974"/>
            </a:xfrm>
            <a:prstGeom prst="ellipse">
              <a:avLst/>
            </a:prstGeom>
            <a:gradFill>
              <a:gsLst>
                <a:gs pos="100000">
                  <a:srgbClr val="0070C0"/>
                </a:gs>
                <a:gs pos="40000">
                  <a:srgbClr val="00B0F0">
                    <a:alpha val="0"/>
                  </a:srgbClr>
                </a:gs>
              </a:gsLst>
              <a:path path="circle">
                <a:fillToRect l="50000" t="50000" r="50000" b="50000"/>
              </a:path>
            </a:gradFill>
            <a:ln w="127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grpSp>
          <p:nvGrpSpPr>
            <p:cNvPr id="53" name="Group 52">
              <a:extLst>
                <a:ext uri="{FF2B5EF4-FFF2-40B4-BE49-F238E27FC236}">
                  <a16:creationId xmlns:a16="http://schemas.microsoft.com/office/drawing/2014/main" id="{1B89A505-478C-D43F-DE75-C789EC5A2E5A}"/>
                </a:ext>
              </a:extLst>
            </p:cNvPr>
            <p:cNvGrpSpPr/>
            <p:nvPr/>
          </p:nvGrpSpPr>
          <p:grpSpPr>
            <a:xfrm>
              <a:off x="5021148" y="3042511"/>
              <a:ext cx="1553766" cy="1176400"/>
              <a:chOff x="10251517" y="1511384"/>
              <a:chExt cx="1828801" cy="1384638"/>
            </a:xfrm>
          </p:grpSpPr>
          <p:sp>
            <p:nvSpPr>
              <p:cNvPr id="54" name="Freeform 53">
                <a:extLst>
                  <a:ext uri="{FF2B5EF4-FFF2-40B4-BE49-F238E27FC236}">
                    <a16:creationId xmlns:a16="http://schemas.microsoft.com/office/drawing/2014/main" id="{7334EE15-38F3-F0B6-66A2-3F9AD7AF8795}"/>
                  </a:ext>
                </a:extLst>
              </p:cNvPr>
              <p:cNvSpPr/>
              <p:nvPr/>
            </p:nvSpPr>
            <p:spPr>
              <a:xfrm>
                <a:off x="10251518" y="2311813"/>
                <a:ext cx="1828800" cy="82241"/>
              </a:xfrm>
              <a:custGeom>
                <a:avLst/>
                <a:gdLst>
                  <a:gd name="connsiteX0" fmla="*/ 0 w 1823634"/>
                  <a:gd name="connsiteY0" fmla="*/ 0 h 113655"/>
                  <a:gd name="connsiteX1" fmla="*/ 242807 w 1823634"/>
                  <a:gd name="connsiteY1" fmla="*/ 113655 h 113655"/>
                  <a:gd name="connsiteX2" fmla="*/ 1570495 w 1823634"/>
                  <a:gd name="connsiteY2" fmla="*/ 113655 h 113655"/>
                  <a:gd name="connsiteX3" fmla="*/ 1823634 w 1823634"/>
                  <a:gd name="connsiteY3" fmla="*/ 0 h 113655"/>
                  <a:gd name="connsiteX4" fmla="*/ 0 w 1823634"/>
                  <a:gd name="connsiteY4" fmla="*/ 0 h 11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634" h="113655">
                    <a:moveTo>
                      <a:pt x="0" y="0"/>
                    </a:moveTo>
                    <a:lnTo>
                      <a:pt x="242807" y="113655"/>
                    </a:lnTo>
                    <a:lnTo>
                      <a:pt x="1570495" y="113655"/>
                    </a:lnTo>
                    <a:lnTo>
                      <a:pt x="1823634" y="0"/>
                    </a:lnTo>
                    <a:lnTo>
                      <a:pt x="0" y="0"/>
                    </a:lnTo>
                    <a:close/>
                  </a:path>
                </a:pathLst>
              </a:cu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grpSp>
            <p:nvGrpSpPr>
              <p:cNvPr id="55" name="Group 54">
                <a:extLst>
                  <a:ext uri="{FF2B5EF4-FFF2-40B4-BE49-F238E27FC236}">
                    <a16:creationId xmlns:a16="http://schemas.microsoft.com/office/drawing/2014/main" id="{D96C53ED-C364-4770-F781-6A408A33357F}"/>
                  </a:ext>
                </a:extLst>
              </p:cNvPr>
              <p:cNvGrpSpPr/>
              <p:nvPr/>
            </p:nvGrpSpPr>
            <p:grpSpPr>
              <a:xfrm>
                <a:off x="10465846" y="1511384"/>
                <a:ext cx="1384254" cy="1384638"/>
                <a:chOff x="10384529" y="1429272"/>
                <a:chExt cx="1548817" cy="1549249"/>
              </a:xfrm>
            </p:grpSpPr>
            <p:grpSp>
              <p:nvGrpSpPr>
                <p:cNvPr id="134" name="Group 133">
                  <a:extLst>
                    <a:ext uri="{FF2B5EF4-FFF2-40B4-BE49-F238E27FC236}">
                      <a16:creationId xmlns:a16="http://schemas.microsoft.com/office/drawing/2014/main" id="{AC0BCDE2-371F-5DA5-5EA8-4F5BF4EBDF4A}"/>
                    </a:ext>
                  </a:extLst>
                </p:cNvPr>
                <p:cNvGrpSpPr/>
                <p:nvPr/>
              </p:nvGrpSpPr>
              <p:grpSpPr>
                <a:xfrm>
                  <a:off x="10386453" y="1436072"/>
                  <a:ext cx="1544815" cy="1542449"/>
                  <a:chOff x="10523771" y="1564349"/>
                  <a:chExt cx="1190878" cy="1189054"/>
                </a:xfrm>
              </p:grpSpPr>
              <p:sp>
                <p:nvSpPr>
                  <p:cNvPr id="155" name="Freeform 154">
                    <a:extLst>
                      <a:ext uri="{FF2B5EF4-FFF2-40B4-BE49-F238E27FC236}">
                        <a16:creationId xmlns:a16="http://schemas.microsoft.com/office/drawing/2014/main" id="{20417378-43E0-18BF-74C6-D4AD454630C9}"/>
                      </a:ext>
                    </a:extLst>
                  </p:cNvPr>
                  <p:cNvSpPr>
                    <a:spLocks noChangeAspect="1"/>
                  </p:cNvSpPr>
                  <p:nvPr/>
                </p:nvSpPr>
                <p:spPr>
                  <a:xfrm>
                    <a:off x="10523771" y="2150523"/>
                    <a:ext cx="602350" cy="602547"/>
                  </a:xfrm>
                  <a:custGeom>
                    <a:avLst/>
                    <a:gdLst>
                      <a:gd name="connsiteX0" fmla="*/ 825 w 602350"/>
                      <a:gd name="connsiteY0" fmla="*/ 0 h 602547"/>
                      <a:gd name="connsiteX1" fmla="*/ 602350 w 602350"/>
                      <a:gd name="connsiteY1" fmla="*/ 0 h 602547"/>
                      <a:gd name="connsiteX2" fmla="*/ 602350 w 602350"/>
                      <a:gd name="connsiteY2" fmla="*/ 601742 h 602547"/>
                      <a:gd name="connsiteX3" fmla="*/ 594361 w 602350"/>
                      <a:gd name="connsiteY3" fmla="*/ 602547 h 602547"/>
                      <a:gd name="connsiteX4" fmla="*/ 0 w 602350"/>
                      <a:gd name="connsiteY4" fmla="*/ 8187 h 60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350" h="602547">
                        <a:moveTo>
                          <a:pt x="825" y="0"/>
                        </a:moveTo>
                        <a:lnTo>
                          <a:pt x="602350" y="0"/>
                        </a:lnTo>
                        <a:lnTo>
                          <a:pt x="602350" y="601742"/>
                        </a:lnTo>
                        <a:lnTo>
                          <a:pt x="594361" y="602547"/>
                        </a:lnTo>
                        <a:cubicBezTo>
                          <a:pt x="266104" y="602547"/>
                          <a:pt x="0" y="336443"/>
                          <a:pt x="0" y="8187"/>
                        </a:cubicBezTo>
                        <a:close/>
                      </a:path>
                    </a:pathLst>
                  </a:custGeom>
                  <a:solidFill>
                    <a:srgbClr val="00B0F0"/>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56" name="Freeform 155">
                    <a:extLst>
                      <a:ext uri="{FF2B5EF4-FFF2-40B4-BE49-F238E27FC236}">
                        <a16:creationId xmlns:a16="http://schemas.microsoft.com/office/drawing/2014/main" id="{C89D709C-12C1-D6A8-7984-16CC9048DDFE}"/>
                      </a:ext>
                    </a:extLst>
                  </p:cNvPr>
                  <p:cNvSpPr>
                    <a:spLocks noChangeAspect="1"/>
                  </p:cNvSpPr>
                  <p:nvPr/>
                </p:nvSpPr>
                <p:spPr>
                  <a:xfrm>
                    <a:off x="10943058" y="2158378"/>
                    <a:ext cx="771591" cy="595025"/>
                  </a:xfrm>
                  <a:custGeom>
                    <a:avLst/>
                    <a:gdLst>
                      <a:gd name="connsiteX0" fmla="*/ 183584 w 771591"/>
                      <a:gd name="connsiteY0" fmla="*/ 0 h 595025"/>
                      <a:gd name="connsiteX1" fmla="*/ 771557 w 771591"/>
                      <a:gd name="connsiteY1" fmla="*/ 0 h 595025"/>
                      <a:gd name="connsiteX2" fmla="*/ 771591 w 771591"/>
                      <a:gd name="connsiteY2" fmla="*/ 336 h 595025"/>
                      <a:gd name="connsiteX3" fmla="*/ 296154 w 771591"/>
                      <a:gd name="connsiteY3" fmla="*/ 583677 h 595025"/>
                      <a:gd name="connsiteX4" fmla="*/ 183584 w 771591"/>
                      <a:gd name="connsiteY4" fmla="*/ 595025 h 595025"/>
                      <a:gd name="connsiteX5" fmla="*/ 183584 w 771591"/>
                      <a:gd name="connsiteY5" fmla="*/ 451861 h 595025"/>
                      <a:gd name="connsiteX6" fmla="*/ 137160 w 771591"/>
                      <a:gd name="connsiteY6" fmla="*/ 461234 h 595025"/>
                      <a:gd name="connsiteX7" fmla="*/ 0 w 771591"/>
                      <a:gd name="connsiteY7" fmla="*/ 324074 h 595025"/>
                      <a:gd name="connsiteX8" fmla="*/ 137160 w 771591"/>
                      <a:gd name="connsiteY8" fmla="*/ 186914 h 595025"/>
                      <a:gd name="connsiteX9" fmla="*/ 183584 w 771591"/>
                      <a:gd name="connsiteY9" fmla="*/ 196287 h 59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591" h="595025">
                        <a:moveTo>
                          <a:pt x="183584" y="0"/>
                        </a:moveTo>
                        <a:lnTo>
                          <a:pt x="771557" y="0"/>
                        </a:lnTo>
                        <a:lnTo>
                          <a:pt x="771591" y="336"/>
                        </a:lnTo>
                        <a:cubicBezTo>
                          <a:pt x="771591" y="288081"/>
                          <a:pt x="567485" y="528155"/>
                          <a:pt x="296154" y="583677"/>
                        </a:cubicBezTo>
                        <a:lnTo>
                          <a:pt x="183584" y="595025"/>
                        </a:lnTo>
                        <a:lnTo>
                          <a:pt x="183584" y="451861"/>
                        </a:lnTo>
                        <a:lnTo>
                          <a:pt x="137160" y="461234"/>
                        </a:lnTo>
                        <a:cubicBezTo>
                          <a:pt x="61409" y="461234"/>
                          <a:pt x="0" y="399825"/>
                          <a:pt x="0" y="324074"/>
                        </a:cubicBezTo>
                        <a:cubicBezTo>
                          <a:pt x="0" y="248323"/>
                          <a:pt x="61409" y="186914"/>
                          <a:pt x="137160" y="186914"/>
                        </a:cubicBezTo>
                        <a:lnTo>
                          <a:pt x="183584" y="196287"/>
                        </a:lnTo>
                        <a:close/>
                      </a:path>
                    </a:pathLst>
                  </a:custGeom>
                  <a:solidFill>
                    <a:srgbClr val="00B0F0"/>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57" name="Freeform 156">
                    <a:extLst>
                      <a:ext uri="{FF2B5EF4-FFF2-40B4-BE49-F238E27FC236}">
                        <a16:creationId xmlns:a16="http://schemas.microsoft.com/office/drawing/2014/main" id="{4EF10FC7-A1AF-8813-6B79-72325F4E005C}"/>
                      </a:ext>
                    </a:extLst>
                  </p:cNvPr>
                  <p:cNvSpPr>
                    <a:spLocks noChangeAspect="1"/>
                  </p:cNvSpPr>
                  <p:nvPr/>
                </p:nvSpPr>
                <p:spPr>
                  <a:xfrm>
                    <a:off x="11112623" y="1564349"/>
                    <a:ext cx="602025" cy="777944"/>
                  </a:xfrm>
                  <a:custGeom>
                    <a:avLst/>
                    <a:gdLst>
                      <a:gd name="connsiteX0" fmla="*/ 7664 w 602025"/>
                      <a:gd name="connsiteY0" fmla="*/ 0 h 777944"/>
                      <a:gd name="connsiteX1" fmla="*/ 602025 w 602025"/>
                      <a:gd name="connsiteY1" fmla="*/ 594360 h 777944"/>
                      <a:gd name="connsiteX2" fmla="*/ 451861 w 602025"/>
                      <a:gd name="connsiteY2" fmla="*/ 594360 h 777944"/>
                      <a:gd name="connsiteX3" fmla="*/ 461234 w 602025"/>
                      <a:gd name="connsiteY3" fmla="*/ 640784 h 777944"/>
                      <a:gd name="connsiteX4" fmla="*/ 324074 w 602025"/>
                      <a:gd name="connsiteY4" fmla="*/ 777944 h 777944"/>
                      <a:gd name="connsiteX5" fmla="*/ 186914 w 602025"/>
                      <a:gd name="connsiteY5" fmla="*/ 640784 h 777944"/>
                      <a:gd name="connsiteX6" fmla="*/ 196287 w 602025"/>
                      <a:gd name="connsiteY6" fmla="*/ 594360 h 777944"/>
                      <a:gd name="connsiteX7" fmla="*/ 0 w 602025"/>
                      <a:gd name="connsiteY7" fmla="*/ 594360 h 777944"/>
                      <a:gd name="connsiteX8" fmla="*/ 0 w 602025"/>
                      <a:gd name="connsiteY8" fmla="*/ 773 h 77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025" h="777944">
                        <a:moveTo>
                          <a:pt x="7664" y="0"/>
                        </a:moveTo>
                        <a:cubicBezTo>
                          <a:pt x="335921" y="0"/>
                          <a:pt x="602025" y="266104"/>
                          <a:pt x="602025" y="594360"/>
                        </a:cubicBezTo>
                        <a:lnTo>
                          <a:pt x="451861" y="594360"/>
                        </a:lnTo>
                        <a:lnTo>
                          <a:pt x="461234" y="640784"/>
                        </a:lnTo>
                        <a:cubicBezTo>
                          <a:pt x="461234" y="716535"/>
                          <a:pt x="399825" y="777944"/>
                          <a:pt x="324074" y="777944"/>
                        </a:cubicBezTo>
                        <a:cubicBezTo>
                          <a:pt x="248323" y="777944"/>
                          <a:pt x="186914" y="716535"/>
                          <a:pt x="186914" y="640784"/>
                        </a:cubicBezTo>
                        <a:lnTo>
                          <a:pt x="196287" y="594360"/>
                        </a:lnTo>
                        <a:lnTo>
                          <a:pt x="0" y="594360"/>
                        </a:lnTo>
                        <a:lnTo>
                          <a:pt x="0" y="773"/>
                        </a:lnTo>
                        <a:close/>
                      </a:path>
                    </a:pathLst>
                  </a:custGeom>
                  <a:solidFill>
                    <a:srgbClr val="00B0F0"/>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58" name="Freeform 157">
                    <a:extLst>
                      <a:ext uri="{FF2B5EF4-FFF2-40B4-BE49-F238E27FC236}">
                        <a16:creationId xmlns:a16="http://schemas.microsoft.com/office/drawing/2014/main" id="{D05029FD-0EB8-EFC6-DFF4-790875086D33}"/>
                      </a:ext>
                    </a:extLst>
                  </p:cNvPr>
                  <p:cNvSpPr>
                    <a:spLocks noChangeAspect="1"/>
                  </p:cNvSpPr>
                  <p:nvPr/>
                </p:nvSpPr>
                <p:spPr>
                  <a:xfrm>
                    <a:off x="10523772" y="1564349"/>
                    <a:ext cx="784858" cy="594360"/>
                  </a:xfrm>
                  <a:custGeom>
                    <a:avLst/>
                    <a:gdLst>
                      <a:gd name="connsiteX0" fmla="*/ 594361 w 784858"/>
                      <a:gd name="connsiteY0" fmla="*/ 0 h 594360"/>
                      <a:gd name="connsiteX1" fmla="*/ 601274 w 784858"/>
                      <a:gd name="connsiteY1" fmla="*/ 697 h 594360"/>
                      <a:gd name="connsiteX2" fmla="*/ 601274 w 784858"/>
                      <a:gd name="connsiteY2" fmla="*/ 142499 h 594360"/>
                      <a:gd name="connsiteX3" fmla="*/ 647698 w 784858"/>
                      <a:gd name="connsiteY3" fmla="*/ 133126 h 594360"/>
                      <a:gd name="connsiteX4" fmla="*/ 784858 w 784858"/>
                      <a:gd name="connsiteY4" fmla="*/ 270286 h 594360"/>
                      <a:gd name="connsiteX5" fmla="*/ 647698 w 784858"/>
                      <a:gd name="connsiteY5" fmla="*/ 407446 h 594360"/>
                      <a:gd name="connsiteX6" fmla="*/ 601274 w 784858"/>
                      <a:gd name="connsiteY6" fmla="*/ 398073 h 594360"/>
                      <a:gd name="connsiteX7" fmla="*/ 601274 w 784858"/>
                      <a:gd name="connsiteY7" fmla="*/ 594360 h 594360"/>
                      <a:gd name="connsiteX8" fmla="*/ 0 w 784858"/>
                      <a:gd name="connsiteY8" fmla="*/ 594360 h 594360"/>
                      <a:gd name="connsiteX9" fmla="*/ 594361 w 784858"/>
                      <a:gd name="connsiteY9"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4858" h="594360">
                        <a:moveTo>
                          <a:pt x="594361" y="0"/>
                        </a:moveTo>
                        <a:lnTo>
                          <a:pt x="601274" y="697"/>
                        </a:lnTo>
                        <a:lnTo>
                          <a:pt x="601274" y="142499"/>
                        </a:lnTo>
                        <a:lnTo>
                          <a:pt x="647698" y="133126"/>
                        </a:lnTo>
                        <a:cubicBezTo>
                          <a:pt x="723449" y="133126"/>
                          <a:pt x="784858" y="194535"/>
                          <a:pt x="784858" y="270286"/>
                        </a:cubicBezTo>
                        <a:cubicBezTo>
                          <a:pt x="784858" y="346037"/>
                          <a:pt x="723449" y="407446"/>
                          <a:pt x="647698" y="407446"/>
                        </a:cubicBezTo>
                        <a:lnTo>
                          <a:pt x="601274" y="398073"/>
                        </a:lnTo>
                        <a:lnTo>
                          <a:pt x="601274" y="594360"/>
                        </a:lnTo>
                        <a:lnTo>
                          <a:pt x="0" y="594360"/>
                        </a:lnTo>
                        <a:cubicBezTo>
                          <a:pt x="0" y="266104"/>
                          <a:pt x="266104" y="0"/>
                          <a:pt x="594361" y="0"/>
                        </a:cubicBezTo>
                        <a:close/>
                      </a:path>
                    </a:pathLst>
                  </a:custGeom>
                  <a:solidFill>
                    <a:srgbClr val="00B0F0"/>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59" name="Oval 158">
                    <a:extLst>
                      <a:ext uri="{FF2B5EF4-FFF2-40B4-BE49-F238E27FC236}">
                        <a16:creationId xmlns:a16="http://schemas.microsoft.com/office/drawing/2014/main" id="{5ED98FDF-A479-3682-E21C-F18603B3C253}"/>
                      </a:ext>
                    </a:extLst>
                  </p:cNvPr>
                  <p:cNvSpPr>
                    <a:spLocks noChangeAspect="1"/>
                  </p:cNvSpPr>
                  <p:nvPr/>
                </p:nvSpPr>
                <p:spPr>
                  <a:xfrm>
                    <a:off x="10681618" y="1976699"/>
                    <a:ext cx="274320" cy="274320"/>
                  </a:xfrm>
                  <a:prstGeom prst="ellipse">
                    <a:avLst/>
                  </a:prstGeom>
                  <a:solidFill>
                    <a:srgbClr val="00B0F0"/>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grpSp>
            <p:sp>
              <p:nvSpPr>
                <p:cNvPr id="135" name="Rectangle 134">
                  <a:extLst>
                    <a:ext uri="{FF2B5EF4-FFF2-40B4-BE49-F238E27FC236}">
                      <a16:creationId xmlns:a16="http://schemas.microsoft.com/office/drawing/2014/main" id="{FA630701-65DF-83FB-714D-D3045C34C6D0}"/>
                    </a:ext>
                  </a:extLst>
                </p:cNvPr>
                <p:cNvSpPr/>
                <p:nvPr/>
              </p:nvSpPr>
              <p:spPr>
                <a:xfrm>
                  <a:off x="10557273" y="2213880"/>
                  <a:ext cx="434342" cy="151487"/>
                </a:xfrm>
                <a:prstGeom prst="rect">
                  <a:avLst/>
                </a:prstGeom>
                <a:solidFill>
                  <a:srgbClr val="00B0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54" name="Oval 153">
                  <a:extLst>
                    <a:ext uri="{FF2B5EF4-FFF2-40B4-BE49-F238E27FC236}">
                      <a16:creationId xmlns:a16="http://schemas.microsoft.com/office/drawing/2014/main" id="{3B10DE6A-8373-6BDE-902D-8B3FDC127EA6}"/>
                    </a:ext>
                  </a:extLst>
                </p:cNvPr>
                <p:cNvSpPr/>
                <p:nvPr/>
              </p:nvSpPr>
              <p:spPr>
                <a:xfrm>
                  <a:off x="10384529" y="1429272"/>
                  <a:ext cx="1548817" cy="1548817"/>
                </a:xfrm>
                <a:prstGeom prst="ellipse">
                  <a:avLst/>
                </a:prstGeom>
                <a:gradFill>
                  <a:gsLst>
                    <a:gs pos="100000">
                      <a:srgbClr val="0070C0"/>
                    </a:gs>
                    <a:gs pos="40000">
                      <a:srgbClr val="00B0F0">
                        <a:alpha val="0"/>
                      </a:srgbClr>
                    </a:gs>
                  </a:gsLst>
                  <a:path path="circle">
                    <a:fillToRect l="50000" t="50000" r="50000" b="5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grpSp>
          <p:sp>
            <p:nvSpPr>
              <p:cNvPr id="56" name="Rectangle 52">
                <a:extLst>
                  <a:ext uri="{FF2B5EF4-FFF2-40B4-BE49-F238E27FC236}">
                    <a16:creationId xmlns:a16="http://schemas.microsoft.com/office/drawing/2014/main" id="{3F3D2204-0C09-1BD4-2CAE-A3A009D31EB3}"/>
                  </a:ext>
                </a:extLst>
              </p:cNvPr>
              <p:cNvSpPr/>
              <p:nvPr/>
            </p:nvSpPr>
            <p:spPr bwMode="auto">
              <a:xfrm>
                <a:off x="11447030" y="1882688"/>
                <a:ext cx="272728" cy="1086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M365</a:t>
                </a:r>
              </a:p>
            </p:txBody>
          </p:sp>
          <p:sp>
            <p:nvSpPr>
              <p:cNvPr id="128" name="Rectangle 52">
                <a:extLst>
                  <a:ext uri="{FF2B5EF4-FFF2-40B4-BE49-F238E27FC236}">
                    <a16:creationId xmlns:a16="http://schemas.microsoft.com/office/drawing/2014/main" id="{D2DBBB76-8DF2-6F7E-1A0C-0668BC76ED77}"/>
                  </a:ext>
                </a:extLst>
              </p:cNvPr>
              <p:cNvSpPr/>
              <p:nvPr/>
            </p:nvSpPr>
            <p:spPr bwMode="auto">
              <a:xfrm>
                <a:off x="10686750" y="1781022"/>
                <a:ext cx="438996" cy="1086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Dynamics</a:t>
                </a:r>
              </a:p>
            </p:txBody>
          </p:sp>
          <p:sp>
            <p:nvSpPr>
              <p:cNvPr id="129" name="Rectangle 52">
                <a:extLst>
                  <a:ext uri="{FF2B5EF4-FFF2-40B4-BE49-F238E27FC236}">
                    <a16:creationId xmlns:a16="http://schemas.microsoft.com/office/drawing/2014/main" id="{0F697974-842E-B40D-4CA0-8D1112DE5171}"/>
                  </a:ext>
                </a:extLst>
              </p:cNvPr>
              <p:cNvSpPr/>
              <p:nvPr/>
            </p:nvSpPr>
            <p:spPr bwMode="auto">
              <a:xfrm>
                <a:off x="11191131" y="2465428"/>
                <a:ext cx="438996" cy="2173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Power Platform</a:t>
                </a:r>
              </a:p>
            </p:txBody>
          </p:sp>
          <p:sp>
            <p:nvSpPr>
              <p:cNvPr id="131" name="Rectangle 52">
                <a:extLst>
                  <a:ext uri="{FF2B5EF4-FFF2-40B4-BE49-F238E27FC236}">
                    <a16:creationId xmlns:a16="http://schemas.microsoft.com/office/drawing/2014/main" id="{FAB0E514-D80B-E705-6533-2A9DBFFD7CE3}"/>
                  </a:ext>
                </a:extLst>
              </p:cNvPr>
              <p:cNvSpPr/>
              <p:nvPr/>
            </p:nvSpPr>
            <p:spPr bwMode="auto">
              <a:xfrm>
                <a:off x="10571192" y="2408431"/>
                <a:ext cx="353325" cy="1086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Azure</a:t>
                </a:r>
              </a:p>
            </p:txBody>
          </p:sp>
          <p:sp>
            <p:nvSpPr>
              <p:cNvPr id="133" name="Rectangle 132">
                <a:extLst>
                  <a:ext uri="{FF2B5EF4-FFF2-40B4-BE49-F238E27FC236}">
                    <a16:creationId xmlns:a16="http://schemas.microsoft.com/office/drawing/2014/main" id="{E6AB8B75-2979-92D5-F307-41E66B89ECDD}"/>
                  </a:ext>
                </a:extLst>
              </p:cNvPr>
              <p:cNvSpPr/>
              <p:nvPr/>
            </p:nvSpPr>
            <p:spPr>
              <a:xfrm>
                <a:off x="10251517" y="2062759"/>
                <a:ext cx="1828800" cy="243972"/>
              </a:xfrm>
              <a:prstGeom prst="rect">
                <a:avLst/>
              </a:prstGeom>
              <a:solidFill>
                <a:srgbClr val="59D2FF"/>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r>
                  <a:rPr kumimoji="0" lang="en-US" sz="9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NHS Central Tenant</a:t>
                </a:r>
              </a:p>
            </p:txBody>
          </p:sp>
        </p:grpSp>
        <p:sp>
          <p:nvSpPr>
            <p:cNvPr id="25" name="Rectangle 5">
              <a:extLst>
                <a:ext uri="{FF2B5EF4-FFF2-40B4-BE49-F238E27FC236}">
                  <a16:creationId xmlns:a16="http://schemas.microsoft.com/office/drawing/2014/main" id="{11C22A01-0718-0559-0364-92CD82FEDCCB}"/>
                </a:ext>
              </a:extLst>
            </p:cNvPr>
            <p:cNvSpPr>
              <a:spLocks/>
            </p:cNvSpPr>
            <p:nvPr/>
          </p:nvSpPr>
          <p:spPr>
            <a:xfrm>
              <a:off x="5300101" y="4041453"/>
              <a:ext cx="1003368" cy="473056"/>
            </a:xfrm>
            <a:prstGeom prst="rect">
              <a:avLst/>
            </a:prstGeom>
          </p:spPr>
          <p:txBody>
            <a:bodyPr wrap="square" lIns="0" tIns="0" rIns="0" bIns="0">
              <a:prstTxWarp prst="textArchDown">
                <a:avLst>
                  <a:gd name="adj" fmla="val 71600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small" spc="0" normalizeH="0" baseline="0" noProof="0">
                  <a:ln>
                    <a:noFill/>
                  </a:ln>
                  <a:solidFill>
                    <a:srgbClr val="FFFFFF"/>
                  </a:solidFill>
                  <a:effectLst/>
                  <a:uLnTx/>
                  <a:uFillTx/>
                  <a:latin typeface="Segoe UI" panose="020B0502040204020203" pitchFamily="34" charset="0"/>
                  <a:ea typeface="ＭＳ Ｐゴシック" charset="0"/>
                  <a:cs typeface="Segoe UI" panose="020B0502040204020203" pitchFamily="34" charset="0"/>
                </a:rPr>
                <a:t>Trust Integration</a:t>
              </a:r>
            </a:p>
          </p:txBody>
        </p:sp>
        <p:sp>
          <p:nvSpPr>
            <p:cNvPr id="26" name="Rectangle 5">
              <a:extLst>
                <a:ext uri="{FF2B5EF4-FFF2-40B4-BE49-F238E27FC236}">
                  <a16:creationId xmlns:a16="http://schemas.microsoft.com/office/drawing/2014/main" id="{29258A0F-9029-EE7D-40C9-08843E89C26A}"/>
                </a:ext>
              </a:extLst>
            </p:cNvPr>
            <p:cNvSpPr>
              <a:spLocks/>
            </p:cNvSpPr>
            <p:nvPr/>
          </p:nvSpPr>
          <p:spPr>
            <a:xfrm>
              <a:off x="5328116" y="2962557"/>
              <a:ext cx="940514" cy="569988"/>
            </a:xfrm>
            <a:prstGeom prst="rect">
              <a:avLst/>
            </a:prstGeom>
          </p:spPr>
          <p:txBody>
            <a:bodyPr wrap="square" lIns="0" tIns="0" rIns="0" bIns="0">
              <a:prstTxWarp prst="textArchUp">
                <a:avLst>
                  <a:gd name="adj" fmla="val 11561599"/>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small" spc="0" normalizeH="0" baseline="0" noProof="0">
                  <a:ln>
                    <a:noFill/>
                  </a:ln>
                  <a:solidFill>
                    <a:srgbClr val="FFFFFF"/>
                  </a:solidFill>
                  <a:effectLst/>
                  <a:uLnTx/>
                  <a:uFillTx/>
                  <a:latin typeface="Segoe UI" panose="020B0502040204020203" pitchFamily="34" charset="0"/>
                  <a:ea typeface="ＭＳ Ｐゴシック" charset="0"/>
                  <a:cs typeface="Segoe UI" panose="020B0502040204020203" pitchFamily="34" charset="0"/>
                </a:rPr>
                <a:t>Tenant </a:t>
              </a:r>
              <a:r>
                <a:rPr kumimoji="0" lang="en-US" sz="1100" b="1" i="0" u="none" strike="noStrike" kern="1200" cap="small" spc="0" normalizeH="0" noProof="0">
                  <a:ln>
                    <a:noFill/>
                  </a:ln>
                  <a:solidFill>
                    <a:srgbClr val="FFFFFF"/>
                  </a:solidFill>
                  <a:effectLst/>
                  <a:uLnTx/>
                  <a:uFillTx/>
                  <a:latin typeface="Segoe UI" panose="020B0502040204020203" pitchFamily="34" charset="0"/>
                  <a:ea typeface="ＭＳ Ｐゴシック" charset="0"/>
                  <a:cs typeface="Segoe UI" panose="020B0502040204020203" pitchFamily="34" charset="0"/>
                </a:rPr>
                <a:t>Integration</a:t>
              </a:r>
            </a:p>
          </p:txBody>
        </p:sp>
      </p:grpSp>
      <p:grpSp>
        <p:nvGrpSpPr>
          <p:cNvPr id="15" name="Group 14">
            <a:extLst>
              <a:ext uri="{FF2B5EF4-FFF2-40B4-BE49-F238E27FC236}">
                <a16:creationId xmlns:a16="http://schemas.microsoft.com/office/drawing/2014/main" id="{A415BFC7-B097-85B4-B476-CFEE76A3F045}"/>
              </a:ext>
            </a:extLst>
          </p:cNvPr>
          <p:cNvGrpSpPr/>
          <p:nvPr/>
        </p:nvGrpSpPr>
        <p:grpSpPr>
          <a:xfrm>
            <a:off x="9585702" y="0"/>
            <a:ext cx="2606298" cy="1240093"/>
            <a:chOff x="6781800" y="3747544"/>
            <a:chExt cx="2362200" cy="1123950"/>
          </a:xfrm>
        </p:grpSpPr>
        <p:pic>
          <p:nvPicPr>
            <p:cNvPr id="16" name="Picture 15" descr="A picture containing icon&#10;&#10;Description automatically generated">
              <a:extLst>
                <a:ext uri="{FF2B5EF4-FFF2-40B4-BE49-F238E27FC236}">
                  <a16:creationId xmlns:a16="http://schemas.microsoft.com/office/drawing/2014/main" id="{A042C195-D42E-AD6F-09C8-D16BC9D5F6A3}"/>
                </a:ext>
              </a:extLst>
            </p:cNvPr>
            <p:cNvPicPr>
              <a:picLocks noChangeAspect="1"/>
            </p:cNvPicPr>
            <p:nvPr/>
          </p:nvPicPr>
          <p:blipFill rotWithShape="1">
            <a:blip r:embed="rId4"/>
            <a:srcRect l="75000" t="38103"/>
            <a:stretch/>
          </p:blipFill>
          <p:spPr>
            <a:xfrm>
              <a:off x="6858000" y="3747544"/>
              <a:ext cx="2286000" cy="1021246"/>
            </a:xfrm>
            <a:prstGeom prst="rect">
              <a:avLst/>
            </a:prstGeom>
          </p:spPr>
        </p:pic>
        <p:pic>
          <p:nvPicPr>
            <p:cNvPr id="19" name="Picture 18" descr="A picture containing device&#10;&#10;Description automatically generated">
              <a:extLst>
                <a:ext uri="{FF2B5EF4-FFF2-40B4-BE49-F238E27FC236}">
                  <a16:creationId xmlns:a16="http://schemas.microsoft.com/office/drawing/2014/main" id="{9842FA95-55E1-AEE0-42A8-DA2FB8129177}"/>
                </a:ext>
              </a:extLst>
            </p:cNvPr>
            <p:cNvPicPr>
              <a:picLocks noChangeAspect="1"/>
            </p:cNvPicPr>
            <p:nvPr/>
          </p:nvPicPr>
          <p:blipFill rotWithShape="1">
            <a:blip r:embed="rId5"/>
            <a:srcRect l="74167" t="21698" b="-19184"/>
            <a:stretch/>
          </p:blipFill>
          <p:spPr>
            <a:xfrm>
              <a:off x="6781800" y="3747544"/>
              <a:ext cx="2362200" cy="1123950"/>
            </a:xfrm>
            <a:prstGeom prst="rect">
              <a:avLst/>
            </a:prstGeom>
          </p:spPr>
        </p:pic>
      </p:grpSp>
      <p:grpSp>
        <p:nvGrpSpPr>
          <p:cNvPr id="12" name="Group 11">
            <a:extLst>
              <a:ext uri="{FF2B5EF4-FFF2-40B4-BE49-F238E27FC236}">
                <a16:creationId xmlns:a16="http://schemas.microsoft.com/office/drawing/2014/main" id="{C7F3CFDA-4B96-5F55-3085-EE802E9197E4}"/>
              </a:ext>
            </a:extLst>
          </p:cNvPr>
          <p:cNvGrpSpPr/>
          <p:nvPr/>
        </p:nvGrpSpPr>
        <p:grpSpPr>
          <a:xfrm>
            <a:off x="3655818" y="4005139"/>
            <a:ext cx="423512" cy="423512"/>
            <a:chOff x="1555059" y="4593749"/>
            <a:chExt cx="457200" cy="457200"/>
          </a:xfrm>
        </p:grpSpPr>
        <p:sp>
          <p:nvSpPr>
            <p:cNvPr id="13" name="Ovaal 214">
              <a:extLst>
                <a:ext uri="{FF2B5EF4-FFF2-40B4-BE49-F238E27FC236}">
                  <a16:creationId xmlns:a16="http://schemas.microsoft.com/office/drawing/2014/main" id="{A89D9F80-8101-089D-E965-7AFE74C8353B}"/>
                </a:ext>
              </a:extLst>
            </p:cNvPr>
            <p:cNvSpPr>
              <a:spLocks noChangeAspect="1"/>
            </p:cNvSpPr>
            <p:nvPr/>
          </p:nvSpPr>
          <p:spPr>
            <a:xfrm flipH="1">
              <a:off x="1555059" y="4593749"/>
              <a:ext cx="457200" cy="457200"/>
            </a:xfrm>
            <a:prstGeom prst="ellipse">
              <a:avLst/>
            </a:prstGeom>
            <a:solidFill>
              <a:schemeClr val="accent4"/>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4" name="Graphic 13" descr="Inpatient with solid fill">
              <a:extLst>
                <a:ext uri="{FF2B5EF4-FFF2-40B4-BE49-F238E27FC236}">
                  <a16:creationId xmlns:a16="http://schemas.microsoft.com/office/drawing/2014/main" id="{61FCD165-8AA0-3DC7-F915-AEBCC69ABEA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51789" y="4677040"/>
              <a:ext cx="263740" cy="263740"/>
            </a:xfrm>
            <a:prstGeom prst="rect">
              <a:avLst/>
            </a:prstGeom>
          </p:spPr>
        </p:pic>
      </p:grpSp>
      <p:grpSp>
        <p:nvGrpSpPr>
          <p:cNvPr id="21" name="Group 20">
            <a:extLst>
              <a:ext uri="{FF2B5EF4-FFF2-40B4-BE49-F238E27FC236}">
                <a16:creationId xmlns:a16="http://schemas.microsoft.com/office/drawing/2014/main" id="{9567E902-6081-295A-B007-053F8EB75BD5}"/>
              </a:ext>
            </a:extLst>
          </p:cNvPr>
          <p:cNvGrpSpPr/>
          <p:nvPr/>
        </p:nvGrpSpPr>
        <p:grpSpPr>
          <a:xfrm>
            <a:off x="4318272" y="1808513"/>
            <a:ext cx="485938" cy="453434"/>
            <a:chOff x="4098261" y="1406837"/>
            <a:chExt cx="485938" cy="453434"/>
          </a:xfrm>
        </p:grpSpPr>
        <p:grpSp>
          <p:nvGrpSpPr>
            <p:cNvPr id="22" name="Group 21">
              <a:extLst>
                <a:ext uri="{FF2B5EF4-FFF2-40B4-BE49-F238E27FC236}">
                  <a16:creationId xmlns:a16="http://schemas.microsoft.com/office/drawing/2014/main" id="{D3349DB4-B212-1EED-1E11-F8F77E3C8BBE}"/>
                </a:ext>
              </a:extLst>
            </p:cNvPr>
            <p:cNvGrpSpPr/>
            <p:nvPr/>
          </p:nvGrpSpPr>
          <p:grpSpPr>
            <a:xfrm>
              <a:off x="4166598" y="1442670"/>
              <a:ext cx="417601" cy="417601"/>
              <a:chOff x="1555059" y="2224940"/>
              <a:chExt cx="457200" cy="457200"/>
            </a:xfrm>
          </p:grpSpPr>
          <p:sp>
            <p:nvSpPr>
              <p:cNvPr id="31" name="Ovaal 214">
                <a:extLst>
                  <a:ext uri="{FF2B5EF4-FFF2-40B4-BE49-F238E27FC236}">
                    <a16:creationId xmlns:a16="http://schemas.microsoft.com/office/drawing/2014/main" id="{95236577-C4C0-9E2E-28E3-298B31A6D93E}"/>
                  </a:ext>
                </a:extLst>
              </p:cNvPr>
              <p:cNvSpPr>
                <a:spLocks noChangeAspect="1"/>
              </p:cNvSpPr>
              <p:nvPr/>
            </p:nvSpPr>
            <p:spPr>
              <a:xfrm flipH="1">
                <a:off x="1555059" y="2224940"/>
                <a:ext cx="457200" cy="457200"/>
              </a:xfrm>
              <a:prstGeom prst="ellipse">
                <a:avLst/>
              </a:prstGeom>
              <a:solidFill>
                <a:schemeClr val="accent4"/>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32" name="Graphic 31" descr="Ui Ux with solid fill">
                <a:extLst>
                  <a:ext uri="{FF2B5EF4-FFF2-40B4-BE49-F238E27FC236}">
                    <a16:creationId xmlns:a16="http://schemas.microsoft.com/office/drawing/2014/main" id="{6C918689-38DC-7ED3-6DA8-95229BB300D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23940" y="2305353"/>
                <a:ext cx="313430" cy="313430"/>
              </a:xfrm>
              <a:prstGeom prst="rect">
                <a:avLst/>
              </a:prstGeom>
            </p:spPr>
          </p:pic>
        </p:grpSp>
        <p:grpSp>
          <p:nvGrpSpPr>
            <p:cNvPr id="27" name="Group 26">
              <a:extLst>
                <a:ext uri="{FF2B5EF4-FFF2-40B4-BE49-F238E27FC236}">
                  <a16:creationId xmlns:a16="http://schemas.microsoft.com/office/drawing/2014/main" id="{B91FE673-0973-F72C-A716-C05055D23276}"/>
                </a:ext>
              </a:extLst>
            </p:cNvPr>
            <p:cNvGrpSpPr/>
            <p:nvPr/>
          </p:nvGrpSpPr>
          <p:grpSpPr>
            <a:xfrm>
              <a:off x="4098261" y="1406837"/>
              <a:ext cx="167041" cy="167042"/>
              <a:chOff x="578068" y="2326347"/>
              <a:chExt cx="182880" cy="182880"/>
            </a:xfrm>
          </p:grpSpPr>
          <p:sp>
            <p:nvSpPr>
              <p:cNvPr id="28" name="Oval 27">
                <a:extLst>
                  <a:ext uri="{FF2B5EF4-FFF2-40B4-BE49-F238E27FC236}">
                    <a16:creationId xmlns:a16="http://schemas.microsoft.com/office/drawing/2014/main" id="{3756769A-10DF-3CC2-E032-99C45776BB34}"/>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29" name="Oval 28">
                <a:extLst>
                  <a:ext uri="{FF2B5EF4-FFF2-40B4-BE49-F238E27FC236}">
                    <a16:creationId xmlns:a16="http://schemas.microsoft.com/office/drawing/2014/main" id="{62B3F53E-891F-BCB1-746B-0E9638435CE9}"/>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30" name="Graphic 29" descr="Checkmark with solid fill">
                <a:extLst>
                  <a:ext uri="{FF2B5EF4-FFF2-40B4-BE49-F238E27FC236}">
                    <a16:creationId xmlns:a16="http://schemas.microsoft.com/office/drawing/2014/main" id="{CDF26F06-1CFD-5900-00D5-38213FED4F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grpSp>
      <p:grpSp>
        <p:nvGrpSpPr>
          <p:cNvPr id="33" name="Group 32">
            <a:extLst>
              <a:ext uri="{FF2B5EF4-FFF2-40B4-BE49-F238E27FC236}">
                <a16:creationId xmlns:a16="http://schemas.microsoft.com/office/drawing/2014/main" id="{8F0A0145-21C6-1AA8-D675-7172251DDEF3}"/>
              </a:ext>
            </a:extLst>
          </p:cNvPr>
          <p:cNvGrpSpPr/>
          <p:nvPr/>
        </p:nvGrpSpPr>
        <p:grpSpPr>
          <a:xfrm>
            <a:off x="4780367" y="1493690"/>
            <a:ext cx="437752" cy="448625"/>
            <a:chOff x="4674428" y="1029576"/>
            <a:chExt cx="437752" cy="448625"/>
          </a:xfrm>
        </p:grpSpPr>
        <p:grpSp>
          <p:nvGrpSpPr>
            <p:cNvPr id="34" name="Group 33">
              <a:extLst>
                <a:ext uri="{FF2B5EF4-FFF2-40B4-BE49-F238E27FC236}">
                  <a16:creationId xmlns:a16="http://schemas.microsoft.com/office/drawing/2014/main" id="{7285A1D1-0111-C3B8-5DE7-6D9E4355664D}"/>
                </a:ext>
              </a:extLst>
            </p:cNvPr>
            <p:cNvGrpSpPr/>
            <p:nvPr/>
          </p:nvGrpSpPr>
          <p:grpSpPr>
            <a:xfrm>
              <a:off x="4720475" y="1086496"/>
              <a:ext cx="391705" cy="391705"/>
              <a:chOff x="1555059" y="1714134"/>
              <a:chExt cx="457200" cy="457200"/>
            </a:xfrm>
          </p:grpSpPr>
          <p:sp>
            <p:nvSpPr>
              <p:cNvPr id="40" name="Ovaal 214">
                <a:extLst>
                  <a:ext uri="{FF2B5EF4-FFF2-40B4-BE49-F238E27FC236}">
                    <a16:creationId xmlns:a16="http://schemas.microsoft.com/office/drawing/2014/main" id="{9C7401C2-FF90-49AF-E331-B63A593E4B3C}"/>
                  </a:ext>
                </a:extLst>
              </p:cNvPr>
              <p:cNvSpPr>
                <a:spLocks noChangeAspect="1"/>
              </p:cNvSpPr>
              <p:nvPr/>
            </p:nvSpPr>
            <p:spPr>
              <a:xfrm flipH="1">
                <a:off x="1555059" y="1714134"/>
                <a:ext cx="457200" cy="457200"/>
              </a:xfrm>
              <a:prstGeom prst="ellipse">
                <a:avLst/>
              </a:prstGeom>
              <a:solidFill>
                <a:schemeClr val="accent4"/>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1" name="Graphic 40" descr="Chat with solid fill">
                <a:extLst>
                  <a:ext uri="{FF2B5EF4-FFF2-40B4-BE49-F238E27FC236}">
                    <a16:creationId xmlns:a16="http://schemas.microsoft.com/office/drawing/2014/main" id="{2DCA8A12-A46A-BF83-138A-53ECE2EFCD6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619986" y="1779060"/>
                <a:ext cx="327346" cy="327346"/>
              </a:xfrm>
              <a:prstGeom prst="rect">
                <a:avLst/>
              </a:prstGeom>
            </p:spPr>
          </p:pic>
        </p:grpSp>
        <p:grpSp>
          <p:nvGrpSpPr>
            <p:cNvPr id="35" name="Group 34">
              <a:extLst>
                <a:ext uri="{FF2B5EF4-FFF2-40B4-BE49-F238E27FC236}">
                  <a16:creationId xmlns:a16="http://schemas.microsoft.com/office/drawing/2014/main" id="{5026A6E2-FCBE-909B-E98D-18E65C6522BC}"/>
                </a:ext>
              </a:extLst>
            </p:cNvPr>
            <p:cNvGrpSpPr/>
            <p:nvPr/>
          </p:nvGrpSpPr>
          <p:grpSpPr>
            <a:xfrm>
              <a:off x="4674428" y="1029576"/>
              <a:ext cx="167041" cy="167042"/>
              <a:chOff x="578068" y="2326347"/>
              <a:chExt cx="182880" cy="182880"/>
            </a:xfrm>
          </p:grpSpPr>
          <p:sp>
            <p:nvSpPr>
              <p:cNvPr id="37" name="Oval 36">
                <a:extLst>
                  <a:ext uri="{FF2B5EF4-FFF2-40B4-BE49-F238E27FC236}">
                    <a16:creationId xmlns:a16="http://schemas.microsoft.com/office/drawing/2014/main" id="{FDCDB18C-E189-359E-F1FD-47F1F7E2BF2D}"/>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38" name="Oval 37">
                <a:extLst>
                  <a:ext uri="{FF2B5EF4-FFF2-40B4-BE49-F238E27FC236}">
                    <a16:creationId xmlns:a16="http://schemas.microsoft.com/office/drawing/2014/main" id="{4B495B60-AA68-0280-3217-0503600B79B0}"/>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39" name="Graphic 38" descr="Checkmark with solid fill">
                <a:extLst>
                  <a:ext uri="{FF2B5EF4-FFF2-40B4-BE49-F238E27FC236}">
                    <a16:creationId xmlns:a16="http://schemas.microsoft.com/office/drawing/2014/main" id="{4C38D377-0467-9DB4-0CCA-D472AF24B37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grpSp>
      <p:grpSp>
        <p:nvGrpSpPr>
          <p:cNvPr id="42" name="Group 41">
            <a:extLst>
              <a:ext uri="{FF2B5EF4-FFF2-40B4-BE49-F238E27FC236}">
                <a16:creationId xmlns:a16="http://schemas.microsoft.com/office/drawing/2014/main" id="{6172AB3D-C6FC-29B2-C065-BE03FA529BC7}"/>
              </a:ext>
            </a:extLst>
          </p:cNvPr>
          <p:cNvGrpSpPr/>
          <p:nvPr/>
        </p:nvGrpSpPr>
        <p:grpSpPr>
          <a:xfrm>
            <a:off x="5334006" y="1292675"/>
            <a:ext cx="429051" cy="439407"/>
            <a:chOff x="5256132" y="758059"/>
            <a:chExt cx="429051" cy="439407"/>
          </a:xfrm>
        </p:grpSpPr>
        <p:grpSp>
          <p:nvGrpSpPr>
            <p:cNvPr id="43" name="Group 42">
              <a:extLst>
                <a:ext uri="{FF2B5EF4-FFF2-40B4-BE49-F238E27FC236}">
                  <a16:creationId xmlns:a16="http://schemas.microsoft.com/office/drawing/2014/main" id="{D2B0A724-0A0F-458B-5580-5CE739CAB5F3}"/>
                </a:ext>
              </a:extLst>
            </p:cNvPr>
            <p:cNvGrpSpPr/>
            <p:nvPr/>
          </p:nvGrpSpPr>
          <p:grpSpPr>
            <a:xfrm>
              <a:off x="5286289" y="798572"/>
              <a:ext cx="398894" cy="398894"/>
              <a:chOff x="1555059" y="1203328"/>
              <a:chExt cx="457200" cy="457200"/>
            </a:xfrm>
          </p:grpSpPr>
          <p:sp>
            <p:nvSpPr>
              <p:cNvPr id="48" name="Ovaal 214">
                <a:extLst>
                  <a:ext uri="{FF2B5EF4-FFF2-40B4-BE49-F238E27FC236}">
                    <a16:creationId xmlns:a16="http://schemas.microsoft.com/office/drawing/2014/main" id="{2BA964A3-C721-55B7-47DB-1F0D60D79C0F}"/>
                  </a:ext>
                </a:extLst>
              </p:cNvPr>
              <p:cNvSpPr>
                <a:spLocks noChangeAspect="1"/>
              </p:cNvSpPr>
              <p:nvPr/>
            </p:nvSpPr>
            <p:spPr>
              <a:xfrm flipH="1">
                <a:off x="1555059" y="1203328"/>
                <a:ext cx="457200" cy="457200"/>
              </a:xfrm>
              <a:prstGeom prst="ellipse">
                <a:avLst/>
              </a:prstGeom>
              <a:solidFill>
                <a:schemeClr val="accent4"/>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9" name="Graphic 48" descr="Door Open with solid fill">
                <a:extLst>
                  <a:ext uri="{FF2B5EF4-FFF2-40B4-BE49-F238E27FC236}">
                    <a16:creationId xmlns:a16="http://schemas.microsoft.com/office/drawing/2014/main" id="{CD820B48-8612-EC04-AA29-E8B494DD680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629948" y="1278216"/>
                <a:ext cx="307422" cy="307422"/>
              </a:xfrm>
              <a:prstGeom prst="rect">
                <a:avLst/>
              </a:prstGeom>
            </p:spPr>
          </p:pic>
        </p:grpSp>
        <p:grpSp>
          <p:nvGrpSpPr>
            <p:cNvPr id="44" name="Group 43">
              <a:extLst>
                <a:ext uri="{FF2B5EF4-FFF2-40B4-BE49-F238E27FC236}">
                  <a16:creationId xmlns:a16="http://schemas.microsoft.com/office/drawing/2014/main" id="{F5B15FA3-375D-3639-43AB-52F5491CAE6E}"/>
                </a:ext>
              </a:extLst>
            </p:cNvPr>
            <p:cNvGrpSpPr/>
            <p:nvPr/>
          </p:nvGrpSpPr>
          <p:grpSpPr>
            <a:xfrm>
              <a:off x="5256132" y="758059"/>
              <a:ext cx="167041" cy="167042"/>
              <a:chOff x="578068" y="2326347"/>
              <a:chExt cx="182880" cy="182880"/>
            </a:xfrm>
          </p:grpSpPr>
          <p:sp>
            <p:nvSpPr>
              <p:cNvPr id="45" name="Oval 44">
                <a:extLst>
                  <a:ext uri="{FF2B5EF4-FFF2-40B4-BE49-F238E27FC236}">
                    <a16:creationId xmlns:a16="http://schemas.microsoft.com/office/drawing/2014/main" id="{8BCE223C-B156-509A-A121-94C5C39600E0}"/>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46" name="Oval 45">
                <a:extLst>
                  <a:ext uri="{FF2B5EF4-FFF2-40B4-BE49-F238E27FC236}">
                    <a16:creationId xmlns:a16="http://schemas.microsoft.com/office/drawing/2014/main" id="{A94C54EE-5072-E470-DA8C-21008EE61AC6}"/>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47" name="Graphic 46" descr="Checkmark with solid fill">
                <a:extLst>
                  <a:ext uri="{FF2B5EF4-FFF2-40B4-BE49-F238E27FC236}">
                    <a16:creationId xmlns:a16="http://schemas.microsoft.com/office/drawing/2014/main" id="{0970D975-FDB6-43B9-C8BE-F153EC537B5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grpSp>
      <p:grpSp>
        <p:nvGrpSpPr>
          <p:cNvPr id="50" name="Group 49">
            <a:extLst>
              <a:ext uri="{FF2B5EF4-FFF2-40B4-BE49-F238E27FC236}">
                <a16:creationId xmlns:a16="http://schemas.microsoft.com/office/drawing/2014/main" id="{C2B8B654-46A4-DFA3-6BA2-9064C6E33BB7}"/>
              </a:ext>
            </a:extLst>
          </p:cNvPr>
          <p:cNvGrpSpPr/>
          <p:nvPr/>
        </p:nvGrpSpPr>
        <p:grpSpPr>
          <a:xfrm>
            <a:off x="3582692" y="3354379"/>
            <a:ext cx="493086" cy="479207"/>
            <a:chOff x="3422509" y="2857848"/>
            <a:chExt cx="483728" cy="470112"/>
          </a:xfrm>
        </p:grpSpPr>
        <p:grpSp>
          <p:nvGrpSpPr>
            <p:cNvPr id="51" name="Group 50">
              <a:extLst>
                <a:ext uri="{FF2B5EF4-FFF2-40B4-BE49-F238E27FC236}">
                  <a16:creationId xmlns:a16="http://schemas.microsoft.com/office/drawing/2014/main" id="{2ACF6AC3-2AC3-E1AB-320B-76D03969E72E}"/>
                </a:ext>
              </a:extLst>
            </p:cNvPr>
            <p:cNvGrpSpPr/>
            <p:nvPr/>
          </p:nvGrpSpPr>
          <p:grpSpPr>
            <a:xfrm>
              <a:off x="3467250" y="2888973"/>
              <a:ext cx="438987" cy="438987"/>
              <a:chOff x="1555059" y="4082943"/>
              <a:chExt cx="457200" cy="457200"/>
            </a:xfrm>
          </p:grpSpPr>
          <p:sp>
            <p:nvSpPr>
              <p:cNvPr id="60" name="Ovaal 214">
                <a:extLst>
                  <a:ext uri="{FF2B5EF4-FFF2-40B4-BE49-F238E27FC236}">
                    <a16:creationId xmlns:a16="http://schemas.microsoft.com/office/drawing/2014/main" id="{D45DCFD4-8C53-E155-7AA0-FAD29107D637}"/>
                  </a:ext>
                </a:extLst>
              </p:cNvPr>
              <p:cNvSpPr>
                <a:spLocks noChangeAspect="1"/>
              </p:cNvSpPr>
              <p:nvPr/>
            </p:nvSpPr>
            <p:spPr>
              <a:xfrm flipH="1">
                <a:off x="1555059" y="4082943"/>
                <a:ext cx="457200" cy="457200"/>
              </a:xfrm>
              <a:prstGeom prst="ellipse">
                <a:avLst/>
              </a:prstGeom>
              <a:solidFill>
                <a:schemeClr val="accent4"/>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61" name="Graphic 60" descr="Family with boy with solid fill">
                <a:extLst>
                  <a:ext uri="{FF2B5EF4-FFF2-40B4-BE49-F238E27FC236}">
                    <a16:creationId xmlns:a16="http://schemas.microsoft.com/office/drawing/2014/main" id="{5B2BAA6B-0871-9661-F44F-FDB0898E14A5}"/>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645436" y="4165266"/>
                <a:ext cx="276446" cy="276444"/>
              </a:xfrm>
              <a:prstGeom prst="rect">
                <a:avLst/>
              </a:prstGeom>
            </p:spPr>
          </p:pic>
        </p:grpSp>
        <p:grpSp>
          <p:nvGrpSpPr>
            <p:cNvPr id="52" name="Group 51">
              <a:extLst>
                <a:ext uri="{FF2B5EF4-FFF2-40B4-BE49-F238E27FC236}">
                  <a16:creationId xmlns:a16="http://schemas.microsoft.com/office/drawing/2014/main" id="{50EA0DC9-C273-8C1C-0EF0-B2185BECF2B6}"/>
                </a:ext>
              </a:extLst>
            </p:cNvPr>
            <p:cNvGrpSpPr/>
            <p:nvPr/>
          </p:nvGrpSpPr>
          <p:grpSpPr>
            <a:xfrm>
              <a:off x="3422509" y="2857848"/>
              <a:ext cx="167041" cy="167042"/>
              <a:chOff x="578068" y="2326347"/>
              <a:chExt cx="182880" cy="182880"/>
            </a:xfrm>
          </p:grpSpPr>
          <p:sp>
            <p:nvSpPr>
              <p:cNvPr id="57" name="Oval 56">
                <a:extLst>
                  <a:ext uri="{FF2B5EF4-FFF2-40B4-BE49-F238E27FC236}">
                    <a16:creationId xmlns:a16="http://schemas.microsoft.com/office/drawing/2014/main" id="{38215D0D-A9CC-218E-DE40-7CD498F43E07}"/>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58" name="Oval 57">
                <a:extLst>
                  <a:ext uri="{FF2B5EF4-FFF2-40B4-BE49-F238E27FC236}">
                    <a16:creationId xmlns:a16="http://schemas.microsoft.com/office/drawing/2014/main" id="{94AFFD30-CCEC-23ED-845B-906163890D55}"/>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59" name="Graphic 58" descr="Checkmark with solid fill">
                <a:extLst>
                  <a:ext uri="{FF2B5EF4-FFF2-40B4-BE49-F238E27FC236}">
                    <a16:creationId xmlns:a16="http://schemas.microsoft.com/office/drawing/2014/main" id="{E283ED72-D5C0-F837-48D4-D1A4C931A08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grpSp>
      <p:sp>
        <p:nvSpPr>
          <p:cNvPr id="130" name="Rectangle 52">
            <a:extLst>
              <a:ext uri="{FF2B5EF4-FFF2-40B4-BE49-F238E27FC236}">
                <a16:creationId xmlns:a16="http://schemas.microsoft.com/office/drawing/2014/main" id="{F50D68DD-826B-F5E8-0056-5FB0A81FE99F}"/>
              </a:ext>
            </a:extLst>
          </p:cNvPr>
          <p:cNvSpPr/>
          <p:nvPr/>
        </p:nvSpPr>
        <p:spPr bwMode="auto">
          <a:xfrm>
            <a:off x="2574393" y="3560569"/>
            <a:ext cx="1008625" cy="1231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595959"/>
                </a:solidFill>
                <a:effectLst/>
                <a:uLnTx/>
                <a:uFillTx/>
                <a:latin typeface="Segoe UI"/>
                <a:ea typeface="+mn-ea"/>
                <a:cs typeface="Segoe UI"/>
              </a:rPr>
              <a:t>Virtual Patient Visits</a:t>
            </a:r>
            <a:endParaRPr kumimoji="0" lang="en-US" sz="800" b="0" i="0" u="none" strike="noStrike" kern="0" cap="none" spc="0" normalizeH="0" baseline="0" noProof="0" dirty="0">
              <a:ln>
                <a:noFill/>
              </a:ln>
              <a:solidFill>
                <a:srgbClr val="595959"/>
              </a:solidFill>
              <a:effectLst/>
              <a:uLnTx/>
              <a:uFillTx/>
              <a:latin typeface="Segoe UI" panose="020B0502040204020203" pitchFamily="34" charset="0"/>
              <a:ea typeface="+mn-ea"/>
              <a:cs typeface="Segoe UI" panose="020B0502040204020203" pitchFamily="34" charset="0"/>
            </a:endParaRPr>
          </a:p>
        </p:txBody>
      </p:sp>
      <p:sp>
        <p:nvSpPr>
          <p:cNvPr id="132" name="Rectangle 52">
            <a:extLst>
              <a:ext uri="{FF2B5EF4-FFF2-40B4-BE49-F238E27FC236}">
                <a16:creationId xmlns:a16="http://schemas.microsoft.com/office/drawing/2014/main" id="{905D787E-1A08-FE80-9FB2-33C982B41AD0}"/>
              </a:ext>
            </a:extLst>
          </p:cNvPr>
          <p:cNvSpPr/>
          <p:nvPr/>
        </p:nvSpPr>
        <p:spPr bwMode="auto">
          <a:xfrm>
            <a:off x="2673164" y="4125280"/>
            <a:ext cx="873224" cy="2462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Family Inpatient Bridge*</a:t>
            </a:r>
          </a:p>
        </p:txBody>
      </p:sp>
      <p:sp>
        <p:nvSpPr>
          <p:cNvPr id="136" name="Rectangle 52">
            <a:extLst>
              <a:ext uri="{FF2B5EF4-FFF2-40B4-BE49-F238E27FC236}">
                <a16:creationId xmlns:a16="http://schemas.microsoft.com/office/drawing/2014/main" id="{C13C59E6-D7F9-49CA-FC5C-7DA3A52B556F}"/>
              </a:ext>
            </a:extLst>
          </p:cNvPr>
          <p:cNvSpPr/>
          <p:nvPr/>
        </p:nvSpPr>
        <p:spPr bwMode="auto">
          <a:xfrm>
            <a:off x="4884451" y="953892"/>
            <a:ext cx="1004143" cy="2462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Digital Front Door / Patient Portal</a:t>
            </a:r>
          </a:p>
        </p:txBody>
      </p:sp>
      <p:sp>
        <p:nvSpPr>
          <p:cNvPr id="137" name="Rectangle 52">
            <a:extLst>
              <a:ext uri="{FF2B5EF4-FFF2-40B4-BE49-F238E27FC236}">
                <a16:creationId xmlns:a16="http://schemas.microsoft.com/office/drawing/2014/main" id="{6AA484C2-E2CE-55F2-2C7C-95AB9A7D93EB}"/>
              </a:ext>
            </a:extLst>
          </p:cNvPr>
          <p:cNvSpPr/>
          <p:nvPr/>
        </p:nvSpPr>
        <p:spPr bwMode="auto">
          <a:xfrm>
            <a:off x="3598501" y="1197286"/>
            <a:ext cx="1169464" cy="2462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Consumer Outreach &amp; Engagement (</a:t>
            </a:r>
            <a:r>
              <a:rPr kumimoji="0" lang="en-US" sz="800" b="0" i="0" u="none" strike="noStrike" kern="0" cap="none" spc="0" normalizeH="0" baseline="0" noProof="0" err="1">
                <a:ln>
                  <a:noFill/>
                </a:ln>
                <a:solidFill>
                  <a:srgbClr val="595959"/>
                </a:solidFill>
                <a:effectLst/>
                <a:uLnTx/>
                <a:uFillTx/>
                <a:latin typeface="Segoe UI" panose="020B0502040204020203" pitchFamily="34" charset="0"/>
                <a:ea typeface="+mn-ea"/>
                <a:cs typeface="Segoe UI" panose="020B0502040204020203" pitchFamily="34" charset="0"/>
              </a:rPr>
              <a:t>COrE</a:t>
            </a: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a:t>
            </a:r>
          </a:p>
        </p:txBody>
      </p:sp>
      <p:sp>
        <p:nvSpPr>
          <p:cNvPr id="138" name="Rectangle 52">
            <a:extLst>
              <a:ext uri="{FF2B5EF4-FFF2-40B4-BE49-F238E27FC236}">
                <a16:creationId xmlns:a16="http://schemas.microsoft.com/office/drawing/2014/main" id="{9F5FDB57-AC21-0B07-5274-B08F28220383}"/>
              </a:ext>
            </a:extLst>
          </p:cNvPr>
          <p:cNvSpPr/>
          <p:nvPr/>
        </p:nvSpPr>
        <p:spPr bwMode="auto">
          <a:xfrm>
            <a:off x="3178642" y="1626104"/>
            <a:ext cx="1020498" cy="2462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Patient Experience Accelerator (</a:t>
            </a:r>
            <a:r>
              <a:rPr kumimoji="0" lang="en-US" sz="800" b="0" i="0" u="none" strike="noStrike" kern="0" cap="none" spc="0" normalizeH="0" baseline="0" noProof="0" err="1">
                <a:ln>
                  <a:noFill/>
                </a:ln>
                <a:solidFill>
                  <a:srgbClr val="595959"/>
                </a:solidFill>
                <a:effectLst/>
                <a:uLnTx/>
                <a:uFillTx/>
                <a:latin typeface="Segoe UI" panose="020B0502040204020203" pitchFamily="34" charset="0"/>
                <a:ea typeface="+mn-ea"/>
                <a:cs typeface="Segoe UI" panose="020B0502040204020203" pitchFamily="34" charset="0"/>
              </a:rPr>
              <a:t>PExA</a:t>
            </a: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a:t>
            </a:r>
          </a:p>
        </p:txBody>
      </p:sp>
      <p:sp>
        <p:nvSpPr>
          <p:cNvPr id="143" name="Rectangle 52">
            <a:extLst>
              <a:ext uri="{FF2B5EF4-FFF2-40B4-BE49-F238E27FC236}">
                <a16:creationId xmlns:a16="http://schemas.microsoft.com/office/drawing/2014/main" id="{33BC616F-B605-B4EF-14D4-CFA9A428049E}"/>
              </a:ext>
            </a:extLst>
          </p:cNvPr>
          <p:cNvSpPr/>
          <p:nvPr/>
        </p:nvSpPr>
        <p:spPr bwMode="auto">
          <a:xfrm>
            <a:off x="5888594" y="1303060"/>
            <a:ext cx="731520" cy="274320"/>
          </a:xfrm>
          <a:prstGeom prst="roundRect">
            <a:avLst>
              <a:gd name="adj" fmla="val 50000"/>
            </a:avLst>
          </a:prstGeom>
          <a:solidFill>
            <a:schemeClr val="bg1"/>
          </a:solid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err="1">
                <a:ln>
                  <a:noFill/>
                </a:ln>
                <a:solidFill>
                  <a:srgbClr val="C80000"/>
                </a:solidFill>
                <a:effectLst/>
                <a:uLnTx/>
                <a:uFillTx/>
                <a:latin typeface="Segoe UI" panose="020B0502040204020203" pitchFamily="34" charset="0"/>
                <a:ea typeface="+mn-ea"/>
                <a:cs typeface="Segoe UI" panose="020B0502040204020203" pitchFamily="34" charset="0"/>
              </a:rPr>
              <a:t>GenAI</a:t>
            </a:r>
            <a:endParaRPr kumimoji="0" lang="en-US" sz="900" b="1" i="0" u="none" strike="noStrike" kern="0" cap="none" spc="0" normalizeH="0" baseline="0" noProof="0">
              <a:ln>
                <a:noFill/>
              </a:ln>
              <a:solidFill>
                <a:srgbClr val="C80000"/>
              </a:solidFill>
              <a:effectLst/>
              <a:uLnTx/>
              <a:uFillTx/>
              <a:latin typeface="Segoe UI" panose="020B0502040204020203" pitchFamily="34" charset="0"/>
              <a:ea typeface="+mn-ea"/>
              <a:cs typeface="Segoe UI" panose="020B0502040204020203" pitchFamily="34" charset="0"/>
            </a:endParaRPr>
          </a:p>
        </p:txBody>
      </p:sp>
      <p:grpSp>
        <p:nvGrpSpPr>
          <p:cNvPr id="150" name="Group 149">
            <a:extLst>
              <a:ext uri="{FF2B5EF4-FFF2-40B4-BE49-F238E27FC236}">
                <a16:creationId xmlns:a16="http://schemas.microsoft.com/office/drawing/2014/main" id="{9C512711-E63F-5267-DF0A-54AEE3867CE3}"/>
              </a:ext>
            </a:extLst>
          </p:cNvPr>
          <p:cNvGrpSpPr/>
          <p:nvPr/>
        </p:nvGrpSpPr>
        <p:grpSpPr>
          <a:xfrm>
            <a:off x="7249928" y="1535009"/>
            <a:ext cx="418209" cy="418209"/>
            <a:chOff x="7123149" y="881269"/>
            <a:chExt cx="418209" cy="418209"/>
          </a:xfrm>
        </p:grpSpPr>
        <p:sp>
          <p:nvSpPr>
            <p:cNvPr id="144" name="Ovaal 214">
              <a:extLst>
                <a:ext uri="{FF2B5EF4-FFF2-40B4-BE49-F238E27FC236}">
                  <a16:creationId xmlns:a16="http://schemas.microsoft.com/office/drawing/2014/main" id="{058F4429-B464-AFA6-89AF-D8673909A3C9}"/>
                </a:ext>
              </a:extLst>
            </p:cNvPr>
            <p:cNvSpPr>
              <a:spLocks noChangeAspect="1"/>
            </p:cNvSpPr>
            <p:nvPr/>
          </p:nvSpPr>
          <p:spPr>
            <a:xfrm flipH="1">
              <a:off x="7123149" y="881269"/>
              <a:ext cx="418209" cy="418209"/>
            </a:xfrm>
            <a:prstGeom prst="ellipse">
              <a:avLst/>
            </a:prstGeom>
            <a:solidFill>
              <a:schemeClr val="tx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45" name="Graphic 144" descr="Cycle with people with solid fill">
              <a:extLst>
                <a:ext uri="{FF2B5EF4-FFF2-40B4-BE49-F238E27FC236}">
                  <a16:creationId xmlns:a16="http://schemas.microsoft.com/office/drawing/2014/main" id="{7223997A-C0A4-E5DD-176F-5BA517515BB0}"/>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7182536" y="925014"/>
              <a:ext cx="309564" cy="309564"/>
            </a:xfrm>
            <a:prstGeom prst="rect">
              <a:avLst/>
            </a:prstGeom>
          </p:spPr>
        </p:pic>
      </p:grpSp>
      <p:grpSp>
        <p:nvGrpSpPr>
          <p:cNvPr id="139" name="Group 138">
            <a:extLst>
              <a:ext uri="{FF2B5EF4-FFF2-40B4-BE49-F238E27FC236}">
                <a16:creationId xmlns:a16="http://schemas.microsoft.com/office/drawing/2014/main" id="{1E327295-3233-BDCB-E121-82C354547736}"/>
              </a:ext>
            </a:extLst>
          </p:cNvPr>
          <p:cNvGrpSpPr/>
          <p:nvPr/>
        </p:nvGrpSpPr>
        <p:grpSpPr>
          <a:xfrm>
            <a:off x="7603545" y="1771656"/>
            <a:ext cx="123979" cy="123980"/>
            <a:chOff x="578068" y="2326347"/>
            <a:chExt cx="182880" cy="182880"/>
          </a:xfrm>
          <a:solidFill>
            <a:srgbClr val="00B0F0"/>
          </a:solidFill>
        </p:grpSpPr>
        <p:sp>
          <p:nvSpPr>
            <p:cNvPr id="140" name="Oval 139">
              <a:extLst>
                <a:ext uri="{FF2B5EF4-FFF2-40B4-BE49-F238E27FC236}">
                  <a16:creationId xmlns:a16="http://schemas.microsoft.com/office/drawing/2014/main" id="{B0E5FC32-362F-58ED-9AC5-24DDFCDBE17C}"/>
                </a:ext>
              </a:extLst>
            </p:cNvPr>
            <p:cNvSpPr>
              <a:spLocks noChangeAspect="1"/>
            </p:cNvSpPr>
            <p:nvPr/>
          </p:nvSpPr>
          <p:spPr>
            <a:xfrm>
              <a:off x="578068" y="2326347"/>
              <a:ext cx="182880" cy="182880"/>
            </a:xfrm>
            <a:prstGeom prst="ellipse">
              <a:avLst/>
            </a:prstGeom>
            <a:grp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41" name="Oval 140">
              <a:extLst>
                <a:ext uri="{FF2B5EF4-FFF2-40B4-BE49-F238E27FC236}">
                  <a16:creationId xmlns:a16="http://schemas.microsoft.com/office/drawing/2014/main" id="{3CFF2EAF-F311-411C-21A1-FB0A5C6B6D25}"/>
                </a:ext>
              </a:extLst>
            </p:cNvPr>
            <p:cNvSpPr>
              <a:spLocks noChangeAspect="1"/>
            </p:cNvSpPr>
            <p:nvPr/>
          </p:nvSpPr>
          <p:spPr>
            <a:xfrm>
              <a:off x="600928" y="2349207"/>
              <a:ext cx="137160" cy="137160"/>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142" name="Graphic 141" descr="Checkmark with solid fill">
              <a:extLst>
                <a:ext uri="{FF2B5EF4-FFF2-40B4-BE49-F238E27FC236}">
                  <a16:creationId xmlns:a16="http://schemas.microsoft.com/office/drawing/2014/main" id="{52682855-2AA5-0A15-0649-1F9821395AB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1483" y="2377980"/>
              <a:ext cx="82296" cy="82296"/>
            </a:xfrm>
            <a:prstGeom prst="rect">
              <a:avLst/>
            </a:prstGeom>
          </p:spPr>
        </p:pic>
      </p:grpSp>
      <p:grpSp>
        <p:nvGrpSpPr>
          <p:cNvPr id="160" name="Group 159">
            <a:extLst>
              <a:ext uri="{FF2B5EF4-FFF2-40B4-BE49-F238E27FC236}">
                <a16:creationId xmlns:a16="http://schemas.microsoft.com/office/drawing/2014/main" id="{B0BB1A78-A458-6B53-A196-6A2D38B71C0B}"/>
              </a:ext>
            </a:extLst>
          </p:cNvPr>
          <p:cNvGrpSpPr/>
          <p:nvPr/>
        </p:nvGrpSpPr>
        <p:grpSpPr>
          <a:xfrm>
            <a:off x="7720867" y="1999932"/>
            <a:ext cx="391561" cy="391561"/>
            <a:chOff x="7655159" y="1191246"/>
            <a:chExt cx="457200" cy="457200"/>
          </a:xfrm>
        </p:grpSpPr>
        <p:sp>
          <p:nvSpPr>
            <p:cNvPr id="152" name="Ovaal 214">
              <a:extLst>
                <a:ext uri="{FF2B5EF4-FFF2-40B4-BE49-F238E27FC236}">
                  <a16:creationId xmlns:a16="http://schemas.microsoft.com/office/drawing/2014/main" id="{BECBEC43-D1FB-897F-988A-6C5E35FD7EED}"/>
                </a:ext>
              </a:extLst>
            </p:cNvPr>
            <p:cNvSpPr>
              <a:spLocks noChangeAspect="1"/>
            </p:cNvSpPr>
            <p:nvPr/>
          </p:nvSpPr>
          <p:spPr>
            <a:xfrm flipH="1">
              <a:off x="7655159" y="1191246"/>
              <a:ext cx="457200" cy="457200"/>
            </a:xfrm>
            <a:prstGeom prst="ellipse">
              <a:avLst/>
            </a:prstGeom>
            <a:solidFill>
              <a:schemeClr val="tx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53" name="Graphic 152" descr="Ui Ux with solid fill">
              <a:extLst>
                <a:ext uri="{FF2B5EF4-FFF2-40B4-BE49-F238E27FC236}">
                  <a16:creationId xmlns:a16="http://schemas.microsoft.com/office/drawing/2014/main" id="{01660912-3A09-8F78-7CB1-819925DE68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4040" y="1271659"/>
              <a:ext cx="313430" cy="313430"/>
            </a:xfrm>
            <a:prstGeom prst="rect">
              <a:avLst/>
            </a:prstGeom>
          </p:spPr>
        </p:pic>
      </p:grpSp>
      <p:grpSp>
        <p:nvGrpSpPr>
          <p:cNvPr id="161" name="Group 160">
            <a:extLst>
              <a:ext uri="{FF2B5EF4-FFF2-40B4-BE49-F238E27FC236}">
                <a16:creationId xmlns:a16="http://schemas.microsoft.com/office/drawing/2014/main" id="{BBFEFC2E-91D4-DC5A-5464-41812EB129EE}"/>
              </a:ext>
            </a:extLst>
          </p:cNvPr>
          <p:cNvGrpSpPr/>
          <p:nvPr/>
        </p:nvGrpSpPr>
        <p:grpSpPr>
          <a:xfrm>
            <a:off x="8047933" y="2240383"/>
            <a:ext cx="123979" cy="123980"/>
            <a:chOff x="578068" y="2326347"/>
            <a:chExt cx="182880" cy="182880"/>
          </a:xfrm>
          <a:solidFill>
            <a:srgbClr val="00B0F0"/>
          </a:solidFill>
        </p:grpSpPr>
        <p:sp>
          <p:nvSpPr>
            <p:cNvPr id="162" name="Oval 161">
              <a:extLst>
                <a:ext uri="{FF2B5EF4-FFF2-40B4-BE49-F238E27FC236}">
                  <a16:creationId xmlns:a16="http://schemas.microsoft.com/office/drawing/2014/main" id="{50C1AF60-B5A5-287D-D06D-12C62B5663E4}"/>
                </a:ext>
              </a:extLst>
            </p:cNvPr>
            <p:cNvSpPr>
              <a:spLocks noChangeAspect="1"/>
            </p:cNvSpPr>
            <p:nvPr/>
          </p:nvSpPr>
          <p:spPr>
            <a:xfrm>
              <a:off x="578068" y="2326347"/>
              <a:ext cx="182880" cy="182880"/>
            </a:xfrm>
            <a:prstGeom prst="ellipse">
              <a:avLst/>
            </a:prstGeom>
            <a:grp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63" name="Oval 162">
              <a:extLst>
                <a:ext uri="{FF2B5EF4-FFF2-40B4-BE49-F238E27FC236}">
                  <a16:creationId xmlns:a16="http://schemas.microsoft.com/office/drawing/2014/main" id="{6859F792-3B33-4070-0F8D-21D0CA88BAC0}"/>
                </a:ext>
              </a:extLst>
            </p:cNvPr>
            <p:cNvSpPr>
              <a:spLocks noChangeAspect="1"/>
            </p:cNvSpPr>
            <p:nvPr/>
          </p:nvSpPr>
          <p:spPr>
            <a:xfrm>
              <a:off x="600928" y="2349207"/>
              <a:ext cx="137160" cy="137160"/>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164" name="Graphic 163" descr="Checkmark with solid fill">
              <a:extLst>
                <a:ext uri="{FF2B5EF4-FFF2-40B4-BE49-F238E27FC236}">
                  <a16:creationId xmlns:a16="http://schemas.microsoft.com/office/drawing/2014/main" id="{709E9BA8-6199-7E91-59D9-3CEEBD46156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1483" y="2377980"/>
              <a:ext cx="82296" cy="82296"/>
            </a:xfrm>
            <a:prstGeom prst="rect">
              <a:avLst/>
            </a:prstGeom>
          </p:spPr>
        </p:pic>
      </p:grpSp>
      <p:grpSp>
        <p:nvGrpSpPr>
          <p:cNvPr id="169" name="Group 168">
            <a:extLst>
              <a:ext uri="{FF2B5EF4-FFF2-40B4-BE49-F238E27FC236}">
                <a16:creationId xmlns:a16="http://schemas.microsoft.com/office/drawing/2014/main" id="{AA09FA89-711F-2A2D-84AC-B8763A0BEBD1}"/>
              </a:ext>
            </a:extLst>
          </p:cNvPr>
          <p:cNvGrpSpPr/>
          <p:nvPr/>
        </p:nvGrpSpPr>
        <p:grpSpPr>
          <a:xfrm>
            <a:off x="8119192" y="2528121"/>
            <a:ext cx="380205" cy="380205"/>
            <a:chOff x="8075891" y="1672077"/>
            <a:chExt cx="457200" cy="457200"/>
          </a:xfrm>
        </p:grpSpPr>
        <p:sp>
          <p:nvSpPr>
            <p:cNvPr id="167" name="Ovaal 214">
              <a:extLst>
                <a:ext uri="{FF2B5EF4-FFF2-40B4-BE49-F238E27FC236}">
                  <a16:creationId xmlns:a16="http://schemas.microsoft.com/office/drawing/2014/main" id="{EF197EF0-5BA1-9E19-340B-8F76113CB05A}"/>
                </a:ext>
              </a:extLst>
            </p:cNvPr>
            <p:cNvSpPr>
              <a:spLocks noChangeAspect="1"/>
            </p:cNvSpPr>
            <p:nvPr/>
          </p:nvSpPr>
          <p:spPr>
            <a:xfrm flipH="1">
              <a:off x="8075891" y="1672077"/>
              <a:ext cx="457200" cy="457200"/>
            </a:xfrm>
            <a:prstGeom prst="ellipse">
              <a:avLst/>
            </a:prstGeom>
            <a:solidFill>
              <a:schemeClr val="tx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68" name="Graphic 167" descr="Inpatient with solid fill">
              <a:extLst>
                <a:ext uri="{FF2B5EF4-FFF2-40B4-BE49-F238E27FC236}">
                  <a16:creationId xmlns:a16="http://schemas.microsoft.com/office/drawing/2014/main" id="{F453AD91-8773-0F5E-0DE7-1F56824BA54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77600" y="1768807"/>
              <a:ext cx="263740" cy="263740"/>
            </a:xfrm>
            <a:prstGeom prst="rect">
              <a:avLst/>
            </a:prstGeom>
          </p:spPr>
        </p:pic>
      </p:grpSp>
      <p:grpSp>
        <p:nvGrpSpPr>
          <p:cNvPr id="170" name="Group 169">
            <a:extLst>
              <a:ext uri="{FF2B5EF4-FFF2-40B4-BE49-F238E27FC236}">
                <a16:creationId xmlns:a16="http://schemas.microsoft.com/office/drawing/2014/main" id="{03125ACB-B129-BD71-4861-A55F61D55C6E}"/>
              </a:ext>
            </a:extLst>
          </p:cNvPr>
          <p:cNvGrpSpPr/>
          <p:nvPr/>
        </p:nvGrpSpPr>
        <p:grpSpPr>
          <a:xfrm>
            <a:off x="8439589" y="2747707"/>
            <a:ext cx="123979" cy="123980"/>
            <a:chOff x="578068" y="2326347"/>
            <a:chExt cx="182880" cy="182880"/>
          </a:xfrm>
          <a:solidFill>
            <a:srgbClr val="00B0F0"/>
          </a:solidFill>
        </p:grpSpPr>
        <p:sp>
          <p:nvSpPr>
            <p:cNvPr id="171" name="Oval 170">
              <a:extLst>
                <a:ext uri="{FF2B5EF4-FFF2-40B4-BE49-F238E27FC236}">
                  <a16:creationId xmlns:a16="http://schemas.microsoft.com/office/drawing/2014/main" id="{924CAB96-3834-9587-5AD7-743A4D48B71E}"/>
                </a:ext>
              </a:extLst>
            </p:cNvPr>
            <p:cNvSpPr>
              <a:spLocks noChangeAspect="1"/>
            </p:cNvSpPr>
            <p:nvPr/>
          </p:nvSpPr>
          <p:spPr>
            <a:xfrm>
              <a:off x="578068" y="2326347"/>
              <a:ext cx="182880" cy="182880"/>
            </a:xfrm>
            <a:prstGeom prst="ellipse">
              <a:avLst/>
            </a:prstGeom>
            <a:grp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72" name="Oval 171">
              <a:extLst>
                <a:ext uri="{FF2B5EF4-FFF2-40B4-BE49-F238E27FC236}">
                  <a16:creationId xmlns:a16="http://schemas.microsoft.com/office/drawing/2014/main" id="{70C3D587-00F2-A726-B875-FF56DF291E66}"/>
                </a:ext>
              </a:extLst>
            </p:cNvPr>
            <p:cNvSpPr>
              <a:spLocks noChangeAspect="1"/>
            </p:cNvSpPr>
            <p:nvPr/>
          </p:nvSpPr>
          <p:spPr>
            <a:xfrm>
              <a:off x="600928" y="2349207"/>
              <a:ext cx="137160" cy="137160"/>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173" name="Graphic 172" descr="Checkmark with solid fill">
              <a:extLst>
                <a:ext uri="{FF2B5EF4-FFF2-40B4-BE49-F238E27FC236}">
                  <a16:creationId xmlns:a16="http://schemas.microsoft.com/office/drawing/2014/main" id="{E4BC69B4-ACF5-1186-DE59-83AB171A36B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1483" y="2377980"/>
              <a:ext cx="82296" cy="82296"/>
            </a:xfrm>
            <a:prstGeom prst="rect">
              <a:avLst/>
            </a:prstGeom>
          </p:spPr>
        </p:pic>
      </p:grpSp>
      <p:grpSp>
        <p:nvGrpSpPr>
          <p:cNvPr id="174" name="Group 173">
            <a:extLst>
              <a:ext uri="{FF2B5EF4-FFF2-40B4-BE49-F238E27FC236}">
                <a16:creationId xmlns:a16="http://schemas.microsoft.com/office/drawing/2014/main" id="{1F35B2F8-F981-FBC6-4CE8-C767CDCA89C9}"/>
              </a:ext>
            </a:extLst>
          </p:cNvPr>
          <p:cNvGrpSpPr/>
          <p:nvPr/>
        </p:nvGrpSpPr>
        <p:grpSpPr>
          <a:xfrm>
            <a:off x="7520474" y="1468954"/>
            <a:ext cx="167041" cy="167042"/>
            <a:chOff x="578068" y="2326347"/>
            <a:chExt cx="182880" cy="182880"/>
          </a:xfrm>
        </p:grpSpPr>
        <p:sp>
          <p:nvSpPr>
            <p:cNvPr id="175" name="Oval 174">
              <a:extLst>
                <a:ext uri="{FF2B5EF4-FFF2-40B4-BE49-F238E27FC236}">
                  <a16:creationId xmlns:a16="http://schemas.microsoft.com/office/drawing/2014/main" id="{A8C170B7-3B78-BE36-6606-EEF940DA2D6F}"/>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76" name="Oval 175">
              <a:extLst>
                <a:ext uri="{FF2B5EF4-FFF2-40B4-BE49-F238E27FC236}">
                  <a16:creationId xmlns:a16="http://schemas.microsoft.com/office/drawing/2014/main" id="{6563480A-A22B-75E6-5FA7-26C04BF19E92}"/>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177" name="Graphic 176" descr="Checkmark with solid fill">
              <a:extLst>
                <a:ext uri="{FF2B5EF4-FFF2-40B4-BE49-F238E27FC236}">
                  <a16:creationId xmlns:a16="http://schemas.microsoft.com/office/drawing/2014/main" id="{4B1FCF2D-76E9-58CE-DBA3-7D0D36001BB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grpSp>
        <p:nvGrpSpPr>
          <p:cNvPr id="178" name="Group 177">
            <a:extLst>
              <a:ext uri="{FF2B5EF4-FFF2-40B4-BE49-F238E27FC236}">
                <a16:creationId xmlns:a16="http://schemas.microsoft.com/office/drawing/2014/main" id="{DA0AE3FF-6274-B35C-6D3F-31921524920B}"/>
              </a:ext>
            </a:extLst>
          </p:cNvPr>
          <p:cNvGrpSpPr/>
          <p:nvPr/>
        </p:nvGrpSpPr>
        <p:grpSpPr>
          <a:xfrm>
            <a:off x="7974609" y="1929569"/>
            <a:ext cx="167041" cy="167042"/>
            <a:chOff x="578068" y="2326347"/>
            <a:chExt cx="182880" cy="182880"/>
          </a:xfrm>
        </p:grpSpPr>
        <p:sp>
          <p:nvSpPr>
            <p:cNvPr id="179" name="Oval 178">
              <a:extLst>
                <a:ext uri="{FF2B5EF4-FFF2-40B4-BE49-F238E27FC236}">
                  <a16:creationId xmlns:a16="http://schemas.microsoft.com/office/drawing/2014/main" id="{F8D05802-0654-8107-8B94-519037C21F88}"/>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80" name="Oval 179">
              <a:extLst>
                <a:ext uri="{FF2B5EF4-FFF2-40B4-BE49-F238E27FC236}">
                  <a16:creationId xmlns:a16="http://schemas.microsoft.com/office/drawing/2014/main" id="{E17126AA-22BF-9532-62B1-8F0D6A1132FA}"/>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181" name="Graphic 180" descr="Checkmark with solid fill">
              <a:extLst>
                <a:ext uri="{FF2B5EF4-FFF2-40B4-BE49-F238E27FC236}">
                  <a16:creationId xmlns:a16="http://schemas.microsoft.com/office/drawing/2014/main" id="{45577915-880A-CE90-F64B-4A01C08196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sp>
        <p:nvSpPr>
          <p:cNvPr id="186" name="Rectangle 52">
            <a:extLst>
              <a:ext uri="{FF2B5EF4-FFF2-40B4-BE49-F238E27FC236}">
                <a16:creationId xmlns:a16="http://schemas.microsoft.com/office/drawing/2014/main" id="{179BF22E-8D1D-4FF9-E6C9-628F01D8A651}"/>
              </a:ext>
            </a:extLst>
          </p:cNvPr>
          <p:cNvSpPr/>
          <p:nvPr/>
        </p:nvSpPr>
        <p:spPr bwMode="auto">
          <a:xfrm>
            <a:off x="7757594" y="1557469"/>
            <a:ext cx="1169464" cy="1231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Virtual Consultations</a:t>
            </a:r>
          </a:p>
        </p:txBody>
      </p:sp>
      <p:sp>
        <p:nvSpPr>
          <p:cNvPr id="187" name="Rectangle 52">
            <a:extLst>
              <a:ext uri="{FF2B5EF4-FFF2-40B4-BE49-F238E27FC236}">
                <a16:creationId xmlns:a16="http://schemas.microsoft.com/office/drawing/2014/main" id="{BDA05C33-C373-798F-BF6F-907E57BA144E}"/>
              </a:ext>
            </a:extLst>
          </p:cNvPr>
          <p:cNvSpPr/>
          <p:nvPr/>
        </p:nvSpPr>
        <p:spPr bwMode="auto">
          <a:xfrm>
            <a:off x="8307457" y="1960152"/>
            <a:ext cx="1020498" cy="2462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Virtual Huddles / Tumor Board</a:t>
            </a:r>
          </a:p>
        </p:txBody>
      </p:sp>
      <p:sp>
        <p:nvSpPr>
          <p:cNvPr id="188" name="Rectangle 52">
            <a:extLst>
              <a:ext uri="{FF2B5EF4-FFF2-40B4-BE49-F238E27FC236}">
                <a16:creationId xmlns:a16="http://schemas.microsoft.com/office/drawing/2014/main" id="{D455E4F5-0A66-04BC-DD2A-800DFF300CB2}"/>
              </a:ext>
            </a:extLst>
          </p:cNvPr>
          <p:cNvSpPr/>
          <p:nvPr/>
        </p:nvSpPr>
        <p:spPr bwMode="auto">
          <a:xfrm>
            <a:off x="8628870" y="2579724"/>
            <a:ext cx="1054216" cy="1231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Virtual Rounding</a:t>
            </a:r>
          </a:p>
        </p:txBody>
      </p:sp>
      <p:sp>
        <p:nvSpPr>
          <p:cNvPr id="189" name="Rectangle 5">
            <a:extLst>
              <a:ext uri="{FF2B5EF4-FFF2-40B4-BE49-F238E27FC236}">
                <a16:creationId xmlns:a16="http://schemas.microsoft.com/office/drawing/2014/main" id="{604A881B-6DC6-0046-988A-237ABFA66EE7}"/>
              </a:ext>
            </a:extLst>
          </p:cNvPr>
          <p:cNvSpPr>
            <a:spLocks/>
          </p:cNvSpPr>
          <p:nvPr/>
        </p:nvSpPr>
        <p:spPr>
          <a:xfrm>
            <a:off x="5287943" y="5311267"/>
            <a:ext cx="1948496" cy="233820"/>
          </a:xfrm>
          <a:prstGeom prst="roundRect">
            <a:avLst>
              <a:gd name="adj" fmla="val 50000"/>
            </a:avLst>
          </a:prstGeom>
          <a:solidFill>
            <a:schemeClr val="bg1"/>
          </a:solidFill>
          <a:ln w="12700">
            <a:noFill/>
          </a:ln>
        </p:spPr>
        <p:txBody>
          <a:bodyPr wrap="non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CE0569"/>
                </a:solidFill>
                <a:effectLst/>
                <a:uLnTx/>
                <a:uFillTx/>
                <a:latin typeface="Segoe UI Semibold" panose="020B0502040204020203" pitchFamily="34" charset="0"/>
                <a:ea typeface="ＭＳ Ｐゴシック" charset="0"/>
                <a:cs typeface="Segoe UI Semibold" panose="020B0502040204020203" pitchFamily="34" charset="0"/>
              </a:rPr>
              <a:t>Healthcare on Azure &amp; Fabric</a:t>
            </a:r>
          </a:p>
        </p:txBody>
      </p:sp>
      <p:sp>
        <p:nvSpPr>
          <p:cNvPr id="190" name="Rectangle 52">
            <a:extLst>
              <a:ext uri="{FF2B5EF4-FFF2-40B4-BE49-F238E27FC236}">
                <a16:creationId xmlns:a16="http://schemas.microsoft.com/office/drawing/2014/main" id="{1F46F675-7661-236C-E8D9-BE09DC64C136}"/>
              </a:ext>
            </a:extLst>
          </p:cNvPr>
          <p:cNvSpPr/>
          <p:nvPr/>
        </p:nvSpPr>
        <p:spPr bwMode="auto">
          <a:xfrm>
            <a:off x="6833801" y="763124"/>
            <a:ext cx="1376543" cy="1384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Provider Focus</a:t>
            </a:r>
            <a:endParaRPr kumimoji="0" lang="en-US" sz="800" b="1"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endParaRPr>
          </a:p>
        </p:txBody>
      </p:sp>
      <p:cxnSp>
        <p:nvCxnSpPr>
          <p:cNvPr id="191" name="Straight Connector 190">
            <a:extLst>
              <a:ext uri="{FF2B5EF4-FFF2-40B4-BE49-F238E27FC236}">
                <a16:creationId xmlns:a16="http://schemas.microsoft.com/office/drawing/2014/main" id="{2E5E36AC-9F32-D551-8DD5-58726637B829}"/>
              </a:ext>
            </a:extLst>
          </p:cNvPr>
          <p:cNvCxnSpPr>
            <a:cxnSpLocks/>
          </p:cNvCxnSpPr>
          <p:nvPr/>
        </p:nvCxnSpPr>
        <p:spPr>
          <a:xfrm>
            <a:off x="6833801" y="976102"/>
            <a:ext cx="1463040"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92" name="Group 191">
            <a:extLst>
              <a:ext uri="{FF2B5EF4-FFF2-40B4-BE49-F238E27FC236}">
                <a16:creationId xmlns:a16="http://schemas.microsoft.com/office/drawing/2014/main" id="{59AA0FD7-AE46-1825-8C4F-CC72860AD133}"/>
              </a:ext>
            </a:extLst>
          </p:cNvPr>
          <p:cNvGrpSpPr/>
          <p:nvPr/>
        </p:nvGrpSpPr>
        <p:grpSpPr>
          <a:xfrm>
            <a:off x="5086881" y="556707"/>
            <a:ext cx="4866983" cy="5914135"/>
            <a:chOff x="5577317" y="264024"/>
            <a:chExt cx="4866983" cy="5914135"/>
          </a:xfrm>
        </p:grpSpPr>
        <p:sp>
          <p:nvSpPr>
            <p:cNvPr id="193" name="Arc 192">
              <a:extLst>
                <a:ext uri="{FF2B5EF4-FFF2-40B4-BE49-F238E27FC236}">
                  <a16:creationId xmlns:a16="http://schemas.microsoft.com/office/drawing/2014/main" id="{C9373619-D241-BD78-4FAC-4EB0CE223FC8}"/>
                </a:ext>
              </a:extLst>
            </p:cNvPr>
            <p:cNvSpPr/>
            <p:nvPr/>
          </p:nvSpPr>
          <p:spPr>
            <a:xfrm>
              <a:off x="5577317" y="264024"/>
              <a:ext cx="4866983" cy="5914135"/>
            </a:xfrm>
            <a:prstGeom prst="arc">
              <a:avLst>
                <a:gd name="adj1" fmla="val 17128191"/>
                <a:gd name="adj2" fmla="val 2014607"/>
              </a:avLst>
            </a:prstGeom>
            <a:ln w="12700">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Segoe UI Light"/>
                <a:ea typeface="+mn-ea"/>
                <a:cs typeface="+mn-cs"/>
              </a:endParaRPr>
            </a:p>
          </p:txBody>
        </p:sp>
        <p:sp>
          <p:nvSpPr>
            <p:cNvPr id="194" name="Rectangle 52">
              <a:extLst>
                <a:ext uri="{FF2B5EF4-FFF2-40B4-BE49-F238E27FC236}">
                  <a16:creationId xmlns:a16="http://schemas.microsoft.com/office/drawing/2014/main" id="{657636D7-E13E-565F-1DB8-02A6C43582E9}"/>
                </a:ext>
              </a:extLst>
            </p:cNvPr>
            <p:cNvSpPr/>
            <p:nvPr/>
          </p:nvSpPr>
          <p:spPr bwMode="auto">
            <a:xfrm>
              <a:off x="9064905" y="460428"/>
              <a:ext cx="1188720" cy="548640"/>
            </a:xfrm>
            <a:prstGeom prst="roundRect">
              <a:avLst>
                <a:gd name="adj" fmla="val 50000"/>
              </a:avLst>
            </a:prstGeom>
            <a:solidFill>
              <a:schemeClr val="bg1"/>
            </a:solidFill>
            <a:ln w="12700">
              <a:solidFill>
                <a:schemeClr val="tx2"/>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Ambient Listening</a:t>
              </a:r>
              <a:b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b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&amp; Virtual Assistant (Nuance) </a:t>
              </a:r>
            </a:p>
          </p:txBody>
        </p:sp>
      </p:grpSp>
      <p:grpSp>
        <p:nvGrpSpPr>
          <p:cNvPr id="202" name="Group 201">
            <a:extLst>
              <a:ext uri="{FF2B5EF4-FFF2-40B4-BE49-F238E27FC236}">
                <a16:creationId xmlns:a16="http://schemas.microsoft.com/office/drawing/2014/main" id="{F3F743FA-E1AA-FD42-BA0C-8430BF14778C}"/>
              </a:ext>
            </a:extLst>
          </p:cNvPr>
          <p:cNvGrpSpPr/>
          <p:nvPr/>
        </p:nvGrpSpPr>
        <p:grpSpPr>
          <a:xfrm>
            <a:off x="9699406" y="5752062"/>
            <a:ext cx="182880" cy="182881"/>
            <a:chOff x="578068" y="2326347"/>
            <a:chExt cx="182880" cy="182880"/>
          </a:xfrm>
        </p:grpSpPr>
        <p:sp>
          <p:nvSpPr>
            <p:cNvPr id="203" name="Oval 202">
              <a:extLst>
                <a:ext uri="{FF2B5EF4-FFF2-40B4-BE49-F238E27FC236}">
                  <a16:creationId xmlns:a16="http://schemas.microsoft.com/office/drawing/2014/main" id="{D454693E-3C7E-CCAB-5FB4-DE5AA6A49A24}"/>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204" name="Oval 203">
              <a:extLst>
                <a:ext uri="{FF2B5EF4-FFF2-40B4-BE49-F238E27FC236}">
                  <a16:creationId xmlns:a16="http://schemas.microsoft.com/office/drawing/2014/main" id="{470CB39E-22D6-3D09-0906-9E77D706AEF8}"/>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205" name="Graphic 204" descr="Checkmark with solid fill">
              <a:extLst>
                <a:ext uri="{FF2B5EF4-FFF2-40B4-BE49-F238E27FC236}">
                  <a16:creationId xmlns:a16="http://schemas.microsoft.com/office/drawing/2014/main" id="{EE332F7C-CA0C-5F81-8D6F-70CD1BB4972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sp>
        <p:nvSpPr>
          <p:cNvPr id="206" name="Rectangle 52">
            <a:extLst>
              <a:ext uri="{FF2B5EF4-FFF2-40B4-BE49-F238E27FC236}">
                <a16:creationId xmlns:a16="http://schemas.microsoft.com/office/drawing/2014/main" id="{1257BEC8-A210-3617-4345-CC05C78F105D}"/>
              </a:ext>
            </a:extLst>
          </p:cNvPr>
          <p:cNvSpPr/>
          <p:nvPr/>
        </p:nvSpPr>
        <p:spPr bwMode="auto">
          <a:xfrm>
            <a:off x="9953864" y="5776215"/>
            <a:ext cx="1188720" cy="1231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595959"/>
                </a:solidFill>
                <a:effectLst/>
                <a:uLnTx/>
                <a:uFillTx/>
                <a:latin typeface="Segoe UI Semibold"/>
                <a:ea typeface="+mn-ea"/>
                <a:cs typeface="Segoe UI Semibold"/>
              </a:rPr>
              <a:t>Enhanced with Copilot</a:t>
            </a:r>
            <a:endParaRPr kumimoji="0" lang="en-US" sz="800" b="1" i="0" u="none" strike="noStrike" kern="0" cap="none" spc="0" normalizeH="0" baseline="0" noProof="0">
              <a:ln>
                <a:noFill/>
              </a:ln>
              <a:solidFill>
                <a:srgbClr val="595959"/>
              </a:solidFill>
              <a:effectLst/>
              <a:uLnTx/>
              <a:uFillTx/>
              <a:latin typeface="Segoe UI Semibold" panose="020B0502040204020203" pitchFamily="34" charset="0"/>
              <a:ea typeface="+mn-ea"/>
              <a:cs typeface="Segoe UI Semibold" panose="020B0502040204020203" pitchFamily="34" charset="0"/>
            </a:endParaRPr>
          </a:p>
        </p:txBody>
      </p:sp>
      <p:grpSp>
        <p:nvGrpSpPr>
          <p:cNvPr id="207" name="Group 206">
            <a:extLst>
              <a:ext uri="{FF2B5EF4-FFF2-40B4-BE49-F238E27FC236}">
                <a16:creationId xmlns:a16="http://schemas.microsoft.com/office/drawing/2014/main" id="{ED103F42-DD45-7FC7-1D82-304BD76A6D32}"/>
              </a:ext>
            </a:extLst>
          </p:cNvPr>
          <p:cNvGrpSpPr/>
          <p:nvPr/>
        </p:nvGrpSpPr>
        <p:grpSpPr>
          <a:xfrm>
            <a:off x="9707715" y="6008436"/>
            <a:ext cx="182880" cy="182881"/>
            <a:chOff x="578068" y="2326347"/>
            <a:chExt cx="182880" cy="182880"/>
          </a:xfrm>
          <a:solidFill>
            <a:srgbClr val="00B0F0"/>
          </a:solidFill>
        </p:grpSpPr>
        <p:sp>
          <p:nvSpPr>
            <p:cNvPr id="208" name="Oval 207">
              <a:extLst>
                <a:ext uri="{FF2B5EF4-FFF2-40B4-BE49-F238E27FC236}">
                  <a16:creationId xmlns:a16="http://schemas.microsoft.com/office/drawing/2014/main" id="{6A91CD26-232A-D6D0-D0C1-84E124C9133F}"/>
                </a:ext>
              </a:extLst>
            </p:cNvPr>
            <p:cNvSpPr>
              <a:spLocks noChangeAspect="1"/>
            </p:cNvSpPr>
            <p:nvPr/>
          </p:nvSpPr>
          <p:spPr>
            <a:xfrm>
              <a:off x="578068" y="2326347"/>
              <a:ext cx="182880" cy="182880"/>
            </a:xfrm>
            <a:prstGeom prst="ellipse">
              <a:avLst/>
            </a:prstGeom>
            <a:grp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209" name="Oval 208">
              <a:extLst>
                <a:ext uri="{FF2B5EF4-FFF2-40B4-BE49-F238E27FC236}">
                  <a16:creationId xmlns:a16="http://schemas.microsoft.com/office/drawing/2014/main" id="{974F31FE-DF34-FDFC-683C-7C280C050A41}"/>
                </a:ext>
              </a:extLst>
            </p:cNvPr>
            <p:cNvSpPr>
              <a:spLocks noChangeAspect="1"/>
            </p:cNvSpPr>
            <p:nvPr/>
          </p:nvSpPr>
          <p:spPr>
            <a:xfrm>
              <a:off x="600928" y="2349207"/>
              <a:ext cx="137160" cy="137160"/>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210" name="Graphic 209" descr="Checkmark with solid fill">
              <a:extLst>
                <a:ext uri="{FF2B5EF4-FFF2-40B4-BE49-F238E27FC236}">
                  <a16:creationId xmlns:a16="http://schemas.microsoft.com/office/drawing/2014/main" id="{7CD17451-CD88-0859-A228-60CD309F88C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1483" y="2377980"/>
              <a:ext cx="82296" cy="82296"/>
            </a:xfrm>
            <a:prstGeom prst="rect">
              <a:avLst/>
            </a:prstGeom>
          </p:spPr>
        </p:pic>
      </p:grpSp>
      <p:sp>
        <p:nvSpPr>
          <p:cNvPr id="211" name="Rectangle 52">
            <a:extLst>
              <a:ext uri="{FF2B5EF4-FFF2-40B4-BE49-F238E27FC236}">
                <a16:creationId xmlns:a16="http://schemas.microsoft.com/office/drawing/2014/main" id="{E2B2DD47-391D-275E-849C-CD25DB48986B}"/>
              </a:ext>
            </a:extLst>
          </p:cNvPr>
          <p:cNvSpPr/>
          <p:nvPr/>
        </p:nvSpPr>
        <p:spPr bwMode="auto">
          <a:xfrm>
            <a:off x="9962172" y="6032589"/>
            <a:ext cx="2173937" cy="2462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595959"/>
                </a:solidFill>
                <a:effectLst/>
                <a:uLnTx/>
                <a:uFillTx/>
                <a:latin typeface="Segoe UI Semibold"/>
                <a:ea typeface="+mn-ea"/>
                <a:cs typeface="Segoe UI Semibold"/>
              </a:rPr>
              <a:t>Can be Enhanced &amp; Integrated with Nuance DAX, DMO, PES or DICOM Imaging</a:t>
            </a:r>
            <a:endParaRPr kumimoji="0" lang="en-US" sz="800" b="1" i="0" u="none" strike="noStrike" kern="0" cap="none" spc="0" normalizeH="0" baseline="0" noProof="0">
              <a:ln>
                <a:noFill/>
              </a:ln>
              <a:solidFill>
                <a:srgbClr val="595959"/>
              </a:solidFill>
              <a:effectLst/>
              <a:uLnTx/>
              <a:uFillTx/>
              <a:latin typeface="Segoe UI Semibold" panose="020B0502040204020203" pitchFamily="34" charset="0"/>
              <a:ea typeface="+mn-ea"/>
              <a:cs typeface="Segoe UI Semibold" panose="020B0502040204020203" pitchFamily="34" charset="0"/>
            </a:endParaRPr>
          </a:p>
        </p:txBody>
      </p:sp>
      <p:grpSp>
        <p:nvGrpSpPr>
          <p:cNvPr id="216" name="Group 215">
            <a:extLst>
              <a:ext uri="{FF2B5EF4-FFF2-40B4-BE49-F238E27FC236}">
                <a16:creationId xmlns:a16="http://schemas.microsoft.com/office/drawing/2014/main" id="{1FD676BE-8ADC-5BC5-94D7-8F675A3D7768}"/>
              </a:ext>
            </a:extLst>
          </p:cNvPr>
          <p:cNvGrpSpPr/>
          <p:nvPr/>
        </p:nvGrpSpPr>
        <p:grpSpPr>
          <a:xfrm>
            <a:off x="3619370" y="3718417"/>
            <a:ext cx="123979" cy="123980"/>
            <a:chOff x="578068" y="2326347"/>
            <a:chExt cx="182880" cy="182880"/>
          </a:xfrm>
          <a:solidFill>
            <a:srgbClr val="00B0F0"/>
          </a:solidFill>
        </p:grpSpPr>
        <p:sp>
          <p:nvSpPr>
            <p:cNvPr id="217" name="Oval 216">
              <a:extLst>
                <a:ext uri="{FF2B5EF4-FFF2-40B4-BE49-F238E27FC236}">
                  <a16:creationId xmlns:a16="http://schemas.microsoft.com/office/drawing/2014/main" id="{3D064DF7-3D0C-A78E-FCF5-9234C45A3977}"/>
                </a:ext>
              </a:extLst>
            </p:cNvPr>
            <p:cNvSpPr>
              <a:spLocks noChangeAspect="1"/>
            </p:cNvSpPr>
            <p:nvPr/>
          </p:nvSpPr>
          <p:spPr>
            <a:xfrm>
              <a:off x="578068" y="2326347"/>
              <a:ext cx="182880" cy="182880"/>
            </a:xfrm>
            <a:prstGeom prst="ellipse">
              <a:avLst/>
            </a:prstGeom>
            <a:grp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218" name="Oval 217">
              <a:extLst>
                <a:ext uri="{FF2B5EF4-FFF2-40B4-BE49-F238E27FC236}">
                  <a16:creationId xmlns:a16="http://schemas.microsoft.com/office/drawing/2014/main" id="{73136FEC-5C6D-EC2F-77F7-69018BD066AD}"/>
                </a:ext>
              </a:extLst>
            </p:cNvPr>
            <p:cNvSpPr>
              <a:spLocks noChangeAspect="1"/>
            </p:cNvSpPr>
            <p:nvPr/>
          </p:nvSpPr>
          <p:spPr>
            <a:xfrm>
              <a:off x="600928" y="2349207"/>
              <a:ext cx="137160" cy="137160"/>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219" name="Graphic 218" descr="Checkmark with solid fill">
              <a:extLst>
                <a:ext uri="{FF2B5EF4-FFF2-40B4-BE49-F238E27FC236}">
                  <a16:creationId xmlns:a16="http://schemas.microsoft.com/office/drawing/2014/main" id="{55CE0631-8F84-CEA7-649A-FAA924AA089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1483" y="2377980"/>
              <a:ext cx="82296" cy="82296"/>
            </a:xfrm>
            <a:prstGeom prst="rect">
              <a:avLst/>
            </a:prstGeom>
          </p:spPr>
        </p:pic>
      </p:grpSp>
      <p:grpSp>
        <p:nvGrpSpPr>
          <p:cNvPr id="3" name="Group 2">
            <a:extLst>
              <a:ext uri="{FF2B5EF4-FFF2-40B4-BE49-F238E27FC236}">
                <a16:creationId xmlns:a16="http://schemas.microsoft.com/office/drawing/2014/main" id="{F6DC7DDE-05B7-A11C-62CE-E3A676635574}"/>
              </a:ext>
            </a:extLst>
          </p:cNvPr>
          <p:cNvGrpSpPr/>
          <p:nvPr/>
        </p:nvGrpSpPr>
        <p:grpSpPr>
          <a:xfrm>
            <a:off x="3963599" y="2256515"/>
            <a:ext cx="406384" cy="406384"/>
            <a:chOff x="1555059" y="2735746"/>
            <a:chExt cx="457200" cy="457200"/>
          </a:xfrm>
        </p:grpSpPr>
        <p:sp>
          <p:nvSpPr>
            <p:cNvPr id="8" name="Ovaal 214">
              <a:extLst>
                <a:ext uri="{FF2B5EF4-FFF2-40B4-BE49-F238E27FC236}">
                  <a16:creationId xmlns:a16="http://schemas.microsoft.com/office/drawing/2014/main" id="{1ED5B26F-12F6-DF20-D886-373FC1C4D54A}"/>
                </a:ext>
              </a:extLst>
            </p:cNvPr>
            <p:cNvSpPr>
              <a:spLocks noChangeAspect="1"/>
            </p:cNvSpPr>
            <p:nvPr/>
          </p:nvSpPr>
          <p:spPr>
            <a:xfrm flipH="1">
              <a:off x="1555059" y="2735746"/>
              <a:ext cx="457200" cy="457200"/>
            </a:xfrm>
            <a:prstGeom prst="ellipse">
              <a:avLst/>
            </a:prstGeom>
            <a:solidFill>
              <a:schemeClr val="accent4"/>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9" name="Graphic 8" descr="Fork In Road with solid fill">
              <a:extLst>
                <a:ext uri="{FF2B5EF4-FFF2-40B4-BE49-F238E27FC236}">
                  <a16:creationId xmlns:a16="http://schemas.microsoft.com/office/drawing/2014/main" id="{BBDFF245-A3DA-728A-C677-EC80A3D9E052}"/>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5400000">
              <a:off x="1629947" y="2832759"/>
              <a:ext cx="270088" cy="270086"/>
            </a:xfrm>
            <a:prstGeom prst="rect">
              <a:avLst/>
            </a:prstGeom>
          </p:spPr>
        </p:pic>
      </p:grpSp>
      <p:grpSp>
        <p:nvGrpSpPr>
          <p:cNvPr id="148" name="Group 147">
            <a:extLst>
              <a:ext uri="{FF2B5EF4-FFF2-40B4-BE49-F238E27FC236}">
                <a16:creationId xmlns:a16="http://schemas.microsoft.com/office/drawing/2014/main" id="{E595F568-1DE6-2421-7545-39051EB11261}"/>
              </a:ext>
            </a:extLst>
          </p:cNvPr>
          <p:cNvGrpSpPr/>
          <p:nvPr/>
        </p:nvGrpSpPr>
        <p:grpSpPr>
          <a:xfrm>
            <a:off x="3711950" y="2781593"/>
            <a:ext cx="406384" cy="406384"/>
            <a:chOff x="1555059" y="3572137"/>
            <a:chExt cx="457200" cy="457200"/>
          </a:xfrm>
        </p:grpSpPr>
        <p:sp>
          <p:nvSpPr>
            <p:cNvPr id="149" name="Ovaal 214">
              <a:extLst>
                <a:ext uri="{FF2B5EF4-FFF2-40B4-BE49-F238E27FC236}">
                  <a16:creationId xmlns:a16="http://schemas.microsoft.com/office/drawing/2014/main" id="{AB29AB70-EFC6-3C81-34A1-D48BDACC7149}"/>
                </a:ext>
              </a:extLst>
            </p:cNvPr>
            <p:cNvSpPr>
              <a:spLocks noChangeAspect="1"/>
            </p:cNvSpPr>
            <p:nvPr/>
          </p:nvSpPr>
          <p:spPr>
            <a:xfrm flipH="1">
              <a:off x="1555059" y="3572137"/>
              <a:ext cx="457200" cy="457200"/>
            </a:xfrm>
            <a:prstGeom prst="ellipse">
              <a:avLst/>
            </a:prstGeom>
            <a:solidFill>
              <a:schemeClr val="accent4"/>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1" name="Group 150">
              <a:extLst>
                <a:ext uri="{FF2B5EF4-FFF2-40B4-BE49-F238E27FC236}">
                  <a16:creationId xmlns:a16="http://schemas.microsoft.com/office/drawing/2014/main" id="{62C6C9D9-3B90-2B4F-38CE-85DAD1511A5B}"/>
                </a:ext>
              </a:extLst>
            </p:cNvPr>
            <p:cNvGrpSpPr/>
            <p:nvPr/>
          </p:nvGrpSpPr>
          <p:grpSpPr>
            <a:xfrm>
              <a:off x="1628102" y="3646808"/>
              <a:ext cx="311114" cy="311114"/>
              <a:chOff x="3970363" y="-1100053"/>
              <a:chExt cx="457200" cy="457200"/>
            </a:xfrm>
          </p:grpSpPr>
          <p:pic>
            <p:nvPicPr>
              <p:cNvPr id="165" name="Graphic 164" descr="Monitor with solid fill">
                <a:extLst>
                  <a:ext uri="{FF2B5EF4-FFF2-40B4-BE49-F238E27FC236}">
                    <a16:creationId xmlns:a16="http://schemas.microsoft.com/office/drawing/2014/main" id="{5534F073-313A-B688-AC58-DEEEC1C730D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970363" y="-1100053"/>
                <a:ext cx="457200" cy="457200"/>
              </a:xfrm>
              <a:prstGeom prst="rect">
                <a:avLst/>
              </a:prstGeom>
            </p:spPr>
          </p:pic>
          <p:pic>
            <p:nvPicPr>
              <p:cNvPr id="166" name="Graphic 165" descr="Doctor female with solid fill">
                <a:extLst>
                  <a:ext uri="{FF2B5EF4-FFF2-40B4-BE49-F238E27FC236}">
                    <a16:creationId xmlns:a16="http://schemas.microsoft.com/office/drawing/2014/main" id="{8922FAD1-F214-28FB-9724-43DC92074AD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062095" y="-1018829"/>
                <a:ext cx="274320" cy="274320"/>
              </a:xfrm>
              <a:prstGeom prst="rect">
                <a:avLst/>
              </a:prstGeom>
            </p:spPr>
          </p:pic>
        </p:grpSp>
      </p:grpSp>
      <p:grpSp>
        <p:nvGrpSpPr>
          <p:cNvPr id="182" name="Group 181">
            <a:extLst>
              <a:ext uri="{FF2B5EF4-FFF2-40B4-BE49-F238E27FC236}">
                <a16:creationId xmlns:a16="http://schemas.microsoft.com/office/drawing/2014/main" id="{E78BC237-2413-10AF-D568-4C10CF00D992}"/>
              </a:ext>
            </a:extLst>
          </p:cNvPr>
          <p:cNvGrpSpPr/>
          <p:nvPr/>
        </p:nvGrpSpPr>
        <p:grpSpPr>
          <a:xfrm>
            <a:off x="3859367" y="4563082"/>
            <a:ext cx="404544" cy="404544"/>
            <a:chOff x="1555059" y="5104555"/>
            <a:chExt cx="457200" cy="457200"/>
          </a:xfrm>
        </p:grpSpPr>
        <p:sp>
          <p:nvSpPr>
            <p:cNvPr id="183" name="Ovaal 214">
              <a:extLst>
                <a:ext uri="{FF2B5EF4-FFF2-40B4-BE49-F238E27FC236}">
                  <a16:creationId xmlns:a16="http://schemas.microsoft.com/office/drawing/2014/main" id="{3DDC3CF5-1EEF-80C9-E1D8-1694524B59D9}"/>
                </a:ext>
              </a:extLst>
            </p:cNvPr>
            <p:cNvSpPr>
              <a:spLocks noChangeAspect="1"/>
            </p:cNvSpPr>
            <p:nvPr/>
          </p:nvSpPr>
          <p:spPr>
            <a:xfrm flipH="1">
              <a:off x="1555059" y="5104555"/>
              <a:ext cx="457200" cy="457200"/>
            </a:xfrm>
            <a:prstGeom prst="ellipse">
              <a:avLst/>
            </a:prstGeom>
            <a:solidFill>
              <a:schemeClr val="accent4"/>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84" name="Group 183">
              <a:extLst>
                <a:ext uri="{FF2B5EF4-FFF2-40B4-BE49-F238E27FC236}">
                  <a16:creationId xmlns:a16="http://schemas.microsoft.com/office/drawing/2014/main" id="{D9C529A7-E711-E213-38E7-2E3E1B195532}"/>
                </a:ext>
              </a:extLst>
            </p:cNvPr>
            <p:cNvGrpSpPr/>
            <p:nvPr/>
          </p:nvGrpSpPr>
          <p:grpSpPr>
            <a:xfrm>
              <a:off x="1619986" y="5144430"/>
              <a:ext cx="327346" cy="327346"/>
              <a:chOff x="5867397" y="-519334"/>
              <a:chExt cx="457200" cy="457200"/>
            </a:xfrm>
          </p:grpSpPr>
          <p:pic>
            <p:nvPicPr>
              <p:cNvPr id="185" name="Graphic 184" descr="House outline">
                <a:extLst>
                  <a:ext uri="{FF2B5EF4-FFF2-40B4-BE49-F238E27FC236}">
                    <a16:creationId xmlns:a16="http://schemas.microsoft.com/office/drawing/2014/main" id="{7BF98DD8-E369-9D74-232F-79E9A2947CF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867397" y="-519334"/>
                <a:ext cx="457200" cy="457200"/>
              </a:xfrm>
              <a:prstGeom prst="rect">
                <a:avLst/>
              </a:prstGeom>
            </p:spPr>
          </p:pic>
          <p:pic>
            <p:nvPicPr>
              <p:cNvPr id="220" name="Graphic 219" descr="Medical with solid fill">
                <a:extLst>
                  <a:ext uri="{FF2B5EF4-FFF2-40B4-BE49-F238E27FC236}">
                    <a16:creationId xmlns:a16="http://schemas.microsoft.com/office/drawing/2014/main" id="{AB0D66AF-71B9-A0B3-5E46-E4B4ED4E71C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6045552" y="-365865"/>
                <a:ext cx="100890" cy="100890"/>
              </a:xfrm>
              <a:prstGeom prst="rect">
                <a:avLst/>
              </a:prstGeom>
            </p:spPr>
          </p:pic>
        </p:grpSp>
      </p:grpSp>
      <p:sp>
        <p:nvSpPr>
          <p:cNvPr id="221" name="Rectangle 52">
            <a:extLst>
              <a:ext uri="{FF2B5EF4-FFF2-40B4-BE49-F238E27FC236}">
                <a16:creationId xmlns:a16="http://schemas.microsoft.com/office/drawing/2014/main" id="{5480CF1E-DD59-685A-E37F-DB8E26044842}"/>
              </a:ext>
            </a:extLst>
          </p:cNvPr>
          <p:cNvSpPr/>
          <p:nvPr/>
        </p:nvSpPr>
        <p:spPr bwMode="auto">
          <a:xfrm>
            <a:off x="2519895" y="4695591"/>
            <a:ext cx="1283316" cy="2462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Connected Home Health (Healthcare @Home)</a:t>
            </a:r>
          </a:p>
        </p:txBody>
      </p:sp>
      <p:sp>
        <p:nvSpPr>
          <p:cNvPr id="222" name="Rectangle 52">
            <a:extLst>
              <a:ext uri="{FF2B5EF4-FFF2-40B4-BE49-F238E27FC236}">
                <a16:creationId xmlns:a16="http://schemas.microsoft.com/office/drawing/2014/main" id="{18DF68BC-5B5F-1365-0052-19B80138D518}"/>
              </a:ext>
            </a:extLst>
          </p:cNvPr>
          <p:cNvSpPr/>
          <p:nvPr/>
        </p:nvSpPr>
        <p:spPr bwMode="auto">
          <a:xfrm>
            <a:off x="2838087" y="2187771"/>
            <a:ext cx="1054216" cy="2462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Asynchronous Care &amp; Message Triage</a:t>
            </a:r>
          </a:p>
        </p:txBody>
      </p:sp>
      <p:sp>
        <p:nvSpPr>
          <p:cNvPr id="224" name="Rectangle 52">
            <a:extLst>
              <a:ext uri="{FF2B5EF4-FFF2-40B4-BE49-F238E27FC236}">
                <a16:creationId xmlns:a16="http://schemas.microsoft.com/office/drawing/2014/main" id="{5DABA4EF-7B37-EB1E-D966-8D7AC70AF85B}"/>
              </a:ext>
            </a:extLst>
          </p:cNvPr>
          <p:cNvSpPr/>
          <p:nvPr/>
        </p:nvSpPr>
        <p:spPr bwMode="auto">
          <a:xfrm>
            <a:off x="2738506" y="2878002"/>
            <a:ext cx="846095" cy="1231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a:ea typeface="+mn-ea"/>
                <a:cs typeface="Segoe UI"/>
              </a:rPr>
              <a:t>Telemedicine</a:t>
            </a:r>
            <a:endPar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endParaRPr>
          </a:p>
        </p:txBody>
      </p:sp>
      <p:grpSp>
        <p:nvGrpSpPr>
          <p:cNvPr id="225" name="Group 224">
            <a:extLst>
              <a:ext uri="{FF2B5EF4-FFF2-40B4-BE49-F238E27FC236}">
                <a16:creationId xmlns:a16="http://schemas.microsoft.com/office/drawing/2014/main" id="{7B6617B5-A2AD-B75F-6595-118FCFF90F38}"/>
              </a:ext>
            </a:extLst>
          </p:cNvPr>
          <p:cNvGrpSpPr/>
          <p:nvPr/>
        </p:nvGrpSpPr>
        <p:grpSpPr>
          <a:xfrm>
            <a:off x="3841202" y="4870341"/>
            <a:ext cx="123979" cy="123980"/>
            <a:chOff x="578068" y="2326347"/>
            <a:chExt cx="182880" cy="182880"/>
          </a:xfrm>
          <a:solidFill>
            <a:srgbClr val="00B0F0"/>
          </a:solidFill>
        </p:grpSpPr>
        <p:sp>
          <p:nvSpPr>
            <p:cNvPr id="226" name="Oval 225">
              <a:extLst>
                <a:ext uri="{FF2B5EF4-FFF2-40B4-BE49-F238E27FC236}">
                  <a16:creationId xmlns:a16="http://schemas.microsoft.com/office/drawing/2014/main" id="{0D5F299D-CA43-575E-908C-DFB1462829C1}"/>
                </a:ext>
              </a:extLst>
            </p:cNvPr>
            <p:cNvSpPr>
              <a:spLocks noChangeAspect="1"/>
            </p:cNvSpPr>
            <p:nvPr/>
          </p:nvSpPr>
          <p:spPr>
            <a:xfrm>
              <a:off x="578068" y="2326347"/>
              <a:ext cx="182880" cy="182880"/>
            </a:xfrm>
            <a:prstGeom prst="ellipse">
              <a:avLst/>
            </a:prstGeom>
            <a:grp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227" name="Oval 226">
              <a:extLst>
                <a:ext uri="{FF2B5EF4-FFF2-40B4-BE49-F238E27FC236}">
                  <a16:creationId xmlns:a16="http://schemas.microsoft.com/office/drawing/2014/main" id="{6EDC2894-05F9-8B75-78A3-6AED815B3F0B}"/>
                </a:ext>
              </a:extLst>
            </p:cNvPr>
            <p:cNvSpPr>
              <a:spLocks noChangeAspect="1"/>
            </p:cNvSpPr>
            <p:nvPr/>
          </p:nvSpPr>
          <p:spPr>
            <a:xfrm>
              <a:off x="600928" y="2349207"/>
              <a:ext cx="137160" cy="137160"/>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228" name="Graphic 227" descr="Checkmark with solid fill">
              <a:extLst>
                <a:ext uri="{FF2B5EF4-FFF2-40B4-BE49-F238E27FC236}">
                  <a16:creationId xmlns:a16="http://schemas.microsoft.com/office/drawing/2014/main" id="{1BEC3339-33E5-D4F0-463D-FD3B1356475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1483" y="2377980"/>
              <a:ext cx="82296" cy="82296"/>
            </a:xfrm>
            <a:prstGeom prst="rect">
              <a:avLst/>
            </a:prstGeom>
          </p:spPr>
        </p:pic>
      </p:grpSp>
      <p:grpSp>
        <p:nvGrpSpPr>
          <p:cNvPr id="229" name="Group 228">
            <a:extLst>
              <a:ext uri="{FF2B5EF4-FFF2-40B4-BE49-F238E27FC236}">
                <a16:creationId xmlns:a16="http://schemas.microsoft.com/office/drawing/2014/main" id="{D463B8D6-9513-74F5-8FA6-840C2783BC58}"/>
              </a:ext>
            </a:extLst>
          </p:cNvPr>
          <p:cNvGrpSpPr/>
          <p:nvPr/>
        </p:nvGrpSpPr>
        <p:grpSpPr>
          <a:xfrm>
            <a:off x="3986124" y="2220563"/>
            <a:ext cx="167041" cy="167042"/>
            <a:chOff x="578068" y="2326347"/>
            <a:chExt cx="182880" cy="182880"/>
          </a:xfrm>
        </p:grpSpPr>
        <p:sp>
          <p:nvSpPr>
            <p:cNvPr id="230" name="Oval 229">
              <a:extLst>
                <a:ext uri="{FF2B5EF4-FFF2-40B4-BE49-F238E27FC236}">
                  <a16:creationId xmlns:a16="http://schemas.microsoft.com/office/drawing/2014/main" id="{D560A0A0-D2FD-07BF-7C6F-CF62353BC920}"/>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231" name="Oval 230">
              <a:extLst>
                <a:ext uri="{FF2B5EF4-FFF2-40B4-BE49-F238E27FC236}">
                  <a16:creationId xmlns:a16="http://schemas.microsoft.com/office/drawing/2014/main" id="{5B1613DA-88FE-D128-2A42-1DDCA9F3375C}"/>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232" name="Graphic 231" descr="Checkmark with solid fill">
              <a:extLst>
                <a:ext uri="{FF2B5EF4-FFF2-40B4-BE49-F238E27FC236}">
                  <a16:creationId xmlns:a16="http://schemas.microsoft.com/office/drawing/2014/main" id="{4BFC64C1-057F-7B1E-E4F5-865F514D2E9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grpSp>
        <p:nvGrpSpPr>
          <p:cNvPr id="233" name="Group 232">
            <a:extLst>
              <a:ext uri="{FF2B5EF4-FFF2-40B4-BE49-F238E27FC236}">
                <a16:creationId xmlns:a16="http://schemas.microsoft.com/office/drawing/2014/main" id="{6E2B2DC1-81FE-2F89-D7BC-F61B2CB25507}"/>
              </a:ext>
            </a:extLst>
          </p:cNvPr>
          <p:cNvGrpSpPr/>
          <p:nvPr/>
        </p:nvGrpSpPr>
        <p:grpSpPr>
          <a:xfrm>
            <a:off x="3648827" y="2762280"/>
            <a:ext cx="167041" cy="167042"/>
            <a:chOff x="578068" y="2326347"/>
            <a:chExt cx="182880" cy="182880"/>
          </a:xfrm>
        </p:grpSpPr>
        <p:sp>
          <p:nvSpPr>
            <p:cNvPr id="234" name="Oval 233">
              <a:extLst>
                <a:ext uri="{FF2B5EF4-FFF2-40B4-BE49-F238E27FC236}">
                  <a16:creationId xmlns:a16="http://schemas.microsoft.com/office/drawing/2014/main" id="{E039EF05-3062-5B8C-CE06-424DFFE0B5B6}"/>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235" name="Oval 234">
              <a:extLst>
                <a:ext uri="{FF2B5EF4-FFF2-40B4-BE49-F238E27FC236}">
                  <a16:creationId xmlns:a16="http://schemas.microsoft.com/office/drawing/2014/main" id="{B89EE9D2-5A0A-F989-6924-BBF4CFE86983}"/>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236" name="Graphic 235" descr="Checkmark with solid fill">
              <a:extLst>
                <a:ext uri="{FF2B5EF4-FFF2-40B4-BE49-F238E27FC236}">
                  <a16:creationId xmlns:a16="http://schemas.microsoft.com/office/drawing/2014/main" id="{74217B05-E55E-102A-34C3-1816B5FBD69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grpSp>
        <p:nvGrpSpPr>
          <p:cNvPr id="251" name="Group 250">
            <a:extLst>
              <a:ext uri="{FF2B5EF4-FFF2-40B4-BE49-F238E27FC236}">
                <a16:creationId xmlns:a16="http://schemas.microsoft.com/office/drawing/2014/main" id="{5706C7C3-ADEE-BA7E-2DD1-7C658425C607}"/>
              </a:ext>
            </a:extLst>
          </p:cNvPr>
          <p:cNvGrpSpPr/>
          <p:nvPr/>
        </p:nvGrpSpPr>
        <p:grpSpPr>
          <a:xfrm>
            <a:off x="4229323" y="5135460"/>
            <a:ext cx="397373" cy="397373"/>
            <a:chOff x="329177" y="5126456"/>
            <a:chExt cx="457200" cy="457200"/>
          </a:xfrm>
        </p:grpSpPr>
        <p:sp>
          <p:nvSpPr>
            <p:cNvPr id="237" name="Ovaal 214">
              <a:extLst>
                <a:ext uri="{FF2B5EF4-FFF2-40B4-BE49-F238E27FC236}">
                  <a16:creationId xmlns:a16="http://schemas.microsoft.com/office/drawing/2014/main" id="{6ACA8E67-7529-1024-189D-5DAE48AC36C4}"/>
                </a:ext>
              </a:extLst>
            </p:cNvPr>
            <p:cNvSpPr>
              <a:spLocks noChangeAspect="1"/>
            </p:cNvSpPr>
            <p:nvPr/>
          </p:nvSpPr>
          <p:spPr>
            <a:xfrm flipH="1">
              <a:off x="329177" y="5126456"/>
              <a:ext cx="457200" cy="457200"/>
            </a:xfrm>
            <a:prstGeom prst="ellipse">
              <a:avLst/>
            </a:prstGeom>
            <a:solidFill>
              <a:schemeClr val="accent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43" name="Graphic 50">
              <a:extLst>
                <a:ext uri="{FF2B5EF4-FFF2-40B4-BE49-F238E27FC236}">
                  <a16:creationId xmlns:a16="http://schemas.microsoft.com/office/drawing/2014/main" id="{D1A3CEFD-14BA-2CA7-A6F6-767B03146EF3}"/>
                </a:ext>
              </a:extLst>
            </p:cNvPr>
            <p:cNvPicPr>
              <a:picLocks noChangeAspect="1"/>
            </p:cNvPicPr>
            <p:nvPr/>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370069" y="5170947"/>
              <a:ext cx="365760" cy="365760"/>
            </a:xfrm>
            <a:prstGeom prst="rect">
              <a:avLst/>
            </a:prstGeom>
          </p:spPr>
        </p:pic>
      </p:grpSp>
      <p:grpSp>
        <p:nvGrpSpPr>
          <p:cNvPr id="253" name="Group 252">
            <a:extLst>
              <a:ext uri="{FF2B5EF4-FFF2-40B4-BE49-F238E27FC236}">
                <a16:creationId xmlns:a16="http://schemas.microsoft.com/office/drawing/2014/main" id="{203ECD9E-47DC-4112-6A7E-9FC5D2CE6A36}"/>
              </a:ext>
            </a:extLst>
          </p:cNvPr>
          <p:cNvGrpSpPr/>
          <p:nvPr/>
        </p:nvGrpSpPr>
        <p:grpSpPr>
          <a:xfrm>
            <a:off x="6686865" y="5820330"/>
            <a:ext cx="397373" cy="397373"/>
            <a:chOff x="2571744" y="5818148"/>
            <a:chExt cx="457200" cy="457200"/>
          </a:xfrm>
        </p:grpSpPr>
        <p:sp>
          <p:nvSpPr>
            <p:cNvPr id="239" name="Ovaal 214">
              <a:extLst>
                <a:ext uri="{FF2B5EF4-FFF2-40B4-BE49-F238E27FC236}">
                  <a16:creationId xmlns:a16="http://schemas.microsoft.com/office/drawing/2014/main" id="{A55F48FF-7318-5E4B-3D9F-5FFE0858386C}"/>
                </a:ext>
              </a:extLst>
            </p:cNvPr>
            <p:cNvSpPr>
              <a:spLocks noChangeAspect="1"/>
            </p:cNvSpPr>
            <p:nvPr/>
          </p:nvSpPr>
          <p:spPr>
            <a:xfrm flipH="1">
              <a:off x="2571744" y="5818148"/>
              <a:ext cx="457200" cy="457200"/>
            </a:xfrm>
            <a:prstGeom prst="ellipse">
              <a:avLst/>
            </a:prstGeom>
            <a:solidFill>
              <a:schemeClr val="accent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44" name="Graphic 133" descr="Target with solid fill">
              <a:extLst>
                <a:ext uri="{FF2B5EF4-FFF2-40B4-BE49-F238E27FC236}">
                  <a16:creationId xmlns:a16="http://schemas.microsoft.com/office/drawing/2014/main" id="{818D42E2-0410-17D0-58D8-9A97A3366369}"/>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2645149" y="5880567"/>
              <a:ext cx="320575" cy="320575"/>
            </a:xfrm>
            <a:prstGeom prst="rect">
              <a:avLst/>
            </a:prstGeom>
          </p:spPr>
        </p:pic>
      </p:grpSp>
      <p:grpSp>
        <p:nvGrpSpPr>
          <p:cNvPr id="254" name="Group 253">
            <a:extLst>
              <a:ext uri="{FF2B5EF4-FFF2-40B4-BE49-F238E27FC236}">
                <a16:creationId xmlns:a16="http://schemas.microsoft.com/office/drawing/2014/main" id="{03BE100B-C14D-C3E5-474B-799CFA866E40}"/>
              </a:ext>
            </a:extLst>
          </p:cNvPr>
          <p:cNvGrpSpPr/>
          <p:nvPr/>
        </p:nvGrpSpPr>
        <p:grpSpPr>
          <a:xfrm>
            <a:off x="7386156" y="5490190"/>
            <a:ext cx="397373" cy="397373"/>
            <a:chOff x="3333406" y="5583656"/>
            <a:chExt cx="457200" cy="457200"/>
          </a:xfrm>
        </p:grpSpPr>
        <p:sp>
          <p:nvSpPr>
            <p:cNvPr id="240" name="Ovaal 214">
              <a:extLst>
                <a:ext uri="{FF2B5EF4-FFF2-40B4-BE49-F238E27FC236}">
                  <a16:creationId xmlns:a16="http://schemas.microsoft.com/office/drawing/2014/main" id="{C97B48D0-5C6F-F608-A719-3C87FF0C50DA}"/>
                </a:ext>
              </a:extLst>
            </p:cNvPr>
            <p:cNvSpPr>
              <a:spLocks noChangeAspect="1"/>
            </p:cNvSpPr>
            <p:nvPr/>
          </p:nvSpPr>
          <p:spPr>
            <a:xfrm flipH="1">
              <a:off x="3333406" y="5583656"/>
              <a:ext cx="457200" cy="457200"/>
            </a:xfrm>
            <a:prstGeom prst="ellipse">
              <a:avLst/>
            </a:prstGeom>
            <a:solidFill>
              <a:schemeClr val="accent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45" name="Graphic 129" descr="Hockey Stick Curve Graph with solid fill">
              <a:extLst>
                <a:ext uri="{FF2B5EF4-FFF2-40B4-BE49-F238E27FC236}">
                  <a16:creationId xmlns:a16="http://schemas.microsoft.com/office/drawing/2014/main" id="{97D311DC-A078-581A-9E8B-F28E3E230E8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3424938" y="5672143"/>
              <a:ext cx="274320" cy="274320"/>
            </a:xfrm>
            <a:prstGeom prst="rect">
              <a:avLst/>
            </a:prstGeom>
          </p:spPr>
        </p:pic>
      </p:grpSp>
      <p:grpSp>
        <p:nvGrpSpPr>
          <p:cNvPr id="255" name="Group 254">
            <a:extLst>
              <a:ext uri="{FF2B5EF4-FFF2-40B4-BE49-F238E27FC236}">
                <a16:creationId xmlns:a16="http://schemas.microsoft.com/office/drawing/2014/main" id="{1146D841-F9E0-B3A8-1780-FADB24590E45}"/>
              </a:ext>
            </a:extLst>
          </p:cNvPr>
          <p:cNvGrpSpPr/>
          <p:nvPr/>
        </p:nvGrpSpPr>
        <p:grpSpPr>
          <a:xfrm>
            <a:off x="7892598" y="4980907"/>
            <a:ext cx="397373" cy="397373"/>
            <a:chOff x="4003037" y="5141280"/>
            <a:chExt cx="457200" cy="457200"/>
          </a:xfrm>
        </p:grpSpPr>
        <p:sp>
          <p:nvSpPr>
            <p:cNvPr id="241" name="Ovaal 214">
              <a:extLst>
                <a:ext uri="{FF2B5EF4-FFF2-40B4-BE49-F238E27FC236}">
                  <a16:creationId xmlns:a16="http://schemas.microsoft.com/office/drawing/2014/main" id="{2DDCD500-0E1A-047E-F7A0-90544D25C9F6}"/>
                </a:ext>
              </a:extLst>
            </p:cNvPr>
            <p:cNvSpPr>
              <a:spLocks noChangeAspect="1"/>
            </p:cNvSpPr>
            <p:nvPr/>
          </p:nvSpPr>
          <p:spPr>
            <a:xfrm flipH="1">
              <a:off x="4003037" y="5141280"/>
              <a:ext cx="457200" cy="457200"/>
            </a:xfrm>
            <a:prstGeom prst="ellipse">
              <a:avLst/>
            </a:prstGeom>
            <a:solidFill>
              <a:schemeClr val="accent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46" name="Graphic 245" descr="Blueprint with solid fill">
              <a:extLst>
                <a:ext uri="{FF2B5EF4-FFF2-40B4-BE49-F238E27FC236}">
                  <a16:creationId xmlns:a16="http://schemas.microsoft.com/office/drawing/2014/main" id="{905AA77F-BDAD-373E-46AA-8C85A01BC847}"/>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4074484" y="5196677"/>
              <a:ext cx="314306" cy="314306"/>
            </a:xfrm>
            <a:prstGeom prst="rect">
              <a:avLst/>
            </a:prstGeom>
          </p:spPr>
        </p:pic>
      </p:grpSp>
      <p:grpSp>
        <p:nvGrpSpPr>
          <p:cNvPr id="252" name="Group 251">
            <a:extLst>
              <a:ext uri="{FF2B5EF4-FFF2-40B4-BE49-F238E27FC236}">
                <a16:creationId xmlns:a16="http://schemas.microsoft.com/office/drawing/2014/main" id="{1EBB05B8-3702-B87E-6DA4-9B5F8D807845}"/>
              </a:ext>
            </a:extLst>
          </p:cNvPr>
          <p:cNvGrpSpPr/>
          <p:nvPr/>
        </p:nvGrpSpPr>
        <p:grpSpPr>
          <a:xfrm>
            <a:off x="5498702" y="5894671"/>
            <a:ext cx="397373" cy="397373"/>
            <a:chOff x="1759512" y="5818148"/>
            <a:chExt cx="457200" cy="457200"/>
          </a:xfrm>
        </p:grpSpPr>
        <p:sp>
          <p:nvSpPr>
            <p:cNvPr id="242" name="Ovaal 214">
              <a:extLst>
                <a:ext uri="{FF2B5EF4-FFF2-40B4-BE49-F238E27FC236}">
                  <a16:creationId xmlns:a16="http://schemas.microsoft.com/office/drawing/2014/main" id="{D0E1AFF0-991F-C199-CB37-9C89CE1832D8}"/>
                </a:ext>
              </a:extLst>
            </p:cNvPr>
            <p:cNvSpPr>
              <a:spLocks noChangeAspect="1"/>
            </p:cNvSpPr>
            <p:nvPr/>
          </p:nvSpPr>
          <p:spPr>
            <a:xfrm flipH="1">
              <a:off x="1759512" y="5818148"/>
              <a:ext cx="457200" cy="457200"/>
            </a:xfrm>
            <a:prstGeom prst="ellipse">
              <a:avLst/>
            </a:prstGeom>
            <a:solidFill>
              <a:schemeClr val="accent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47" name="Graphic 246" descr="Family with boy with solid fill">
              <a:extLst>
                <a:ext uri="{FF2B5EF4-FFF2-40B4-BE49-F238E27FC236}">
                  <a16:creationId xmlns:a16="http://schemas.microsoft.com/office/drawing/2014/main" id="{5CA94241-AE67-FFA6-63BC-CD346C4B1F1C}"/>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860925" y="5902633"/>
              <a:ext cx="276446" cy="276444"/>
            </a:xfrm>
            <a:prstGeom prst="rect">
              <a:avLst/>
            </a:prstGeom>
          </p:spPr>
        </p:pic>
      </p:grpSp>
      <p:grpSp>
        <p:nvGrpSpPr>
          <p:cNvPr id="250" name="Group 249">
            <a:extLst>
              <a:ext uri="{FF2B5EF4-FFF2-40B4-BE49-F238E27FC236}">
                <a16:creationId xmlns:a16="http://schemas.microsoft.com/office/drawing/2014/main" id="{C284143C-BF93-C595-5257-FE8A87D3899D}"/>
              </a:ext>
            </a:extLst>
          </p:cNvPr>
          <p:cNvGrpSpPr/>
          <p:nvPr/>
        </p:nvGrpSpPr>
        <p:grpSpPr>
          <a:xfrm>
            <a:off x="4724100" y="5566954"/>
            <a:ext cx="397373" cy="397373"/>
            <a:chOff x="891925" y="5576455"/>
            <a:chExt cx="457200" cy="457200"/>
          </a:xfrm>
        </p:grpSpPr>
        <p:sp>
          <p:nvSpPr>
            <p:cNvPr id="248" name="Ovaal 214">
              <a:extLst>
                <a:ext uri="{FF2B5EF4-FFF2-40B4-BE49-F238E27FC236}">
                  <a16:creationId xmlns:a16="http://schemas.microsoft.com/office/drawing/2014/main" id="{15045E57-3E79-B15B-B34F-DB2F0D903894}"/>
                </a:ext>
              </a:extLst>
            </p:cNvPr>
            <p:cNvSpPr>
              <a:spLocks noChangeAspect="1"/>
            </p:cNvSpPr>
            <p:nvPr/>
          </p:nvSpPr>
          <p:spPr>
            <a:xfrm flipH="1">
              <a:off x="891925" y="5576455"/>
              <a:ext cx="457200" cy="457200"/>
            </a:xfrm>
            <a:prstGeom prst="ellipse">
              <a:avLst/>
            </a:prstGeom>
            <a:solidFill>
              <a:schemeClr val="accent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49" name="Graphic 60">
              <a:extLst>
                <a:ext uri="{FF2B5EF4-FFF2-40B4-BE49-F238E27FC236}">
                  <a16:creationId xmlns:a16="http://schemas.microsoft.com/office/drawing/2014/main" id="{881EF7BA-09F2-D428-F1F5-1344EBF95A47}"/>
                </a:ext>
              </a:extLst>
            </p:cNvPr>
            <p:cNvPicPr>
              <a:picLocks noChangeAspect="1"/>
            </p:cNvPicPr>
            <p:nvPr/>
          </p:nvPicPr>
          <p:blipFill>
            <a:blip r:embed="rId40" cstate="screen">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945057" y="5629587"/>
              <a:ext cx="350936" cy="350936"/>
            </a:xfrm>
            <a:prstGeom prst="rect">
              <a:avLst/>
            </a:prstGeom>
          </p:spPr>
        </p:pic>
      </p:grpSp>
      <p:sp>
        <p:nvSpPr>
          <p:cNvPr id="256" name="Rectangle 255">
            <a:extLst>
              <a:ext uri="{FF2B5EF4-FFF2-40B4-BE49-F238E27FC236}">
                <a16:creationId xmlns:a16="http://schemas.microsoft.com/office/drawing/2014/main" id="{C2261EB3-BB07-F6F1-07FC-6D0B46A83A66}"/>
              </a:ext>
            </a:extLst>
          </p:cNvPr>
          <p:cNvSpPr/>
          <p:nvPr/>
        </p:nvSpPr>
        <p:spPr bwMode="auto">
          <a:xfrm>
            <a:off x="8351349" y="5226717"/>
            <a:ext cx="1251946" cy="1231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Medical R&amp;D</a:t>
            </a:r>
          </a:p>
        </p:txBody>
      </p:sp>
      <p:sp>
        <p:nvSpPr>
          <p:cNvPr id="257" name="Rectangle 256">
            <a:extLst>
              <a:ext uri="{FF2B5EF4-FFF2-40B4-BE49-F238E27FC236}">
                <a16:creationId xmlns:a16="http://schemas.microsoft.com/office/drawing/2014/main" id="{1E9F648E-7D59-C4B2-CDD9-8F931B811252}"/>
              </a:ext>
            </a:extLst>
          </p:cNvPr>
          <p:cNvSpPr/>
          <p:nvPr/>
        </p:nvSpPr>
        <p:spPr bwMode="auto">
          <a:xfrm>
            <a:off x="7155815" y="6097587"/>
            <a:ext cx="2295986" cy="9848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225" rtl="0" eaLnBrk="1" fontAlgn="auto" latinLnBrk="0" hangingPunct="1">
              <a:lnSpc>
                <a:spcPct val="8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Integrity, Quality, and Performance Analytics</a:t>
            </a:r>
          </a:p>
        </p:txBody>
      </p:sp>
      <p:sp>
        <p:nvSpPr>
          <p:cNvPr id="258" name="Rectangle 257">
            <a:extLst>
              <a:ext uri="{FF2B5EF4-FFF2-40B4-BE49-F238E27FC236}">
                <a16:creationId xmlns:a16="http://schemas.microsoft.com/office/drawing/2014/main" id="{708B099D-2573-F51A-7D12-42BE5C877057}"/>
              </a:ext>
            </a:extLst>
          </p:cNvPr>
          <p:cNvSpPr/>
          <p:nvPr/>
        </p:nvSpPr>
        <p:spPr bwMode="auto">
          <a:xfrm>
            <a:off x="4471818" y="6186199"/>
            <a:ext cx="915315" cy="9848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225" rtl="0" eaLnBrk="1" fontAlgn="auto" latinLnBrk="0" hangingPunct="1">
              <a:lnSpc>
                <a:spcPct val="8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Population Health</a:t>
            </a:r>
            <a:endParaRPr kumimoji="0" lang="en-US" sz="1100" b="1"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endParaRPr>
          </a:p>
        </p:txBody>
      </p:sp>
      <p:sp>
        <p:nvSpPr>
          <p:cNvPr id="260" name="Rectangle 259">
            <a:extLst>
              <a:ext uri="{FF2B5EF4-FFF2-40B4-BE49-F238E27FC236}">
                <a16:creationId xmlns:a16="http://schemas.microsoft.com/office/drawing/2014/main" id="{36EA05BC-8A8F-F163-8E62-7F575744810B}"/>
              </a:ext>
            </a:extLst>
          </p:cNvPr>
          <p:cNvSpPr/>
          <p:nvPr/>
        </p:nvSpPr>
        <p:spPr bwMode="auto">
          <a:xfrm>
            <a:off x="2994422" y="5416296"/>
            <a:ext cx="1200835" cy="9848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225" rtl="0" eaLnBrk="1" fontAlgn="auto" latinLnBrk="0" hangingPunct="1">
              <a:lnSpc>
                <a:spcPct val="8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Human Health Insights</a:t>
            </a:r>
          </a:p>
        </p:txBody>
      </p:sp>
      <p:sp>
        <p:nvSpPr>
          <p:cNvPr id="261" name="Rectangle 260">
            <a:extLst>
              <a:ext uri="{FF2B5EF4-FFF2-40B4-BE49-F238E27FC236}">
                <a16:creationId xmlns:a16="http://schemas.microsoft.com/office/drawing/2014/main" id="{F421FC5C-9A20-A87A-3F42-7B0FD8E5E981}"/>
              </a:ext>
            </a:extLst>
          </p:cNvPr>
          <p:cNvSpPr/>
          <p:nvPr/>
        </p:nvSpPr>
        <p:spPr bwMode="auto">
          <a:xfrm>
            <a:off x="3687602" y="5802128"/>
            <a:ext cx="946226" cy="1969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225" rtl="0" eaLnBrk="1" fontAlgn="auto" latinLnBrk="0" hangingPunct="1">
              <a:lnSpc>
                <a:spcPct val="8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Healthcare Command Center</a:t>
            </a:r>
          </a:p>
        </p:txBody>
      </p:sp>
      <p:grpSp>
        <p:nvGrpSpPr>
          <p:cNvPr id="262" name="Group 261">
            <a:extLst>
              <a:ext uri="{FF2B5EF4-FFF2-40B4-BE49-F238E27FC236}">
                <a16:creationId xmlns:a16="http://schemas.microsoft.com/office/drawing/2014/main" id="{154CDD5E-AB57-12DA-C7AB-B2EC126183F9}"/>
              </a:ext>
            </a:extLst>
          </p:cNvPr>
          <p:cNvGrpSpPr/>
          <p:nvPr/>
        </p:nvGrpSpPr>
        <p:grpSpPr>
          <a:xfrm>
            <a:off x="4696179" y="5851006"/>
            <a:ext cx="123979" cy="123980"/>
            <a:chOff x="578068" y="2326347"/>
            <a:chExt cx="182880" cy="182880"/>
          </a:xfrm>
          <a:solidFill>
            <a:srgbClr val="00B0F0"/>
          </a:solidFill>
        </p:grpSpPr>
        <p:sp>
          <p:nvSpPr>
            <p:cNvPr id="263" name="Oval 262">
              <a:extLst>
                <a:ext uri="{FF2B5EF4-FFF2-40B4-BE49-F238E27FC236}">
                  <a16:creationId xmlns:a16="http://schemas.microsoft.com/office/drawing/2014/main" id="{6479FDCE-6FEF-F674-B47D-0AA36B528806}"/>
                </a:ext>
              </a:extLst>
            </p:cNvPr>
            <p:cNvSpPr>
              <a:spLocks noChangeAspect="1"/>
            </p:cNvSpPr>
            <p:nvPr/>
          </p:nvSpPr>
          <p:spPr>
            <a:xfrm>
              <a:off x="578068" y="2326347"/>
              <a:ext cx="182880" cy="182880"/>
            </a:xfrm>
            <a:prstGeom prst="ellipse">
              <a:avLst/>
            </a:prstGeom>
            <a:grp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264" name="Oval 263">
              <a:extLst>
                <a:ext uri="{FF2B5EF4-FFF2-40B4-BE49-F238E27FC236}">
                  <a16:creationId xmlns:a16="http://schemas.microsoft.com/office/drawing/2014/main" id="{7856D1E6-7549-63B6-2C11-539818DCB976}"/>
                </a:ext>
              </a:extLst>
            </p:cNvPr>
            <p:cNvSpPr>
              <a:spLocks noChangeAspect="1"/>
            </p:cNvSpPr>
            <p:nvPr/>
          </p:nvSpPr>
          <p:spPr>
            <a:xfrm>
              <a:off x="600928" y="2349207"/>
              <a:ext cx="137160" cy="137160"/>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265" name="Graphic 264" descr="Checkmark with solid fill">
              <a:extLst>
                <a:ext uri="{FF2B5EF4-FFF2-40B4-BE49-F238E27FC236}">
                  <a16:creationId xmlns:a16="http://schemas.microsoft.com/office/drawing/2014/main" id="{14131043-2DE6-781E-BA0D-2CED23B0B72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1483" y="2377980"/>
              <a:ext cx="82296" cy="82296"/>
            </a:xfrm>
            <a:prstGeom prst="rect">
              <a:avLst/>
            </a:prstGeom>
          </p:spPr>
        </p:pic>
      </p:grpSp>
      <p:grpSp>
        <p:nvGrpSpPr>
          <p:cNvPr id="266" name="Group 265">
            <a:extLst>
              <a:ext uri="{FF2B5EF4-FFF2-40B4-BE49-F238E27FC236}">
                <a16:creationId xmlns:a16="http://schemas.microsoft.com/office/drawing/2014/main" id="{C53A709C-8530-33E2-D788-81F7E64B0FD4}"/>
              </a:ext>
            </a:extLst>
          </p:cNvPr>
          <p:cNvGrpSpPr/>
          <p:nvPr/>
        </p:nvGrpSpPr>
        <p:grpSpPr>
          <a:xfrm>
            <a:off x="4690885" y="5555458"/>
            <a:ext cx="167041" cy="167042"/>
            <a:chOff x="578068" y="2326347"/>
            <a:chExt cx="182880" cy="182880"/>
          </a:xfrm>
        </p:grpSpPr>
        <p:sp>
          <p:nvSpPr>
            <p:cNvPr id="267" name="Oval 266">
              <a:extLst>
                <a:ext uri="{FF2B5EF4-FFF2-40B4-BE49-F238E27FC236}">
                  <a16:creationId xmlns:a16="http://schemas.microsoft.com/office/drawing/2014/main" id="{E52E82B5-C545-CA3C-2DB9-B2E07BE95FD6}"/>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268" name="Oval 267">
              <a:extLst>
                <a:ext uri="{FF2B5EF4-FFF2-40B4-BE49-F238E27FC236}">
                  <a16:creationId xmlns:a16="http://schemas.microsoft.com/office/drawing/2014/main" id="{88BCAE44-1A96-8B85-3483-3DBD34DF44A8}"/>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269" name="Graphic 268" descr="Checkmark with solid fill">
              <a:extLst>
                <a:ext uri="{FF2B5EF4-FFF2-40B4-BE49-F238E27FC236}">
                  <a16:creationId xmlns:a16="http://schemas.microsoft.com/office/drawing/2014/main" id="{A342587F-15F4-96C5-A29A-78E69EBF513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sp>
        <p:nvSpPr>
          <p:cNvPr id="270" name="Rectangle 269">
            <a:extLst>
              <a:ext uri="{FF2B5EF4-FFF2-40B4-BE49-F238E27FC236}">
                <a16:creationId xmlns:a16="http://schemas.microsoft.com/office/drawing/2014/main" id="{B80C8F0E-920C-4DC0-DFE0-BC26F311DF5B}"/>
              </a:ext>
            </a:extLst>
          </p:cNvPr>
          <p:cNvSpPr/>
          <p:nvPr/>
        </p:nvSpPr>
        <p:spPr bwMode="auto">
          <a:xfrm>
            <a:off x="7855078" y="5677788"/>
            <a:ext cx="1683153" cy="1231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Precision Medicine</a:t>
            </a:r>
          </a:p>
        </p:txBody>
      </p:sp>
      <p:sp>
        <p:nvSpPr>
          <p:cNvPr id="272" name="Ovaal 214">
            <a:extLst>
              <a:ext uri="{FF2B5EF4-FFF2-40B4-BE49-F238E27FC236}">
                <a16:creationId xmlns:a16="http://schemas.microsoft.com/office/drawing/2014/main" id="{80C2A5CC-2E57-9404-1326-72C66CF12C4F}"/>
              </a:ext>
            </a:extLst>
          </p:cNvPr>
          <p:cNvSpPr>
            <a:spLocks noChangeAspect="1"/>
          </p:cNvSpPr>
          <p:nvPr/>
        </p:nvSpPr>
        <p:spPr>
          <a:xfrm flipH="1">
            <a:off x="6725772" y="1318613"/>
            <a:ext cx="402630" cy="402630"/>
          </a:xfrm>
          <a:prstGeom prst="ellipse">
            <a:avLst/>
          </a:prstGeom>
          <a:solidFill>
            <a:schemeClr val="tx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73" name="Graphic 33" descr="Connections with solid fill">
            <a:extLst>
              <a:ext uri="{FF2B5EF4-FFF2-40B4-BE49-F238E27FC236}">
                <a16:creationId xmlns:a16="http://schemas.microsoft.com/office/drawing/2014/main" id="{BB25B524-2426-9F60-992F-E494FD624461}"/>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6786524" y="1404076"/>
            <a:ext cx="242928" cy="242928"/>
          </a:xfrm>
          <a:prstGeom prst="rect">
            <a:avLst/>
          </a:prstGeom>
        </p:spPr>
      </p:pic>
      <p:sp>
        <p:nvSpPr>
          <p:cNvPr id="276" name="Rectangle 52">
            <a:extLst>
              <a:ext uri="{FF2B5EF4-FFF2-40B4-BE49-F238E27FC236}">
                <a16:creationId xmlns:a16="http://schemas.microsoft.com/office/drawing/2014/main" id="{AC677100-D275-791B-CF3B-DDF89DBCD217}"/>
              </a:ext>
            </a:extLst>
          </p:cNvPr>
          <p:cNvSpPr/>
          <p:nvPr/>
        </p:nvSpPr>
        <p:spPr bwMode="auto">
          <a:xfrm>
            <a:off x="7138432" y="1221391"/>
            <a:ext cx="1376543" cy="1231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In-route EMS Consults</a:t>
            </a:r>
            <a:endParaRPr kumimoji="0" lang="en-US" sz="7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endParaRPr>
          </a:p>
        </p:txBody>
      </p:sp>
      <p:sp>
        <p:nvSpPr>
          <p:cNvPr id="281" name="Rectangle 52">
            <a:extLst>
              <a:ext uri="{FF2B5EF4-FFF2-40B4-BE49-F238E27FC236}">
                <a16:creationId xmlns:a16="http://schemas.microsoft.com/office/drawing/2014/main" id="{03616993-2976-DED9-6C25-AEBC834632E1}"/>
              </a:ext>
            </a:extLst>
          </p:cNvPr>
          <p:cNvSpPr/>
          <p:nvPr/>
        </p:nvSpPr>
        <p:spPr bwMode="auto">
          <a:xfrm>
            <a:off x="8812512" y="3074404"/>
            <a:ext cx="752345" cy="2462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Care Team Collaboration</a:t>
            </a:r>
          </a:p>
        </p:txBody>
      </p:sp>
      <p:sp>
        <p:nvSpPr>
          <p:cNvPr id="282" name="Rectangle 52">
            <a:extLst>
              <a:ext uri="{FF2B5EF4-FFF2-40B4-BE49-F238E27FC236}">
                <a16:creationId xmlns:a16="http://schemas.microsoft.com/office/drawing/2014/main" id="{F21650D5-77AA-23A4-90A7-A3DA47E11D25}"/>
              </a:ext>
            </a:extLst>
          </p:cNvPr>
          <p:cNvSpPr/>
          <p:nvPr/>
        </p:nvSpPr>
        <p:spPr bwMode="auto">
          <a:xfrm>
            <a:off x="8863920" y="3666321"/>
            <a:ext cx="984244" cy="2462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Remote Nursing (Acute)</a:t>
            </a:r>
          </a:p>
        </p:txBody>
      </p:sp>
      <p:sp>
        <p:nvSpPr>
          <p:cNvPr id="283" name="Rectangle 52">
            <a:extLst>
              <a:ext uri="{FF2B5EF4-FFF2-40B4-BE49-F238E27FC236}">
                <a16:creationId xmlns:a16="http://schemas.microsoft.com/office/drawing/2014/main" id="{1245EB76-ED6E-C2FC-2B3E-8584853696D4}"/>
              </a:ext>
            </a:extLst>
          </p:cNvPr>
          <p:cNvSpPr/>
          <p:nvPr/>
        </p:nvSpPr>
        <p:spPr bwMode="auto">
          <a:xfrm>
            <a:off x="8827494" y="4233002"/>
            <a:ext cx="998671" cy="1231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Discharge Planning</a:t>
            </a:r>
          </a:p>
        </p:txBody>
      </p:sp>
      <p:sp>
        <p:nvSpPr>
          <p:cNvPr id="284" name="Rectangle 52">
            <a:extLst>
              <a:ext uri="{FF2B5EF4-FFF2-40B4-BE49-F238E27FC236}">
                <a16:creationId xmlns:a16="http://schemas.microsoft.com/office/drawing/2014/main" id="{6C48E34B-6431-8C48-ACCB-C8FB22E4873B}"/>
              </a:ext>
            </a:extLst>
          </p:cNvPr>
          <p:cNvSpPr/>
          <p:nvPr/>
        </p:nvSpPr>
        <p:spPr bwMode="auto">
          <a:xfrm>
            <a:off x="8707147" y="4672226"/>
            <a:ext cx="1255025" cy="2462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Virtual Mentoring &amp; Observation</a:t>
            </a:r>
          </a:p>
        </p:txBody>
      </p:sp>
      <p:grpSp>
        <p:nvGrpSpPr>
          <p:cNvPr id="296" name="Group 295">
            <a:extLst>
              <a:ext uri="{FF2B5EF4-FFF2-40B4-BE49-F238E27FC236}">
                <a16:creationId xmlns:a16="http://schemas.microsoft.com/office/drawing/2014/main" id="{300AEAAF-BF6C-7869-ABBD-4DE2915B9511}"/>
              </a:ext>
            </a:extLst>
          </p:cNvPr>
          <p:cNvGrpSpPr/>
          <p:nvPr/>
        </p:nvGrpSpPr>
        <p:grpSpPr>
          <a:xfrm>
            <a:off x="8353190" y="4092990"/>
            <a:ext cx="374043" cy="374043"/>
            <a:chOff x="619396" y="3742693"/>
            <a:chExt cx="457200" cy="457200"/>
          </a:xfrm>
        </p:grpSpPr>
        <p:sp>
          <p:nvSpPr>
            <p:cNvPr id="279" name="Ovaal 214">
              <a:extLst>
                <a:ext uri="{FF2B5EF4-FFF2-40B4-BE49-F238E27FC236}">
                  <a16:creationId xmlns:a16="http://schemas.microsoft.com/office/drawing/2014/main" id="{FC667330-6B89-23C0-60BD-10811C86F648}"/>
                </a:ext>
              </a:extLst>
            </p:cNvPr>
            <p:cNvSpPr>
              <a:spLocks noChangeAspect="1"/>
            </p:cNvSpPr>
            <p:nvPr/>
          </p:nvSpPr>
          <p:spPr>
            <a:xfrm flipH="1">
              <a:off x="619396" y="3742693"/>
              <a:ext cx="457200" cy="457200"/>
            </a:xfrm>
            <a:prstGeom prst="ellipse">
              <a:avLst/>
            </a:prstGeom>
            <a:solidFill>
              <a:schemeClr val="tx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85" name="Graphic 284" descr="Architecture with solid fill">
              <a:extLst>
                <a:ext uri="{FF2B5EF4-FFF2-40B4-BE49-F238E27FC236}">
                  <a16:creationId xmlns:a16="http://schemas.microsoft.com/office/drawing/2014/main" id="{AF3295B4-F2F3-FB59-78B0-522D0D12C041}"/>
                </a:ext>
              </a:extLst>
            </p:cNvPr>
            <p:cNvPicPr>
              <a:picLocks noChangeAspect="1"/>
            </p:cNvPicPr>
            <p:nvPr/>
          </p:nvPicPr>
          <p:blipFill>
            <a:blip r:embed="rId44" cstate="screen">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716966" y="3829220"/>
              <a:ext cx="273843" cy="273843"/>
            </a:xfrm>
            <a:prstGeom prst="rect">
              <a:avLst/>
            </a:prstGeom>
          </p:spPr>
        </p:pic>
      </p:grpSp>
      <p:grpSp>
        <p:nvGrpSpPr>
          <p:cNvPr id="292" name="Group 291">
            <a:extLst>
              <a:ext uri="{FF2B5EF4-FFF2-40B4-BE49-F238E27FC236}">
                <a16:creationId xmlns:a16="http://schemas.microsoft.com/office/drawing/2014/main" id="{48E1F51D-8176-C504-C7DF-234C3B51D4D0}"/>
              </a:ext>
            </a:extLst>
          </p:cNvPr>
          <p:cNvGrpSpPr/>
          <p:nvPr/>
        </p:nvGrpSpPr>
        <p:grpSpPr>
          <a:xfrm>
            <a:off x="8307554" y="3057778"/>
            <a:ext cx="388048" cy="388048"/>
            <a:chOff x="463764" y="2462072"/>
            <a:chExt cx="457200" cy="457200"/>
          </a:xfrm>
        </p:grpSpPr>
        <p:sp>
          <p:nvSpPr>
            <p:cNvPr id="277" name="Ovaal 214">
              <a:extLst>
                <a:ext uri="{FF2B5EF4-FFF2-40B4-BE49-F238E27FC236}">
                  <a16:creationId xmlns:a16="http://schemas.microsoft.com/office/drawing/2014/main" id="{260BDE0E-92AB-9238-EE19-90EDE5A0EB77}"/>
                </a:ext>
              </a:extLst>
            </p:cNvPr>
            <p:cNvSpPr>
              <a:spLocks noChangeAspect="1"/>
            </p:cNvSpPr>
            <p:nvPr/>
          </p:nvSpPr>
          <p:spPr>
            <a:xfrm flipH="1">
              <a:off x="463764" y="2462072"/>
              <a:ext cx="457200" cy="457200"/>
            </a:xfrm>
            <a:prstGeom prst="ellipse">
              <a:avLst/>
            </a:prstGeom>
            <a:solidFill>
              <a:schemeClr val="tx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86" name="Graphic 285" descr="Remote work outline">
              <a:extLst>
                <a:ext uri="{FF2B5EF4-FFF2-40B4-BE49-F238E27FC236}">
                  <a16:creationId xmlns:a16="http://schemas.microsoft.com/office/drawing/2014/main" id="{72456DA3-346C-9B7B-84B2-833F8AAD6C77}"/>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541755" y="2519010"/>
              <a:ext cx="334453" cy="334453"/>
            </a:xfrm>
            <a:prstGeom prst="rect">
              <a:avLst/>
            </a:prstGeom>
          </p:spPr>
        </p:pic>
      </p:grpSp>
      <p:grpSp>
        <p:nvGrpSpPr>
          <p:cNvPr id="297" name="Group 296">
            <a:extLst>
              <a:ext uri="{FF2B5EF4-FFF2-40B4-BE49-F238E27FC236}">
                <a16:creationId xmlns:a16="http://schemas.microsoft.com/office/drawing/2014/main" id="{5C0050C1-5CEC-0762-CBD7-47A87F7A5C0B}"/>
              </a:ext>
            </a:extLst>
          </p:cNvPr>
          <p:cNvGrpSpPr/>
          <p:nvPr/>
        </p:nvGrpSpPr>
        <p:grpSpPr>
          <a:xfrm>
            <a:off x="8216673" y="4578833"/>
            <a:ext cx="360542" cy="388793"/>
            <a:chOff x="476828" y="4377136"/>
            <a:chExt cx="466626" cy="503190"/>
          </a:xfrm>
        </p:grpSpPr>
        <p:sp>
          <p:nvSpPr>
            <p:cNvPr id="280" name="Ovaal 214">
              <a:extLst>
                <a:ext uri="{FF2B5EF4-FFF2-40B4-BE49-F238E27FC236}">
                  <a16:creationId xmlns:a16="http://schemas.microsoft.com/office/drawing/2014/main" id="{7CB45FBD-5145-CE0E-5AF0-C5F56DA69A1D}"/>
                </a:ext>
              </a:extLst>
            </p:cNvPr>
            <p:cNvSpPr>
              <a:spLocks noChangeAspect="1"/>
            </p:cNvSpPr>
            <p:nvPr/>
          </p:nvSpPr>
          <p:spPr>
            <a:xfrm flipH="1">
              <a:off x="476828" y="4377136"/>
              <a:ext cx="457200" cy="457200"/>
            </a:xfrm>
            <a:prstGeom prst="ellipse">
              <a:avLst/>
            </a:prstGeom>
            <a:solidFill>
              <a:schemeClr val="tx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87" name="Graphic 395" descr="Handshake with solid fill">
              <a:extLst>
                <a:ext uri="{FF2B5EF4-FFF2-40B4-BE49-F238E27FC236}">
                  <a16:creationId xmlns:a16="http://schemas.microsoft.com/office/drawing/2014/main" id="{0610FF27-93C8-3F51-FAA9-A44EDFB0E919}"/>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525358" y="4428026"/>
              <a:ext cx="363899" cy="363899"/>
            </a:xfrm>
            <a:prstGeom prst="rect">
              <a:avLst/>
            </a:prstGeom>
          </p:spPr>
        </p:pic>
        <p:grpSp>
          <p:nvGrpSpPr>
            <p:cNvPr id="288" name="Group 287">
              <a:extLst>
                <a:ext uri="{FF2B5EF4-FFF2-40B4-BE49-F238E27FC236}">
                  <a16:creationId xmlns:a16="http://schemas.microsoft.com/office/drawing/2014/main" id="{3D54BB08-AAE9-D7B6-FAA7-5221E681A12C}"/>
                </a:ext>
              </a:extLst>
            </p:cNvPr>
            <p:cNvGrpSpPr/>
            <p:nvPr/>
          </p:nvGrpSpPr>
          <p:grpSpPr>
            <a:xfrm>
              <a:off x="760574" y="4697445"/>
              <a:ext cx="182880" cy="182881"/>
              <a:chOff x="578068" y="2326347"/>
              <a:chExt cx="182880" cy="182880"/>
            </a:xfrm>
            <a:solidFill>
              <a:srgbClr val="00B0F0"/>
            </a:solidFill>
          </p:grpSpPr>
          <p:sp>
            <p:nvSpPr>
              <p:cNvPr id="289" name="Oval 288">
                <a:extLst>
                  <a:ext uri="{FF2B5EF4-FFF2-40B4-BE49-F238E27FC236}">
                    <a16:creationId xmlns:a16="http://schemas.microsoft.com/office/drawing/2014/main" id="{2018730B-B166-1B02-8AE7-7F327083AB78}"/>
                  </a:ext>
                </a:extLst>
              </p:cNvPr>
              <p:cNvSpPr>
                <a:spLocks noChangeAspect="1"/>
              </p:cNvSpPr>
              <p:nvPr/>
            </p:nvSpPr>
            <p:spPr>
              <a:xfrm>
                <a:off x="578068" y="2326347"/>
                <a:ext cx="182880" cy="182880"/>
              </a:xfrm>
              <a:prstGeom prst="ellipse">
                <a:avLst/>
              </a:prstGeom>
              <a:grp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290" name="Oval 289">
                <a:extLst>
                  <a:ext uri="{FF2B5EF4-FFF2-40B4-BE49-F238E27FC236}">
                    <a16:creationId xmlns:a16="http://schemas.microsoft.com/office/drawing/2014/main" id="{9F360939-C749-40F7-AE92-E2689CD4A589}"/>
                  </a:ext>
                </a:extLst>
              </p:cNvPr>
              <p:cNvSpPr>
                <a:spLocks noChangeAspect="1"/>
              </p:cNvSpPr>
              <p:nvPr/>
            </p:nvSpPr>
            <p:spPr>
              <a:xfrm>
                <a:off x="600928" y="2349207"/>
                <a:ext cx="137160" cy="137160"/>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291" name="Graphic 290" descr="Checkmark with solid fill">
                <a:extLst>
                  <a:ext uri="{FF2B5EF4-FFF2-40B4-BE49-F238E27FC236}">
                    <a16:creationId xmlns:a16="http://schemas.microsoft.com/office/drawing/2014/main" id="{84524BDF-890A-0A36-D60D-F40BE19C912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1483" y="2377980"/>
                <a:ext cx="82296" cy="82296"/>
              </a:xfrm>
              <a:prstGeom prst="rect">
                <a:avLst/>
              </a:prstGeom>
            </p:spPr>
          </p:pic>
        </p:grpSp>
      </p:grpSp>
      <p:grpSp>
        <p:nvGrpSpPr>
          <p:cNvPr id="295" name="Group 294">
            <a:extLst>
              <a:ext uri="{FF2B5EF4-FFF2-40B4-BE49-F238E27FC236}">
                <a16:creationId xmlns:a16="http://schemas.microsoft.com/office/drawing/2014/main" id="{A328AFBD-A057-C9C0-03B7-FB0A7BDC1697}"/>
              </a:ext>
            </a:extLst>
          </p:cNvPr>
          <p:cNvGrpSpPr/>
          <p:nvPr/>
        </p:nvGrpSpPr>
        <p:grpSpPr>
          <a:xfrm>
            <a:off x="8378222" y="3586783"/>
            <a:ext cx="385388" cy="385388"/>
            <a:chOff x="8531785" y="2878027"/>
            <a:chExt cx="457200" cy="457200"/>
          </a:xfrm>
        </p:grpSpPr>
        <p:sp>
          <p:nvSpPr>
            <p:cNvPr id="293" name="Ovaal 214">
              <a:extLst>
                <a:ext uri="{FF2B5EF4-FFF2-40B4-BE49-F238E27FC236}">
                  <a16:creationId xmlns:a16="http://schemas.microsoft.com/office/drawing/2014/main" id="{455E086B-6062-7D0A-2F1E-A7D6C3E4B104}"/>
                </a:ext>
              </a:extLst>
            </p:cNvPr>
            <p:cNvSpPr>
              <a:spLocks noChangeAspect="1"/>
            </p:cNvSpPr>
            <p:nvPr/>
          </p:nvSpPr>
          <p:spPr>
            <a:xfrm flipH="1">
              <a:off x="8531785" y="2878027"/>
              <a:ext cx="457200" cy="457200"/>
            </a:xfrm>
            <a:prstGeom prst="ellipse">
              <a:avLst/>
            </a:prstGeom>
            <a:solidFill>
              <a:schemeClr val="tx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94" name="Graphic 293" descr="Medical with solid fill">
              <a:extLst>
                <a:ext uri="{FF2B5EF4-FFF2-40B4-BE49-F238E27FC236}">
                  <a16:creationId xmlns:a16="http://schemas.microsoft.com/office/drawing/2014/main" id="{C90D43C4-EE9B-6C12-A445-13715606337E}"/>
                </a:ext>
              </a:extLst>
            </p:cNvPr>
            <p:cNvPicPr>
              <a:picLocks noChangeAspect="1"/>
            </p:cNvPicPr>
            <p:nvPr/>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8595086" y="2948929"/>
              <a:ext cx="319872" cy="319872"/>
            </a:xfrm>
            <a:prstGeom prst="rect">
              <a:avLst/>
            </a:prstGeom>
          </p:spPr>
        </p:pic>
      </p:grpSp>
      <p:grpSp>
        <p:nvGrpSpPr>
          <p:cNvPr id="298" name="Group 297">
            <a:extLst>
              <a:ext uri="{FF2B5EF4-FFF2-40B4-BE49-F238E27FC236}">
                <a16:creationId xmlns:a16="http://schemas.microsoft.com/office/drawing/2014/main" id="{E63FA80E-0172-A9B3-3BBE-4683E3A0986C}"/>
              </a:ext>
            </a:extLst>
          </p:cNvPr>
          <p:cNvGrpSpPr/>
          <p:nvPr/>
        </p:nvGrpSpPr>
        <p:grpSpPr>
          <a:xfrm>
            <a:off x="8598997" y="3344050"/>
            <a:ext cx="123979" cy="123980"/>
            <a:chOff x="578068" y="2326347"/>
            <a:chExt cx="182880" cy="182880"/>
          </a:xfrm>
          <a:solidFill>
            <a:srgbClr val="00B0F0"/>
          </a:solidFill>
        </p:grpSpPr>
        <p:sp>
          <p:nvSpPr>
            <p:cNvPr id="299" name="Oval 298">
              <a:extLst>
                <a:ext uri="{FF2B5EF4-FFF2-40B4-BE49-F238E27FC236}">
                  <a16:creationId xmlns:a16="http://schemas.microsoft.com/office/drawing/2014/main" id="{0A0DB224-302C-88CC-BCF6-740312858E2D}"/>
                </a:ext>
              </a:extLst>
            </p:cNvPr>
            <p:cNvSpPr>
              <a:spLocks noChangeAspect="1"/>
            </p:cNvSpPr>
            <p:nvPr/>
          </p:nvSpPr>
          <p:spPr>
            <a:xfrm>
              <a:off x="578068" y="2326347"/>
              <a:ext cx="182880" cy="182880"/>
            </a:xfrm>
            <a:prstGeom prst="ellipse">
              <a:avLst/>
            </a:prstGeom>
            <a:grp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300" name="Oval 299">
              <a:extLst>
                <a:ext uri="{FF2B5EF4-FFF2-40B4-BE49-F238E27FC236}">
                  <a16:creationId xmlns:a16="http://schemas.microsoft.com/office/drawing/2014/main" id="{AE34191A-14F2-0DC4-9C6C-B102067622DD}"/>
                </a:ext>
              </a:extLst>
            </p:cNvPr>
            <p:cNvSpPr>
              <a:spLocks noChangeAspect="1"/>
            </p:cNvSpPr>
            <p:nvPr/>
          </p:nvSpPr>
          <p:spPr>
            <a:xfrm>
              <a:off x="600928" y="2349207"/>
              <a:ext cx="137160" cy="137160"/>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301" name="Graphic 300" descr="Checkmark with solid fill">
              <a:extLst>
                <a:ext uri="{FF2B5EF4-FFF2-40B4-BE49-F238E27FC236}">
                  <a16:creationId xmlns:a16="http://schemas.microsoft.com/office/drawing/2014/main" id="{70B7C898-A53E-6AD4-5C0E-8056898735F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1483" y="2377980"/>
              <a:ext cx="82296" cy="82296"/>
            </a:xfrm>
            <a:prstGeom prst="rect">
              <a:avLst/>
            </a:prstGeom>
          </p:spPr>
        </p:pic>
      </p:grpSp>
      <p:grpSp>
        <p:nvGrpSpPr>
          <p:cNvPr id="302" name="Group 301">
            <a:extLst>
              <a:ext uri="{FF2B5EF4-FFF2-40B4-BE49-F238E27FC236}">
                <a16:creationId xmlns:a16="http://schemas.microsoft.com/office/drawing/2014/main" id="{54A7360B-0F5A-25CB-114A-DE84B94FCE29}"/>
              </a:ext>
            </a:extLst>
          </p:cNvPr>
          <p:cNvGrpSpPr/>
          <p:nvPr/>
        </p:nvGrpSpPr>
        <p:grpSpPr>
          <a:xfrm>
            <a:off x="8550351" y="3000442"/>
            <a:ext cx="167041" cy="167042"/>
            <a:chOff x="578068" y="2326347"/>
            <a:chExt cx="182880" cy="182880"/>
          </a:xfrm>
        </p:grpSpPr>
        <p:sp>
          <p:nvSpPr>
            <p:cNvPr id="303" name="Oval 302">
              <a:extLst>
                <a:ext uri="{FF2B5EF4-FFF2-40B4-BE49-F238E27FC236}">
                  <a16:creationId xmlns:a16="http://schemas.microsoft.com/office/drawing/2014/main" id="{17EE6A1B-096A-46A5-606B-12D44B252E15}"/>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304" name="Oval 303">
              <a:extLst>
                <a:ext uri="{FF2B5EF4-FFF2-40B4-BE49-F238E27FC236}">
                  <a16:creationId xmlns:a16="http://schemas.microsoft.com/office/drawing/2014/main" id="{59CD479B-A703-4550-0B46-17B54966AC34}"/>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305" name="Graphic 304" descr="Checkmark with solid fill">
              <a:extLst>
                <a:ext uri="{FF2B5EF4-FFF2-40B4-BE49-F238E27FC236}">
                  <a16:creationId xmlns:a16="http://schemas.microsoft.com/office/drawing/2014/main" id="{8CB82EE8-419B-306F-4E70-AE587241D70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grpSp>
        <p:nvGrpSpPr>
          <p:cNvPr id="306" name="Group 305">
            <a:extLst>
              <a:ext uri="{FF2B5EF4-FFF2-40B4-BE49-F238E27FC236}">
                <a16:creationId xmlns:a16="http://schemas.microsoft.com/office/drawing/2014/main" id="{E87D93D5-9B0D-2E97-94FD-EE5523950BD2}"/>
              </a:ext>
            </a:extLst>
          </p:cNvPr>
          <p:cNvGrpSpPr/>
          <p:nvPr/>
        </p:nvGrpSpPr>
        <p:grpSpPr>
          <a:xfrm>
            <a:off x="8629809" y="3870678"/>
            <a:ext cx="123979" cy="123980"/>
            <a:chOff x="578068" y="2326347"/>
            <a:chExt cx="182880" cy="182880"/>
          </a:xfrm>
          <a:solidFill>
            <a:srgbClr val="00B0F0"/>
          </a:solidFill>
        </p:grpSpPr>
        <p:sp>
          <p:nvSpPr>
            <p:cNvPr id="307" name="Oval 306">
              <a:extLst>
                <a:ext uri="{FF2B5EF4-FFF2-40B4-BE49-F238E27FC236}">
                  <a16:creationId xmlns:a16="http://schemas.microsoft.com/office/drawing/2014/main" id="{5FA96247-4159-FE65-5136-3B585A757DD0}"/>
                </a:ext>
              </a:extLst>
            </p:cNvPr>
            <p:cNvSpPr>
              <a:spLocks noChangeAspect="1"/>
            </p:cNvSpPr>
            <p:nvPr/>
          </p:nvSpPr>
          <p:spPr>
            <a:xfrm>
              <a:off x="578068" y="2326347"/>
              <a:ext cx="182880" cy="182880"/>
            </a:xfrm>
            <a:prstGeom prst="ellipse">
              <a:avLst/>
            </a:prstGeom>
            <a:grp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308" name="Oval 307">
              <a:extLst>
                <a:ext uri="{FF2B5EF4-FFF2-40B4-BE49-F238E27FC236}">
                  <a16:creationId xmlns:a16="http://schemas.microsoft.com/office/drawing/2014/main" id="{9AD7EF27-D615-5F8F-7111-F74920B000C5}"/>
                </a:ext>
              </a:extLst>
            </p:cNvPr>
            <p:cNvSpPr>
              <a:spLocks noChangeAspect="1"/>
            </p:cNvSpPr>
            <p:nvPr/>
          </p:nvSpPr>
          <p:spPr>
            <a:xfrm>
              <a:off x="600928" y="2349207"/>
              <a:ext cx="137160" cy="137160"/>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309" name="Graphic 308" descr="Checkmark with solid fill">
              <a:extLst>
                <a:ext uri="{FF2B5EF4-FFF2-40B4-BE49-F238E27FC236}">
                  <a16:creationId xmlns:a16="http://schemas.microsoft.com/office/drawing/2014/main" id="{5CB3588F-C13F-336A-D35A-8F800DE9971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1483" y="2377980"/>
              <a:ext cx="82296" cy="82296"/>
            </a:xfrm>
            <a:prstGeom prst="rect">
              <a:avLst/>
            </a:prstGeom>
          </p:spPr>
        </p:pic>
      </p:grpSp>
      <p:grpSp>
        <p:nvGrpSpPr>
          <p:cNvPr id="310" name="Group 309">
            <a:extLst>
              <a:ext uri="{FF2B5EF4-FFF2-40B4-BE49-F238E27FC236}">
                <a16:creationId xmlns:a16="http://schemas.microsoft.com/office/drawing/2014/main" id="{78009E5F-C7D0-70ED-FEF5-11DBFAF282CD}"/>
              </a:ext>
            </a:extLst>
          </p:cNvPr>
          <p:cNvGrpSpPr/>
          <p:nvPr/>
        </p:nvGrpSpPr>
        <p:grpSpPr>
          <a:xfrm>
            <a:off x="10032528" y="1957854"/>
            <a:ext cx="1342996" cy="431417"/>
            <a:chOff x="836212" y="721771"/>
            <a:chExt cx="1423258" cy="457200"/>
          </a:xfrm>
        </p:grpSpPr>
        <p:grpSp>
          <p:nvGrpSpPr>
            <p:cNvPr id="311" name="Group 310">
              <a:extLst>
                <a:ext uri="{FF2B5EF4-FFF2-40B4-BE49-F238E27FC236}">
                  <a16:creationId xmlns:a16="http://schemas.microsoft.com/office/drawing/2014/main" id="{F1DFCB8D-C451-5D78-3672-99113DD7D8D9}"/>
                </a:ext>
              </a:extLst>
            </p:cNvPr>
            <p:cNvGrpSpPr/>
            <p:nvPr/>
          </p:nvGrpSpPr>
          <p:grpSpPr>
            <a:xfrm>
              <a:off x="836212" y="721771"/>
              <a:ext cx="457200" cy="457200"/>
              <a:chOff x="10231210" y="595408"/>
              <a:chExt cx="457200" cy="457200"/>
            </a:xfrm>
          </p:grpSpPr>
          <p:sp>
            <p:nvSpPr>
              <p:cNvPr id="313" name="Ovaal 214">
                <a:extLst>
                  <a:ext uri="{FF2B5EF4-FFF2-40B4-BE49-F238E27FC236}">
                    <a16:creationId xmlns:a16="http://schemas.microsoft.com/office/drawing/2014/main" id="{4B631E2A-C4DC-81CB-19F7-D9DA334AACF7}"/>
                  </a:ext>
                </a:extLst>
              </p:cNvPr>
              <p:cNvSpPr>
                <a:spLocks noChangeAspect="1"/>
              </p:cNvSpPr>
              <p:nvPr/>
            </p:nvSpPr>
            <p:spPr>
              <a:xfrm flipH="1">
                <a:off x="10231210" y="595408"/>
                <a:ext cx="457200" cy="457200"/>
              </a:xfrm>
              <a:prstGeom prst="ellipse">
                <a:avLst/>
              </a:prstGeom>
              <a:solidFill>
                <a:schemeClr val="tx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314" name="Graphic 313" descr="Ui Ux with solid fill">
                <a:extLst>
                  <a:ext uri="{FF2B5EF4-FFF2-40B4-BE49-F238E27FC236}">
                    <a16:creationId xmlns:a16="http://schemas.microsoft.com/office/drawing/2014/main" id="{6CECA9EC-C198-6CFA-5EEF-AE086DBA86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00091" y="675821"/>
                <a:ext cx="313430" cy="313430"/>
              </a:xfrm>
              <a:prstGeom prst="rect">
                <a:avLst/>
              </a:prstGeom>
            </p:spPr>
          </p:pic>
        </p:grpSp>
        <p:sp>
          <p:nvSpPr>
            <p:cNvPr id="312" name="Rectangle 52">
              <a:extLst>
                <a:ext uri="{FF2B5EF4-FFF2-40B4-BE49-F238E27FC236}">
                  <a16:creationId xmlns:a16="http://schemas.microsoft.com/office/drawing/2014/main" id="{0B5A1786-0825-F8BA-33C9-185415A1BE89}"/>
                </a:ext>
              </a:extLst>
            </p:cNvPr>
            <p:cNvSpPr/>
            <p:nvPr/>
          </p:nvSpPr>
          <p:spPr bwMode="auto">
            <a:xfrm>
              <a:off x="1392100" y="812069"/>
              <a:ext cx="867370" cy="2462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Digital Contact Centre</a:t>
              </a:r>
            </a:p>
          </p:txBody>
        </p:sp>
      </p:grpSp>
      <p:sp>
        <p:nvSpPr>
          <p:cNvPr id="315" name="Rectangle 52">
            <a:extLst>
              <a:ext uri="{FF2B5EF4-FFF2-40B4-BE49-F238E27FC236}">
                <a16:creationId xmlns:a16="http://schemas.microsoft.com/office/drawing/2014/main" id="{54C4403D-2801-C8C0-D76E-FCFD89676F4C}"/>
              </a:ext>
            </a:extLst>
          </p:cNvPr>
          <p:cNvSpPr/>
          <p:nvPr/>
        </p:nvSpPr>
        <p:spPr bwMode="auto">
          <a:xfrm>
            <a:off x="10032528" y="1578109"/>
            <a:ext cx="1376543" cy="1384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Ecosystem Focus</a:t>
            </a:r>
            <a:endParaRPr kumimoji="0" lang="en-US" sz="800" b="1"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endParaRPr>
          </a:p>
        </p:txBody>
      </p:sp>
      <p:cxnSp>
        <p:nvCxnSpPr>
          <p:cNvPr id="316" name="Straight Connector 315">
            <a:extLst>
              <a:ext uri="{FF2B5EF4-FFF2-40B4-BE49-F238E27FC236}">
                <a16:creationId xmlns:a16="http://schemas.microsoft.com/office/drawing/2014/main" id="{92BD8E14-D1EB-28F6-A5C2-26BBD416B85E}"/>
              </a:ext>
            </a:extLst>
          </p:cNvPr>
          <p:cNvCxnSpPr>
            <a:cxnSpLocks/>
          </p:cNvCxnSpPr>
          <p:nvPr/>
        </p:nvCxnSpPr>
        <p:spPr>
          <a:xfrm>
            <a:off x="10032528" y="1791087"/>
            <a:ext cx="1463040"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317" name="Group 316">
            <a:extLst>
              <a:ext uri="{FF2B5EF4-FFF2-40B4-BE49-F238E27FC236}">
                <a16:creationId xmlns:a16="http://schemas.microsoft.com/office/drawing/2014/main" id="{ED5F0E19-6BAC-9D5D-36D0-A803F6029D6D}"/>
              </a:ext>
            </a:extLst>
          </p:cNvPr>
          <p:cNvGrpSpPr/>
          <p:nvPr/>
        </p:nvGrpSpPr>
        <p:grpSpPr>
          <a:xfrm>
            <a:off x="10205590" y="2525657"/>
            <a:ext cx="1567309" cy="431417"/>
            <a:chOff x="836212" y="1260933"/>
            <a:chExt cx="1526969" cy="457200"/>
          </a:xfrm>
        </p:grpSpPr>
        <p:sp>
          <p:nvSpPr>
            <p:cNvPr id="318" name="Rectangle 317">
              <a:extLst>
                <a:ext uri="{FF2B5EF4-FFF2-40B4-BE49-F238E27FC236}">
                  <a16:creationId xmlns:a16="http://schemas.microsoft.com/office/drawing/2014/main" id="{038C9133-1842-E533-022C-419F2D950577}"/>
                </a:ext>
              </a:extLst>
            </p:cNvPr>
            <p:cNvSpPr/>
            <p:nvPr/>
          </p:nvSpPr>
          <p:spPr bwMode="auto">
            <a:xfrm>
              <a:off x="1418194" y="1384043"/>
              <a:ext cx="944987" cy="1969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225" rtl="0" eaLnBrk="1" fontAlgn="auto" latinLnBrk="0" hangingPunct="1">
                <a:lnSpc>
                  <a:spcPct val="8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Virtual Expert Image Collaboration (Agfa)</a:t>
              </a:r>
            </a:p>
          </p:txBody>
        </p:sp>
        <p:grpSp>
          <p:nvGrpSpPr>
            <p:cNvPr id="319" name="Group 318">
              <a:extLst>
                <a:ext uri="{FF2B5EF4-FFF2-40B4-BE49-F238E27FC236}">
                  <a16:creationId xmlns:a16="http://schemas.microsoft.com/office/drawing/2014/main" id="{DD79DFB0-7BA9-1F1E-A235-3843B18251F7}"/>
                </a:ext>
              </a:extLst>
            </p:cNvPr>
            <p:cNvGrpSpPr/>
            <p:nvPr/>
          </p:nvGrpSpPr>
          <p:grpSpPr>
            <a:xfrm>
              <a:off x="836212" y="1260933"/>
              <a:ext cx="457200" cy="457200"/>
              <a:chOff x="10231210" y="1910167"/>
              <a:chExt cx="457200" cy="457200"/>
            </a:xfrm>
          </p:grpSpPr>
          <p:sp>
            <p:nvSpPr>
              <p:cNvPr id="320" name="Ovaal 214">
                <a:extLst>
                  <a:ext uri="{FF2B5EF4-FFF2-40B4-BE49-F238E27FC236}">
                    <a16:creationId xmlns:a16="http://schemas.microsoft.com/office/drawing/2014/main" id="{C88435F4-AB2F-15AF-E32D-FB5A8FB29E21}"/>
                  </a:ext>
                </a:extLst>
              </p:cNvPr>
              <p:cNvSpPr>
                <a:spLocks noChangeAspect="1"/>
              </p:cNvSpPr>
              <p:nvPr/>
            </p:nvSpPr>
            <p:spPr>
              <a:xfrm flipH="1">
                <a:off x="10231210" y="1910167"/>
                <a:ext cx="457200" cy="457200"/>
              </a:xfrm>
              <a:prstGeom prst="ellipse">
                <a:avLst/>
              </a:prstGeom>
              <a:solidFill>
                <a:schemeClr val="tx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321" name="Graphic 391" descr="Lungs with solid fill">
                <a:extLst>
                  <a:ext uri="{FF2B5EF4-FFF2-40B4-BE49-F238E27FC236}">
                    <a16:creationId xmlns:a16="http://schemas.microsoft.com/office/drawing/2014/main" id="{D8C20942-AB3E-31B8-3BD7-8CE8FAE93A60}"/>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0300091" y="1964509"/>
                <a:ext cx="318065" cy="318065"/>
              </a:xfrm>
              <a:prstGeom prst="rect">
                <a:avLst/>
              </a:prstGeom>
            </p:spPr>
          </p:pic>
        </p:grpSp>
      </p:grpSp>
      <p:grpSp>
        <p:nvGrpSpPr>
          <p:cNvPr id="322" name="Group 321">
            <a:extLst>
              <a:ext uri="{FF2B5EF4-FFF2-40B4-BE49-F238E27FC236}">
                <a16:creationId xmlns:a16="http://schemas.microsoft.com/office/drawing/2014/main" id="{E2EEA3B7-8E65-CEF0-3436-E9BB199901F4}"/>
              </a:ext>
            </a:extLst>
          </p:cNvPr>
          <p:cNvGrpSpPr/>
          <p:nvPr/>
        </p:nvGrpSpPr>
        <p:grpSpPr>
          <a:xfrm>
            <a:off x="10267047" y="3175245"/>
            <a:ext cx="1368185" cy="431417"/>
            <a:chOff x="836212" y="1805391"/>
            <a:chExt cx="1449952" cy="457200"/>
          </a:xfrm>
        </p:grpSpPr>
        <p:sp>
          <p:nvSpPr>
            <p:cNvPr id="323" name="Rectangle 52">
              <a:extLst>
                <a:ext uri="{FF2B5EF4-FFF2-40B4-BE49-F238E27FC236}">
                  <a16:creationId xmlns:a16="http://schemas.microsoft.com/office/drawing/2014/main" id="{E0EB6FDB-F886-02AF-F6FC-419EDFCEF09A}"/>
                </a:ext>
              </a:extLst>
            </p:cNvPr>
            <p:cNvSpPr/>
            <p:nvPr/>
          </p:nvSpPr>
          <p:spPr bwMode="auto">
            <a:xfrm>
              <a:off x="1424197" y="1824015"/>
              <a:ext cx="861967" cy="29546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8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Care Coordination / Joint Care Plans (Clinical Reviews)</a:t>
              </a:r>
              <a:endParaRPr kumimoji="0" lang="en-US" sz="1100" b="1"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endParaRPr>
            </a:p>
          </p:txBody>
        </p:sp>
        <p:grpSp>
          <p:nvGrpSpPr>
            <p:cNvPr id="324" name="Group 323">
              <a:extLst>
                <a:ext uri="{FF2B5EF4-FFF2-40B4-BE49-F238E27FC236}">
                  <a16:creationId xmlns:a16="http://schemas.microsoft.com/office/drawing/2014/main" id="{F68678BF-9701-C8F7-193C-FF2AD1257E73}"/>
                </a:ext>
              </a:extLst>
            </p:cNvPr>
            <p:cNvGrpSpPr/>
            <p:nvPr/>
          </p:nvGrpSpPr>
          <p:grpSpPr>
            <a:xfrm>
              <a:off x="836212" y="1805391"/>
              <a:ext cx="457200" cy="457200"/>
              <a:chOff x="10231210" y="1153083"/>
              <a:chExt cx="457200" cy="457200"/>
            </a:xfrm>
          </p:grpSpPr>
          <p:sp>
            <p:nvSpPr>
              <p:cNvPr id="325" name="Ovaal 214">
                <a:extLst>
                  <a:ext uri="{FF2B5EF4-FFF2-40B4-BE49-F238E27FC236}">
                    <a16:creationId xmlns:a16="http://schemas.microsoft.com/office/drawing/2014/main" id="{4CA34F7F-60BF-87CD-069B-3068BDF2008E}"/>
                  </a:ext>
                </a:extLst>
              </p:cNvPr>
              <p:cNvSpPr>
                <a:spLocks noChangeAspect="1"/>
              </p:cNvSpPr>
              <p:nvPr/>
            </p:nvSpPr>
            <p:spPr>
              <a:xfrm flipH="1">
                <a:off x="10231210" y="1153083"/>
                <a:ext cx="457200" cy="457200"/>
              </a:xfrm>
              <a:prstGeom prst="ellipse">
                <a:avLst/>
              </a:prstGeom>
              <a:solidFill>
                <a:schemeClr val="tx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326" name="Graphic 325" descr="Remote work outline">
                <a:extLst>
                  <a:ext uri="{FF2B5EF4-FFF2-40B4-BE49-F238E27FC236}">
                    <a16:creationId xmlns:a16="http://schemas.microsoft.com/office/drawing/2014/main" id="{E14BBEFE-D884-871D-AE6E-F759EF8A142A}"/>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0309201" y="1210021"/>
                <a:ext cx="334453" cy="334453"/>
              </a:xfrm>
              <a:prstGeom prst="rect">
                <a:avLst/>
              </a:prstGeom>
            </p:spPr>
          </p:pic>
        </p:grpSp>
      </p:grpSp>
      <p:grpSp>
        <p:nvGrpSpPr>
          <p:cNvPr id="327" name="Group 326">
            <a:extLst>
              <a:ext uri="{FF2B5EF4-FFF2-40B4-BE49-F238E27FC236}">
                <a16:creationId xmlns:a16="http://schemas.microsoft.com/office/drawing/2014/main" id="{3720C558-42EE-941E-C63E-BFB2C8E0C8E5}"/>
              </a:ext>
            </a:extLst>
          </p:cNvPr>
          <p:cNvGrpSpPr/>
          <p:nvPr/>
        </p:nvGrpSpPr>
        <p:grpSpPr>
          <a:xfrm>
            <a:off x="10145630" y="4450975"/>
            <a:ext cx="1377195" cy="431417"/>
            <a:chOff x="836212" y="2892203"/>
            <a:chExt cx="1459501" cy="457200"/>
          </a:xfrm>
        </p:grpSpPr>
        <p:sp>
          <p:nvSpPr>
            <p:cNvPr id="328" name="Rectangle 52">
              <a:extLst>
                <a:ext uri="{FF2B5EF4-FFF2-40B4-BE49-F238E27FC236}">
                  <a16:creationId xmlns:a16="http://schemas.microsoft.com/office/drawing/2014/main" id="{BAC0E951-58FA-E8BE-A004-950556CCE655}"/>
                </a:ext>
              </a:extLst>
            </p:cNvPr>
            <p:cNvSpPr/>
            <p:nvPr/>
          </p:nvSpPr>
          <p:spPr bwMode="auto">
            <a:xfrm>
              <a:off x="1433746" y="3017878"/>
              <a:ext cx="861967" cy="1969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8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Care and Medical Management</a:t>
              </a:r>
            </a:p>
          </p:txBody>
        </p:sp>
        <p:grpSp>
          <p:nvGrpSpPr>
            <p:cNvPr id="329" name="Group 328">
              <a:extLst>
                <a:ext uri="{FF2B5EF4-FFF2-40B4-BE49-F238E27FC236}">
                  <a16:creationId xmlns:a16="http://schemas.microsoft.com/office/drawing/2014/main" id="{58B12B02-BFEF-2767-19D1-12EE8078C232}"/>
                </a:ext>
              </a:extLst>
            </p:cNvPr>
            <p:cNvGrpSpPr/>
            <p:nvPr/>
          </p:nvGrpSpPr>
          <p:grpSpPr>
            <a:xfrm>
              <a:off x="836212" y="2892203"/>
              <a:ext cx="457200" cy="457200"/>
              <a:chOff x="10231210" y="1153083"/>
              <a:chExt cx="457200" cy="457200"/>
            </a:xfrm>
          </p:grpSpPr>
          <p:sp>
            <p:nvSpPr>
              <p:cNvPr id="330" name="Ovaal 214">
                <a:extLst>
                  <a:ext uri="{FF2B5EF4-FFF2-40B4-BE49-F238E27FC236}">
                    <a16:creationId xmlns:a16="http://schemas.microsoft.com/office/drawing/2014/main" id="{28EA9493-CE8C-DB81-B3CA-C5F7B10F3176}"/>
                  </a:ext>
                </a:extLst>
              </p:cNvPr>
              <p:cNvSpPr>
                <a:spLocks noChangeAspect="1"/>
              </p:cNvSpPr>
              <p:nvPr/>
            </p:nvSpPr>
            <p:spPr>
              <a:xfrm flipH="1">
                <a:off x="10231210" y="1153083"/>
                <a:ext cx="457200" cy="457200"/>
              </a:xfrm>
              <a:prstGeom prst="ellipse">
                <a:avLst/>
              </a:prstGeom>
              <a:solidFill>
                <a:schemeClr val="tx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331" name="Graphic 330" descr="Remote work outline">
                <a:extLst>
                  <a:ext uri="{FF2B5EF4-FFF2-40B4-BE49-F238E27FC236}">
                    <a16:creationId xmlns:a16="http://schemas.microsoft.com/office/drawing/2014/main" id="{821D7003-A163-331F-EB4F-4BC6AFEDFC33}"/>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0309201" y="1210021"/>
                <a:ext cx="334453" cy="334453"/>
              </a:xfrm>
              <a:prstGeom prst="rect">
                <a:avLst/>
              </a:prstGeom>
            </p:spPr>
          </p:pic>
        </p:grpSp>
      </p:grpSp>
      <p:grpSp>
        <p:nvGrpSpPr>
          <p:cNvPr id="332" name="Group 331">
            <a:extLst>
              <a:ext uri="{FF2B5EF4-FFF2-40B4-BE49-F238E27FC236}">
                <a16:creationId xmlns:a16="http://schemas.microsoft.com/office/drawing/2014/main" id="{9E8A79B2-D62D-1C69-D36C-692CD14935AC}"/>
              </a:ext>
            </a:extLst>
          </p:cNvPr>
          <p:cNvGrpSpPr/>
          <p:nvPr/>
        </p:nvGrpSpPr>
        <p:grpSpPr>
          <a:xfrm>
            <a:off x="10239508" y="3800424"/>
            <a:ext cx="1332386" cy="431417"/>
            <a:chOff x="836212" y="2350814"/>
            <a:chExt cx="1412014" cy="457200"/>
          </a:xfrm>
        </p:grpSpPr>
        <p:sp>
          <p:nvSpPr>
            <p:cNvPr id="333" name="Rectangle 52">
              <a:extLst>
                <a:ext uri="{FF2B5EF4-FFF2-40B4-BE49-F238E27FC236}">
                  <a16:creationId xmlns:a16="http://schemas.microsoft.com/office/drawing/2014/main" id="{8AFF13FD-FF3C-5A8F-C99C-E93029F6234A}"/>
                </a:ext>
              </a:extLst>
            </p:cNvPr>
            <p:cNvSpPr/>
            <p:nvPr/>
          </p:nvSpPr>
          <p:spPr bwMode="auto">
            <a:xfrm>
              <a:off x="1433324" y="2472850"/>
              <a:ext cx="814902" cy="29546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80000"/>
                </a:lnSpc>
                <a:spcBef>
                  <a:spcPts val="0"/>
                </a:spcBef>
                <a:spcAft>
                  <a:spcPts val="0"/>
                </a:spcAft>
                <a:buClrTx/>
                <a:buSzTx/>
                <a:buFontTx/>
                <a:buNone/>
                <a:tabLst/>
                <a:defRPr/>
              </a:pPr>
              <a:r>
                <a:rPr kumimoji="0" lang="en-US" sz="800" b="0" i="0" u="none" strike="noStrike" kern="0" cap="none" spc="0" normalizeH="0" baseline="0" noProof="0">
                  <a:ln>
                    <a:noFill/>
                  </a:ln>
                  <a:solidFill>
                    <a:srgbClr val="595959"/>
                  </a:solidFill>
                  <a:effectLst/>
                  <a:uLnTx/>
                  <a:uFillTx/>
                  <a:latin typeface="Segoe UI" panose="020B0502040204020203" pitchFamily="34" charset="0"/>
                  <a:ea typeface="+mn-ea"/>
                  <a:cs typeface="Segoe UI" panose="020B0502040204020203" pitchFamily="34" charset="0"/>
                </a:rPr>
                <a:t>Utilization Management (Case Reviews)</a:t>
              </a:r>
            </a:p>
          </p:txBody>
        </p:sp>
        <p:grpSp>
          <p:nvGrpSpPr>
            <p:cNvPr id="334" name="Group 333">
              <a:extLst>
                <a:ext uri="{FF2B5EF4-FFF2-40B4-BE49-F238E27FC236}">
                  <a16:creationId xmlns:a16="http://schemas.microsoft.com/office/drawing/2014/main" id="{49C480B8-5D2E-5F7A-3263-35956B1DA005}"/>
                </a:ext>
              </a:extLst>
            </p:cNvPr>
            <p:cNvGrpSpPr/>
            <p:nvPr/>
          </p:nvGrpSpPr>
          <p:grpSpPr>
            <a:xfrm>
              <a:off x="836212" y="2350814"/>
              <a:ext cx="457200" cy="457200"/>
              <a:chOff x="836212" y="3449605"/>
              <a:chExt cx="457200" cy="457200"/>
            </a:xfrm>
          </p:grpSpPr>
          <p:sp>
            <p:nvSpPr>
              <p:cNvPr id="335" name="Ovaal 214">
                <a:extLst>
                  <a:ext uri="{FF2B5EF4-FFF2-40B4-BE49-F238E27FC236}">
                    <a16:creationId xmlns:a16="http://schemas.microsoft.com/office/drawing/2014/main" id="{964675F4-6028-35DA-2E07-C15D4EAEF74F}"/>
                  </a:ext>
                </a:extLst>
              </p:cNvPr>
              <p:cNvSpPr>
                <a:spLocks noChangeAspect="1"/>
              </p:cNvSpPr>
              <p:nvPr/>
            </p:nvSpPr>
            <p:spPr>
              <a:xfrm flipH="1">
                <a:off x="836212" y="3449605"/>
                <a:ext cx="457200" cy="457200"/>
              </a:xfrm>
              <a:prstGeom prst="ellipse">
                <a:avLst/>
              </a:prstGeom>
              <a:solidFill>
                <a:schemeClr val="tx2"/>
              </a:solidFill>
              <a:ln w="12700">
                <a:solidFill>
                  <a:schemeClr val="bg1"/>
                </a:solidFill>
                <a:prstDash val="solid"/>
              </a:ln>
              <a:effectLst>
                <a:outerShdw blurRad="101600" algn="ctr" rotWithShape="0">
                  <a:prstClr val="black">
                    <a:alpha val="2501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336" name="Graphic 38" descr="Bar chart with solid fill">
                <a:extLst>
                  <a:ext uri="{FF2B5EF4-FFF2-40B4-BE49-F238E27FC236}">
                    <a16:creationId xmlns:a16="http://schemas.microsoft.com/office/drawing/2014/main" id="{80EA106C-5EB1-396A-65C6-C0D63E2A99A6}"/>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899021" y="3522911"/>
                <a:ext cx="317071" cy="317071"/>
              </a:xfrm>
              <a:prstGeom prst="rect">
                <a:avLst/>
              </a:prstGeom>
            </p:spPr>
          </p:pic>
        </p:grpSp>
      </p:grpSp>
      <p:grpSp>
        <p:nvGrpSpPr>
          <p:cNvPr id="337" name="Group 336">
            <a:extLst>
              <a:ext uri="{FF2B5EF4-FFF2-40B4-BE49-F238E27FC236}">
                <a16:creationId xmlns:a16="http://schemas.microsoft.com/office/drawing/2014/main" id="{9011BDBE-C48A-C8EB-8D09-33E95DC1C744}"/>
              </a:ext>
            </a:extLst>
          </p:cNvPr>
          <p:cNvGrpSpPr/>
          <p:nvPr/>
        </p:nvGrpSpPr>
        <p:grpSpPr>
          <a:xfrm>
            <a:off x="10414049" y="4410493"/>
            <a:ext cx="182880" cy="182881"/>
            <a:chOff x="578068" y="2326347"/>
            <a:chExt cx="182880" cy="182880"/>
          </a:xfrm>
        </p:grpSpPr>
        <p:sp>
          <p:nvSpPr>
            <p:cNvPr id="338" name="Oval 337">
              <a:extLst>
                <a:ext uri="{FF2B5EF4-FFF2-40B4-BE49-F238E27FC236}">
                  <a16:creationId xmlns:a16="http://schemas.microsoft.com/office/drawing/2014/main" id="{EF297E02-66B9-BB1B-87E9-4C29F21DEDD2}"/>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339" name="Oval 338">
              <a:extLst>
                <a:ext uri="{FF2B5EF4-FFF2-40B4-BE49-F238E27FC236}">
                  <a16:creationId xmlns:a16="http://schemas.microsoft.com/office/drawing/2014/main" id="{556CE439-A70B-E0F4-117E-55F2035F37F1}"/>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340" name="Graphic 339" descr="Checkmark with solid fill">
              <a:extLst>
                <a:ext uri="{FF2B5EF4-FFF2-40B4-BE49-F238E27FC236}">
                  <a16:creationId xmlns:a16="http://schemas.microsoft.com/office/drawing/2014/main" id="{31D9C56D-9968-FA2F-EC86-4626D18A17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grpSp>
        <p:nvGrpSpPr>
          <p:cNvPr id="341" name="Group 340">
            <a:extLst>
              <a:ext uri="{FF2B5EF4-FFF2-40B4-BE49-F238E27FC236}">
                <a16:creationId xmlns:a16="http://schemas.microsoft.com/office/drawing/2014/main" id="{43C41D27-E937-B72C-1DB4-499EB3CA7E84}"/>
              </a:ext>
            </a:extLst>
          </p:cNvPr>
          <p:cNvGrpSpPr/>
          <p:nvPr/>
        </p:nvGrpSpPr>
        <p:grpSpPr>
          <a:xfrm>
            <a:off x="10503325" y="2763445"/>
            <a:ext cx="182880" cy="182881"/>
            <a:chOff x="578068" y="2326347"/>
            <a:chExt cx="182880" cy="182880"/>
          </a:xfrm>
          <a:solidFill>
            <a:srgbClr val="00B0F0"/>
          </a:solidFill>
        </p:grpSpPr>
        <p:sp>
          <p:nvSpPr>
            <p:cNvPr id="342" name="Oval 341">
              <a:extLst>
                <a:ext uri="{FF2B5EF4-FFF2-40B4-BE49-F238E27FC236}">
                  <a16:creationId xmlns:a16="http://schemas.microsoft.com/office/drawing/2014/main" id="{A9515840-FBDC-1536-0230-ED11DD814C46}"/>
                </a:ext>
              </a:extLst>
            </p:cNvPr>
            <p:cNvSpPr>
              <a:spLocks noChangeAspect="1"/>
            </p:cNvSpPr>
            <p:nvPr/>
          </p:nvSpPr>
          <p:spPr>
            <a:xfrm>
              <a:off x="578068" y="2326347"/>
              <a:ext cx="182880" cy="182880"/>
            </a:xfrm>
            <a:prstGeom prst="ellipse">
              <a:avLst/>
            </a:prstGeom>
            <a:grp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343" name="Oval 342">
              <a:extLst>
                <a:ext uri="{FF2B5EF4-FFF2-40B4-BE49-F238E27FC236}">
                  <a16:creationId xmlns:a16="http://schemas.microsoft.com/office/drawing/2014/main" id="{CCD56727-95D2-4C8A-993B-0525364743D2}"/>
                </a:ext>
              </a:extLst>
            </p:cNvPr>
            <p:cNvSpPr>
              <a:spLocks noChangeAspect="1"/>
            </p:cNvSpPr>
            <p:nvPr/>
          </p:nvSpPr>
          <p:spPr>
            <a:xfrm>
              <a:off x="600928" y="2349207"/>
              <a:ext cx="137160" cy="137160"/>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344" name="Graphic 343" descr="Checkmark with solid fill">
              <a:extLst>
                <a:ext uri="{FF2B5EF4-FFF2-40B4-BE49-F238E27FC236}">
                  <a16:creationId xmlns:a16="http://schemas.microsoft.com/office/drawing/2014/main" id="{2B24DCA0-31ED-DC64-F770-D945CF72440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1483" y="2377980"/>
              <a:ext cx="82296" cy="82296"/>
            </a:xfrm>
            <a:prstGeom prst="rect">
              <a:avLst/>
            </a:prstGeom>
          </p:spPr>
        </p:pic>
      </p:grpSp>
      <p:grpSp>
        <p:nvGrpSpPr>
          <p:cNvPr id="345" name="Group 344">
            <a:extLst>
              <a:ext uri="{FF2B5EF4-FFF2-40B4-BE49-F238E27FC236}">
                <a16:creationId xmlns:a16="http://schemas.microsoft.com/office/drawing/2014/main" id="{B88923F2-3331-A5AD-96C1-13CB7C2D7706}"/>
              </a:ext>
            </a:extLst>
          </p:cNvPr>
          <p:cNvGrpSpPr/>
          <p:nvPr/>
        </p:nvGrpSpPr>
        <p:grpSpPr>
          <a:xfrm>
            <a:off x="10471742" y="4762338"/>
            <a:ext cx="182880" cy="182881"/>
            <a:chOff x="578068" y="2326347"/>
            <a:chExt cx="182880" cy="182880"/>
          </a:xfrm>
          <a:solidFill>
            <a:srgbClr val="00B0F0"/>
          </a:solidFill>
        </p:grpSpPr>
        <p:sp>
          <p:nvSpPr>
            <p:cNvPr id="346" name="Oval 345">
              <a:extLst>
                <a:ext uri="{FF2B5EF4-FFF2-40B4-BE49-F238E27FC236}">
                  <a16:creationId xmlns:a16="http://schemas.microsoft.com/office/drawing/2014/main" id="{B6F9CCB5-E9DF-0E64-A17C-4B8A03C62383}"/>
                </a:ext>
              </a:extLst>
            </p:cNvPr>
            <p:cNvSpPr>
              <a:spLocks noChangeAspect="1"/>
            </p:cNvSpPr>
            <p:nvPr/>
          </p:nvSpPr>
          <p:spPr>
            <a:xfrm>
              <a:off x="578068" y="2326347"/>
              <a:ext cx="182880" cy="182880"/>
            </a:xfrm>
            <a:prstGeom prst="ellipse">
              <a:avLst/>
            </a:prstGeom>
            <a:grp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347" name="Oval 346">
              <a:extLst>
                <a:ext uri="{FF2B5EF4-FFF2-40B4-BE49-F238E27FC236}">
                  <a16:creationId xmlns:a16="http://schemas.microsoft.com/office/drawing/2014/main" id="{F935EF02-D739-A013-68CE-232025016FC4}"/>
                </a:ext>
              </a:extLst>
            </p:cNvPr>
            <p:cNvSpPr>
              <a:spLocks noChangeAspect="1"/>
            </p:cNvSpPr>
            <p:nvPr/>
          </p:nvSpPr>
          <p:spPr>
            <a:xfrm>
              <a:off x="600928" y="2349207"/>
              <a:ext cx="137160" cy="137160"/>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348" name="Graphic 347" descr="Checkmark with solid fill">
              <a:extLst>
                <a:ext uri="{FF2B5EF4-FFF2-40B4-BE49-F238E27FC236}">
                  <a16:creationId xmlns:a16="http://schemas.microsoft.com/office/drawing/2014/main" id="{0C1E607A-7A82-4BB7-0CF1-A01BE7DBDF1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1483" y="2377980"/>
              <a:ext cx="82296" cy="82296"/>
            </a:xfrm>
            <a:prstGeom prst="rect">
              <a:avLst/>
            </a:prstGeom>
          </p:spPr>
        </p:pic>
      </p:grpSp>
      <p:grpSp>
        <p:nvGrpSpPr>
          <p:cNvPr id="349" name="Group 348">
            <a:extLst>
              <a:ext uri="{FF2B5EF4-FFF2-40B4-BE49-F238E27FC236}">
                <a16:creationId xmlns:a16="http://schemas.microsoft.com/office/drawing/2014/main" id="{DE8899E8-AE6D-94F5-053E-E61C46D54FBC}"/>
              </a:ext>
            </a:extLst>
          </p:cNvPr>
          <p:cNvGrpSpPr/>
          <p:nvPr/>
        </p:nvGrpSpPr>
        <p:grpSpPr>
          <a:xfrm>
            <a:off x="10526185" y="3159395"/>
            <a:ext cx="182880" cy="182881"/>
            <a:chOff x="578068" y="2326347"/>
            <a:chExt cx="182880" cy="182880"/>
          </a:xfrm>
        </p:grpSpPr>
        <p:sp>
          <p:nvSpPr>
            <p:cNvPr id="350" name="Oval 349">
              <a:extLst>
                <a:ext uri="{FF2B5EF4-FFF2-40B4-BE49-F238E27FC236}">
                  <a16:creationId xmlns:a16="http://schemas.microsoft.com/office/drawing/2014/main" id="{2FCF5C09-0A2F-4EBA-2F08-D14435E9EB05}"/>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351" name="Oval 350">
              <a:extLst>
                <a:ext uri="{FF2B5EF4-FFF2-40B4-BE49-F238E27FC236}">
                  <a16:creationId xmlns:a16="http://schemas.microsoft.com/office/drawing/2014/main" id="{E7F89FF1-6EC2-7C18-4F90-90C2BE284480}"/>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352" name="Graphic 351" descr="Checkmark with solid fill">
              <a:extLst>
                <a:ext uri="{FF2B5EF4-FFF2-40B4-BE49-F238E27FC236}">
                  <a16:creationId xmlns:a16="http://schemas.microsoft.com/office/drawing/2014/main" id="{BEF924AA-AB1A-25FF-A9E3-A006E897FA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grpSp>
        <p:nvGrpSpPr>
          <p:cNvPr id="353" name="Group 352">
            <a:extLst>
              <a:ext uri="{FF2B5EF4-FFF2-40B4-BE49-F238E27FC236}">
                <a16:creationId xmlns:a16="http://schemas.microsoft.com/office/drawing/2014/main" id="{DE1EA6E1-C837-C2CD-0C19-6D5794C4F840}"/>
              </a:ext>
            </a:extLst>
          </p:cNvPr>
          <p:cNvGrpSpPr/>
          <p:nvPr/>
        </p:nvGrpSpPr>
        <p:grpSpPr>
          <a:xfrm>
            <a:off x="10494602" y="3743570"/>
            <a:ext cx="182880" cy="182881"/>
            <a:chOff x="578068" y="2326347"/>
            <a:chExt cx="182880" cy="182880"/>
          </a:xfrm>
        </p:grpSpPr>
        <p:sp>
          <p:nvSpPr>
            <p:cNvPr id="354" name="Oval 353">
              <a:extLst>
                <a:ext uri="{FF2B5EF4-FFF2-40B4-BE49-F238E27FC236}">
                  <a16:creationId xmlns:a16="http://schemas.microsoft.com/office/drawing/2014/main" id="{E1021050-8023-0296-0B63-2513A9C3D3A8}"/>
                </a:ext>
              </a:extLst>
            </p:cNvPr>
            <p:cNvSpPr>
              <a:spLocks noChangeAspect="1"/>
            </p:cNvSpPr>
            <p:nvPr/>
          </p:nvSpPr>
          <p:spPr>
            <a:xfrm>
              <a:off x="578068" y="2326347"/>
              <a:ext cx="182880" cy="182880"/>
            </a:xfrm>
            <a:prstGeom prst="ellipse">
              <a:avLst/>
            </a:prstGeom>
            <a:solidFill>
              <a:schemeClr val="bg1"/>
            </a:solidFill>
            <a:ln w="12700">
              <a:solidFill>
                <a:srgbClr val="00B050"/>
              </a:solidFill>
            </a:ln>
            <a:effectLst>
              <a:outerShdw blurRad="101600" algn="ctr" rotWithShape="0">
                <a:srgbClr val="00B050">
                  <a:alpha val="29632"/>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sp>
          <p:nvSpPr>
            <p:cNvPr id="355" name="Oval 354">
              <a:extLst>
                <a:ext uri="{FF2B5EF4-FFF2-40B4-BE49-F238E27FC236}">
                  <a16:creationId xmlns:a16="http://schemas.microsoft.com/office/drawing/2014/main" id="{0ABD5FAE-2B01-396F-F46E-12D6BDDF1D3A}"/>
                </a:ext>
              </a:extLst>
            </p:cNvPr>
            <p:cNvSpPr>
              <a:spLocks noChangeAspect="1"/>
            </p:cNvSpPr>
            <p:nvPr/>
          </p:nvSpPr>
          <p:spPr>
            <a:xfrm>
              <a:off x="600928" y="2349207"/>
              <a:ext cx="137160" cy="137160"/>
            </a:xfrm>
            <a:prstGeom prst="ellipse">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Light"/>
                <a:ea typeface="+mn-ea"/>
                <a:cs typeface="+mn-cs"/>
              </a:endParaRPr>
            </a:p>
          </p:txBody>
        </p:sp>
        <p:pic>
          <p:nvPicPr>
            <p:cNvPr id="356" name="Graphic 355" descr="Checkmark with solid fill">
              <a:extLst>
                <a:ext uri="{FF2B5EF4-FFF2-40B4-BE49-F238E27FC236}">
                  <a16:creationId xmlns:a16="http://schemas.microsoft.com/office/drawing/2014/main" id="{DA0A5274-0D9D-E002-0CB7-78A362D4E95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483" y="2377980"/>
              <a:ext cx="82296" cy="82296"/>
            </a:xfrm>
            <a:prstGeom prst="rect">
              <a:avLst/>
            </a:prstGeom>
          </p:spPr>
        </p:pic>
      </p:grpSp>
      <p:sp>
        <p:nvSpPr>
          <p:cNvPr id="357" name="Rectangle 356">
            <a:extLst>
              <a:ext uri="{FF2B5EF4-FFF2-40B4-BE49-F238E27FC236}">
                <a16:creationId xmlns:a16="http://schemas.microsoft.com/office/drawing/2014/main" id="{2985D554-94DA-9792-C170-8E18E7E14433}"/>
              </a:ext>
            </a:extLst>
          </p:cNvPr>
          <p:cNvSpPr/>
          <p:nvPr/>
        </p:nvSpPr>
        <p:spPr>
          <a:xfrm>
            <a:off x="450056" y="670087"/>
            <a:ext cx="1915889" cy="306015"/>
          </a:xfrm>
          <a:prstGeom prst="rect">
            <a:avLst/>
          </a:prstGeom>
          <a:gradFill>
            <a:gsLst>
              <a:gs pos="0">
                <a:schemeClr val="tx2"/>
              </a:gs>
              <a:gs pos="100000">
                <a:schemeClr val="accent2"/>
              </a:gs>
            </a:gsLst>
            <a:lin ang="10800000" scaled="1"/>
          </a:gradFill>
          <a:ln w="12700" cap="flat" cmpd="sng" algn="ctr">
            <a:noFill/>
            <a:prstDash val="solid"/>
            <a:miter lim="800000"/>
          </a:ln>
          <a:effectLst/>
        </p:spPr>
        <p:txBody>
          <a:bodyPr lIns="36000" rIns="3600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000" b="1" kern="0">
                <a:solidFill>
                  <a:srgbClr val="F2F2F2"/>
                </a:solidFill>
                <a:latin typeface="Segoe UI" panose="020B0502040204020203" pitchFamily="34" charset="0"/>
                <a:cs typeface="Segoe UI" panose="020B0502040204020203" pitchFamily="34" charset="0"/>
              </a:rPr>
              <a:t>Leverage Existing </a:t>
            </a:r>
            <a:r>
              <a:rPr lang="en-US" sz="1000" b="1" kern="0" err="1">
                <a:solidFill>
                  <a:srgbClr val="F2F2F2"/>
                </a:solidFill>
                <a:latin typeface="Segoe UI" panose="020B0502040204020203" pitchFamily="34" charset="0"/>
                <a:cs typeface="Segoe UI" panose="020B0502040204020203" pitchFamily="34" charset="0"/>
              </a:rPr>
              <a:t>Licences</a:t>
            </a:r>
            <a:endParaRPr kumimoji="0" lang="en-GB" sz="1000" b="1" i="0" u="none" strike="noStrike" kern="0" cap="none" spc="0" normalizeH="0" baseline="0" noProof="0">
              <a:ln>
                <a:noFill/>
              </a:ln>
              <a:solidFill>
                <a:srgbClr val="F2F2F2"/>
              </a:solidFill>
              <a:effectLst/>
              <a:uLnTx/>
              <a:uFillTx/>
              <a:latin typeface="Segoe UI" panose="020B0502040204020203" pitchFamily="34" charset="0"/>
              <a:cs typeface="Segoe UI" panose="020B0502040204020203" pitchFamily="34" charset="0"/>
            </a:endParaRPr>
          </a:p>
        </p:txBody>
      </p:sp>
      <p:sp>
        <p:nvSpPr>
          <p:cNvPr id="359" name="Rectangle 358">
            <a:extLst>
              <a:ext uri="{FF2B5EF4-FFF2-40B4-BE49-F238E27FC236}">
                <a16:creationId xmlns:a16="http://schemas.microsoft.com/office/drawing/2014/main" id="{F4C85E5F-EB48-48C8-676F-2340643B7B7F}"/>
              </a:ext>
            </a:extLst>
          </p:cNvPr>
          <p:cNvSpPr/>
          <p:nvPr/>
        </p:nvSpPr>
        <p:spPr>
          <a:xfrm>
            <a:off x="450056" y="670086"/>
            <a:ext cx="1915890" cy="5447570"/>
          </a:xfrm>
          <a:prstGeom prst="rect">
            <a:avLst/>
          </a:prstGeom>
          <a:noFill/>
          <a:ln w="12700" cap="flat" cmpd="sng" algn="ctr">
            <a:solidFill>
              <a:schemeClr val="accent1"/>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2F2F2"/>
              </a:solidFill>
              <a:effectLst/>
              <a:uLnTx/>
              <a:uFillTx/>
              <a:latin typeface="Arial Nova Light"/>
              <a:ea typeface="+mn-ea"/>
              <a:cs typeface="+mn-cs"/>
            </a:endParaRPr>
          </a:p>
        </p:txBody>
      </p:sp>
      <p:sp>
        <p:nvSpPr>
          <p:cNvPr id="360" name="Text Placeholder 3">
            <a:extLst>
              <a:ext uri="{FF2B5EF4-FFF2-40B4-BE49-F238E27FC236}">
                <a16:creationId xmlns:a16="http://schemas.microsoft.com/office/drawing/2014/main" id="{6E680090-6A1A-21C1-65CE-43C5F1ADB223}"/>
              </a:ext>
            </a:extLst>
          </p:cNvPr>
          <p:cNvSpPr txBox="1">
            <a:spLocks/>
          </p:cNvSpPr>
          <p:nvPr/>
        </p:nvSpPr>
        <p:spPr>
          <a:xfrm>
            <a:off x="440161" y="1628650"/>
            <a:ext cx="1820372" cy="4431419"/>
          </a:xfrm>
          <a:prstGeom prst="rect">
            <a:avLst/>
          </a:prstGeom>
        </p:spPr>
        <p:txBody>
          <a:bodyPr lIns="0" tIns="0" rIns="0" bIns="0" anchor="t"/>
          <a:lstStyle>
            <a:lvl1pPr marL="0" marR="0" indent="0" algn="l" defTabSz="914286" rtl="0" eaLnBrk="1" fontAlgn="auto" latinLnBrk="0" hangingPunct="1">
              <a:lnSpc>
                <a:spcPct val="90000"/>
              </a:lnSpc>
              <a:spcBef>
                <a:spcPts val="1000"/>
              </a:spcBef>
              <a:spcAft>
                <a:spcPts val="0"/>
              </a:spcAft>
              <a:buClr>
                <a:schemeClr val="accent1"/>
              </a:buClr>
              <a:buSzPct val="125000"/>
              <a:buFont typeface="+mj-lt" panose="020B0302030403020204" pitchFamily="34" charset="0"/>
              <a:buNone/>
              <a:tabLst/>
              <a:defRPr sz="1200" b="0" kern="1200">
                <a:solidFill>
                  <a:schemeClr val="tx1"/>
                </a:solidFill>
                <a:latin typeface="+mn-lt"/>
                <a:ea typeface="+mn-ea"/>
                <a:cs typeface="+mn-cs"/>
              </a:defRPr>
            </a:lvl1pPr>
            <a:lvl2pPr marL="736924" indent="-467870" algn="l" defTabSz="914286" rtl="0" eaLnBrk="1" latinLnBrk="0" hangingPunct="1">
              <a:lnSpc>
                <a:spcPct val="90000"/>
              </a:lnSpc>
              <a:spcBef>
                <a:spcPts val="500"/>
              </a:spcBef>
              <a:buClr>
                <a:schemeClr val="accent1"/>
              </a:buClr>
              <a:buSzPct val="100000"/>
              <a:buFontTx/>
              <a:buBlip>
                <a:blip r:embed="rId54"/>
              </a:buBlip>
              <a:defRPr sz="1200" kern="1200">
                <a:solidFill>
                  <a:schemeClr val="tx1"/>
                </a:solidFill>
                <a:latin typeface="+mn-lt" panose="020B0304020202020204" pitchFamily="34" charset="0"/>
                <a:ea typeface="+mn-ea"/>
                <a:cs typeface="+mn-cs"/>
              </a:defRPr>
            </a:lvl2pPr>
            <a:lvl3pPr marL="942881" indent="0" algn="r" defTabSz="914286" rtl="0" eaLnBrk="1" latinLnBrk="0" hangingPunct="1">
              <a:lnSpc>
                <a:spcPct val="90000"/>
              </a:lnSpc>
              <a:spcBef>
                <a:spcPts val="500"/>
              </a:spcBef>
              <a:buClr>
                <a:schemeClr val="accent1"/>
              </a:buClr>
              <a:buSzPct val="125000"/>
              <a:buFontTx/>
              <a:buNone/>
              <a:defRPr sz="1200" b="0" i="1" kern="1200">
                <a:solidFill>
                  <a:schemeClr val="tx1"/>
                </a:solidFill>
                <a:latin typeface="+mj-lt" panose="020B0504020202020204" pitchFamily="34" charset="0"/>
                <a:ea typeface="+mn-ea"/>
                <a:cs typeface="+mn-cs"/>
              </a:defRPr>
            </a:lvl3pPr>
            <a:lvl4pPr marL="1142886" indent="0" algn="l" defTabSz="914286" rtl="0" eaLnBrk="1" latinLnBrk="0" hangingPunct="1">
              <a:lnSpc>
                <a:spcPct val="90000"/>
              </a:lnSpc>
              <a:spcBef>
                <a:spcPts val="500"/>
              </a:spcBef>
              <a:buClr>
                <a:schemeClr val="accent1"/>
              </a:buClr>
              <a:buSzPct val="125000"/>
              <a:buFontTx/>
              <a:buNone/>
              <a:defRPr sz="1200" kern="1200">
                <a:solidFill>
                  <a:schemeClr val="tx1"/>
                </a:solidFill>
                <a:latin typeface="+mn-lt" panose="020B0304020202020204" pitchFamily="34" charset="0"/>
                <a:ea typeface="+mn-ea"/>
                <a:cs typeface="+mn-cs"/>
              </a:defRPr>
            </a:lvl4pPr>
            <a:lvl5pPr marL="1342891" indent="0" algn="l" defTabSz="914286" rtl="0" eaLnBrk="1" latinLnBrk="0" hangingPunct="1">
              <a:lnSpc>
                <a:spcPct val="90000"/>
              </a:lnSpc>
              <a:spcBef>
                <a:spcPts val="500"/>
              </a:spcBef>
              <a:buClr>
                <a:schemeClr val="accent1"/>
              </a:buClr>
              <a:buSzPct val="125000"/>
              <a:buFontTx/>
              <a:buNone/>
              <a:defRPr sz="1200" kern="1200">
                <a:solidFill>
                  <a:schemeClr val="tx1"/>
                </a:solidFill>
                <a:latin typeface="+mn-lt" panose="020B0304020202020204" pitchFamily="34" charset="0"/>
                <a:ea typeface="+mn-ea"/>
                <a:cs typeface="+mn-cs"/>
              </a:defRPr>
            </a:lvl5pPr>
            <a:lvl6pPr marL="2514286"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6pPr>
            <a:lvl7pPr marL="2971429"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7pPr>
            <a:lvl8pPr marL="3428572"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8pPr>
            <a:lvl9pPr marL="3885714"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9pPr>
          </a:lstStyle>
          <a:p>
            <a:pPr marL="180000">
              <a:lnSpc>
                <a:spcPct val="100000"/>
              </a:lnSpc>
            </a:pPr>
            <a:r>
              <a:rPr lang="en-US" sz="1000" dirty="0"/>
              <a:t>Avanade can help ICSs and </a:t>
            </a:r>
            <a:r>
              <a:rPr lang="en-US" sz="1000" dirty="0" err="1"/>
              <a:t>organisations</a:t>
            </a:r>
            <a:r>
              <a:rPr lang="en-US" sz="1000" dirty="0"/>
              <a:t> that use NHS Mail today to transform how Digital care is delivered. </a:t>
            </a:r>
          </a:p>
          <a:p>
            <a:pPr marL="180000">
              <a:lnSpc>
                <a:spcPct val="100000"/>
              </a:lnSpc>
              <a:spcBef>
                <a:spcPts val="0"/>
              </a:spcBef>
            </a:pPr>
            <a:r>
              <a:rPr lang="en-US" sz="1000" dirty="0"/>
              <a:t>A suite of outcomes can now be centrally managed but delivered and integrated into your local systems using tried and tested capabilities. </a:t>
            </a:r>
          </a:p>
          <a:p>
            <a:pPr marL="180000">
              <a:lnSpc>
                <a:spcPct val="100000"/>
              </a:lnSpc>
            </a:pPr>
            <a:r>
              <a:rPr lang="en-US" sz="1000" dirty="0"/>
              <a:t>Our unique offering leverages all of the investment made by NHS England, using Microsoft technologies that are familiar </a:t>
            </a:r>
          </a:p>
          <a:p>
            <a:pPr marL="180000">
              <a:lnSpc>
                <a:spcPct val="100000"/>
              </a:lnSpc>
              <a:spcBef>
                <a:spcPts val="0"/>
              </a:spcBef>
            </a:pPr>
            <a:r>
              <a:rPr lang="en-US" sz="1000" dirty="0"/>
              <a:t>and accessible.</a:t>
            </a:r>
          </a:p>
          <a:p>
            <a:pPr marL="180000">
              <a:lnSpc>
                <a:spcPct val="100000"/>
              </a:lnSpc>
            </a:pPr>
            <a:r>
              <a:rPr lang="en-US" sz="1000" dirty="0"/>
              <a:t>From Intranets to fully integrated digital care, we can reduce deployment risks and time to value.</a:t>
            </a:r>
          </a:p>
          <a:p>
            <a:pPr marL="180000">
              <a:lnSpc>
                <a:spcPct val="100000"/>
              </a:lnSpc>
            </a:pPr>
            <a:r>
              <a:rPr kumimoji="0" lang="en-US" sz="1000" b="0" i="0" u="none" strike="noStrike" kern="1200" cap="none" spc="0" normalizeH="0" baseline="0" noProof="0" dirty="0">
                <a:ln>
                  <a:noFill/>
                </a:ln>
                <a:solidFill>
                  <a:srgbClr val="FF5800"/>
                </a:solidFill>
                <a:effectLst/>
                <a:uLnTx/>
                <a:uFillTx/>
                <a:latin typeface="Segoe UI"/>
                <a:ea typeface="+mj-ea"/>
                <a:cs typeface="Segoe UI"/>
              </a:rPr>
              <a:t>Our </a:t>
            </a:r>
            <a:r>
              <a:rPr kumimoji="0" lang="en-US" sz="1000" b="1" i="0" u="none" strike="noStrike" kern="1200" cap="none" spc="0" normalizeH="0" baseline="0" noProof="0" dirty="0">
                <a:ln>
                  <a:noFill/>
                </a:ln>
                <a:solidFill>
                  <a:srgbClr val="FF5800"/>
                </a:solidFill>
                <a:effectLst/>
                <a:uLnTx/>
                <a:uFillTx/>
                <a:latin typeface="Segoe UI"/>
                <a:ea typeface="+mj-ea"/>
                <a:cs typeface="Segoe UI"/>
              </a:rPr>
              <a:t>Vision</a:t>
            </a:r>
            <a:r>
              <a:rPr kumimoji="0" lang="en-US" sz="1000" b="0" i="0" u="none" strike="noStrike" kern="1200" cap="none" spc="0" normalizeH="0" baseline="0" noProof="0" dirty="0">
                <a:ln>
                  <a:noFill/>
                </a:ln>
                <a:solidFill>
                  <a:srgbClr val="FF5800"/>
                </a:solidFill>
                <a:effectLst/>
                <a:uLnTx/>
                <a:uFillTx/>
                <a:latin typeface="Segoe UI"/>
                <a:ea typeface="+mj-ea"/>
                <a:cs typeface="Segoe UI"/>
              </a:rPr>
              <a:t> is to provide </a:t>
            </a:r>
          </a:p>
          <a:p>
            <a:pPr marL="180000">
              <a:lnSpc>
                <a:spcPct val="100000"/>
              </a:lnSpc>
              <a:spcBef>
                <a:spcPts val="0"/>
              </a:spcBef>
            </a:pPr>
            <a:r>
              <a:rPr kumimoji="0" lang="en-US" sz="1000" b="0" i="0" u="none" strike="noStrike" kern="1200" cap="none" spc="0" normalizeH="0" baseline="0" noProof="0" dirty="0">
                <a:ln>
                  <a:noFill/>
                </a:ln>
                <a:solidFill>
                  <a:srgbClr val="FF5800"/>
                </a:solidFill>
                <a:effectLst/>
                <a:uLnTx/>
                <a:uFillTx/>
                <a:latin typeface="Segoe UI"/>
                <a:ea typeface="+mj-ea"/>
                <a:cs typeface="Segoe UI"/>
              </a:rPr>
              <a:t>a broad range of Patient, Clinician and Data/AI services.</a:t>
            </a:r>
          </a:p>
          <a:p>
            <a:pPr marL="180000">
              <a:lnSpc>
                <a:spcPct val="100000"/>
              </a:lnSpc>
            </a:pPr>
            <a:r>
              <a:rPr lang="en-US" sz="1000" dirty="0">
                <a:solidFill>
                  <a:srgbClr val="FF5800"/>
                </a:solidFill>
                <a:latin typeface="Segoe UI"/>
                <a:ea typeface="+mj-ea"/>
                <a:cs typeface="Segoe UI"/>
              </a:rPr>
              <a:t>Start with one and then add others as a </a:t>
            </a:r>
            <a:r>
              <a:rPr lang="en-US" sz="1000" b="1" dirty="0">
                <a:solidFill>
                  <a:srgbClr val="FF5800"/>
                </a:solidFill>
                <a:latin typeface="Segoe UI"/>
                <a:ea typeface="+mj-ea"/>
                <a:cs typeface="Segoe UI"/>
              </a:rPr>
              <a:t>change request </a:t>
            </a:r>
            <a:r>
              <a:rPr lang="en-US" sz="1000" dirty="0">
                <a:solidFill>
                  <a:srgbClr val="FF5800"/>
                </a:solidFill>
                <a:latin typeface="Segoe UI"/>
                <a:ea typeface="+mj-ea"/>
                <a:cs typeface="Segoe UI"/>
              </a:rPr>
              <a:t>rather than complex project.</a:t>
            </a:r>
            <a:endParaRPr lang="en-US" sz="1000" dirty="0"/>
          </a:p>
        </p:txBody>
      </p:sp>
      <p:sp>
        <p:nvSpPr>
          <p:cNvPr id="361" name="Rectangle 52">
            <a:extLst>
              <a:ext uri="{FF2B5EF4-FFF2-40B4-BE49-F238E27FC236}">
                <a16:creationId xmlns:a16="http://schemas.microsoft.com/office/drawing/2014/main" id="{80513573-7239-04B3-047F-0E0CD8AA28B5}"/>
              </a:ext>
            </a:extLst>
          </p:cNvPr>
          <p:cNvSpPr/>
          <p:nvPr/>
        </p:nvSpPr>
        <p:spPr bwMode="auto">
          <a:xfrm>
            <a:off x="5312427" y="4708123"/>
            <a:ext cx="998671" cy="1384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Generative AI</a:t>
            </a:r>
          </a:p>
        </p:txBody>
      </p:sp>
      <p:sp>
        <p:nvSpPr>
          <p:cNvPr id="362" name="Rectangle 5">
            <a:extLst>
              <a:ext uri="{FF2B5EF4-FFF2-40B4-BE49-F238E27FC236}">
                <a16:creationId xmlns:a16="http://schemas.microsoft.com/office/drawing/2014/main" id="{9A570608-82B8-5BED-3A2D-0456188E4736}"/>
              </a:ext>
            </a:extLst>
          </p:cNvPr>
          <p:cNvSpPr>
            <a:spLocks/>
          </p:cNvSpPr>
          <p:nvPr/>
        </p:nvSpPr>
        <p:spPr>
          <a:xfrm>
            <a:off x="5536388" y="2348866"/>
            <a:ext cx="1371600" cy="274320"/>
          </a:xfrm>
          <a:prstGeom prst="roundRect">
            <a:avLst>
              <a:gd name="adj" fmla="val 50000"/>
            </a:avLst>
          </a:prstGeom>
          <a:solidFill>
            <a:schemeClr val="bg1"/>
          </a:solidFill>
          <a:ln w="12700">
            <a:noFill/>
          </a:ln>
        </p:spPr>
        <p:txBody>
          <a:bodyPr wrap="none" lIns="0" tIns="0" rIns="0" bIns="0" anchor="ctr" anchorCtr="0">
            <a:noAutofit/>
          </a:bodyPr>
          <a:lstStyle/>
          <a:p>
            <a:pPr marL="0" marR="0" lvl="0" indent="0" algn="ctr" defTabSz="914049"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5800"/>
                </a:solidFill>
                <a:effectLst/>
                <a:uLnTx/>
                <a:uFillTx/>
                <a:latin typeface="Segoe UI Semibold" panose="020B0502040204020203" pitchFamily="34" charset="0"/>
                <a:ea typeface="ＭＳ Ｐゴシック" charset="0"/>
                <a:cs typeface="Segoe UI Semibold" panose="020B0502040204020203" pitchFamily="34" charset="0"/>
              </a:rPr>
              <a:t>Avanade Digital Care</a:t>
            </a:r>
          </a:p>
        </p:txBody>
      </p:sp>
    </p:spTree>
    <p:extLst>
      <p:ext uri="{BB962C8B-B14F-4D97-AF65-F5344CB8AC3E}">
        <p14:creationId xmlns:p14="http://schemas.microsoft.com/office/powerpoint/2010/main" val="190964232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D62A9-A336-7E06-3A83-5282C3A74A97}"/>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DADEFC53-CD81-8B3A-AA76-F921243D0664}"/>
              </a:ext>
            </a:extLst>
          </p:cNvPr>
          <p:cNvSpPr/>
          <p:nvPr/>
        </p:nvSpPr>
        <p:spPr>
          <a:xfrm>
            <a:off x="7476736" y="1798497"/>
            <a:ext cx="4181863" cy="306015"/>
          </a:xfrm>
          <a:prstGeom prst="rect">
            <a:avLst/>
          </a:prstGeom>
          <a:gradFill>
            <a:gsLst>
              <a:gs pos="0">
                <a:schemeClr val="bg2"/>
              </a:gs>
              <a:gs pos="100000">
                <a:schemeClr val="accent2"/>
              </a:gs>
            </a:gsLst>
            <a:lin ang="8100000" scaled="1"/>
          </a:gra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F2F2F2"/>
                </a:solidFill>
                <a:effectLst/>
                <a:uLnTx/>
                <a:uFillTx/>
                <a:latin typeface="Segoe UI" panose="020B0502040204020203" pitchFamily="34" charset="0"/>
                <a:cs typeface="Segoe UI" panose="020B0502040204020203" pitchFamily="34" charset="0"/>
              </a:rPr>
              <a:t>Benefits</a:t>
            </a:r>
          </a:p>
        </p:txBody>
      </p:sp>
      <p:sp>
        <p:nvSpPr>
          <p:cNvPr id="1039" name="Rectangle 1038">
            <a:extLst>
              <a:ext uri="{FF2B5EF4-FFF2-40B4-BE49-F238E27FC236}">
                <a16:creationId xmlns:a16="http://schemas.microsoft.com/office/drawing/2014/main" id="{EEDBD996-FAFE-6A5C-3210-E7B93D944947}"/>
              </a:ext>
            </a:extLst>
          </p:cNvPr>
          <p:cNvSpPr/>
          <p:nvPr/>
        </p:nvSpPr>
        <p:spPr>
          <a:xfrm>
            <a:off x="2977225" y="1798497"/>
            <a:ext cx="4216964" cy="306015"/>
          </a:xfrm>
          <a:prstGeom prst="rect">
            <a:avLst/>
          </a:prstGeom>
          <a:gradFill>
            <a:gsLst>
              <a:gs pos="0">
                <a:schemeClr val="tx2"/>
              </a:gs>
              <a:gs pos="100000">
                <a:schemeClr val="accent2"/>
              </a:gs>
            </a:gsLst>
            <a:lin ang="10800000" scaled="1"/>
          </a:gra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F2F2F2"/>
                </a:solidFill>
                <a:effectLst/>
                <a:uLnTx/>
                <a:uFillTx/>
                <a:latin typeface="Segoe UI" panose="020B0502040204020203" pitchFamily="34" charset="0"/>
                <a:cs typeface="Segoe UI" panose="020B0502040204020203" pitchFamily="34" charset="0"/>
              </a:rPr>
              <a:t>Features</a:t>
            </a:r>
          </a:p>
        </p:txBody>
      </p:sp>
      <p:sp>
        <p:nvSpPr>
          <p:cNvPr id="1036" name="Rectangle 1035">
            <a:extLst>
              <a:ext uri="{FF2B5EF4-FFF2-40B4-BE49-F238E27FC236}">
                <a16:creationId xmlns:a16="http://schemas.microsoft.com/office/drawing/2014/main" id="{F4868876-F09C-D55D-9AC1-930DF3B954E9}"/>
              </a:ext>
            </a:extLst>
          </p:cNvPr>
          <p:cNvSpPr/>
          <p:nvPr/>
        </p:nvSpPr>
        <p:spPr>
          <a:xfrm>
            <a:off x="452103" y="1798497"/>
            <a:ext cx="2164920" cy="301953"/>
          </a:xfrm>
          <a:prstGeom prst="rect">
            <a:avLst/>
          </a:prstGeom>
          <a:gradFill flip="none" rotWithShape="1">
            <a:gsLst>
              <a:gs pos="0">
                <a:schemeClr val="bg2"/>
              </a:gs>
              <a:gs pos="100000">
                <a:schemeClr val="accent2"/>
              </a:gs>
            </a:gsLst>
            <a:lin ang="8100000" scaled="1"/>
            <a:tileRect/>
          </a:gra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F2F2F2"/>
                </a:solidFill>
                <a:effectLst/>
                <a:uLnTx/>
                <a:uFillTx/>
                <a:latin typeface="Segoe UI" panose="020B0502040204020203" pitchFamily="34" charset="0"/>
                <a:cs typeface="Segoe UI" panose="020B0502040204020203" pitchFamily="34" charset="0"/>
              </a:rPr>
              <a:t>Description</a:t>
            </a:r>
          </a:p>
        </p:txBody>
      </p:sp>
      <p:sp>
        <p:nvSpPr>
          <p:cNvPr id="57" name="Rectangle 56">
            <a:extLst>
              <a:ext uri="{FF2B5EF4-FFF2-40B4-BE49-F238E27FC236}">
                <a16:creationId xmlns:a16="http://schemas.microsoft.com/office/drawing/2014/main" id="{46B4374A-1DE2-5143-B243-CCE898306BD7}"/>
              </a:ext>
            </a:extLst>
          </p:cNvPr>
          <p:cNvSpPr/>
          <p:nvPr/>
        </p:nvSpPr>
        <p:spPr>
          <a:xfrm>
            <a:off x="7476738" y="2100451"/>
            <a:ext cx="4181859" cy="595077"/>
          </a:xfrm>
          <a:prstGeom prst="rect">
            <a:avLst/>
          </a:prstGeom>
          <a:solidFill>
            <a:srgbClr val="F2F2F2"/>
          </a:solidFill>
          <a:ln w="12700" cap="flat" cmpd="sng" algn="ctr">
            <a:noFill/>
            <a:prstDash val="solid"/>
            <a:miter lim="800000"/>
          </a:ln>
          <a:effectLst/>
        </p:spPr>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effectLst/>
                <a:uLnTx/>
                <a:uFillTx/>
                <a:ea typeface="+mn-ea"/>
                <a:cs typeface="+mn-cs"/>
              </a:rPr>
              <a:t>Re-Use Central Licensing</a:t>
            </a:r>
            <a:endParaRPr kumimoji="0" lang="en-GB" sz="1200" b="1" i="0" u="none" strike="noStrike" kern="0" cap="none" spc="0" normalizeH="0" baseline="0" noProof="0">
              <a:ln>
                <a:noFill/>
              </a:ln>
              <a:effectLst/>
              <a:uLnTx/>
              <a:uFillTx/>
              <a:ea typeface="+mn-ea"/>
              <a:cs typeface="+mn-cs"/>
            </a:endParaRPr>
          </a:p>
        </p:txBody>
      </p:sp>
      <p:sp>
        <p:nvSpPr>
          <p:cNvPr id="6" name="Rectangle 5">
            <a:extLst>
              <a:ext uri="{FF2B5EF4-FFF2-40B4-BE49-F238E27FC236}">
                <a16:creationId xmlns:a16="http://schemas.microsoft.com/office/drawing/2014/main" id="{FDC7873E-B725-390C-255A-C120036A9DEC}"/>
              </a:ext>
            </a:extLst>
          </p:cNvPr>
          <p:cNvSpPr/>
          <p:nvPr/>
        </p:nvSpPr>
        <p:spPr>
          <a:xfrm>
            <a:off x="2975687" y="2100450"/>
            <a:ext cx="4220040" cy="595077"/>
          </a:xfrm>
          <a:prstGeom prst="rect">
            <a:avLst/>
          </a:prstGeom>
          <a:solidFill>
            <a:srgbClr val="F2F2F2"/>
          </a:solidFill>
          <a:ln w="12700" cap="flat" cmpd="sng" algn="ctr">
            <a:noFill/>
            <a:prstDash val="solid"/>
            <a:miter lim="800000"/>
          </a:ln>
          <a:effectLst/>
        </p:spPr>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ea typeface="+mn-ea"/>
                <a:cs typeface="+mn-cs"/>
              </a:rPr>
              <a:t>Deliver </a:t>
            </a:r>
            <a:r>
              <a:rPr kumimoji="0" lang="en-US" sz="1200" b="1" i="0" u="none" strike="noStrike" kern="0" cap="none" spc="0" normalizeH="0" baseline="0" noProof="0" dirty="0" err="1">
                <a:ln>
                  <a:noFill/>
                </a:ln>
                <a:effectLst/>
                <a:uLnTx/>
                <a:uFillTx/>
                <a:ea typeface="+mn-ea"/>
                <a:cs typeface="+mn-cs"/>
              </a:rPr>
              <a:t>Enterprize</a:t>
            </a:r>
            <a:r>
              <a:rPr kumimoji="0" lang="en-US" sz="1200" b="1" i="0" u="none" strike="noStrike" kern="0" cap="none" spc="0" normalizeH="0" baseline="0" noProof="0" dirty="0">
                <a:ln>
                  <a:noFill/>
                </a:ln>
                <a:effectLst/>
                <a:uLnTx/>
                <a:uFillTx/>
                <a:ea typeface="+mn-ea"/>
                <a:cs typeface="+mn-cs"/>
              </a:rPr>
              <a:t> Automation on the Microsoft Platform</a:t>
            </a:r>
            <a:endParaRPr kumimoji="0" lang="en-GB" sz="1200" b="1" i="0" u="none" strike="noStrike" kern="0" cap="none" spc="0" normalizeH="0" baseline="0" noProof="0" dirty="0">
              <a:ln>
                <a:noFill/>
              </a:ln>
              <a:effectLst/>
              <a:uLnTx/>
              <a:uFillTx/>
              <a:ea typeface="+mn-ea"/>
              <a:cs typeface="+mn-cs"/>
            </a:endParaRPr>
          </a:p>
        </p:txBody>
      </p:sp>
      <p:sp>
        <p:nvSpPr>
          <p:cNvPr id="38" name="Rectangle 37">
            <a:extLst>
              <a:ext uri="{FF2B5EF4-FFF2-40B4-BE49-F238E27FC236}">
                <a16:creationId xmlns:a16="http://schemas.microsoft.com/office/drawing/2014/main" id="{01EDECB6-76ED-5490-DB58-02CFCC05E344}"/>
              </a:ext>
            </a:extLst>
          </p:cNvPr>
          <p:cNvSpPr/>
          <p:nvPr/>
        </p:nvSpPr>
        <p:spPr>
          <a:xfrm>
            <a:off x="8957453" y="2127605"/>
            <a:ext cx="4585958" cy="938234"/>
          </a:xfrm>
          <a:prstGeom prst="rect">
            <a:avLst/>
          </a:prstGeom>
          <a:no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1A1A1A"/>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2B06D65A-0621-CFDE-5C90-0C446147F9BB}"/>
              </a:ext>
            </a:extLst>
          </p:cNvPr>
          <p:cNvSpPr/>
          <p:nvPr/>
        </p:nvSpPr>
        <p:spPr>
          <a:xfrm>
            <a:off x="7476736" y="1798497"/>
            <a:ext cx="4181863" cy="4204302"/>
          </a:xfrm>
          <a:prstGeom prst="rect">
            <a:avLst/>
          </a:prstGeom>
          <a:noFill/>
          <a:ln w="12700" cap="flat" cmpd="sng" algn="ctr">
            <a:solidFill>
              <a:schemeClr val="accent1"/>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2F2F2"/>
              </a:solidFill>
              <a:effectLst/>
              <a:uLnTx/>
              <a:uFillTx/>
              <a:latin typeface="Arial Nova Light"/>
              <a:ea typeface="+mn-ea"/>
              <a:cs typeface="+mn-cs"/>
            </a:endParaRPr>
          </a:p>
        </p:txBody>
      </p:sp>
      <p:sp>
        <p:nvSpPr>
          <p:cNvPr id="61" name="Text Placeholder 3">
            <a:extLst>
              <a:ext uri="{FF2B5EF4-FFF2-40B4-BE49-F238E27FC236}">
                <a16:creationId xmlns:a16="http://schemas.microsoft.com/office/drawing/2014/main" id="{ABFBF22D-CF82-5894-E19E-ED2461F6926A}"/>
              </a:ext>
            </a:extLst>
          </p:cNvPr>
          <p:cNvSpPr txBox="1">
            <a:spLocks/>
          </p:cNvSpPr>
          <p:nvPr/>
        </p:nvSpPr>
        <p:spPr>
          <a:xfrm>
            <a:off x="7473663" y="2757061"/>
            <a:ext cx="3942890" cy="3245738"/>
          </a:xfrm>
          <a:prstGeom prst="rect">
            <a:avLst/>
          </a:prstGeom>
        </p:spPr>
        <p:txBody>
          <a:bodyPr lIns="0" tIns="0" rIns="0" bIns="0"/>
          <a:lstStyle>
            <a:lvl1pPr marL="0" marR="0" indent="0" algn="l" defTabSz="914286" rtl="0" eaLnBrk="1" fontAlgn="auto" latinLnBrk="0" hangingPunct="1">
              <a:lnSpc>
                <a:spcPct val="90000"/>
              </a:lnSpc>
              <a:spcBef>
                <a:spcPts val="1000"/>
              </a:spcBef>
              <a:spcAft>
                <a:spcPts val="0"/>
              </a:spcAft>
              <a:buClr>
                <a:schemeClr val="accent1"/>
              </a:buClr>
              <a:buSzPct val="125000"/>
              <a:buFont typeface="+mj-lt" panose="020B0302030403020204" pitchFamily="34" charset="0"/>
              <a:buNone/>
              <a:tabLst/>
              <a:defRPr sz="1200" b="0" kern="1200">
                <a:solidFill>
                  <a:schemeClr val="tx1"/>
                </a:solidFill>
                <a:latin typeface="+mn-lt"/>
                <a:ea typeface="+mn-ea"/>
                <a:cs typeface="+mn-cs"/>
              </a:defRPr>
            </a:lvl1pPr>
            <a:lvl2pPr marL="736924" indent="-467870" algn="l" defTabSz="914286" rtl="0" eaLnBrk="1" latinLnBrk="0" hangingPunct="1">
              <a:lnSpc>
                <a:spcPct val="90000"/>
              </a:lnSpc>
              <a:spcBef>
                <a:spcPts val="500"/>
              </a:spcBef>
              <a:buClr>
                <a:schemeClr val="accent1"/>
              </a:buClr>
              <a:buSzPct val="100000"/>
              <a:buFontTx/>
              <a:buBlip>
                <a:blip r:embed="rId2"/>
              </a:buBlip>
              <a:defRPr sz="1200" kern="1200">
                <a:solidFill>
                  <a:schemeClr val="tx1"/>
                </a:solidFill>
                <a:latin typeface="+mn-lt" panose="020B0304020202020204" pitchFamily="34" charset="0"/>
                <a:ea typeface="+mn-ea"/>
                <a:cs typeface="+mn-cs"/>
              </a:defRPr>
            </a:lvl2pPr>
            <a:lvl3pPr marL="942881" indent="0" algn="r" defTabSz="914286" rtl="0" eaLnBrk="1" latinLnBrk="0" hangingPunct="1">
              <a:lnSpc>
                <a:spcPct val="90000"/>
              </a:lnSpc>
              <a:spcBef>
                <a:spcPts val="500"/>
              </a:spcBef>
              <a:buClr>
                <a:schemeClr val="accent1"/>
              </a:buClr>
              <a:buSzPct val="125000"/>
              <a:buFontTx/>
              <a:buNone/>
              <a:defRPr sz="1200" b="0" i="1" kern="1200">
                <a:solidFill>
                  <a:schemeClr val="tx1"/>
                </a:solidFill>
                <a:latin typeface="+mj-lt" panose="020B0504020202020204" pitchFamily="34" charset="0"/>
                <a:ea typeface="+mn-ea"/>
                <a:cs typeface="+mn-cs"/>
              </a:defRPr>
            </a:lvl3pPr>
            <a:lvl4pPr marL="1142886" indent="0" algn="l" defTabSz="914286" rtl="0" eaLnBrk="1" latinLnBrk="0" hangingPunct="1">
              <a:lnSpc>
                <a:spcPct val="90000"/>
              </a:lnSpc>
              <a:spcBef>
                <a:spcPts val="500"/>
              </a:spcBef>
              <a:buClr>
                <a:schemeClr val="accent1"/>
              </a:buClr>
              <a:buSzPct val="125000"/>
              <a:buFontTx/>
              <a:buNone/>
              <a:defRPr sz="1200" kern="1200">
                <a:solidFill>
                  <a:schemeClr val="tx1"/>
                </a:solidFill>
                <a:latin typeface="+mn-lt" panose="020B0304020202020204" pitchFamily="34" charset="0"/>
                <a:ea typeface="+mn-ea"/>
                <a:cs typeface="+mn-cs"/>
              </a:defRPr>
            </a:lvl4pPr>
            <a:lvl5pPr marL="1342891" indent="0" algn="l" defTabSz="914286" rtl="0" eaLnBrk="1" latinLnBrk="0" hangingPunct="1">
              <a:lnSpc>
                <a:spcPct val="90000"/>
              </a:lnSpc>
              <a:spcBef>
                <a:spcPts val="500"/>
              </a:spcBef>
              <a:buClr>
                <a:schemeClr val="accent1"/>
              </a:buClr>
              <a:buSzPct val="125000"/>
              <a:buFontTx/>
              <a:buNone/>
              <a:defRPr sz="1200" kern="1200">
                <a:solidFill>
                  <a:schemeClr val="tx1"/>
                </a:solidFill>
                <a:latin typeface="+mn-lt" panose="020B0304020202020204" pitchFamily="34" charset="0"/>
                <a:ea typeface="+mn-ea"/>
                <a:cs typeface="+mn-cs"/>
              </a:defRPr>
            </a:lvl5pPr>
            <a:lvl6pPr marL="2514286"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6pPr>
            <a:lvl7pPr marL="2971429"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7pPr>
            <a:lvl8pPr marL="3428572"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8pPr>
            <a:lvl9pPr marL="3885714"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9pPr>
          </a:lstStyle>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mn-ea"/>
                <a:cs typeface="+mn-cs"/>
              </a:rPr>
              <a:t>Federation means pan-ICS automation, shared </a:t>
            </a:r>
            <a:r>
              <a:rPr kumimoji="0" lang="en-US" sz="1100" b="0" i="0" u="none" strike="noStrike" kern="1200" cap="none" spc="0" normalizeH="0" baseline="0" noProof="0" dirty="0" err="1">
                <a:ln>
                  <a:noFill/>
                </a:ln>
                <a:effectLst/>
                <a:uLnTx/>
                <a:uFillTx/>
                <a:ea typeface="+mn-ea"/>
                <a:cs typeface="+mn-cs"/>
              </a:rPr>
              <a:t>CoE</a:t>
            </a:r>
            <a:r>
              <a:rPr kumimoji="0" lang="en-US" sz="1100" b="0" i="0" u="none" strike="noStrike" kern="1200" cap="none" spc="0" normalizeH="0" baseline="0" noProof="0" dirty="0">
                <a:ln>
                  <a:noFill/>
                </a:ln>
                <a:effectLst/>
                <a:uLnTx/>
                <a:uFillTx/>
                <a:ea typeface="+mn-ea"/>
                <a:cs typeface="+mn-cs"/>
              </a:rPr>
              <a:t>, local automation and no IG concerns</a:t>
            </a:r>
          </a:p>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mn-ea"/>
                <a:cs typeface="+mn-cs"/>
              </a:rPr>
              <a:t>Significant contribution to 2% year on year productivity saving</a:t>
            </a:r>
          </a:p>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mn-ea"/>
                <a:cs typeface="+mn-cs"/>
              </a:rPr>
              <a:t>Experienced Multi-disciplinary team (Business Analysts, Developers, Architects, Process SMEs)</a:t>
            </a:r>
          </a:p>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mn-ea"/>
                <a:cs typeface="+mn-cs"/>
              </a:rPr>
              <a:t>Practical experience in governance, risk, compliance and data sovereignty </a:t>
            </a:r>
          </a:p>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mn-ea"/>
                <a:cs typeface="+mn-cs"/>
              </a:rPr>
              <a:t>Lean process experts to optimize processes to unlock maximum benefits </a:t>
            </a:r>
          </a:p>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mn-ea"/>
                <a:cs typeface="+mn-cs"/>
              </a:rPr>
              <a:t>Access to a broader knowledge community globally across Avanade</a:t>
            </a:r>
          </a:p>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mn-ea"/>
                <a:cs typeface="+mn-cs"/>
              </a:rPr>
              <a:t>Rapid IA solutions development using technical accelerators and IPs, including </a:t>
            </a:r>
            <a:r>
              <a:rPr kumimoji="0" lang="en-US" sz="1100" b="0" i="0" u="none" strike="noStrike" kern="1200" cap="none" spc="0" normalizeH="0" baseline="0" noProof="0" dirty="0" err="1">
                <a:ln>
                  <a:noFill/>
                </a:ln>
                <a:effectLst/>
                <a:uLnTx/>
                <a:uFillTx/>
                <a:ea typeface="+mn-ea"/>
                <a:cs typeface="+mn-cs"/>
              </a:rPr>
              <a:t>GenAI</a:t>
            </a:r>
            <a:endParaRPr kumimoji="0" lang="en-US" sz="1100" b="0" i="0" u="none" strike="noStrike" kern="1200" cap="none" spc="0" normalizeH="0" baseline="0" noProof="0" dirty="0">
              <a:ln>
                <a:noFill/>
              </a:ln>
              <a:effectLst/>
              <a:uLnTx/>
              <a:uFillTx/>
              <a:ea typeface="+mn-ea"/>
              <a:cs typeface="+mn-cs"/>
            </a:endParaRPr>
          </a:p>
        </p:txBody>
      </p:sp>
      <p:sp>
        <p:nvSpPr>
          <p:cNvPr id="1033" name="Rectangle 1032">
            <a:extLst>
              <a:ext uri="{FF2B5EF4-FFF2-40B4-BE49-F238E27FC236}">
                <a16:creationId xmlns:a16="http://schemas.microsoft.com/office/drawing/2014/main" id="{05ADB058-D4CA-9C0C-493E-8FBDC65958BF}"/>
              </a:ext>
            </a:extLst>
          </p:cNvPr>
          <p:cNvSpPr/>
          <p:nvPr/>
        </p:nvSpPr>
        <p:spPr>
          <a:xfrm>
            <a:off x="452105" y="2100451"/>
            <a:ext cx="2164920" cy="595077"/>
          </a:xfrm>
          <a:prstGeom prst="rect">
            <a:avLst/>
          </a:prstGeom>
          <a:solidFill>
            <a:srgbClr val="F2F2F2"/>
          </a:solidFill>
          <a:ln w="12700" cap="flat" cmpd="sng" algn="ctr">
            <a:noFill/>
            <a:prstDash val="solid"/>
            <a:miter lim="800000"/>
          </a:ln>
          <a:effectLst/>
        </p:spPr>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b="1" kern="0"/>
              <a:t>Automation across Silos</a:t>
            </a:r>
            <a:endParaRPr kumimoji="0" lang="en-GB" sz="1200" b="1" i="0" u="none" strike="noStrike" kern="0" cap="none" spc="0" normalizeH="0" baseline="0" noProof="0">
              <a:ln>
                <a:noFill/>
              </a:ln>
              <a:effectLst/>
              <a:uLnTx/>
              <a:uFillTx/>
              <a:ea typeface="+mn-ea"/>
              <a:cs typeface="+mn-cs"/>
            </a:endParaRPr>
          </a:p>
        </p:txBody>
      </p:sp>
      <p:sp>
        <p:nvSpPr>
          <p:cNvPr id="1035" name="Rectangle 1034">
            <a:extLst>
              <a:ext uri="{FF2B5EF4-FFF2-40B4-BE49-F238E27FC236}">
                <a16:creationId xmlns:a16="http://schemas.microsoft.com/office/drawing/2014/main" id="{C2FBD87E-57CD-05C0-A497-BE061C238E0E}"/>
              </a:ext>
            </a:extLst>
          </p:cNvPr>
          <p:cNvSpPr/>
          <p:nvPr/>
        </p:nvSpPr>
        <p:spPr>
          <a:xfrm>
            <a:off x="452103" y="1798497"/>
            <a:ext cx="2164922" cy="4204302"/>
          </a:xfrm>
          <a:prstGeom prst="rect">
            <a:avLst/>
          </a:prstGeom>
          <a:noFill/>
          <a:ln w="12700" cap="flat" cmpd="sng" algn="ctr">
            <a:solidFill>
              <a:schemeClr val="accent1"/>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2F2F2"/>
              </a:solidFill>
              <a:effectLst/>
              <a:uLnTx/>
              <a:uFillTx/>
              <a:latin typeface="Arial Nova Light"/>
              <a:ea typeface="+mn-ea"/>
              <a:cs typeface="+mn-cs"/>
            </a:endParaRPr>
          </a:p>
        </p:txBody>
      </p:sp>
      <p:sp>
        <p:nvSpPr>
          <p:cNvPr id="1037" name="Text Placeholder 3">
            <a:extLst>
              <a:ext uri="{FF2B5EF4-FFF2-40B4-BE49-F238E27FC236}">
                <a16:creationId xmlns:a16="http://schemas.microsoft.com/office/drawing/2014/main" id="{1B047A28-A27B-CC2F-3520-C512F017D353}"/>
              </a:ext>
            </a:extLst>
          </p:cNvPr>
          <p:cNvSpPr txBox="1">
            <a:spLocks/>
          </p:cNvSpPr>
          <p:nvPr/>
        </p:nvSpPr>
        <p:spPr>
          <a:xfrm>
            <a:off x="558614" y="2757061"/>
            <a:ext cx="1951898" cy="2630786"/>
          </a:xfrm>
          <a:prstGeom prst="rect">
            <a:avLst/>
          </a:prstGeom>
        </p:spPr>
        <p:txBody>
          <a:bodyPr lIns="0" tIns="0" rIns="0" bIns="0" anchor="t"/>
          <a:lstStyle>
            <a:lvl1pPr marL="0" marR="0" indent="0" algn="l" defTabSz="914286" rtl="0" eaLnBrk="1" fontAlgn="auto" latinLnBrk="0" hangingPunct="1">
              <a:lnSpc>
                <a:spcPct val="90000"/>
              </a:lnSpc>
              <a:spcBef>
                <a:spcPts val="1000"/>
              </a:spcBef>
              <a:spcAft>
                <a:spcPts val="0"/>
              </a:spcAft>
              <a:buClr>
                <a:schemeClr val="accent1"/>
              </a:buClr>
              <a:buSzPct val="125000"/>
              <a:buFont typeface="+mj-lt" panose="020B0302030403020204" pitchFamily="34" charset="0"/>
              <a:buNone/>
              <a:tabLst/>
              <a:defRPr sz="1200" b="0" kern="1200">
                <a:solidFill>
                  <a:schemeClr val="tx1"/>
                </a:solidFill>
                <a:latin typeface="+mn-lt"/>
                <a:ea typeface="+mn-ea"/>
                <a:cs typeface="+mn-cs"/>
              </a:defRPr>
            </a:lvl1pPr>
            <a:lvl2pPr marL="736924" indent="-467870" algn="l" defTabSz="914286" rtl="0" eaLnBrk="1" latinLnBrk="0" hangingPunct="1">
              <a:lnSpc>
                <a:spcPct val="90000"/>
              </a:lnSpc>
              <a:spcBef>
                <a:spcPts val="500"/>
              </a:spcBef>
              <a:buClr>
                <a:schemeClr val="accent1"/>
              </a:buClr>
              <a:buSzPct val="100000"/>
              <a:buFontTx/>
              <a:buBlip>
                <a:blip r:embed="rId2"/>
              </a:buBlip>
              <a:defRPr sz="1200" kern="1200">
                <a:solidFill>
                  <a:schemeClr val="tx1"/>
                </a:solidFill>
                <a:latin typeface="+mn-lt" panose="020B0304020202020204" pitchFamily="34" charset="0"/>
                <a:ea typeface="+mn-ea"/>
                <a:cs typeface="+mn-cs"/>
              </a:defRPr>
            </a:lvl2pPr>
            <a:lvl3pPr marL="942881" indent="0" algn="r" defTabSz="914286" rtl="0" eaLnBrk="1" latinLnBrk="0" hangingPunct="1">
              <a:lnSpc>
                <a:spcPct val="90000"/>
              </a:lnSpc>
              <a:spcBef>
                <a:spcPts val="500"/>
              </a:spcBef>
              <a:buClr>
                <a:schemeClr val="accent1"/>
              </a:buClr>
              <a:buSzPct val="125000"/>
              <a:buFontTx/>
              <a:buNone/>
              <a:defRPr sz="1200" b="0" i="1" kern="1200">
                <a:solidFill>
                  <a:schemeClr val="tx1"/>
                </a:solidFill>
                <a:latin typeface="+mj-lt" panose="020B0504020202020204" pitchFamily="34" charset="0"/>
                <a:ea typeface="+mn-ea"/>
                <a:cs typeface="+mn-cs"/>
              </a:defRPr>
            </a:lvl3pPr>
            <a:lvl4pPr marL="1142886" indent="0" algn="l" defTabSz="914286" rtl="0" eaLnBrk="1" latinLnBrk="0" hangingPunct="1">
              <a:lnSpc>
                <a:spcPct val="90000"/>
              </a:lnSpc>
              <a:spcBef>
                <a:spcPts val="500"/>
              </a:spcBef>
              <a:buClr>
                <a:schemeClr val="accent1"/>
              </a:buClr>
              <a:buSzPct val="125000"/>
              <a:buFontTx/>
              <a:buNone/>
              <a:defRPr sz="1200" kern="1200">
                <a:solidFill>
                  <a:schemeClr val="tx1"/>
                </a:solidFill>
                <a:latin typeface="+mn-lt" panose="020B0304020202020204" pitchFamily="34" charset="0"/>
                <a:ea typeface="+mn-ea"/>
                <a:cs typeface="+mn-cs"/>
              </a:defRPr>
            </a:lvl4pPr>
            <a:lvl5pPr marL="1342891" indent="0" algn="l" defTabSz="914286" rtl="0" eaLnBrk="1" latinLnBrk="0" hangingPunct="1">
              <a:lnSpc>
                <a:spcPct val="90000"/>
              </a:lnSpc>
              <a:spcBef>
                <a:spcPts val="500"/>
              </a:spcBef>
              <a:buClr>
                <a:schemeClr val="accent1"/>
              </a:buClr>
              <a:buSzPct val="125000"/>
              <a:buFontTx/>
              <a:buNone/>
              <a:defRPr sz="1200" kern="1200">
                <a:solidFill>
                  <a:schemeClr val="tx1"/>
                </a:solidFill>
                <a:latin typeface="+mn-lt" panose="020B0304020202020204" pitchFamily="34" charset="0"/>
                <a:ea typeface="+mn-ea"/>
                <a:cs typeface="+mn-cs"/>
              </a:defRPr>
            </a:lvl5pPr>
            <a:lvl6pPr marL="2514286"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6pPr>
            <a:lvl7pPr marL="2971429"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7pPr>
            <a:lvl8pPr marL="3428572"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8pPr>
            <a:lvl9pPr marL="3885714"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9pPr>
          </a:lstStyle>
          <a:p>
            <a:pPr>
              <a:lnSpc>
                <a:spcPct val="100000"/>
              </a:lnSpc>
            </a:pPr>
            <a:r>
              <a:rPr lang="en-US" sz="1100" dirty="0"/>
              <a:t>Avanade Business Process Mining &amp; Automation (BPMA)services focus on the standardization, optimization and automation of end-to-end business processes to reduce cost, improve performance and increase resiliency. </a:t>
            </a:r>
            <a:br>
              <a:rPr lang="en-US" sz="1100" dirty="0"/>
            </a:br>
            <a:r>
              <a:rPr lang="en-US" sz="1100" dirty="0"/>
              <a:t>Automate across organizational boundaries without compromising control or IG using our federated solutions. Scope, build and deploy using a hybrid Agile framework with DevOps support. Robotic Process Automation, Virtual Agents, Intelligent Document Extraction, Process Mining and more.</a:t>
            </a:r>
          </a:p>
        </p:txBody>
      </p:sp>
      <p:sp>
        <p:nvSpPr>
          <p:cNvPr id="1038" name="Rectangle 1037">
            <a:extLst>
              <a:ext uri="{FF2B5EF4-FFF2-40B4-BE49-F238E27FC236}">
                <a16:creationId xmlns:a16="http://schemas.microsoft.com/office/drawing/2014/main" id="{85C7F7C9-08E5-C86D-CCC9-D69C6DBC104D}"/>
              </a:ext>
            </a:extLst>
          </p:cNvPr>
          <p:cNvSpPr/>
          <p:nvPr/>
        </p:nvSpPr>
        <p:spPr>
          <a:xfrm>
            <a:off x="2977224" y="1798497"/>
            <a:ext cx="4216966" cy="4204302"/>
          </a:xfrm>
          <a:prstGeom prst="rect">
            <a:avLst/>
          </a:prstGeom>
          <a:noFill/>
          <a:ln w="12700" cap="flat" cmpd="sng" algn="ctr">
            <a:solidFill>
              <a:schemeClr val="accent1"/>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2F2F2"/>
              </a:solidFill>
              <a:effectLst/>
              <a:uLnTx/>
              <a:uFillTx/>
              <a:latin typeface="Arial Nova Light"/>
              <a:ea typeface="+mn-ea"/>
              <a:cs typeface="+mn-cs"/>
            </a:endParaRPr>
          </a:p>
        </p:txBody>
      </p:sp>
      <p:sp>
        <p:nvSpPr>
          <p:cNvPr id="1040" name="Rectangle 1039">
            <a:extLst>
              <a:ext uri="{FF2B5EF4-FFF2-40B4-BE49-F238E27FC236}">
                <a16:creationId xmlns:a16="http://schemas.microsoft.com/office/drawing/2014/main" id="{98C5EA9A-EA8B-5DE3-BA28-F80A78D01D53}"/>
              </a:ext>
            </a:extLst>
          </p:cNvPr>
          <p:cNvSpPr/>
          <p:nvPr/>
        </p:nvSpPr>
        <p:spPr>
          <a:xfrm>
            <a:off x="2901103" y="2100451"/>
            <a:ext cx="5889281" cy="487349"/>
          </a:xfrm>
          <a:prstGeom prst="rect">
            <a:avLst/>
          </a:prstGeom>
          <a:no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282828"/>
              </a:solidFill>
              <a:effectLst/>
              <a:uLnTx/>
              <a:uFillTx/>
              <a:latin typeface="Arial"/>
              <a:ea typeface="+mn-ea"/>
              <a:cs typeface="+mn-cs"/>
            </a:endParaRPr>
          </a:p>
        </p:txBody>
      </p:sp>
      <p:sp>
        <p:nvSpPr>
          <p:cNvPr id="12" name="Text Placeholder 3">
            <a:extLst>
              <a:ext uri="{FF2B5EF4-FFF2-40B4-BE49-F238E27FC236}">
                <a16:creationId xmlns:a16="http://schemas.microsoft.com/office/drawing/2014/main" id="{B95CD704-FBD1-6FCF-7324-C7AD8A6A3F27}"/>
              </a:ext>
            </a:extLst>
          </p:cNvPr>
          <p:cNvSpPr txBox="1">
            <a:spLocks/>
          </p:cNvSpPr>
          <p:nvPr/>
        </p:nvSpPr>
        <p:spPr>
          <a:xfrm>
            <a:off x="2975687" y="2757061"/>
            <a:ext cx="3942825" cy="3186539"/>
          </a:xfrm>
          <a:prstGeom prst="rect">
            <a:avLst/>
          </a:prstGeom>
        </p:spPr>
        <p:txBody>
          <a:bodyPr lIns="0" tIns="0" rIns="0" bIns="0"/>
          <a:lstStyle>
            <a:lvl1pPr marL="0" marR="0" indent="0" algn="l" defTabSz="914286" rtl="0" eaLnBrk="1" fontAlgn="auto" latinLnBrk="0" hangingPunct="1">
              <a:lnSpc>
                <a:spcPct val="90000"/>
              </a:lnSpc>
              <a:spcBef>
                <a:spcPts val="1000"/>
              </a:spcBef>
              <a:spcAft>
                <a:spcPts val="0"/>
              </a:spcAft>
              <a:buClr>
                <a:schemeClr val="accent1"/>
              </a:buClr>
              <a:buSzPct val="125000"/>
              <a:buFont typeface="+mj-lt" panose="020B0302030403020204" pitchFamily="34" charset="0"/>
              <a:buNone/>
              <a:tabLst/>
              <a:defRPr sz="1200" b="0" kern="1200">
                <a:solidFill>
                  <a:schemeClr val="tx1"/>
                </a:solidFill>
                <a:latin typeface="+mn-lt"/>
                <a:ea typeface="+mn-ea"/>
                <a:cs typeface="+mn-cs"/>
              </a:defRPr>
            </a:lvl1pPr>
            <a:lvl2pPr marL="736924" indent="-467870" algn="l" defTabSz="914286" rtl="0" eaLnBrk="1" latinLnBrk="0" hangingPunct="1">
              <a:lnSpc>
                <a:spcPct val="90000"/>
              </a:lnSpc>
              <a:spcBef>
                <a:spcPts val="500"/>
              </a:spcBef>
              <a:buClr>
                <a:schemeClr val="accent1"/>
              </a:buClr>
              <a:buSzPct val="100000"/>
              <a:buFontTx/>
              <a:buBlip>
                <a:blip r:embed="rId2"/>
              </a:buBlip>
              <a:defRPr sz="1200" kern="1200">
                <a:solidFill>
                  <a:schemeClr val="tx1"/>
                </a:solidFill>
                <a:latin typeface="+mn-lt" panose="020B0304020202020204" pitchFamily="34" charset="0"/>
                <a:ea typeface="+mn-ea"/>
                <a:cs typeface="+mn-cs"/>
              </a:defRPr>
            </a:lvl2pPr>
            <a:lvl3pPr marL="942881" indent="0" algn="r" defTabSz="914286" rtl="0" eaLnBrk="1" latinLnBrk="0" hangingPunct="1">
              <a:lnSpc>
                <a:spcPct val="90000"/>
              </a:lnSpc>
              <a:spcBef>
                <a:spcPts val="500"/>
              </a:spcBef>
              <a:buClr>
                <a:schemeClr val="accent1"/>
              </a:buClr>
              <a:buSzPct val="125000"/>
              <a:buFontTx/>
              <a:buNone/>
              <a:defRPr sz="1200" b="0" i="1" kern="1200">
                <a:solidFill>
                  <a:schemeClr val="tx1"/>
                </a:solidFill>
                <a:latin typeface="+mj-lt" panose="020B0504020202020204" pitchFamily="34" charset="0"/>
                <a:ea typeface="+mn-ea"/>
                <a:cs typeface="+mn-cs"/>
              </a:defRPr>
            </a:lvl3pPr>
            <a:lvl4pPr marL="1142886" indent="0" algn="l" defTabSz="914286" rtl="0" eaLnBrk="1" latinLnBrk="0" hangingPunct="1">
              <a:lnSpc>
                <a:spcPct val="90000"/>
              </a:lnSpc>
              <a:spcBef>
                <a:spcPts val="500"/>
              </a:spcBef>
              <a:buClr>
                <a:schemeClr val="accent1"/>
              </a:buClr>
              <a:buSzPct val="125000"/>
              <a:buFontTx/>
              <a:buNone/>
              <a:defRPr sz="1200" kern="1200">
                <a:solidFill>
                  <a:schemeClr val="tx1"/>
                </a:solidFill>
                <a:latin typeface="+mn-lt" panose="020B0304020202020204" pitchFamily="34" charset="0"/>
                <a:ea typeface="+mn-ea"/>
                <a:cs typeface="+mn-cs"/>
              </a:defRPr>
            </a:lvl4pPr>
            <a:lvl5pPr marL="1342891" indent="0" algn="l" defTabSz="914286" rtl="0" eaLnBrk="1" latinLnBrk="0" hangingPunct="1">
              <a:lnSpc>
                <a:spcPct val="90000"/>
              </a:lnSpc>
              <a:spcBef>
                <a:spcPts val="500"/>
              </a:spcBef>
              <a:buClr>
                <a:schemeClr val="accent1"/>
              </a:buClr>
              <a:buSzPct val="125000"/>
              <a:buFontTx/>
              <a:buNone/>
              <a:defRPr sz="1200" kern="1200">
                <a:solidFill>
                  <a:schemeClr val="tx1"/>
                </a:solidFill>
                <a:latin typeface="+mn-lt" panose="020B0304020202020204" pitchFamily="34" charset="0"/>
                <a:ea typeface="+mn-ea"/>
                <a:cs typeface="+mn-cs"/>
              </a:defRPr>
            </a:lvl5pPr>
            <a:lvl6pPr marL="2514286"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6pPr>
            <a:lvl7pPr marL="2971429"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7pPr>
            <a:lvl8pPr marL="3428572"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8pPr>
            <a:lvl9pPr marL="3885714"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9pPr>
          </a:lstStyle>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lang="en-US" sz="1100"/>
              <a:t>Automate over </a:t>
            </a:r>
            <a:r>
              <a:rPr kumimoji="0" lang="en-US" sz="1100" b="0" i="0" u="none" strike="noStrike" kern="1200" cap="none" spc="0" normalizeH="0" baseline="0" noProof="0">
                <a:ln>
                  <a:noFill/>
                </a:ln>
                <a:effectLst/>
                <a:uLnTx/>
                <a:uFillTx/>
                <a:ea typeface="+mn-ea"/>
                <a:cs typeface="+mn-cs"/>
              </a:rPr>
              <a:t>organizational boundaries and silos of information safely using process federation</a:t>
            </a:r>
          </a:p>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kumimoji="0" lang="en-US" sz="1100" b="0" i="0" u="none" strike="noStrike" kern="1200" cap="none" spc="0" normalizeH="0" baseline="0" noProof="0">
                <a:ln>
                  <a:noFill/>
                </a:ln>
                <a:effectLst/>
                <a:uLnTx/>
                <a:uFillTx/>
                <a:ea typeface="+mn-ea"/>
                <a:cs typeface="+mn-cs"/>
              </a:rPr>
              <a:t>Microsoft Power Automate, Copilot and Avanade Digital Care</a:t>
            </a:r>
          </a:p>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kumimoji="0" lang="en-US" sz="1100" b="0" i="0" u="none" strike="noStrike" kern="1200" cap="none" spc="0" normalizeH="0" baseline="0" noProof="0">
                <a:ln>
                  <a:noFill/>
                </a:ln>
                <a:effectLst/>
                <a:uLnTx/>
                <a:uFillTx/>
                <a:ea typeface="+mn-ea"/>
                <a:cs typeface="+mn-cs"/>
              </a:rPr>
              <a:t>Virtual Agents leveraging Generative AI technology stacks</a:t>
            </a:r>
          </a:p>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kumimoji="0" lang="en-US" sz="1100" b="0" i="0" u="none" strike="noStrike" kern="1200" cap="none" spc="0" normalizeH="0" baseline="0" noProof="0">
                <a:ln>
                  <a:noFill/>
                </a:ln>
                <a:effectLst/>
                <a:uLnTx/>
                <a:uFillTx/>
                <a:ea typeface="+mn-ea"/>
                <a:cs typeface="+mn-cs"/>
              </a:rPr>
              <a:t>Opportunity Discovery and IA business case creation</a:t>
            </a:r>
          </a:p>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kumimoji="0" lang="en-US" sz="1100" b="0" i="0" u="none" strike="noStrike" kern="1200" cap="none" spc="0" normalizeH="0" baseline="0" noProof="0">
                <a:ln>
                  <a:noFill/>
                </a:ln>
                <a:effectLst/>
                <a:uLnTx/>
                <a:uFillTx/>
                <a:ea typeface="+mn-ea"/>
                <a:cs typeface="+mn-cs"/>
              </a:rPr>
              <a:t>Strategy &amp; governance to enable best practice automation </a:t>
            </a:r>
            <a:r>
              <a:rPr kumimoji="0" lang="en-US" sz="1100" b="0" i="0" u="none" strike="noStrike" kern="1200" cap="none" spc="0" normalizeH="0" baseline="0" noProof="0" err="1">
                <a:ln>
                  <a:noFill/>
                </a:ln>
                <a:effectLst/>
                <a:uLnTx/>
                <a:uFillTx/>
                <a:ea typeface="+mn-ea"/>
                <a:cs typeface="+mn-cs"/>
              </a:rPr>
              <a:t>CoE</a:t>
            </a:r>
            <a:endParaRPr kumimoji="0" lang="en-US" sz="1100" b="0" i="0" u="none" strike="noStrike" kern="1200" cap="none" spc="0" normalizeH="0" baseline="0" noProof="0">
              <a:ln>
                <a:noFill/>
              </a:ln>
              <a:effectLst/>
              <a:uLnTx/>
              <a:uFillTx/>
              <a:ea typeface="+mn-ea"/>
              <a:cs typeface="+mn-cs"/>
            </a:endParaRPr>
          </a:p>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kumimoji="0" lang="en-US" sz="1100" b="0" i="0" u="none" strike="noStrike" kern="1200" cap="none" spc="0" normalizeH="0" baseline="0" noProof="0">
                <a:ln>
                  <a:noFill/>
                </a:ln>
                <a:effectLst/>
                <a:uLnTx/>
                <a:uFillTx/>
                <a:ea typeface="+mn-ea"/>
                <a:cs typeface="+mn-cs"/>
              </a:rPr>
              <a:t>Operating Model Design to support scalable enterprise level automation</a:t>
            </a:r>
          </a:p>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kumimoji="0" lang="en-US" sz="1100" b="0" i="0" u="none" strike="noStrike" kern="1200" cap="none" spc="0" normalizeH="0" baseline="0" noProof="0">
                <a:ln>
                  <a:noFill/>
                </a:ln>
                <a:effectLst/>
                <a:uLnTx/>
                <a:uFillTx/>
                <a:ea typeface="+mn-ea"/>
                <a:cs typeface="+mn-cs"/>
              </a:rPr>
              <a:t>Automation Roadmap to define rapid path to </a:t>
            </a:r>
            <a:r>
              <a:rPr kumimoji="0" lang="en-US" sz="1100" b="0" i="0" u="none" strike="noStrike" kern="1200" cap="none" spc="0" normalizeH="0" baseline="0" noProof="0" err="1">
                <a:ln>
                  <a:noFill/>
                </a:ln>
                <a:effectLst/>
                <a:uLnTx/>
                <a:uFillTx/>
                <a:ea typeface="+mn-ea"/>
                <a:cs typeface="+mn-cs"/>
              </a:rPr>
              <a:t>Hyperautomation</a:t>
            </a:r>
            <a:r>
              <a:rPr kumimoji="0" lang="en-US" sz="1100" b="0" i="0" u="none" strike="noStrike" kern="1200" cap="none" spc="0" normalizeH="0" baseline="0" noProof="0">
                <a:ln>
                  <a:noFill/>
                </a:ln>
                <a:effectLst/>
                <a:uLnTx/>
                <a:uFillTx/>
                <a:ea typeface="+mn-ea"/>
                <a:cs typeface="+mn-cs"/>
              </a:rPr>
              <a:t> </a:t>
            </a:r>
          </a:p>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kumimoji="0" lang="en-US" sz="1100" b="0" i="0" u="none" strike="noStrike" kern="1200" cap="none" spc="0" normalizeH="0" baseline="0" noProof="0">
                <a:ln>
                  <a:noFill/>
                </a:ln>
                <a:effectLst/>
                <a:uLnTx/>
                <a:uFillTx/>
                <a:ea typeface="+mn-ea"/>
                <a:cs typeface="+mn-cs"/>
              </a:rPr>
              <a:t>Infrastructure &amp; Architecture for best practice automation platform setup </a:t>
            </a:r>
          </a:p>
        </p:txBody>
      </p:sp>
      <p:sp>
        <p:nvSpPr>
          <p:cNvPr id="13" name="Text Placeholder 3">
            <a:extLst>
              <a:ext uri="{FF2B5EF4-FFF2-40B4-BE49-F238E27FC236}">
                <a16:creationId xmlns:a16="http://schemas.microsoft.com/office/drawing/2014/main" id="{657D3007-46B2-837F-840A-FC5ECD571712}"/>
              </a:ext>
            </a:extLst>
          </p:cNvPr>
          <p:cNvSpPr txBox="1">
            <a:spLocks/>
          </p:cNvSpPr>
          <p:nvPr/>
        </p:nvSpPr>
        <p:spPr>
          <a:xfrm>
            <a:off x="430213" y="1049797"/>
            <a:ext cx="10820220" cy="487348"/>
          </a:xfrm>
          <a:prstGeom prst="rect">
            <a:avLst/>
          </a:prstGeom>
        </p:spPr>
        <p:txBody>
          <a:bodyPr lIns="0"/>
          <a:lstStyle>
            <a:defPPr>
              <a:defRPr lang="en-US"/>
            </a:defPPr>
            <a:lvl1pPr indent="0" defTabSz="914378">
              <a:lnSpc>
                <a:spcPct val="90000"/>
              </a:lnSpc>
              <a:spcBef>
                <a:spcPts val="1000"/>
              </a:spcBef>
              <a:spcAft>
                <a:spcPts val="800"/>
              </a:spcAft>
              <a:buClr>
                <a:srgbClr val="FB4E00"/>
              </a:buClr>
              <a:buSzPct val="125000"/>
              <a:buFont typeface="Arial" pitchFamily="34" charset="0"/>
              <a:buNone/>
              <a:defRPr sz="1867" b="1">
                <a:solidFill>
                  <a:srgbClr val="FF5800"/>
                </a:solidFill>
                <a:effectLst/>
                <a:latin typeface="Segoe UI Semibold" panose="020B0502040204020203" pitchFamily="34" charset="0"/>
                <a:ea typeface="Segoe UI Semibold" panose="020B0702040204020203" pitchFamily="34" charset="0"/>
                <a:cs typeface="Segoe UI Semibold" panose="020B0502040204020203" pitchFamily="34" charset="0"/>
              </a:defRPr>
            </a:lvl1pPr>
            <a:lvl2pPr marL="357708" indent="-237061" defTabSz="1219170">
              <a:lnSpc>
                <a:spcPct val="114000"/>
              </a:lnSpc>
              <a:spcBef>
                <a:spcPts val="267"/>
              </a:spcBef>
              <a:spcAft>
                <a:spcPts val="533"/>
              </a:spcAft>
              <a:buFont typeface="Arial" pitchFamily="34" charset="0"/>
              <a:buChar char="•"/>
              <a:defRPr sz="1333">
                <a:solidFill>
                  <a:schemeClr val="bg1"/>
                </a:solidFill>
              </a:defRPr>
            </a:lvl2pPr>
            <a:lvl3pPr marL="713300" indent="-251878" defTabSz="1219170">
              <a:lnSpc>
                <a:spcPct val="114000"/>
              </a:lnSpc>
              <a:spcBef>
                <a:spcPts val="133"/>
              </a:spcBef>
              <a:spcAft>
                <a:spcPts val="267"/>
              </a:spcAft>
              <a:buFont typeface="Arial" pitchFamily="34" charset="0"/>
              <a:buChar char="›"/>
              <a:defRPr sz="1333">
                <a:solidFill>
                  <a:schemeClr val="bg1"/>
                </a:solidFill>
              </a:defRPr>
            </a:lvl3pPr>
            <a:lvl4pPr marL="1447764" indent="-304792" defTabSz="1219170">
              <a:lnSpc>
                <a:spcPct val="114000"/>
              </a:lnSpc>
              <a:spcBef>
                <a:spcPts val="133"/>
              </a:spcBef>
              <a:spcAft>
                <a:spcPts val="533"/>
              </a:spcAft>
              <a:buFont typeface="Arial" pitchFamily="34" charset="0"/>
              <a:buChar char="»"/>
              <a:defRPr sz="1333">
                <a:solidFill>
                  <a:schemeClr val="bg1"/>
                </a:solidFill>
              </a:defRPr>
            </a:lvl4pPr>
            <a:lvl5pPr marL="1924003" indent="-230712" defTabSz="1219170">
              <a:lnSpc>
                <a:spcPct val="114000"/>
              </a:lnSpc>
              <a:spcBef>
                <a:spcPts val="133"/>
              </a:spcBef>
              <a:spcAft>
                <a:spcPts val="800"/>
              </a:spcAft>
              <a:buFont typeface="Arial" pitchFamily="34" charset="0"/>
              <a:buChar char="-"/>
              <a:defRPr sz="1333">
                <a:solidFill>
                  <a:schemeClr val="bg1"/>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marL="0" marR="0" lvl="0" indent="0" algn="l" defTabSz="914378" rtl="0" eaLnBrk="1" fontAlgn="auto" latinLnBrk="0" hangingPunct="1">
              <a:lnSpc>
                <a:spcPct val="90000"/>
              </a:lnSpc>
              <a:spcBef>
                <a:spcPts val="1000"/>
              </a:spcBef>
              <a:spcAft>
                <a:spcPts val="800"/>
              </a:spcAft>
              <a:buClr>
                <a:srgbClr val="FB4E00"/>
              </a:buClr>
              <a:buSzPct val="125000"/>
              <a:buFont typeface="Arial" pitchFamily="34" charset="0"/>
              <a:buNone/>
              <a:tabLst/>
              <a:defRPr/>
            </a:pPr>
            <a:r>
              <a:rPr lang="en-US" sz="1600"/>
              <a:t>Leverage the central licensing from NHS England and benefit from cross ICS automation using native </a:t>
            </a:r>
          </a:p>
          <a:p>
            <a:pPr marL="0" marR="0" lvl="0" indent="0" algn="l" defTabSz="914378" rtl="0" eaLnBrk="1" fontAlgn="auto" latinLnBrk="0" hangingPunct="1">
              <a:lnSpc>
                <a:spcPct val="50000"/>
              </a:lnSpc>
              <a:spcBef>
                <a:spcPts val="0"/>
              </a:spcBef>
              <a:spcAft>
                <a:spcPts val="0"/>
              </a:spcAft>
              <a:buClr>
                <a:srgbClr val="FB4E00"/>
              </a:buClr>
              <a:buSzPct val="125000"/>
              <a:buFont typeface="Arial" pitchFamily="34" charset="0"/>
              <a:buNone/>
              <a:tabLst/>
              <a:defRPr/>
            </a:pPr>
            <a:r>
              <a:rPr lang="en-US" sz="1600"/>
              <a:t>Microsoft Power Platform and Azure capabilities </a:t>
            </a:r>
            <a:endParaRPr kumimoji="0" lang="en-US" sz="1600" b="1" i="0" u="none" strike="noStrike" kern="1200" cap="none" spc="0" normalizeH="0" baseline="0" noProof="0">
              <a:ln>
                <a:noFill/>
              </a:ln>
              <a:solidFill>
                <a:srgbClr val="FF5800"/>
              </a:solidFill>
              <a:effectLst/>
              <a:uLnTx/>
              <a:uFillTx/>
              <a:latin typeface="Segoe UI Semibold" panose="020B0502040204020203" pitchFamily="34" charset="0"/>
              <a:cs typeface="Segoe UI Semibold" panose="020B0502040204020203" pitchFamily="34" charset="0"/>
            </a:endParaRPr>
          </a:p>
        </p:txBody>
      </p:sp>
      <p:sp>
        <p:nvSpPr>
          <p:cNvPr id="5" name="Title 4">
            <a:extLst>
              <a:ext uri="{FF2B5EF4-FFF2-40B4-BE49-F238E27FC236}">
                <a16:creationId xmlns:a16="http://schemas.microsoft.com/office/drawing/2014/main" id="{A8BA4D1C-5114-927F-F1E5-A890BC7DF530}"/>
              </a:ext>
            </a:extLst>
          </p:cNvPr>
          <p:cNvSpPr>
            <a:spLocks noGrp="1"/>
          </p:cNvSpPr>
          <p:nvPr>
            <p:ph type="title"/>
          </p:nvPr>
        </p:nvSpPr>
        <p:spPr>
          <a:xfrm>
            <a:off x="357149" y="457200"/>
            <a:ext cx="11200711" cy="596348"/>
          </a:xfrm>
        </p:spPr>
        <p:txBody>
          <a:bodyPr/>
          <a:lstStyle/>
          <a:p>
            <a:r>
              <a:rPr kumimoji="0" lang="en-US" sz="3200" b="1" i="0" u="none" strike="noStrike" kern="1200" cap="none" spc="0" normalizeH="0" baseline="0" noProof="0">
                <a:ln>
                  <a:noFill/>
                </a:ln>
                <a:solidFill>
                  <a:srgbClr val="595959"/>
                </a:solidFill>
                <a:effectLst/>
                <a:uLnTx/>
                <a:uFillTx/>
                <a:latin typeface="Segoe UI"/>
                <a:ea typeface="+mj-ea"/>
                <a:cs typeface="Segoe UI"/>
              </a:rPr>
              <a:t>Automate Healthcare using the Microsoft platform  </a:t>
            </a:r>
            <a:endParaRPr lang="en-IN"/>
          </a:p>
        </p:txBody>
      </p:sp>
      <p:grpSp>
        <p:nvGrpSpPr>
          <p:cNvPr id="15" name="Group 14">
            <a:extLst>
              <a:ext uri="{FF2B5EF4-FFF2-40B4-BE49-F238E27FC236}">
                <a16:creationId xmlns:a16="http://schemas.microsoft.com/office/drawing/2014/main" id="{26B81196-A1D9-F332-3BF4-0F50B0AB13C9}"/>
              </a:ext>
            </a:extLst>
          </p:cNvPr>
          <p:cNvGrpSpPr/>
          <p:nvPr/>
        </p:nvGrpSpPr>
        <p:grpSpPr>
          <a:xfrm>
            <a:off x="9585702" y="0"/>
            <a:ext cx="2606298" cy="1240093"/>
            <a:chOff x="6781800" y="3747544"/>
            <a:chExt cx="2362200" cy="1123950"/>
          </a:xfrm>
        </p:grpSpPr>
        <p:pic>
          <p:nvPicPr>
            <p:cNvPr id="16" name="Picture 15" descr="A picture containing icon&#10;&#10;Description automatically generated">
              <a:extLst>
                <a:ext uri="{FF2B5EF4-FFF2-40B4-BE49-F238E27FC236}">
                  <a16:creationId xmlns:a16="http://schemas.microsoft.com/office/drawing/2014/main" id="{4EFB8C48-92C1-B528-9108-3BC083FF9ABD}"/>
                </a:ext>
              </a:extLst>
            </p:cNvPr>
            <p:cNvPicPr>
              <a:picLocks noChangeAspect="1"/>
            </p:cNvPicPr>
            <p:nvPr/>
          </p:nvPicPr>
          <p:blipFill rotWithShape="1">
            <a:blip r:embed="rId3"/>
            <a:srcRect l="75000" t="38103"/>
            <a:stretch/>
          </p:blipFill>
          <p:spPr>
            <a:xfrm>
              <a:off x="6858000" y="3747544"/>
              <a:ext cx="2286000" cy="1021246"/>
            </a:xfrm>
            <a:prstGeom prst="rect">
              <a:avLst/>
            </a:prstGeom>
          </p:spPr>
        </p:pic>
        <p:pic>
          <p:nvPicPr>
            <p:cNvPr id="17" name="Picture 16" descr="A picture containing device&#10;&#10;Description automatically generated">
              <a:extLst>
                <a:ext uri="{FF2B5EF4-FFF2-40B4-BE49-F238E27FC236}">
                  <a16:creationId xmlns:a16="http://schemas.microsoft.com/office/drawing/2014/main" id="{E5354712-7FF2-A106-8B3F-8D231BBA3F80}"/>
                </a:ext>
              </a:extLst>
            </p:cNvPr>
            <p:cNvPicPr>
              <a:picLocks noChangeAspect="1"/>
            </p:cNvPicPr>
            <p:nvPr/>
          </p:nvPicPr>
          <p:blipFill rotWithShape="1">
            <a:blip r:embed="rId4"/>
            <a:srcRect l="74167" t="21698" b="-19184"/>
            <a:stretch/>
          </p:blipFill>
          <p:spPr>
            <a:xfrm>
              <a:off x="6781800" y="3747544"/>
              <a:ext cx="2362200" cy="1123950"/>
            </a:xfrm>
            <a:prstGeom prst="rect">
              <a:avLst/>
            </a:prstGeom>
          </p:spPr>
        </p:pic>
      </p:grpSp>
    </p:spTree>
    <p:extLst>
      <p:ext uri="{BB962C8B-B14F-4D97-AF65-F5344CB8AC3E}">
        <p14:creationId xmlns:p14="http://schemas.microsoft.com/office/powerpoint/2010/main" val="1644493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D62A9-A336-7E06-3A83-5282C3A74A9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1D4BA60-C62F-57CC-FF4B-679D36D61ED4}"/>
              </a:ext>
            </a:extLst>
          </p:cNvPr>
          <p:cNvSpPr/>
          <p:nvPr/>
        </p:nvSpPr>
        <p:spPr>
          <a:xfrm>
            <a:off x="430213" y="1821590"/>
            <a:ext cx="2099609" cy="306015"/>
          </a:xfrm>
          <a:prstGeom prst="rect">
            <a:avLst/>
          </a:prstGeom>
          <a:gradFill flip="none" rotWithShape="1">
            <a:gsLst>
              <a:gs pos="0">
                <a:schemeClr val="bg2"/>
              </a:gs>
              <a:gs pos="100000">
                <a:schemeClr val="accent2"/>
              </a:gs>
            </a:gsLst>
            <a:lin ang="10800000" scaled="1"/>
            <a:tileRect/>
          </a:gra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F2F2F2"/>
                </a:solidFill>
                <a:effectLst/>
                <a:uLnTx/>
                <a:uFillTx/>
                <a:latin typeface="Segoe UI" panose="020B0502040204020203" pitchFamily="34" charset="0"/>
                <a:cs typeface="Segoe UI" panose="020B0502040204020203" pitchFamily="34" charset="0"/>
              </a:rPr>
              <a:t>Challenge</a:t>
            </a:r>
          </a:p>
        </p:txBody>
      </p:sp>
      <p:sp>
        <p:nvSpPr>
          <p:cNvPr id="7" name="Rectangle 6">
            <a:extLst>
              <a:ext uri="{FF2B5EF4-FFF2-40B4-BE49-F238E27FC236}">
                <a16:creationId xmlns:a16="http://schemas.microsoft.com/office/drawing/2014/main" id="{0056990B-94ED-C768-BF06-75B38EF7EE6B}"/>
              </a:ext>
            </a:extLst>
          </p:cNvPr>
          <p:cNvSpPr/>
          <p:nvPr/>
        </p:nvSpPr>
        <p:spPr>
          <a:xfrm>
            <a:off x="9129050" y="1821590"/>
            <a:ext cx="2529549" cy="306015"/>
          </a:xfrm>
          <a:prstGeom prst="rect">
            <a:avLst/>
          </a:prstGeom>
          <a:gradFill>
            <a:gsLst>
              <a:gs pos="0">
                <a:schemeClr val="bg2"/>
              </a:gs>
              <a:gs pos="100000">
                <a:schemeClr val="accent2"/>
              </a:gs>
            </a:gsLst>
            <a:lin ang="10800000" scaled="1"/>
          </a:gra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F2F2F2"/>
                </a:solidFill>
                <a:effectLst/>
                <a:uLnTx/>
                <a:uFillTx/>
                <a:latin typeface="Segoe UI" panose="020B0502040204020203" pitchFamily="34" charset="0"/>
                <a:cs typeface="Segoe UI" panose="020B0502040204020203" pitchFamily="34" charset="0"/>
              </a:rPr>
              <a:t>Benefits</a:t>
            </a:r>
          </a:p>
        </p:txBody>
      </p:sp>
      <p:sp>
        <p:nvSpPr>
          <p:cNvPr id="19" name="Rectangle 18">
            <a:extLst>
              <a:ext uri="{FF2B5EF4-FFF2-40B4-BE49-F238E27FC236}">
                <a16:creationId xmlns:a16="http://schemas.microsoft.com/office/drawing/2014/main" id="{F254EE0E-DE7C-EBD5-941F-A21809125813}"/>
              </a:ext>
            </a:extLst>
          </p:cNvPr>
          <p:cNvSpPr/>
          <p:nvPr/>
        </p:nvSpPr>
        <p:spPr>
          <a:xfrm>
            <a:off x="2903002" y="1821590"/>
            <a:ext cx="5825850" cy="306015"/>
          </a:xfrm>
          <a:prstGeom prst="rect">
            <a:avLst/>
          </a:prstGeom>
          <a:gradFill flip="none" rotWithShape="1">
            <a:gsLst>
              <a:gs pos="0">
                <a:schemeClr val="bg2"/>
              </a:gs>
              <a:gs pos="100000">
                <a:schemeClr val="accent2"/>
              </a:gs>
            </a:gsLst>
            <a:lin ang="10800000" scaled="1"/>
            <a:tileRect/>
          </a:gra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F2F2F2"/>
                </a:solidFill>
                <a:effectLst/>
                <a:uLnTx/>
                <a:uFillTx/>
                <a:latin typeface="Segoe UI" panose="020B0502040204020203" pitchFamily="34" charset="0"/>
                <a:cs typeface="Segoe UI" panose="020B0502040204020203" pitchFamily="34" charset="0"/>
              </a:rPr>
              <a:t>Virtual VNA</a:t>
            </a:r>
          </a:p>
        </p:txBody>
      </p:sp>
      <p:sp>
        <p:nvSpPr>
          <p:cNvPr id="38" name="Rectangle 37">
            <a:extLst>
              <a:ext uri="{FF2B5EF4-FFF2-40B4-BE49-F238E27FC236}">
                <a16:creationId xmlns:a16="http://schemas.microsoft.com/office/drawing/2014/main" id="{01EDECB6-76ED-5490-DB58-02CFCC05E344}"/>
              </a:ext>
            </a:extLst>
          </p:cNvPr>
          <p:cNvSpPr/>
          <p:nvPr/>
        </p:nvSpPr>
        <p:spPr>
          <a:xfrm>
            <a:off x="8957453" y="2127605"/>
            <a:ext cx="4585958" cy="938234"/>
          </a:xfrm>
          <a:prstGeom prst="rect">
            <a:avLst/>
          </a:prstGeom>
          <a:no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1A1A1A"/>
              </a:solidFill>
              <a:effectLst/>
              <a:uLnTx/>
              <a:uFillTx/>
              <a:latin typeface="Arial"/>
              <a:ea typeface="+mn-ea"/>
              <a:cs typeface="+mn-cs"/>
            </a:endParaRPr>
          </a:p>
        </p:txBody>
      </p:sp>
      <p:sp>
        <p:nvSpPr>
          <p:cNvPr id="13" name="Text Placeholder 3">
            <a:extLst>
              <a:ext uri="{FF2B5EF4-FFF2-40B4-BE49-F238E27FC236}">
                <a16:creationId xmlns:a16="http://schemas.microsoft.com/office/drawing/2014/main" id="{657D3007-46B2-837F-840A-FC5ECD571712}"/>
              </a:ext>
            </a:extLst>
          </p:cNvPr>
          <p:cNvSpPr txBox="1">
            <a:spLocks/>
          </p:cNvSpPr>
          <p:nvPr/>
        </p:nvSpPr>
        <p:spPr>
          <a:xfrm>
            <a:off x="430213" y="1049797"/>
            <a:ext cx="10820220" cy="487348"/>
          </a:xfrm>
          <a:prstGeom prst="rect">
            <a:avLst/>
          </a:prstGeom>
        </p:spPr>
        <p:txBody>
          <a:bodyPr lIns="0"/>
          <a:lstStyle>
            <a:defPPr>
              <a:defRPr lang="en-US"/>
            </a:defPPr>
            <a:lvl1pPr indent="0" defTabSz="914378">
              <a:lnSpc>
                <a:spcPct val="90000"/>
              </a:lnSpc>
              <a:spcBef>
                <a:spcPts val="1000"/>
              </a:spcBef>
              <a:spcAft>
                <a:spcPts val="800"/>
              </a:spcAft>
              <a:buClr>
                <a:srgbClr val="FB4E00"/>
              </a:buClr>
              <a:buSzPct val="125000"/>
              <a:buFont typeface="Arial" pitchFamily="34" charset="0"/>
              <a:buNone/>
              <a:defRPr sz="1867" b="1">
                <a:solidFill>
                  <a:srgbClr val="FF5800"/>
                </a:solidFill>
                <a:effectLst/>
                <a:latin typeface="Segoe UI Semibold" panose="020B0502040204020203" pitchFamily="34" charset="0"/>
                <a:ea typeface="Segoe UI Semibold" panose="020B0702040204020203" pitchFamily="34" charset="0"/>
                <a:cs typeface="Segoe UI Semibold" panose="020B0502040204020203" pitchFamily="34" charset="0"/>
              </a:defRPr>
            </a:lvl1pPr>
            <a:lvl2pPr marL="357708" indent="-237061" defTabSz="1219170">
              <a:lnSpc>
                <a:spcPct val="114000"/>
              </a:lnSpc>
              <a:spcBef>
                <a:spcPts val="267"/>
              </a:spcBef>
              <a:spcAft>
                <a:spcPts val="533"/>
              </a:spcAft>
              <a:buFont typeface="Arial" pitchFamily="34" charset="0"/>
              <a:buChar char="•"/>
              <a:defRPr sz="1333">
                <a:solidFill>
                  <a:schemeClr val="bg1"/>
                </a:solidFill>
              </a:defRPr>
            </a:lvl2pPr>
            <a:lvl3pPr marL="713300" indent="-251878" defTabSz="1219170">
              <a:lnSpc>
                <a:spcPct val="114000"/>
              </a:lnSpc>
              <a:spcBef>
                <a:spcPts val="133"/>
              </a:spcBef>
              <a:spcAft>
                <a:spcPts val="267"/>
              </a:spcAft>
              <a:buFont typeface="Arial" pitchFamily="34" charset="0"/>
              <a:buChar char="›"/>
              <a:defRPr sz="1333">
                <a:solidFill>
                  <a:schemeClr val="bg1"/>
                </a:solidFill>
              </a:defRPr>
            </a:lvl3pPr>
            <a:lvl4pPr marL="1447764" indent="-304792" defTabSz="1219170">
              <a:lnSpc>
                <a:spcPct val="114000"/>
              </a:lnSpc>
              <a:spcBef>
                <a:spcPts val="133"/>
              </a:spcBef>
              <a:spcAft>
                <a:spcPts val="533"/>
              </a:spcAft>
              <a:buFont typeface="Arial" pitchFamily="34" charset="0"/>
              <a:buChar char="»"/>
              <a:defRPr sz="1333">
                <a:solidFill>
                  <a:schemeClr val="bg1"/>
                </a:solidFill>
              </a:defRPr>
            </a:lvl4pPr>
            <a:lvl5pPr marL="1924003" indent="-230712" defTabSz="1219170">
              <a:lnSpc>
                <a:spcPct val="114000"/>
              </a:lnSpc>
              <a:spcBef>
                <a:spcPts val="133"/>
              </a:spcBef>
              <a:spcAft>
                <a:spcPts val="800"/>
              </a:spcAft>
              <a:buFont typeface="Arial" pitchFamily="34" charset="0"/>
              <a:buChar char="-"/>
              <a:defRPr sz="1333">
                <a:solidFill>
                  <a:schemeClr val="bg1"/>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marL="0" marR="0" lvl="0" indent="0" algn="l" defTabSz="914378" rtl="0" eaLnBrk="1" fontAlgn="auto" latinLnBrk="0" hangingPunct="1">
              <a:lnSpc>
                <a:spcPct val="90000"/>
              </a:lnSpc>
              <a:spcBef>
                <a:spcPts val="1000"/>
              </a:spcBef>
              <a:spcAft>
                <a:spcPts val="800"/>
              </a:spcAft>
              <a:buClr>
                <a:srgbClr val="FB4E00"/>
              </a:buClr>
              <a:buSzPct val="125000"/>
              <a:buFont typeface="Arial" pitchFamily="34" charset="0"/>
              <a:buNone/>
              <a:tabLst/>
              <a:defRPr/>
            </a:pPr>
            <a:r>
              <a:rPr kumimoji="0" lang="en-US" sz="1600" b="1" i="0" u="none" strike="noStrike" kern="1200" cap="none" spc="0" normalizeH="0" baseline="0" noProof="0">
                <a:ln>
                  <a:noFill/>
                </a:ln>
                <a:solidFill>
                  <a:srgbClr val="FF5800"/>
                </a:solidFill>
                <a:effectLst/>
                <a:uLnTx/>
                <a:uFillTx/>
                <a:cs typeface="Segoe UI Semibold" panose="020B0502040204020203" pitchFamily="34" charset="0"/>
              </a:rPr>
              <a:t>Remove structural and design constraints that are systemic with traditional PACS and VNA with our cloud-based solution to reduce costs, improve efficiency and enable AI </a:t>
            </a:r>
          </a:p>
        </p:txBody>
      </p:sp>
      <p:sp>
        <p:nvSpPr>
          <p:cNvPr id="5" name="Title 4">
            <a:extLst>
              <a:ext uri="{FF2B5EF4-FFF2-40B4-BE49-F238E27FC236}">
                <a16:creationId xmlns:a16="http://schemas.microsoft.com/office/drawing/2014/main" id="{A8BA4D1C-5114-927F-F1E5-A890BC7DF530}"/>
              </a:ext>
            </a:extLst>
          </p:cNvPr>
          <p:cNvSpPr>
            <a:spLocks noGrp="1"/>
          </p:cNvSpPr>
          <p:nvPr>
            <p:ph type="title"/>
          </p:nvPr>
        </p:nvSpPr>
        <p:spPr>
          <a:xfrm>
            <a:off x="357149" y="457200"/>
            <a:ext cx="11200711" cy="596348"/>
          </a:xfrm>
        </p:spPr>
        <p:txBody>
          <a:bodyPr/>
          <a:lstStyle/>
          <a:p>
            <a:pPr marL="0" marR="0" lvl="0" indent="0" algn="l" defTabSz="1219170" rtl="0" eaLnBrk="1" fontAlgn="auto" latinLnBrk="0" hangingPunct="1">
              <a:lnSpc>
                <a:spcPct val="100000"/>
              </a:lnSpc>
              <a:spcBef>
                <a:spcPts val="267"/>
              </a:spcBef>
              <a:spcAft>
                <a:spcPts val="267"/>
              </a:spcAft>
              <a:buClrTx/>
              <a:buSzTx/>
              <a:buFontTx/>
              <a:buNone/>
              <a:tabLst/>
              <a:defRPr/>
            </a:pPr>
            <a:r>
              <a:rPr kumimoji="0" lang="en-US" sz="3200" b="1" i="0" u="none" strike="noStrike" kern="1200" cap="none" spc="0" normalizeH="0" baseline="0" noProof="0">
                <a:ln>
                  <a:noFill/>
                </a:ln>
                <a:solidFill>
                  <a:srgbClr val="595959"/>
                </a:solidFill>
                <a:effectLst/>
                <a:uLnTx/>
                <a:uFillTx/>
                <a:latin typeface="Segoe UI"/>
                <a:ea typeface="+mj-ea"/>
                <a:cs typeface="Segoe UI"/>
              </a:rPr>
              <a:t>Turn your imaging archive into a strategic asset</a:t>
            </a:r>
            <a:endParaRPr kumimoji="0" lang="en-GB" sz="3200" b="1" i="0" u="none" strike="noStrike" kern="1200" cap="none" spc="0" normalizeH="0" baseline="0" noProof="0">
              <a:ln>
                <a:noFill/>
              </a:ln>
              <a:solidFill>
                <a:srgbClr val="595959"/>
              </a:solidFill>
              <a:effectLst/>
              <a:uLnTx/>
              <a:uFillTx/>
              <a:latin typeface="Segoe UI"/>
              <a:ea typeface="+mj-ea"/>
              <a:cs typeface="Segoe UI"/>
            </a:endParaRPr>
          </a:p>
        </p:txBody>
      </p:sp>
      <p:grpSp>
        <p:nvGrpSpPr>
          <p:cNvPr id="15" name="Group 14">
            <a:extLst>
              <a:ext uri="{FF2B5EF4-FFF2-40B4-BE49-F238E27FC236}">
                <a16:creationId xmlns:a16="http://schemas.microsoft.com/office/drawing/2014/main" id="{26B81196-A1D9-F332-3BF4-0F50B0AB13C9}"/>
              </a:ext>
            </a:extLst>
          </p:cNvPr>
          <p:cNvGrpSpPr/>
          <p:nvPr/>
        </p:nvGrpSpPr>
        <p:grpSpPr>
          <a:xfrm>
            <a:off x="9585702" y="0"/>
            <a:ext cx="2606298" cy="1240093"/>
            <a:chOff x="6781800" y="3747544"/>
            <a:chExt cx="2362200" cy="1123950"/>
          </a:xfrm>
        </p:grpSpPr>
        <p:pic>
          <p:nvPicPr>
            <p:cNvPr id="16" name="Picture 15" descr="A picture containing icon&#10;&#10;Description automatically generated">
              <a:extLst>
                <a:ext uri="{FF2B5EF4-FFF2-40B4-BE49-F238E27FC236}">
                  <a16:creationId xmlns:a16="http://schemas.microsoft.com/office/drawing/2014/main" id="{4EFB8C48-92C1-B528-9108-3BC083FF9ABD}"/>
                </a:ext>
              </a:extLst>
            </p:cNvPr>
            <p:cNvPicPr>
              <a:picLocks noChangeAspect="1"/>
            </p:cNvPicPr>
            <p:nvPr/>
          </p:nvPicPr>
          <p:blipFill rotWithShape="1">
            <a:blip r:embed="rId2"/>
            <a:srcRect l="75000" t="38103"/>
            <a:stretch/>
          </p:blipFill>
          <p:spPr>
            <a:xfrm>
              <a:off x="6858000" y="3747544"/>
              <a:ext cx="2286000" cy="1021246"/>
            </a:xfrm>
            <a:prstGeom prst="rect">
              <a:avLst/>
            </a:prstGeom>
          </p:spPr>
        </p:pic>
        <p:pic>
          <p:nvPicPr>
            <p:cNvPr id="17" name="Picture 16" descr="A picture containing device&#10;&#10;Description automatically generated">
              <a:extLst>
                <a:ext uri="{FF2B5EF4-FFF2-40B4-BE49-F238E27FC236}">
                  <a16:creationId xmlns:a16="http://schemas.microsoft.com/office/drawing/2014/main" id="{E5354712-7FF2-A106-8B3F-8D231BBA3F80}"/>
                </a:ext>
              </a:extLst>
            </p:cNvPr>
            <p:cNvPicPr>
              <a:picLocks noChangeAspect="1"/>
            </p:cNvPicPr>
            <p:nvPr/>
          </p:nvPicPr>
          <p:blipFill rotWithShape="1">
            <a:blip r:embed="rId3"/>
            <a:srcRect l="74167" t="21698" b="-19184"/>
            <a:stretch/>
          </p:blipFill>
          <p:spPr>
            <a:xfrm>
              <a:off x="6781800" y="3747544"/>
              <a:ext cx="2362200" cy="1123950"/>
            </a:xfrm>
            <a:prstGeom prst="rect">
              <a:avLst/>
            </a:prstGeom>
          </p:spPr>
        </p:pic>
      </p:grpSp>
      <p:pic>
        <p:nvPicPr>
          <p:cNvPr id="2" name="Picture 1">
            <a:extLst>
              <a:ext uri="{FF2B5EF4-FFF2-40B4-BE49-F238E27FC236}">
                <a16:creationId xmlns:a16="http://schemas.microsoft.com/office/drawing/2014/main" id="{A4992347-51D4-EE68-66A5-1E5DA4C0793B}"/>
              </a:ext>
            </a:extLst>
          </p:cNvPr>
          <p:cNvPicPr>
            <a:picLocks noChangeAspect="1"/>
          </p:cNvPicPr>
          <p:nvPr/>
        </p:nvPicPr>
        <p:blipFill>
          <a:blip r:embed="rId4"/>
          <a:stretch>
            <a:fillRect/>
          </a:stretch>
        </p:blipFill>
        <p:spPr>
          <a:xfrm>
            <a:off x="3952463" y="2931703"/>
            <a:ext cx="3597266" cy="3094189"/>
          </a:xfrm>
          <a:prstGeom prst="rect">
            <a:avLst/>
          </a:prstGeom>
        </p:spPr>
      </p:pic>
      <p:sp>
        <p:nvSpPr>
          <p:cNvPr id="3" name="Rectangle 2">
            <a:extLst>
              <a:ext uri="{FF2B5EF4-FFF2-40B4-BE49-F238E27FC236}">
                <a16:creationId xmlns:a16="http://schemas.microsoft.com/office/drawing/2014/main" id="{2B5C2059-A167-B29E-3787-6EDE3BE6F606}"/>
              </a:ext>
            </a:extLst>
          </p:cNvPr>
          <p:cNvSpPr/>
          <p:nvPr/>
        </p:nvSpPr>
        <p:spPr>
          <a:xfrm>
            <a:off x="9129052" y="2123544"/>
            <a:ext cx="2529547" cy="595077"/>
          </a:xfrm>
          <a:prstGeom prst="rect">
            <a:avLst/>
          </a:prstGeom>
          <a:solidFill>
            <a:srgbClr val="F2F2F2"/>
          </a:solidFill>
          <a:ln w="12700" cap="flat" cmpd="sng" algn="ctr">
            <a:noFill/>
            <a:prstDash val="solid"/>
            <a:miter lim="800000"/>
          </a:ln>
          <a:effectLst/>
        </p:spPr>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a:ln>
                  <a:noFill/>
                </a:ln>
                <a:effectLst/>
                <a:uLnTx/>
                <a:uFillTx/>
                <a:latin typeface="Segoe UI" panose="020B0502040204020203" pitchFamily="34" charset="0"/>
                <a:cs typeface="Segoe UI" panose="020B0502040204020203" pitchFamily="34" charset="0"/>
              </a:rPr>
              <a:t>O</a:t>
            </a:r>
            <a:r>
              <a:rPr kumimoji="0" lang="en-GB" sz="1200" i="0" u="none" strike="noStrike" kern="0" cap="none" spc="0" normalizeH="0" baseline="0" noProof="0" err="1">
                <a:ln>
                  <a:noFill/>
                </a:ln>
                <a:effectLst/>
                <a:uLnTx/>
                <a:uFillTx/>
                <a:latin typeface="Segoe UI" panose="020B0502040204020203" pitchFamily="34" charset="0"/>
                <a:cs typeface="Segoe UI" panose="020B0502040204020203" pitchFamily="34" charset="0"/>
              </a:rPr>
              <a:t>verlay</a:t>
            </a:r>
            <a:r>
              <a:rPr kumimoji="0" lang="en-GB" sz="1200" i="0" u="none" strike="noStrike" kern="0" cap="none" spc="0" normalizeH="0" baseline="0" noProof="0">
                <a:ln>
                  <a:noFill/>
                </a:ln>
                <a:effectLst/>
                <a:uLnTx/>
                <a:uFillTx/>
                <a:latin typeface="Segoe UI" panose="020B0502040204020203" pitchFamily="34" charset="0"/>
                <a:cs typeface="Segoe UI" panose="020B0502040204020203" pitchFamily="34" charset="0"/>
              </a:rPr>
              <a:t> onto existing infrastructure </a:t>
            </a:r>
          </a:p>
        </p:txBody>
      </p:sp>
      <p:sp>
        <p:nvSpPr>
          <p:cNvPr id="4" name="Rectangle 3">
            <a:extLst>
              <a:ext uri="{FF2B5EF4-FFF2-40B4-BE49-F238E27FC236}">
                <a16:creationId xmlns:a16="http://schemas.microsoft.com/office/drawing/2014/main" id="{6408A02D-57DE-BCA9-E30A-E6566C0EC867}"/>
              </a:ext>
            </a:extLst>
          </p:cNvPr>
          <p:cNvSpPr/>
          <p:nvPr/>
        </p:nvSpPr>
        <p:spPr>
          <a:xfrm>
            <a:off x="9129052" y="1821590"/>
            <a:ext cx="2529547" cy="4315738"/>
          </a:xfrm>
          <a:prstGeom prst="rect">
            <a:avLst/>
          </a:prstGeom>
          <a:noFill/>
          <a:ln w="12700" cap="flat" cmpd="sng" algn="ctr">
            <a:solidFill>
              <a:schemeClr val="accent1"/>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2F2F2"/>
              </a:solidFill>
              <a:effectLst/>
              <a:uLnTx/>
              <a:uFillTx/>
              <a:latin typeface="Arial Nova Light"/>
              <a:ea typeface="+mn-ea"/>
              <a:cs typeface="+mn-cs"/>
            </a:endParaRPr>
          </a:p>
        </p:txBody>
      </p:sp>
      <p:sp>
        <p:nvSpPr>
          <p:cNvPr id="8" name="Text Placeholder 3">
            <a:extLst>
              <a:ext uri="{FF2B5EF4-FFF2-40B4-BE49-F238E27FC236}">
                <a16:creationId xmlns:a16="http://schemas.microsoft.com/office/drawing/2014/main" id="{763E58F0-E5B8-BEF6-F69B-075FB64F93F4}"/>
              </a:ext>
            </a:extLst>
          </p:cNvPr>
          <p:cNvSpPr txBox="1">
            <a:spLocks/>
          </p:cNvSpPr>
          <p:nvPr/>
        </p:nvSpPr>
        <p:spPr>
          <a:xfrm>
            <a:off x="9129050" y="2780153"/>
            <a:ext cx="2300949" cy="2891985"/>
          </a:xfrm>
          <a:prstGeom prst="rect">
            <a:avLst/>
          </a:prstGeom>
        </p:spPr>
        <p:txBody>
          <a:bodyPr lIns="0" tIns="0" rIns="0" bIns="0"/>
          <a:lstStyle>
            <a:lvl1pPr marL="0" marR="0" indent="0" algn="l" defTabSz="914286" rtl="0" eaLnBrk="1" fontAlgn="auto" latinLnBrk="0" hangingPunct="1">
              <a:lnSpc>
                <a:spcPct val="90000"/>
              </a:lnSpc>
              <a:spcBef>
                <a:spcPts val="1000"/>
              </a:spcBef>
              <a:spcAft>
                <a:spcPts val="0"/>
              </a:spcAft>
              <a:buClr>
                <a:schemeClr val="accent1"/>
              </a:buClr>
              <a:buSzPct val="125000"/>
              <a:buFont typeface="+mj-lt" panose="020B0302030403020204" pitchFamily="34" charset="0"/>
              <a:buNone/>
              <a:tabLst/>
              <a:defRPr sz="1200" b="0" kern="1200">
                <a:solidFill>
                  <a:schemeClr val="tx1"/>
                </a:solidFill>
                <a:latin typeface="+mn-lt"/>
                <a:ea typeface="+mn-ea"/>
                <a:cs typeface="+mn-cs"/>
              </a:defRPr>
            </a:lvl1pPr>
            <a:lvl2pPr marL="736924" indent="-467870" algn="l" defTabSz="914286" rtl="0" eaLnBrk="1" latinLnBrk="0" hangingPunct="1">
              <a:lnSpc>
                <a:spcPct val="90000"/>
              </a:lnSpc>
              <a:spcBef>
                <a:spcPts val="500"/>
              </a:spcBef>
              <a:buClr>
                <a:schemeClr val="accent1"/>
              </a:buClr>
              <a:buSzPct val="100000"/>
              <a:buFontTx/>
              <a:buBlip>
                <a:blip r:embed="rId5"/>
              </a:buBlip>
              <a:defRPr sz="1200" kern="1200">
                <a:solidFill>
                  <a:schemeClr val="tx1"/>
                </a:solidFill>
                <a:latin typeface="+mn-lt" panose="020B0304020202020204" pitchFamily="34" charset="0"/>
                <a:ea typeface="+mn-ea"/>
                <a:cs typeface="+mn-cs"/>
              </a:defRPr>
            </a:lvl2pPr>
            <a:lvl3pPr marL="942881" indent="0" algn="r" defTabSz="914286" rtl="0" eaLnBrk="1" latinLnBrk="0" hangingPunct="1">
              <a:lnSpc>
                <a:spcPct val="90000"/>
              </a:lnSpc>
              <a:spcBef>
                <a:spcPts val="500"/>
              </a:spcBef>
              <a:buClr>
                <a:schemeClr val="accent1"/>
              </a:buClr>
              <a:buSzPct val="125000"/>
              <a:buFontTx/>
              <a:buNone/>
              <a:defRPr sz="1200" b="0" i="1" kern="1200">
                <a:solidFill>
                  <a:schemeClr val="tx1"/>
                </a:solidFill>
                <a:latin typeface="+mj-lt" panose="020B0504020202020204" pitchFamily="34" charset="0"/>
                <a:ea typeface="+mn-ea"/>
                <a:cs typeface="+mn-cs"/>
              </a:defRPr>
            </a:lvl3pPr>
            <a:lvl4pPr marL="1142886" indent="0" algn="l" defTabSz="914286" rtl="0" eaLnBrk="1" latinLnBrk="0" hangingPunct="1">
              <a:lnSpc>
                <a:spcPct val="90000"/>
              </a:lnSpc>
              <a:spcBef>
                <a:spcPts val="500"/>
              </a:spcBef>
              <a:buClr>
                <a:schemeClr val="accent1"/>
              </a:buClr>
              <a:buSzPct val="125000"/>
              <a:buFontTx/>
              <a:buNone/>
              <a:defRPr sz="1200" kern="1200">
                <a:solidFill>
                  <a:schemeClr val="tx1"/>
                </a:solidFill>
                <a:latin typeface="+mn-lt" panose="020B0304020202020204" pitchFamily="34" charset="0"/>
                <a:ea typeface="+mn-ea"/>
                <a:cs typeface="+mn-cs"/>
              </a:defRPr>
            </a:lvl4pPr>
            <a:lvl5pPr marL="1342891" indent="0" algn="l" defTabSz="914286" rtl="0" eaLnBrk="1" latinLnBrk="0" hangingPunct="1">
              <a:lnSpc>
                <a:spcPct val="90000"/>
              </a:lnSpc>
              <a:spcBef>
                <a:spcPts val="500"/>
              </a:spcBef>
              <a:buClr>
                <a:schemeClr val="accent1"/>
              </a:buClr>
              <a:buSzPct val="125000"/>
              <a:buFontTx/>
              <a:buNone/>
              <a:defRPr sz="1200" kern="1200">
                <a:solidFill>
                  <a:schemeClr val="tx1"/>
                </a:solidFill>
                <a:latin typeface="+mn-lt" panose="020B0304020202020204" pitchFamily="34" charset="0"/>
                <a:ea typeface="+mn-ea"/>
                <a:cs typeface="+mn-cs"/>
              </a:defRPr>
            </a:lvl5pPr>
            <a:lvl6pPr marL="2514286"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6pPr>
            <a:lvl7pPr marL="2971429"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7pPr>
            <a:lvl8pPr marL="3428572"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8pPr>
            <a:lvl9pPr marL="3885714"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9pPr>
          </a:lstStyle>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kumimoji="0" lang="en-US" sz="1100" b="0" i="0" u="none" strike="noStrike" kern="1200" cap="none" spc="0" normalizeH="0" baseline="0" noProof="0">
                <a:ln>
                  <a:noFill/>
                </a:ln>
                <a:effectLst/>
                <a:uLnTx/>
                <a:uFillTx/>
                <a:ea typeface="+mn-ea"/>
                <a:cs typeface="+mn-cs"/>
              </a:rPr>
              <a:t>Access the images anytime, anywhere, on any device</a:t>
            </a:r>
          </a:p>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kumimoji="0" lang="en-US" sz="1100" b="0" i="0" u="none" strike="noStrike" kern="1200" cap="none" spc="0" normalizeH="0" baseline="0" noProof="0">
                <a:ln>
                  <a:noFill/>
                </a:ln>
                <a:effectLst/>
                <a:uLnTx/>
                <a:uFillTx/>
                <a:ea typeface="+mn-ea"/>
                <a:cs typeface="+mn-cs"/>
              </a:rPr>
              <a:t>No format lock to support retrieval through current &amp; future standards</a:t>
            </a:r>
          </a:p>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kumimoji="0" lang="en-US" sz="1100" b="0" i="0" u="none" strike="noStrike" kern="1200" cap="none" spc="0" normalizeH="0" baseline="0" noProof="0">
                <a:ln>
                  <a:noFill/>
                </a:ln>
                <a:effectLst/>
                <a:uLnTx/>
                <a:uFillTx/>
                <a:ea typeface="+mn-ea"/>
                <a:cs typeface="+mn-cs"/>
              </a:rPr>
              <a:t>Best-in-class integration and data migration for superior data quality</a:t>
            </a:r>
          </a:p>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kumimoji="0" lang="en-US" sz="1100" b="0" i="0" u="none" strike="noStrike" kern="1200" cap="none" spc="0" normalizeH="0" baseline="0" noProof="0">
                <a:ln>
                  <a:noFill/>
                </a:ln>
                <a:effectLst/>
                <a:uLnTx/>
                <a:uFillTx/>
                <a:ea typeface="+mn-ea"/>
                <a:cs typeface="+mn-cs"/>
              </a:rPr>
              <a:t>Continuous Migration for Out of Clinical Lifecycle data</a:t>
            </a:r>
          </a:p>
          <a:p>
            <a:pPr marL="360000" marR="0" lvl="0" indent="-180000" algn="l" defTabSz="914286" rtl="0" eaLnBrk="1" fontAlgn="auto" latinLnBrk="0" hangingPunct="1">
              <a:lnSpc>
                <a:spcPct val="100000"/>
              </a:lnSpc>
              <a:buClr>
                <a:srgbClr val="FB4D00"/>
              </a:buClr>
              <a:buSzPct val="125000"/>
              <a:buFont typeface="Arial" panose="020B0604020202020204" pitchFamily="34" charset="0"/>
              <a:buChar char="•"/>
              <a:tabLst/>
              <a:defRPr/>
            </a:pPr>
            <a:r>
              <a:rPr kumimoji="0" lang="en-US" sz="1100" b="0" i="0" u="none" strike="noStrike" kern="1200" cap="none" spc="0" normalizeH="0" baseline="0" noProof="0">
                <a:ln>
                  <a:noFill/>
                </a:ln>
                <a:effectLst/>
                <a:uLnTx/>
                <a:uFillTx/>
                <a:ea typeface="+mn-ea"/>
                <a:cs typeface="+mn-cs"/>
              </a:rPr>
              <a:t>Leverage deconstructed  VNA in the Cloud for greater flexibility</a:t>
            </a:r>
            <a:endParaRPr kumimoji="0" lang="en-US" sz="1100" b="0" i="0" u="none" strike="noStrike" kern="1200" cap="none" spc="0" normalizeH="0" baseline="0" noProof="0">
              <a:ln>
                <a:noFill/>
              </a:ln>
              <a:effectLst/>
              <a:uLnTx/>
              <a:uFillTx/>
              <a:latin typeface="Arial Nova Light"/>
              <a:ea typeface="+mn-ea"/>
              <a:cs typeface="+mn-cs"/>
            </a:endParaRPr>
          </a:p>
          <a:p>
            <a:pPr marL="360000" marR="0" lvl="0" indent="-180000" algn="l" defTabSz="914286" rtl="0" eaLnBrk="1" fontAlgn="auto" latinLnBrk="0" hangingPunct="1">
              <a:lnSpc>
                <a:spcPct val="100000"/>
              </a:lnSpc>
              <a:spcBef>
                <a:spcPts val="1000"/>
              </a:spcBef>
              <a:spcAft>
                <a:spcPts val="600"/>
              </a:spcAft>
              <a:buClr>
                <a:srgbClr val="FB4D00"/>
              </a:buClr>
              <a:buSzPct val="125000"/>
              <a:buFont typeface="+mj-lt" panose="020B0302030403020204" pitchFamily="34" charset="0"/>
              <a:buNone/>
              <a:tabLst/>
              <a:defRPr/>
            </a:pPr>
            <a:endParaRPr kumimoji="0" lang="en-US" sz="1100" b="0" i="0" u="none" strike="noStrike" kern="1200" cap="none" spc="0" normalizeH="0" baseline="0" noProof="0">
              <a:ln>
                <a:noFill/>
              </a:ln>
              <a:effectLst/>
              <a:uLnTx/>
              <a:uFillTx/>
              <a:latin typeface="Arial Nova Light"/>
              <a:ea typeface="+mn-ea"/>
              <a:cs typeface="+mn-cs"/>
            </a:endParaRPr>
          </a:p>
          <a:p>
            <a:pPr marL="360000" marR="0" lvl="0" indent="-180000" algn="l" defTabSz="914286" rtl="0" eaLnBrk="1" fontAlgn="auto" latinLnBrk="0" hangingPunct="1">
              <a:lnSpc>
                <a:spcPct val="100000"/>
              </a:lnSpc>
              <a:spcBef>
                <a:spcPts val="1000"/>
              </a:spcBef>
              <a:spcAft>
                <a:spcPts val="600"/>
              </a:spcAft>
              <a:buClr>
                <a:srgbClr val="FB4D00"/>
              </a:buClr>
              <a:buSzPct val="125000"/>
              <a:buFont typeface="Arial" panose="020B0604020202020204" pitchFamily="34" charset="0"/>
              <a:buChar char="•"/>
              <a:tabLst/>
              <a:defRPr/>
            </a:pPr>
            <a:endParaRPr kumimoji="0" lang="en-US" sz="1100" b="0" i="0" u="none" strike="noStrike" kern="1200" cap="none" spc="0" normalizeH="0" baseline="0" noProof="0">
              <a:ln>
                <a:noFill/>
              </a:ln>
              <a:effectLst/>
              <a:uLnTx/>
              <a:uFillTx/>
              <a:latin typeface="Arial Nova Light"/>
              <a:ea typeface="+mn-ea"/>
              <a:cs typeface="+mn-cs"/>
            </a:endParaRPr>
          </a:p>
          <a:p>
            <a:pPr marL="360000" marR="0" lvl="0" indent="-180000" algn="l" defTabSz="914286" rtl="0" eaLnBrk="1" fontAlgn="auto" latinLnBrk="0" hangingPunct="1">
              <a:lnSpc>
                <a:spcPct val="100000"/>
              </a:lnSpc>
              <a:spcBef>
                <a:spcPts val="1000"/>
              </a:spcBef>
              <a:spcAft>
                <a:spcPts val="600"/>
              </a:spcAft>
              <a:buClr>
                <a:srgbClr val="FB4D00"/>
              </a:buClr>
              <a:buSzPct val="125000"/>
              <a:buFont typeface="Arial" panose="020B0604020202020204" pitchFamily="34" charset="0"/>
              <a:buChar char="•"/>
              <a:tabLst/>
              <a:defRPr/>
            </a:pPr>
            <a:endParaRPr kumimoji="0" lang="en-US" sz="1100" b="0" i="0" u="none" strike="noStrike" kern="1200" cap="none" spc="0" normalizeH="0" baseline="0" noProof="0">
              <a:ln>
                <a:noFill/>
              </a:ln>
              <a:effectLst/>
              <a:uLnTx/>
              <a:uFillTx/>
              <a:latin typeface="Arial Nova Light"/>
              <a:ea typeface="+mn-ea"/>
              <a:cs typeface="+mn-cs"/>
            </a:endParaRPr>
          </a:p>
          <a:p>
            <a:pPr marL="360000" marR="0" lvl="0" indent="-180000" algn="l" defTabSz="914286" rtl="0" eaLnBrk="1" fontAlgn="auto" latinLnBrk="0" hangingPunct="1">
              <a:lnSpc>
                <a:spcPct val="100000"/>
              </a:lnSpc>
              <a:spcBef>
                <a:spcPts val="1000"/>
              </a:spcBef>
              <a:spcAft>
                <a:spcPts val="600"/>
              </a:spcAft>
              <a:buClr>
                <a:srgbClr val="FB4D00"/>
              </a:buClr>
              <a:buSzPct val="125000"/>
              <a:buFont typeface="Arial" panose="020B0604020202020204" pitchFamily="34" charset="0"/>
              <a:buChar char="•"/>
              <a:tabLst/>
              <a:defRPr/>
            </a:pPr>
            <a:endParaRPr kumimoji="0" lang="en-US" sz="1400" b="0" i="0" u="none" strike="noStrike" kern="1200" cap="none" spc="0" normalizeH="0" baseline="0" noProof="0">
              <a:ln>
                <a:noFill/>
              </a:ln>
              <a:effectLst/>
              <a:uLnTx/>
              <a:uFillTx/>
              <a:latin typeface="Arial Nova Light"/>
              <a:ea typeface="+mn-ea"/>
              <a:cs typeface="+mn-cs"/>
            </a:endParaRPr>
          </a:p>
        </p:txBody>
      </p:sp>
      <p:sp>
        <p:nvSpPr>
          <p:cNvPr id="9" name="Rectangle 8">
            <a:extLst>
              <a:ext uri="{FF2B5EF4-FFF2-40B4-BE49-F238E27FC236}">
                <a16:creationId xmlns:a16="http://schemas.microsoft.com/office/drawing/2014/main" id="{0C677B59-D92D-9020-7D82-B48B2EC72044}"/>
              </a:ext>
            </a:extLst>
          </p:cNvPr>
          <p:cNvSpPr/>
          <p:nvPr/>
        </p:nvSpPr>
        <p:spPr>
          <a:xfrm>
            <a:off x="430215" y="2123544"/>
            <a:ext cx="2099608" cy="595077"/>
          </a:xfrm>
          <a:prstGeom prst="rect">
            <a:avLst/>
          </a:prstGeom>
          <a:solidFill>
            <a:srgbClr val="F2F2F2"/>
          </a:solidFill>
          <a:ln w="12700" cap="flat" cmpd="sng" algn="ctr">
            <a:noFill/>
            <a:prstDash val="solid"/>
            <a:miter lim="800000"/>
          </a:ln>
          <a:effectLst/>
        </p:spPr>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effectLst/>
                <a:uLnTx/>
                <a:uFillTx/>
                <a:ea typeface="+mn-ea"/>
                <a:cs typeface="+mn-cs"/>
              </a:rPr>
              <a:t>Ever increasing costs for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effectLst/>
                <a:uLnTx/>
                <a:uFillTx/>
                <a:ea typeface="+mn-ea"/>
                <a:cs typeface="+mn-cs"/>
              </a:rPr>
              <a:t>low utility</a:t>
            </a:r>
          </a:p>
        </p:txBody>
      </p:sp>
      <p:sp>
        <p:nvSpPr>
          <p:cNvPr id="10" name="Rectangle 9">
            <a:extLst>
              <a:ext uri="{FF2B5EF4-FFF2-40B4-BE49-F238E27FC236}">
                <a16:creationId xmlns:a16="http://schemas.microsoft.com/office/drawing/2014/main" id="{27A109E6-60C6-3817-EC18-8B35453D9854}"/>
              </a:ext>
            </a:extLst>
          </p:cNvPr>
          <p:cNvSpPr/>
          <p:nvPr/>
        </p:nvSpPr>
        <p:spPr>
          <a:xfrm>
            <a:off x="430213" y="1821590"/>
            <a:ext cx="2099610" cy="4315738"/>
          </a:xfrm>
          <a:prstGeom prst="rect">
            <a:avLst/>
          </a:prstGeom>
          <a:noFill/>
          <a:ln w="12700" cap="flat" cmpd="sng" algn="ctr">
            <a:solidFill>
              <a:schemeClr val="accent1"/>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2F2F2"/>
              </a:solidFill>
              <a:effectLst/>
              <a:uLnTx/>
              <a:uFillTx/>
              <a:latin typeface="Arial Nova Light"/>
              <a:ea typeface="+mn-ea"/>
              <a:cs typeface="+mn-cs"/>
            </a:endParaRPr>
          </a:p>
        </p:txBody>
      </p:sp>
      <p:sp>
        <p:nvSpPr>
          <p:cNvPr id="14" name="Text Placeholder 3">
            <a:extLst>
              <a:ext uri="{FF2B5EF4-FFF2-40B4-BE49-F238E27FC236}">
                <a16:creationId xmlns:a16="http://schemas.microsoft.com/office/drawing/2014/main" id="{16E414A9-9350-76ED-9B49-07D0B81A9B3E}"/>
              </a:ext>
            </a:extLst>
          </p:cNvPr>
          <p:cNvSpPr txBox="1">
            <a:spLocks/>
          </p:cNvSpPr>
          <p:nvPr/>
        </p:nvSpPr>
        <p:spPr>
          <a:xfrm>
            <a:off x="430213" y="2780153"/>
            <a:ext cx="1923022" cy="2692800"/>
          </a:xfrm>
          <a:prstGeom prst="rect">
            <a:avLst/>
          </a:prstGeom>
        </p:spPr>
        <p:txBody>
          <a:bodyPr lIns="0" tIns="0" rIns="0" bIns="0" anchor="t"/>
          <a:lstStyle>
            <a:lvl1pPr marL="0" marR="0" indent="0" algn="l" defTabSz="914286" rtl="0" eaLnBrk="1" fontAlgn="auto" latinLnBrk="0" hangingPunct="1">
              <a:lnSpc>
                <a:spcPct val="90000"/>
              </a:lnSpc>
              <a:spcBef>
                <a:spcPts val="1000"/>
              </a:spcBef>
              <a:spcAft>
                <a:spcPts val="0"/>
              </a:spcAft>
              <a:buClr>
                <a:schemeClr val="accent1"/>
              </a:buClr>
              <a:buSzPct val="125000"/>
              <a:buFont typeface="+mj-lt" panose="020B0302030403020204" pitchFamily="34" charset="0"/>
              <a:buNone/>
              <a:tabLst/>
              <a:defRPr sz="1200" b="0" kern="1200">
                <a:solidFill>
                  <a:schemeClr val="tx1"/>
                </a:solidFill>
                <a:latin typeface="+mn-lt"/>
                <a:ea typeface="+mn-ea"/>
                <a:cs typeface="+mn-cs"/>
              </a:defRPr>
            </a:lvl1pPr>
            <a:lvl2pPr marL="736924" indent="-467870" algn="l" defTabSz="914286" rtl="0" eaLnBrk="1" latinLnBrk="0" hangingPunct="1">
              <a:lnSpc>
                <a:spcPct val="90000"/>
              </a:lnSpc>
              <a:spcBef>
                <a:spcPts val="500"/>
              </a:spcBef>
              <a:buClr>
                <a:schemeClr val="accent1"/>
              </a:buClr>
              <a:buSzPct val="100000"/>
              <a:buFontTx/>
              <a:buBlip>
                <a:blip r:embed="rId5"/>
              </a:buBlip>
              <a:defRPr sz="1200" kern="1200">
                <a:solidFill>
                  <a:schemeClr val="tx1"/>
                </a:solidFill>
                <a:latin typeface="+mn-lt" panose="020B0304020202020204" pitchFamily="34" charset="0"/>
                <a:ea typeface="+mn-ea"/>
                <a:cs typeface="+mn-cs"/>
              </a:defRPr>
            </a:lvl2pPr>
            <a:lvl3pPr marL="942881" indent="0" algn="r" defTabSz="914286" rtl="0" eaLnBrk="1" latinLnBrk="0" hangingPunct="1">
              <a:lnSpc>
                <a:spcPct val="90000"/>
              </a:lnSpc>
              <a:spcBef>
                <a:spcPts val="500"/>
              </a:spcBef>
              <a:buClr>
                <a:schemeClr val="accent1"/>
              </a:buClr>
              <a:buSzPct val="125000"/>
              <a:buFontTx/>
              <a:buNone/>
              <a:defRPr sz="1200" b="0" i="1" kern="1200">
                <a:solidFill>
                  <a:schemeClr val="tx1"/>
                </a:solidFill>
                <a:latin typeface="+mj-lt" panose="020B0504020202020204" pitchFamily="34" charset="0"/>
                <a:ea typeface="+mn-ea"/>
                <a:cs typeface="+mn-cs"/>
              </a:defRPr>
            </a:lvl3pPr>
            <a:lvl4pPr marL="1142886" indent="0" algn="l" defTabSz="914286" rtl="0" eaLnBrk="1" latinLnBrk="0" hangingPunct="1">
              <a:lnSpc>
                <a:spcPct val="90000"/>
              </a:lnSpc>
              <a:spcBef>
                <a:spcPts val="500"/>
              </a:spcBef>
              <a:buClr>
                <a:schemeClr val="accent1"/>
              </a:buClr>
              <a:buSzPct val="125000"/>
              <a:buFontTx/>
              <a:buNone/>
              <a:defRPr sz="1200" kern="1200">
                <a:solidFill>
                  <a:schemeClr val="tx1"/>
                </a:solidFill>
                <a:latin typeface="+mn-lt" panose="020B0304020202020204" pitchFamily="34" charset="0"/>
                <a:ea typeface="+mn-ea"/>
                <a:cs typeface="+mn-cs"/>
              </a:defRPr>
            </a:lvl4pPr>
            <a:lvl5pPr marL="1342891" indent="0" algn="l" defTabSz="914286" rtl="0" eaLnBrk="1" latinLnBrk="0" hangingPunct="1">
              <a:lnSpc>
                <a:spcPct val="90000"/>
              </a:lnSpc>
              <a:spcBef>
                <a:spcPts val="500"/>
              </a:spcBef>
              <a:buClr>
                <a:schemeClr val="accent1"/>
              </a:buClr>
              <a:buSzPct val="125000"/>
              <a:buFontTx/>
              <a:buNone/>
              <a:defRPr sz="1200" kern="1200">
                <a:solidFill>
                  <a:schemeClr val="tx1"/>
                </a:solidFill>
                <a:latin typeface="+mn-lt" panose="020B0304020202020204" pitchFamily="34" charset="0"/>
                <a:ea typeface="+mn-ea"/>
                <a:cs typeface="+mn-cs"/>
              </a:defRPr>
            </a:lvl5pPr>
            <a:lvl6pPr marL="2514286"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6pPr>
            <a:lvl7pPr marL="2971429"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7pPr>
            <a:lvl8pPr marL="3428572"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8pPr>
            <a:lvl9pPr marL="3885714" indent="-228572" algn="l" defTabSz="914286" rtl="0" eaLnBrk="1" latinLnBrk="0" hangingPunct="1">
              <a:lnSpc>
                <a:spcPct val="90000"/>
              </a:lnSpc>
              <a:spcBef>
                <a:spcPts val="500"/>
              </a:spcBef>
              <a:buFont typeface="+mj-lt" panose="020B0604020202020204" pitchFamily="34" charset="0"/>
              <a:buChar char="•"/>
              <a:defRPr sz="1800" kern="1200">
                <a:solidFill>
                  <a:schemeClr val="tx1"/>
                </a:solidFill>
                <a:latin typeface="+mn-lt"/>
                <a:ea typeface="+mn-ea"/>
                <a:cs typeface="+mn-cs"/>
              </a:defRPr>
            </a:lvl9pPr>
          </a:lstStyle>
          <a:p>
            <a:pPr marL="360000" marR="0" lvl="0" indent="-180000" algn="l" defTabSz="914286" rtl="0" eaLnBrk="1" fontAlgn="auto" latinLnBrk="0" hangingPunct="1">
              <a:lnSpc>
                <a:spcPct val="100000"/>
              </a:lnSpc>
              <a:spcBef>
                <a:spcPts val="1000"/>
              </a:spcBef>
              <a:spcAft>
                <a:spcPts val="0"/>
              </a:spcAft>
              <a:buClr>
                <a:srgbClr val="FB4D00"/>
              </a:buClr>
              <a:buSzPct val="125000"/>
              <a:buFont typeface="Arial" panose="020B0604020202020204" pitchFamily="34" charset="0"/>
              <a:buChar char="•"/>
              <a:tabLst/>
              <a:defRPr/>
            </a:pPr>
            <a:r>
              <a:rPr kumimoji="0" lang="en-US" sz="1100" b="0" i="0" u="none" strike="noStrike" kern="1200" cap="none" spc="0" normalizeH="0" baseline="0" noProof="0">
                <a:ln>
                  <a:noFill/>
                </a:ln>
                <a:effectLst/>
                <a:uLnTx/>
                <a:uFillTx/>
                <a:ea typeface="+mn-ea"/>
                <a:cs typeface="+mn-cs"/>
              </a:rPr>
              <a:t>Diagnostic imaging demands some of the largest storage capabilities in healthcare</a:t>
            </a:r>
          </a:p>
          <a:p>
            <a:pPr marL="360000" marR="0" lvl="0" indent="-180000" algn="l" defTabSz="914286" rtl="0" eaLnBrk="1" fontAlgn="auto" latinLnBrk="0" hangingPunct="1">
              <a:lnSpc>
                <a:spcPct val="100000"/>
              </a:lnSpc>
              <a:spcBef>
                <a:spcPts val="1000"/>
              </a:spcBef>
              <a:spcAft>
                <a:spcPts val="0"/>
              </a:spcAft>
              <a:buClr>
                <a:srgbClr val="FB4D00"/>
              </a:buClr>
              <a:buSzPct val="125000"/>
              <a:buFont typeface="Arial" panose="020B0604020202020204" pitchFamily="34" charset="0"/>
              <a:buChar char="•"/>
              <a:tabLst/>
              <a:defRPr/>
            </a:pPr>
            <a:r>
              <a:rPr kumimoji="0" lang="en-US" sz="1100" b="0" i="0" u="none" strike="noStrike" kern="1200" cap="none" spc="0" normalizeH="0" baseline="0" noProof="0">
                <a:ln>
                  <a:noFill/>
                </a:ln>
                <a:effectLst/>
                <a:uLnTx/>
                <a:uFillTx/>
                <a:ea typeface="+mn-ea"/>
                <a:cs typeface="+mn-cs"/>
              </a:rPr>
              <a:t>With ever increasing resolutions and tomography, traditional PACS and VNAs are creating an untenable strain on ICT resources </a:t>
            </a:r>
          </a:p>
          <a:p>
            <a:pPr marL="360000" marR="0" lvl="0" indent="-180000" algn="l" defTabSz="914286" rtl="0" eaLnBrk="1" fontAlgn="auto" latinLnBrk="0" hangingPunct="1">
              <a:lnSpc>
                <a:spcPct val="100000"/>
              </a:lnSpc>
              <a:spcBef>
                <a:spcPts val="1000"/>
              </a:spcBef>
              <a:spcAft>
                <a:spcPts val="0"/>
              </a:spcAft>
              <a:buClr>
                <a:srgbClr val="FB4D00"/>
              </a:buClr>
              <a:buSzPct val="125000"/>
              <a:buFont typeface="Arial" panose="020B0604020202020204" pitchFamily="34" charset="0"/>
              <a:buChar char="•"/>
              <a:tabLst/>
              <a:defRPr/>
            </a:pPr>
            <a:r>
              <a:rPr kumimoji="0" lang="en-US" sz="1100" b="0" i="0" u="none" strike="noStrike" kern="1200" cap="none" spc="0" normalizeH="0" baseline="0" noProof="0">
                <a:ln>
                  <a:noFill/>
                </a:ln>
                <a:effectLst/>
                <a:uLnTx/>
                <a:uFillTx/>
                <a:ea typeface="+mn-ea"/>
                <a:cs typeface="+mn-cs"/>
              </a:rPr>
              <a:t>Architecture is too brittle to respond to strategic growth requirements</a:t>
            </a:r>
            <a:endParaRPr kumimoji="0" lang="en-US" sz="1400" b="0" i="0" u="none" strike="noStrike" kern="1200" cap="none" spc="0" normalizeH="0" baseline="0" noProof="0">
              <a:ln>
                <a:noFill/>
              </a:ln>
              <a:effectLst/>
              <a:uLnTx/>
              <a:uFillTx/>
              <a:ea typeface="+mn-ea"/>
              <a:cs typeface="+mn-cs"/>
            </a:endParaRPr>
          </a:p>
        </p:txBody>
      </p:sp>
      <p:sp>
        <p:nvSpPr>
          <p:cNvPr id="18" name="Rectangle 17">
            <a:extLst>
              <a:ext uri="{FF2B5EF4-FFF2-40B4-BE49-F238E27FC236}">
                <a16:creationId xmlns:a16="http://schemas.microsoft.com/office/drawing/2014/main" id="{810BC3A8-2E21-F2C0-CCEA-D0A3EDB47F94}"/>
              </a:ext>
            </a:extLst>
          </p:cNvPr>
          <p:cNvSpPr/>
          <p:nvPr/>
        </p:nvSpPr>
        <p:spPr>
          <a:xfrm>
            <a:off x="2903001" y="1821589"/>
            <a:ext cx="5825852" cy="4315739"/>
          </a:xfrm>
          <a:prstGeom prst="rect">
            <a:avLst/>
          </a:prstGeom>
          <a:noFill/>
          <a:ln w="12700" cap="flat" cmpd="sng" algn="ctr">
            <a:solidFill>
              <a:srgbClr val="D41359"/>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2F2F2"/>
              </a:solidFill>
              <a:effectLst/>
              <a:uLnTx/>
              <a:uFillTx/>
              <a:latin typeface="Arial Nova Light"/>
              <a:ea typeface="+mn-ea"/>
              <a:cs typeface="+mn-cs"/>
            </a:endParaRPr>
          </a:p>
        </p:txBody>
      </p:sp>
      <p:sp>
        <p:nvSpPr>
          <p:cNvPr id="20" name="Rectangle 19">
            <a:extLst>
              <a:ext uri="{FF2B5EF4-FFF2-40B4-BE49-F238E27FC236}">
                <a16:creationId xmlns:a16="http://schemas.microsoft.com/office/drawing/2014/main" id="{E08FBC4A-9F40-54C8-E18D-DCDE7748164C}"/>
              </a:ext>
            </a:extLst>
          </p:cNvPr>
          <p:cNvSpPr/>
          <p:nvPr/>
        </p:nvSpPr>
        <p:spPr>
          <a:xfrm>
            <a:off x="2903000" y="2123544"/>
            <a:ext cx="5825850" cy="696723"/>
          </a:xfrm>
          <a:prstGeom prst="rect">
            <a:avLst/>
          </a:prstGeom>
          <a:noFill/>
          <a:ln w="12700" cap="flat" cmpd="sng" algn="ctr">
            <a:noFill/>
            <a:prstDash val="solid"/>
            <a:miter lim="800000"/>
          </a:ln>
          <a:effectLst/>
        </p:spPr>
        <p:txBody>
          <a:bodyPr rtlCol="0" anchor="ctr"/>
          <a:lstStyle/>
          <a:p>
            <a:pPr marL="0" marR="0" lvl="0" indent="0" defTabSz="342900" rtl="0" eaLnBrk="1" fontAlgn="auto" latinLnBrk="0" hangingPunct="1">
              <a:spcBef>
                <a:spcPts val="1000"/>
              </a:spcBef>
              <a:spcAft>
                <a:spcPts val="0"/>
              </a:spcAft>
              <a:buClrTx/>
              <a:buSzTx/>
              <a:buFontTx/>
              <a:buNone/>
              <a:tabLst/>
              <a:defRPr/>
            </a:pPr>
            <a:r>
              <a:rPr kumimoji="0" lang="en-US" sz="1100" b="0" i="0" u="none" strike="noStrike" kern="0" cap="none" spc="0" normalizeH="0" baseline="0" noProof="0" dirty="0">
                <a:ln>
                  <a:noFill/>
                </a:ln>
                <a:effectLst/>
                <a:uLnTx/>
                <a:uFillTx/>
                <a:ea typeface="+mn-ea"/>
                <a:cs typeface="+mn-cs"/>
              </a:rPr>
              <a:t>A Virtual VNA offers flexibility and speed to evolve, enabling you to; partner with other care and service providers, track and manage processes across organizations &amp; the care continuum, and enable new technology including AI &amp; automation.</a:t>
            </a:r>
          </a:p>
        </p:txBody>
      </p:sp>
    </p:spTree>
    <p:extLst>
      <p:ext uri="{BB962C8B-B14F-4D97-AF65-F5344CB8AC3E}">
        <p14:creationId xmlns:p14="http://schemas.microsoft.com/office/powerpoint/2010/main" val="3899671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AFFF-75A3-BFBB-5F34-CFA4C8A3546F}"/>
              </a:ext>
            </a:extLst>
          </p:cNvPr>
          <p:cNvSpPr>
            <a:spLocks noGrp="1"/>
          </p:cNvSpPr>
          <p:nvPr>
            <p:ph type="title"/>
          </p:nvPr>
        </p:nvSpPr>
        <p:spPr>
          <a:xfrm>
            <a:off x="7853718" y="457200"/>
            <a:ext cx="3804882" cy="1129032"/>
          </a:xfrm>
        </p:spPr>
        <p:txBody>
          <a:bodyPr/>
          <a:lstStyle/>
          <a:p>
            <a:pPr algn="r"/>
            <a:r>
              <a:rPr lang="en-US">
                <a:solidFill>
                  <a:schemeClr val="tx2"/>
                </a:solidFill>
              </a:rPr>
              <a:t>Thank you</a:t>
            </a:r>
            <a:endParaRPr lang="en-GB">
              <a:solidFill>
                <a:schemeClr val="tx2"/>
              </a:solidFill>
            </a:endParaRPr>
          </a:p>
        </p:txBody>
      </p:sp>
      <p:sp>
        <p:nvSpPr>
          <p:cNvPr id="3" name="Text Placeholder 2">
            <a:extLst>
              <a:ext uri="{FF2B5EF4-FFF2-40B4-BE49-F238E27FC236}">
                <a16:creationId xmlns:a16="http://schemas.microsoft.com/office/drawing/2014/main" id="{10C8D2FF-8A84-979E-0A01-7D028493AFDF}"/>
              </a:ext>
            </a:extLst>
          </p:cNvPr>
          <p:cNvSpPr>
            <a:spLocks noGrp="1"/>
          </p:cNvSpPr>
          <p:nvPr>
            <p:ph type="body" sz="quarter" idx="10"/>
          </p:nvPr>
        </p:nvSpPr>
        <p:spPr>
          <a:xfrm>
            <a:off x="4863548" y="1312365"/>
            <a:ext cx="6795052" cy="547733"/>
          </a:xfrm>
        </p:spPr>
        <p:txBody>
          <a:bodyPr/>
          <a:lstStyle/>
          <a:p>
            <a:pPr algn="r"/>
            <a:r>
              <a:rPr lang="en-US">
                <a:solidFill>
                  <a:schemeClr val="tx1"/>
                </a:solidFill>
              </a:rPr>
              <a:t>Contact: matthew.chase@avanade.com</a:t>
            </a:r>
            <a:endParaRPr lang="en-GB">
              <a:solidFill>
                <a:schemeClr val="tx1"/>
              </a:solidFill>
            </a:endParaRPr>
          </a:p>
        </p:txBody>
      </p:sp>
    </p:spTree>
    <p:extLst>
      <p:ext uri="{BB962C8B-B14F-4D97-AF65-F5344CB8AC3E}">
        <p14:creationId xmlns:p14="http://schemas.microsoft.com/office/powerpoint/2010/main" val="3832713689"/>
      </p:ext>
    </p:extLst>
  </p:cSld>
  <p:clrMapOvr>
    <a:masterClrMapping/>
  </p:clrMapOvr>
</p:sld>
</file>

<file path=ppt/theme/theme1.xml><?xml version="1.0" encoding="utf-8"?>
<a:theme xmlns:a="http://schemas.openxmlformats.org/drawingml/2006/main" name="NTT_master_page">
  <a:themeElements>
    <a:clrScheme name="Custom 72">
      <a:dk1>
        <a:srgbClr val="595959"/>
      </a:dk1>
      <a:lt1>
        <a:srgbClr val="FFFFFF"/>
      </a:lt1>
      <a:dk2>
        <a:srgbClr val="FF5800"/>
      </a:dk2>
      <a:lt2>
        <a:srgbClr val="E7E6E6"/>
      </a:lt2>
      <a:accent1>
        <a:srgbClr val="890078"/>
      </a:accent1>
      <a:accent2>
        <a:srgbClr val="CE0569"/>
      </a:accent2>
      <a:accent3>
        <a:srgbClr val="C80000"/>
      </a:accent3>
      <a:accent4>
        <a:srgbClr val="FFB314"/>
      </a:accent4>
      <a:accent5>
        <a:srgbClr val="47800A"/>
      </a:accent5>
      <a:accent6>
        <a:srgbClr val="008376"/>
      </a:accent6>
      <a:hlink>
        <a:srgbClr val="FF5800"/>
      </a:hlink>
      <a:folHlink>
        <a:srgbClr val="890078"/>
      </a:folHlink>
    </a:clrScheme>
    <a:fontScheme name="segoe font">
      <a:majorFont>
        <a:latin typeface="Segoe UI Black"/>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a:noFill/>
        </a:ln>
        <a:effectLst/>
      </a:spPr>
      <a:bodyPr lIns="36000" tIns="36000" rIns="36000" bIns="36000" anchor="ctr"/>
      <a:lstStyle>
        <a:defPPr algn="ctr" fontAlgn="auto">
          <a:lnSpc>
            <a:spcPct val="110000"/>
          </a:lnSpc>
          <a:spcBef>
            <a:spcPts val="200"/>
          </a:spcBef>
          <a:spcAft>
            <a:spcPts val="2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TT Full template 2020 V4.1" id="{2DB5686C-5F6B-4EB5-8DBD-9E6BCBAC7442}" vid="{2917253D-EE24-4A6A-942C-345BFECD4264}"/>
    </a:ext>
  </a:extLst>
</a:theme>
</file>

<file path=ppt/theme/theme2.xml><?xml version="1.0" encoding="utf-8"?>
<a:theme xmlns:a="http://schemas.openxmlformats.org/drawingml/2006/main" name="1_NTT_master_page">
  <a:themeElements>
    <a:clrScheme name="Avanade color palette">
      <a:dk1>
        <a:srgbClr val="7F7F7F"/>
      </a:dk1>
      <a:lt1>
        <a:srgbClr val="FFFFFF"/>
      </a:lt1>
      <a:dk2>
        <a:srgbClr val="FF5800"/>
      </a:dk2>
      <a:lt2>
        <a:srgbClr val="FF5800"/>
      </a:lt2>
      <a:accent1>
        <a:srgbClr val="DC4600"/>
      </a:accent1>
      <a:accent2>
        <a:srgbClr val="CE0569"/>
      </a:accent2>
      <a:accent3>
        <a:srgbClr val="C80000"/>
      </a:accent3>
      <a:accent4>
        <a:srgbClr val="FFB314"/>
      </a:accent4>
      <a:accent5>
        <a:srgbClr val="890078"/>
      </a:accent5>
      <a:accent6>
        <a:srgbClr val="47800A"/>
      </a:accent6>
      <a:hlink>
        <a:srgbClr val="DC4600"/>
      </a:hlink>
      <a:folHlink>
        <a:srgbClr val="FF5800"/>
      </a:folHlink>
    </a:clrScheme>
    <a:fontScheme name="segoe font">
      <a:majorFont>
        <a:latin typeface="Segoe UI Black"/>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a:noFill/>
        </a:ln>
        <a:effectLst/>
      </a:spPr>
      <a:bodyPr lIns="36000" tIns="36000" rIns="36000" bIns="36000" anchor="ctr"/>
      <a:lstStyle>
        <a:defPPr algn="ctr" fontAlgn="auto">
          <a:lnSpc>
            <a:spcPct val="110000"/>
          </a:lnSpc>
          <a:spcBef>
            <a:spcPts val="200"/>
          </a:spcBef>
          <a:spcAft>
            <a:spcPts val="2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inal Powerpoint Template - Nov 2022" id="{B316821F-7C6E-4402-824A-46CFBE48D41A}" vid="{683377DA-4FD9-4371-BBD6-382A9E384E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12">
    <a:dk1>
      <a:srgbClr val="505050"/>
    </a:dk1>
    <a:lt1>
      <a:sysClr val="window" lastClr="FFFFFF"/>
    </a:lt1>
    <a:dk2>
      <a:srgbClr val="0072C6"/>
    </a:dk2>
    <a:lt2>
      <a:srgbClr val="000000"/>
    </a:lt2>
    <a:accent1>
      <a:srgbClr val="107C10"/>
    </a:accent1>
    <a:accent2>
      <a:srgbClr val="FFB900"/>
    </a:accent2>
    <a:accent3>
      <a:srgbClr val="D83B01"/>
    </a:accent3>
    <a:accent4>
      <a:srgbClr val="00BCF2"/>
    </a:accent4>
    <a:accent5>
      <a:srgbClr val="002050"/>
    </a:accent5>
    <a:accent6>
      <a:srgbClr val="5C2D91"/>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2">
    <a:dk1>
      <a:srgbClr val="505050"/>
    </a:dk1>
    <a:lt1>
      <a:sysClr val="window" lastClr="FFFFFF"/>
    </a:lt1>
    <a:dk2>
      <a:srgbClr val="0072C6"/>
    </a:dk2>
    <a:lt2>
      <a:srgbClr val="000000"/>
    </a:lt2>
    <a:accent1>
      <a:srgbClr val="107C10"/>
    </a:accent1>
    <a:accent2>
      <a:srgbClr val="FFB900"/>
    </a:accent2>
    <a:accent3>
      <a:srgbClr val="D83B01"/>
    </a:accent3>
    <a:accent4>
      <a:srgbClr val="00BCF2"/>
    </a:accent4>
    <a:accent5>
      <a:srgbClr val="002050"/>
    </a:accent5>
    <a:accent6>
      <a:srgbClr val="5C2D91"/>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2">
    <a:dk1>
      <a:srgbClr val="505050"/>
    </a:dk1>
    <a:lt1>
      <a:sysClr val="window" lastClr="FFFFFF"/>
    </a:lt1>
    <a:dk2>
      <a:srgbClr val="0072C6"/>
    </a:dk2>
    <a:lt2>
      <a:srgbClr val="000000"/>
    </a:lt2>
    <a:accent1>
      <a:srgbClr val="107C10"/>
    </a:accent1>
    <a:accent2>
      <a:srgbClr val="FFB900"/>
    </a:accent2>
    <a:accent3>
      <a:srgbClr val="D83B01"/>
    </a:accent3>
    <a:accent4>
      <a:srgbClr val="00BCF2"/>
    </a:accent4>
    <a:accent5>
      <a:srgbClr val="002050"/>
    </a:accent5>
    <a:accent6>
      <a:srgbClr val="5C2D91"/>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eadDesigner xmlns="9c3193bb-4f6c-4f91-9507-887d2cdf71d3" xsi:nil="true"/>
    <PackedFiledAdded xmlns="9c3193bb-4f6c-4f91-9507-887d2cdf71d3">true</PackedFiledAdded>
    <Entity xmlns="9c3193bb-4f6c-4f91-9507-887d2cdf71d3" xsi:nil="true"/>
    <lcf76f155ced4ddcb4097134ff3c332f xmlns="9c3193bb-4f6c-4f91-9507-887d2cdf71d3">
      <Terms xmlns="http://schemas.microsoft.com/office/infopath/2007/PartnerControls"/>
    </lcf76f155ced4ddcb4097134ff3c332f>
    <TaxCatchAll xmlns="c26c9c4c-2c16-4460-aa4e-1bb70dad4581" xsi:nil="true"/>
    <ProjectManager xmlns="9c3193bb-4f6c-4f91-9507-887d2cdf71d3">
      <UserInfo>
        <DisplayName/>
        <AccountId xsi:nil="true"/>
        <AccountType/>
      </UserInfo>
    </ProjectManager>
    <MovedtoNEWClientWorkFolder xmlns="9c3193bb-4f6c-4f91-9507-887d2cdf71d3">false</MovedtoNEWClientWorkFolder>
    <DesignDeliverable xmlns="9c3193bb-4f6c-4f91-9507-887d2cdf71d3" xsi:nil="true"/>
    <Client xmlns="9c3193bb-4f6c-4f91-9507-887d2cdf71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C4AB67CB39FE498198AEB869EFBA95" ma:contentTypeVersion="28" ma:contentTypeDescription="Create a new document." ma:contentTypeScope="" ma:versionID="122cc7edabb45c93b07a57d8d9200511">
  <xsd:schema xmlns:xsd="http://www.w3.org/2001/XMLSchema" xmlns:xs="http://www.w3.org/2001/XMLSchema" xmlns:p="http://schemas.microsoft.com/office/2006/metadata/properties" xmlns:ns2="9c3193bb-4f6c-4f91-9507-887d2cdf71d3" xmlns:ns3="c26c9c4c-2c16-4460-aa4e-1bb70dad4581" targetNamespace="http://schemas.microsoft.com/office/2006/metadata/properties" ma:root="true" ma:fieldsID="cfe21275446c356c1eb3e99bd13c3650" ns2:_="" ns3:_="">
    <xsd:import namespace="9c3193bb-4f6c-4f91-9507-887d2cdf71d3"/>
    <xsd:import namespace="c26c9c4c-2c16-4460-aa4e-1bb70dad45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DesignDeliverable" minOccurs="0"/>
                <xsd:element ref="ns2:ProjectManager" minOccurs="0"/>
                <xsd:element ref="ns2:PackedFiledAdded" minOccurs="0"/>
                <xsd:element ref="ns2:LeadDesigner" minOccurs="0"/>
                <xsd:element ref="ns2:MovedtoNEWClientWorkFolder" minOccurs="0"/>
                <xsd:element ref="ns2:Client" minOccurs="0"/>
                <xsd:element ref="ns2:MediaServiceObjectDetectorVersions" minOccurs="0"/>
                <xsd:element ref="ns2:MediaServiceSearchProperties" minOccurs="0"/>
                <xsd:element ref="ns2:Ent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193bb-4f6c-4f91-9507-887d2cdf71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ba6cca5-874e-4a7b-9905-2588e5d858e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DesignDeliverable" ma:index="21" nillable="true" ma:displayName="Deliverable " ma:format="Dropdown" ma:internalName="DesignDeliverable">
      <xsd:complexType>
        <xsd:complexContent>
          <xsd:extension base="dms:MultiChoiceFillIn">
            <xsd:sequence>
              <xsd:element name="Value" maxOccurs="unbounded" minOccurs="0" nillable="true">
                <xsd:simpleType>
                  <xsd:union memberTypes="dms:Text">
                    <xsd:simpleType>
                      <xsd:restriction base="dms:Choice">
                        <xsd:enumeration value="Multiple"/>
                        <xsd:enumeration value="Blog"/>
                        <xsd:enumeration value="Brochure"/>
                        <xsd:enumeration value="Case study"/>
                        <xsd:enumeration value="Email"/>
                        <xsd:enumeration value="Digital Banner"/>
                        <xsd:enumeration value="Factsheet"/>
                        <xsd:enumeration value="Flyer/ Invite"/>
                        <xsd:enumeration value="Illustration"/>
                        <xsd:enumeration value="Infographic"/>
                        <xsd:enumeration value="One-Pager"/>
                        <xsd:enumeration value="Poster"/>
                        <xsd:enumeration value="Report/ Whitepaper"/>
                        <xsd:enumeration value="Social Media"/>
                        <xsd:enumeration value="Turtl Doc"/>
                        <xsd:enumeration value="Video"/>
                        <xsd:enumeration value="Web page/s"/>
                        <xsd:enumeration value="Word Doc"/>
                        <xsd:enumeration value="Newsletter"/>
                        <xsd:enumeration value="Bid Proposal"/>
                        <xsd:enumeration value="PPT"/>
                        <xsd:enumeration value="Animated Post"/>
                      </xsd:restriction>
                    </xsd:simpleType>
                  </xsd:union>
                </xsd:simpleType>
              </xsd:element>
            </xsd:sequence>
          </xsd:extension>
        </xsd:complexContent>
      </xsd:complexType>
    </xsd:element>
    <xsd:element name="ProjectManager" ma:index="22" nillable="true" ma:displayName="Project Manager" ma:format="Dropdown" ma:list="UserInfo" ma:SharePointGroup="0" ma:internalName="ProjectMana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ackedFiledAdded" ma:index="23" nillable="true" ma:displayName="Packed Files Checked" ma:default="1" ma:format="Dropdown" ma:internalName="PackedFiledAdded">
      <xsd:simpleType>
        <xsd:restriction base="dms:Boolean"/>
      </xsd:simpleType>
    </xsd:element>
    <xsd:element name="LeadDesigner" ma:index="24" nillable="true" ma:displayName="Lead Designer " ma:format="Dropdown" ma:internalName="LeadDesigner">
      <xsd:complexType>
        <xsd:complexContent>
          <xsd:extension base="dms:MultiChoiceFillIn">
            <xsd:sequence>
              <xsd:element name="Value" maxOccurs="unbounded" minOccurs="0" nillable="true">
                <xsd:simpleType>
                  <xsd:union memberTypes="dms:Text">
                    <xsd:simpleType>
                      <xsd:restriction base="dms:Choice">
                        <xsd:enumeration value="Albana"/>
                        <xsd:enumeration value="Arpit"/>
                        <xsd:enumeration value="Garima"/>
                        <xsd:enumeration value="Roxy C"/>
                        <xsd:enumeration value="Sarah K"/>
                        <xsd:enumeration value="Samantha"/>
                        <xsd:enumeration value="Yogita"/>
                        <xsd:enumeration value="Rachana"/>
                      </xsd:restriction>
                    </xsd:simpleType>
                  </xsd:union>
                </xsd:simpleType>
              </xsd:element>
            </xsd:sequence>
          </xsd:extension>
        </xsd:complexContent>
      </xsd:complexType>
    </xsd:element>
    <xsd:element name="MovedtoNEWClientWorkFolder" ma:index="25" nillable="true" ma:displayName="Moved to NEW Client Work Folder" ma:default="0" ma:format="Dropdown" ma:internalName="MovedtoNEWClientWorkFolder">
      <xsd:simpleType>
        <xsd:restriction base="dms:Boolean"/>
      </xsd:simpleType>
    </xsd:element>
    <xsd:element name="Client" ma:index="26" nillable="true" ma:displayName="Client" ma:format="Dropdown" ma:internalName="Client">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Entity" ma:index="29" nillable="true" ma:displayName="Entity" ma:format="Dropdown" ma:internalName="Entity">
      <xsd:simpleType>
        <xsd:restriction base="dms:Choice">
          <xsd:enumeration value="Hitachi UK "/>
          <xsd:enumeration value="Hitachi US"/>
        </xsd:restriction>
      </xsd:simpleType>
    </xsd:element>
  </xsd:schema>
  <xsd:schema xmlns:xsd="http://www.w3.org/2001/XMLSchema" xmlns:xs="http://www.w3.org/2001/XMLSchema" xmlns:dms="http://schemas.microsoft.com/office/2006/documentManagement/types" xmlns:pc="http://schemas.microsoft.com/office/infopath/2007/PartnerControls" targetNamespace="c26c9c4c-2c16-4460-aa4e-1bb70dad458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6fa4341-1a80-4204-8ab0-43b692fdda78}" ma:internalName="TaxCatchAll" ma:showField="CatchAllData" ma:web="c26c9c4c-2c16-4460-aa4e-1bb70dad458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4CA511-F4B0-495A-A74B-2F4ED3E32564}">
  <ds:schemaRefs>
    <ds:schemaRef ds:uri="9c3193bb-4f6c-4f91-9507-887d2cdf71d3"/>
    <ds:schemaRef ds:uri="c26c9c4c-2c16-4460-aa4e-1bb70dad458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5585CC9-7652-4784-AB47-59AA4706CCEC}">
  <ds:schemaRefs>
    <ds:schemaRef ds:uri="9c3193bb-4f6c-4f91-9507-887d2cdf71d3"/>
    <ds:schemaRef ds:uri="c26c9c4c-2c16-4460-aa4e-1bb70dad45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002D606-7E05-4B3C-8A26-C0B8520242F2}">
  <ds:schemaRefs>
    <ds:schemaRef ds:uri="http://schemas.microsoft.com/sharepoint/v3/contenttype/forms"/>
  </ds:schemaRefs>
</ds:datastoreItem>
</file>

<file path=docMetadata/LabelInfo.xml><?xml version="1.0" encoding="utf-8"?>
<clbl:labelList xmlns:clbl="http://schemas.microsoft.com/office/2020/mipLabelMetadata">
  <clbl:label id="{5fae8262-b78e-4366-8929-a5d6aac95320}" enabled="1" method="Standard" siteId="{cf36141c-ddd7-45a7-b073-111f66d0b30c}" removed="0"/>
</clbl:labelList>
</file>

<file path=docProps/app.xml><?xml version="1.0" encoding="utf-8"?>
<Properties xmlns="http://schemas.openxmlformats.org/officeDocument/2006/extended-properties" xmlns:vt="http://schemas.openxmlformats.org/officeDocument/2006/docPropsVTypes">
  <TotalTime>0</TotalTime>
  <Words>1536</Words>
  <Application>Microsoft Office PowerPoint</Application>
  <PresentationFormat>Widescreen</PresentationFormat>
  <Paragraphs>171</Paragraphs>
  <Slides>8</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Aptos</vt:lpstr>
      <vt:lpstr>Arial</vt:lpstr>
      <vt:lpstr>Arial Nova Light</vt:lpstr>
      <vt:lpstr>Segoe UI</vt:lpstr>
      <vt:lpstr>Segoe UI  </vt:lpstr>
      <vt:lpstr>Segoe UI Light</vt:lpstr>
      <vt:lpstr>Segoe UI Semibold</vt:lpstr>
      <vt:lpstr>Source Sans Pro</vt:lpstr>
      <vt:lpstr>NTT_master_page</vt:lpstr>
      <vt:lpstr>1_NTT_master_page</vt:lpstr>
      <vt:lpstr>PowerPoint Presentation</vt:lpstr>
      <vt:lpstr>PowerPoint Presentation</vt:lpstr>
      <vt:lpstr>Digital care centrally managed, delivered locally</vt:lpstr>
      <vt:lpstr>PowerPoint Presentation</vt:lpstr>
      <vt:lpstr>PowerPoint Presentation</vt:lpstr>
      <vt:lpstr>Automate Healthcare using the Microsoft platform  </vt:lpstr>
      <vt:lpstr>Turn your imaging archive into a strategic asset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Chase</dc:creator>
  <cp:lastModifiedBy>Tabitha Nugent</cp:lastModifiedBy>
  <cp:revision>3</cp:revision>
  <dcterms:created xsi:type="dcterms:W3CDTF">2024-07-31T15:46:48Z</dcterms:created>
  <dcterms:modified xsi:type="dcterms:W3CDTF">2024-09-17T08:52:55Z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0x0101008DC4AB67CB39FE498198AEB869EFBA95</vt:lpwstr>
  </property>
  <property fmtid="{D5CDD505-2E9C-101B-9397-08002B2CF9AE}" pid="3" name="MediaServiceImageTags">
    <vt:lpwstr/>
  </property>
</Properties>
</file>