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1" r:id="rId3"/>
    <p:sldMasterId id="2147483681" r:id="rId4"/>
    <p:sldMasterId id="2147483700" r:id="rId5"/>
    <p:sldMasterId id="2147483714" r:id="rId6"/>
    <p:sldMasterId id="2147483726" r:id="rId7"/>
    <p:sldMasterId id="2147483738" r:id="rId8"/>
  </p:sldMasterIdLst>
  <p:notesMasterIdLst>
    <p:notesMasterId r:id="rId84"/>
  </p:notesMasterIdLst>
  <p:sldIdLst>
    <p:sldId id="256" r:id="rId9"/>
    <p:sldId id="257" r:id="rId10"/>
    <p:sldId id="258" r:id="rId11"/>
    <p:sldId id="259" r:id="rId12"/>
    <p:sldId id="260" r:id="rId13"/>
    <p:sldId id="261" r:id="rId14"/>
    <p:sldId id="262" r:id="rId15"/>
    <p:sldId id="371" r:id="rId16"/>
    <p:sldId id="294" r:id="rId17"/>
    <p:sldId id="368" r:id="rId18"/>
    <p:sldId id="365" r:id="rId19"/>
    <p:sldId id="293" r:id="rId20"/>
    <p:sldId id="372" r:id="rId21"/>
    <p:sldId id="316" r:id="rId22"/>
    <p:sldId id="288" r:id="rId23"/>
    <p:sldId id="296" r:id="rId24"/>
    <p:sldId id="326" r:id="rId25"/>
    <p:sldId id="289" r:id="rId26"/>
    <p:sldId id="366" r:id="rId27"/>
    <p:sldId id="369" r:id="rId28"/>
    <p:sldId id="374" r:id="rId29"/>
    <p:sldId id="370" r:id="rId30"/>
    <p:sldId id="263" r:id="rId31"/>
    <p:sldId id="264" r:id="rId32"/>
    <p:sldId id="265" r:id="rId33"/>
    <p:sldId id="266" r:id="rId34"/>
    <p:sldId id="2145706760" r:id="rId35"/>
    <p:sldId id="2145706761" r:id="rId36"/>
    <p:sldId id="2145706762" r:id="rId37"/>
    <p:sldId id="2145706763" r:id="rId38"/>
    <p:sldId id="2145706764" r:id="rId39"/>
    <p:sldId id="2145706765" r:id="rId40"/>
    <p:sldId id="2145706766" r:id="rId41"/>
    <p:sldId id="2145706767" r:id="rId42"/>
    <p:sldId id="2145706768" r:id="rId43"/>
    <p:sldId id="2145706769" r:id="rId44"/>
    <p:sldId id="2145706770" r:id="rId45"/>
    <p:sldId id="2145706771" r:id="rId46"/>
    <p:sldId id="2145706772" r:id="rId47"/>
    <p:sldId id="2145706773" r:id="rId48"/>
    <p:sldId id="2145706774" r:id="rId49"/>
    <p:sldId id="2145706775" r:id="rId50"/>
    <p:sldId id="2145706776" r:id="rId51"/>
    <p:sldId id="2145706777" r:id="rId52"/>
    <p:sldId id="267" r:id="rId53"/>
    <p:sldId id="282" r:id="rId54"/>
    <p:sldId id="510" r:id="rId55"/>
    <p:sldId id="511" r:id="rId56"/>
    <p:sldId id="512" r:id="rId57"/>
    <p:sldId id="291" r:id="rId58"/>
    <p:sldId id="513" r:id="rId59"/>
    <p:sldId id="514" r:id="rId60"/>
    <p:sldId id="2145706758" r:id="rId61"/>
    <p:sldId id="489" r:id="rId62"/>
    <p:sldId id="524" r:id="rId63"/>
    <p:sldId id="2145706737" r:id="rId64"/>
    <p:sldId id="2145706738" r:id="rId65"/>
    <p:sldId id="328" r:id="rId66"/>
    <p:sldId id="304" r:id="rId67"/>
    <p:sldId id="298" r:id="rId68"/>
    <p:sldId id="2145706759" r:id="rId69"/>
    <p:sldId id="268" r:id="rId70"/>
    <p:sldId id="272" r:id="rId71"/>
    <p:sldId id="273" r:id="rId72"/>
    <p:sldId id="274" r:id="rId73"/>
    <p:sldId id="275" r:id="rId74"/>
    <p:sldId id="276" r:id="rId75"/>
    <p:sldId id="277" r:id="rId76"/>
    <p:sldId id="278" r:id="rId77"/>
    <p:sldId id="279" r:id="rId78"/>
    <p:sldId id="280" r:id="rId79"/>
    <p:sldId id="281" r:id="rId80"/>
    <p:sldId id="269" r:id="rId81"/>
    <p:sldId id="270" r:id="rId82"/>
    <p:sldId id="271" r:id="rId83"/>
  </p:sldIdLst>
  <p:sldSz cx="18288000" cy="10287000"/>
  <p:notesSz cx="6858000" cy="9144000"/>
  <p:embeddedFontLst>
    <p:embeddedFont>
      <p:font typeface="Calibri" panose="020F0502020204030204" pitchFamily="34" charset="0"/>
      <p:regular r:id="rId85"/>
      <p:bold r:id="rId86"/>
      <p:italic r:id="rId87"/>
      <p:boldItalic r:id="rId88"/>
    </p:embeddedFont>
    <p:embeddedFont>
      <p:font typeface="Calibri Light" panose="020F0302020204030204" pitchFamily="34" charset="0"/>
      <p:regular r:id="rId89"/>
      <p:italic r:id="rId90"/>
    </p:embeddedFont>
    <p:embeddedFont>
      <p:font typeface="Canva Sans" panose="020B0604020202020204" charset="0"/>
      <p:regular r:id="rId91"/>
    </p:embeddedFont>
    <p:embeddedFont>
      <p:font typeface="Canva Sans Bold" panose="020B0604020202020204" charset="0"/>
      <p:regular r:id="rId92"/>
    </p:embeddedFont>
    <p:embeddedFont>
      <p:font typeface="Century Gothic" panose="020B0502020202020204" pitchFamily="34" charset="0"/>
      <p:regular r:id="rId93"/>
      <p:bold r:id="rId94"/>
      <p:italic r:id="rId95"/>
      <p:boldItalic r:id="rId96"/>
    </p:embeddedFont>
    <p:embeddedFont>
      <p:font typeface="DM Sans" pitchFamily="2" charset="0"/>
      <p:regular r:id="rId97"/>
      <p:bold r:id="rId98"/>
      <p:italic r:id="rId99"/>
      <p:boldItalic r:id="rId100"/>
    </p:embeddedFont>
    <p:embeddedFont>
      <p:font typeface="Lato" panose="020F0502020204030203" pitchFamily="34" charset="0"/>
      <p:regular r:id="rId101"/>
      <p:bold r:id="rId102"/>
      <p:italic r:id="rId103"/>
      <p:boldItalic r:id="rId104"/>
    </p:embeddedFont>
    <p:embeddedFont>
      <p:font typeface="Montserrat" panose="00000500000000000000" pitchFamily="2" charset="0"/>
      <p:regular r:id="rId105"/>
      <p:bold r:id="rId106"/>
      <p:italic r:id="rId107"/>
      <p:boldItalic r:id="rId108"/>
    </p:embeddedFont>
    <p:embeddedFont>
      <p:font typeface="Montserrat Medium" panose="00000600000000000000" pitchFamily="2" charset="0"/>
      <p:regular r:id="rId109"/>
    </p:embeddedFont>
    <p:embeddedFont>
      <p:font typeface="Montserrat SemiBold" panose="00000700000000000000" pitchFamily="2" charset="0"/>
      <p:bold r:id="rId110"/>
      <p:boldItalic r:id="rId111"/>
    </p:embeddedFont>
    <p:embeddedFont>
      <p:font typeface="Open Sans" panose="020B0606030504020204" pitchFamily="34" charset="0"/>
      <p:regular r:id="rId112"/>
      <p:bold r:id="rId113"/>
      <p:italic r:id="rId114"/>
      <p:boldItalic r:id="rId115"/>
    </p:embeddedFont>
    <p:embeddedFont>
      <p:font typeface="Open Sans Bold" panose="020B0806030504020204" charset="0"/>
      <p:regular r:id="rId116"/>
    </p:embeddedFont>
    <p:embeddedFont>
      <p:font typeface="Open Sans Extra Bold" panose="020B0604020202020204" charset="0"/>
      <p:regular r:id="rId117"/>
    </p:embeddedFont>
    <p:embeddedFont>
      <p:font typeface="Open Sans Light Bold" panose="020B0604020202020204" charset="0"/>
      <p:regular r:id="rId118"/>
    </p:embeddedFont>
    <p:embeddedFont>
      <p:font typeface="Playfair Display" panose="00000500000000000000" pitchFamily="2" charset="0"/>
      <p:regular r:id="rId1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y Clarke" initials="" lastIdx="6" clrIdx="0"/>
  <p:cmAuthor id="2" name="Elaine Harper"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font" Target="fonts/font33.fntdata"/><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notesMaster" Target="notesMasters/notesMaster1.xml"/><Relationship Id="rId89" Type="http://schemas.openxmlformats.org/officeDocument/2006/relationships/font" Target="fonts/font5.fntdata"/><Relationship Id="rId112" Type="http://schemas.openxmlformats.org/officeDocument/2006/relationships/font" Target="fonts/font28.fntdata"/><Relationship Id="rId16" Type="http://schemas.openxmlformats.org/officeDocument/2006/relationships/slide" Target="slides/slide8.xml"/><Relationship Id="rId107" Type="http://schemas.openxmlformats.org/officeDocument/2006/relationships/font" Target="fonts/font23.fntdata"/><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font" Target="fonts/font18.fntdata"/><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font" Target="fonts/font29.fntdata"/><Relationship Id="rId118" Type="http://schemas.openxmlformats.org/officeDocument/2006/relationships/font" Target="fonts/font34.fntdata"/><Relationship Id="rId80" Type="http://schemas.openxmlformats.org/officeDocument/2006/relationships/slide" Target="slides/slide72.xml"/><Relationship Id="rId85" Type="http://schemas.openxmlformats.org/officeDocument/2006/relationships/font" Target="fonts/font1.fntdata"/><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font" Target="fonts/font19.fntdata"/><Relationship Id="rId108" Type="http://schemas.openxmlformats.org/officeDocument/2006/relationships/font" Target="fonts/font24.fntdata"/><Relationship Id="rId124" Type="http://schemas.openxmlformats.org/officeDocument/2006/relationships/tableStyles" Target="tableStyle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font" Target="fonts/font30.fntdata"/><Relationship Id="rId119" Type="http://schemas.openxmlformats.org/officeDocument/2006/relationships/font" Target="fonts/font35.fntdata"/><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font" Target="fonts/font25.fntdata"/><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font" Target="fonts/font13.fntdata"/><Relationship Id="rId104" Type="http://schemas.openxmlformats.org/officeDocument/2006/relationships/font" Target="fonts/font20.fntdata"/><Relationship Id="rId120"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font" Target="fonts/font3.fntdata"/><Relationship Id="rId110" Type="http://schemas.openxmlformats.org/officeDocument/2006/relationships/font" Target="fonts/font26.fntdata"/><Relationship Id="rId115" Type="http://schemas.openxmlformats.org/officeDocument/2006/relationships/font" Target="fonts/font31.fntdata"/><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font" Target="fonts/font16.fntdata"/><Relationship Id="rId105" Type="http://schemas.openxmlformats.org/officeDocument/2006/relationships/font" Target="fonts/font21.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font" Target="fonts/font9.fntdata"/><Relationship Id="rId98" Type="http://schemas.openxmlformats.org/officeDocument/2006/relationships/font" Target="fonts/font14.fntdata"/><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font" Target="fonts/font32.fntdata"/><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font" Target="fonts/font4.fntdata"/><Relationship Id="rId111" Type="http://schemas.openxmlformats.org/officeDocument/2006/relationships/font" Target="fonts/font27.fntdata"/><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font" Target="fonts/font22.fntdata"/><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font" Target="fonts/font17.fntdata"/><Relationship Id="rId122"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3-06T15:11:07.611" idx="1">
    <p:pos x="6000" y="0"/>
    <p:text>@elaine.harper@latrust.org.uk - thank you so much for sharing these statistics was wondering if we could potentially turn these into a marketing graphic as they are so powerful?
If you thought this a good idea, did you prepare any data saying how long it takes you now as a comparison?</p:text>
  </p:cm>
  <p:cm authorId="1" dt="2023-03-06T15:11:34.316" idx="2">
    <p:pos x="6000" y="0"/>
    <p:text>I could then prepare something that I could share for your final consent</p:text>
  </p:cm>
  <p:cm authorId="2" dt="2023-03-06T15:20:54.144" idx="1">
    <p:pos x="6000" y="0"/>
    <p:text>More than happy for you to use it. I don't have the current time as a comparison though</p:text>
  </p:cm>
  <p:cm authorId="1" dt="2023-03-06T16:33:13.408" idx="3">
    <p:pos x="6000" y="0"/>
    <p:text>Thank you so much Elaine - and that's ok I could simply add Admissions+ saved us so much time or something along those lines?</p:text>
  </p:cm>
  <p:cm authorId="2" dt="2023-03-07T08:48:46.082" idx="2">
    <p:pos x="6000" y="0"/>
    <p:text>@lucyclarke@applicaa.com 
Yes, definitely but it would be nice to be able to quantify. Yes, the initial set up does take some time and training, however once done, that's it. No scrolling through Google Sheets to mark who has and who hasn't completed the form.
Easy to see, at a glance, your completed, incomplete, withdrawn and declined applications. Bringing data into Bromcom easy and it highlights the contacts you might want to use so as to avoid any duplication. The information coming into Bromcom is exactly what the parent has provided. 
Not much help but when you consider that 183 days to just get forms onto Bromcom across LAT and then the same again to develop forms, print, stuff envelopes, label them, frank them, open post when they come back, file them, photocopy ID etc and so on, the time and stress savings are significant.</p:text>
  </p:cm>
  <p:cm authorId="1" dt="2023-03-07T10:12:38.504" idx="4">
    <p:pos x="6000" y="0"/>
    <p:text>Thank you so much Elaine - we will work on something and I'll send on for your approval too :-)</p:text>
  </p:cm>
  <p:cm authorId="2" dt="2023-03-07T12:06:43.986" idx="3">
    <p:pos x="6000" y="0"/>
    <p:text>If it helps, I have just met with one of our SEN schools to set their system up. It took 40 minutes to get their account set up, a tour of the system and a review of the application form. Their onboarding will take approximately 25 minutes. Importing the parents/student around 5-10 minutes. Emailing out the welcome email to parents - seconds! So far, less than an hour and a half and all parents would have their welcome email and be able to begin completing the form. Of course if the form needs tweaking that could be about half an hour but I hope that helps.</p:text>
  </p:cm>
  <p:cm authorId="1" dt="2023-03-07T12:21:24.980" idx="5">
    <p:pos x="6000" y="0"/>
    <p:text>(31 schools across trust)
Based 30 min per form incl 1 phone call thats experienced people
Yr 7 - across trust takes 183 days to input data from forms to Bromcom - (excl prep. printing)
Exclu N, R Sixth Form
Reception - across Trust 45 days</p:text>
  </p:cm>
  <p:cm authorId="1" dt="2023-03-07T12:21:24.980" idx="6">
    <p:pos x="6000" y="0"/>
    <p:text>Thank you so much  Elaine - wow...and I can connect with those figures!</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699564-4828-4446-9971-96180F71454C}"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GB"/>
        </a:p>
      </dgm:t>
    </dgm:pt>
    <dgm:pt modelId="{38BA70B8-1B94-4D8D-BBCF-BFFDCF9B2980}">
      <dgm:prSet phldrT="[Text]"/>
      <dgm:spPr/>
      <dgm:t>
        <a:bodyPr/>
        <a:lstStyle/>
        <a:p>
          <a:r>
            <a:rPr lang="en-GB">
              <a:latin typeface="Calibri" panose="020F0502020204030204" pitchFamily="34" charset="0"/>
              <a:cs typeface="Calibri" panose="020F0502020204030204" pitchFamily="34" charset="0"/>
            </a:rPr>
            <a:t>Evidence based governance </a:t>
          </a:r>
        </a:p>
      </dgm:t>
    </dgm:pt>
    <dgm:pt modelId="{0DA50451-DD97-4FBC-A769-FCF1F7FB09E5}" type="parTrans" cxnId="{2C6C231A-5087-4331-8B44-AB73EFB225A6}">
      <dgm:prSet/>
      <dgm:spPr/>
      <dgm:t>
        <a:bodyPr/>
        <a:lstStyle/>
        <a:p>
          <a:endParaRPr lang="en-GB"/>
        </a:p>
      </dgm:t>
    </dgm:pt>
    <dgm:pt modelId="{6B5EA95F-E486-4943-88EC-175C3B624AB5}" type="sibTrans" cxnId="{2C6C231A-5087-4331-8B44-AB73EFB225A6}">
      <dgm:prSet/>
      <dgm:spPr/>
      <dgm:t>
        <a:bodyPr/>
        <a:lstStyle/>
        <a:p>
          <a:endParaRPr lang="en-GB"/>
        </a:p>
      </dgm:t>
    </dgm:pt>
    <dgm:pt modelId="{14F7358C-E7BA-4EDD-A834-3432572B9F9B}">
      <dgm:prSet phldrT="[Text]"/>
      <dgm:spPr/>
      <dgm:t>
        <a:bodyPr/>
        <a:lstStyle/>
        <a:p>
          <a:r>
            <a:rPr lang="en-GB">
              <a:latin typeface="Calibri" panose="020F0502020204030204" pitchFamily="34" charset="0"/>
              <a:cs typeface="Calibri" panose="020F0502020204030204" pitchFamily="34" charset="0"/>
            </a:rPr>
            <a:t>Visible governance </a:t>
          </a:r>
        </a:p>
      </dgm:t>
    </dgm:pt>
    <dgm:pt modelId="{FEF3300E-2280-4F44-8EE8-0F2034DD9E40}" type="parTrans" cxnId="{A50C0A84-1D36-4848-89F2-D811B838DF59}">
      <dgm:prSet/>
      <dgm:spPr/>
      <dgm:t>
        <a:bodyPr/>
        <a:lstStyle/>
        <a:p>
          <a:endParaRPr lang="en-GB"/>
        </a:p>
      </dgm:t>
    </dgm:pt>
    <dgm:pt modelId="{B8BC41ED-5013-47BB-8DAA-8F6B24760A05}" type="sibTrans" cxnId="{A50C0A84-1D36-4848-89F2-D811B838DF59}">
      <dgm:prSet/>
      <dgm:spPr/>
      <dgm:t>
        <a:bodyPr/>
        <a:lstStyle/>
        <a:p>
          <a:endParaRPr lang="en-GB"/>
        </a:p>
      </dgm:t>
    </dgm:pt>
    <dgm:pt modelId="{58ED83CE-1991-461D-A53F-A35E90DE11FB}">
      <dgm:prSet phldrT="[Text]"/>
      <dgm:spPr/>
      <dgm:t>
        <a:bodyPr/>
        <a:lstStyle/>
        <a:p>
          <a:r>
            <a:rPr lang="en-GB">
              <a:latin typeface="Calibri" panose="020F0502020204030204" pitchFamily="34" charset="0"/>
              <a:cs typeface="Calibri" panose="020F0502020204030204" pitchFamily="34" charset="0"/>
            </a:rPr>
            <a:t>Accountable governance </a:t>
          </a:r>
        </a:p>
      </dgm:t>
    </dgm:pt>
    <dgm:pt modelId="{14F5E53A-B24C-447D-A297-A9921863E7F5}" type="parTrans" cxnId="{0F12214A-F6D7-4850-BEAD-172BB745432C}">
      <dgm:prSet/>
      <dgm:spPr/>
      <dgm:t>
        <a:bodyPr/>
        <a:lstStyle/>
        <a:p>
          <a:endParaRPr lang="en-GB"/>
        </a:p>
      </dgm:t>
    </dgm:pt>
    <dgm:pt modelId="{7052BCCA-F411-4CA9-970C-9D5EA480E998}" type="sibTrans" cxnId="{0F12214A-F6D7-4850-BEAD-172BB745432C}">
      <dgm:prSet/>
      <dgm:spPr/>
      <dgm:t>
        <a:bodyPr/>
        <a:lstStyle/>
        <a:p>
          <a:endParaRPr lang="en-GB"/>
        </a:p>
      </dgm:t>
    </dgm:pt>
    <dgm:pt modelId="{76178933-D805-4356-BC16-122002D1E9FF}">
      <dgm:prSet phldrT="[Text]"/>
      <dgm:spPr/>
      <dgm:t>
        <a:bodyPr/>
        <a:lstStyle/>
        <a:p>
          <a:r>
            <a:rPr lang="en-GB">
              <a:latin typeface="Calibri" panose="020F0502020204030204" pitchFamily="34" charset="0"/>
              <a:cs typeface="Calibri" panose="020F0502020204030204" pitchFamily="34" charset="0"/>
            </a:rPr>
            <a:t>Checks and balances</a:t>
          </a:r>
        </a:p>
      </dgm:t>
    </dgm:pt>
    <dgm:pt modelId="{FE540BD4-AD1B-48C8-A0B5-CA1190F20F9F}" type="parTrans" cxnId="{BBFFE0F3-DAE3-4D2D-8021-99E7785530DF}">
      <dgm:prSet/>
      <dgm:spPr/>
      <dgm:t>
        <a:bodyPr/>
        <a:lstStyle/>
        <a:p>
          <a:endParaRPr lang="en-GB"/>
        </a:p>
      </dgm:t>
    </dgm:pt>
    <dgm:pt modelId="{12550AF0-B6DD-40FD-AF8A-BA5B85C2B660}" type="sibTrans" cxnId="{BBFFE0F3-DAE3-4D2D-8021-99E7785530DF}">
      <dgm:prSet/>
      <dgm:spPr/>
      <dgm:t>
        <a:bodyPr/>
        <a:lstStyle/>
        <a:p>
          <a:endParaRPr lang="en-GB"/>
        </a:p>
      </dgm:t>
    </dgm:pt>
    <dgm:pt modelId="{02392332-BDAD-4C69-9AB8-5A5F0D998AAA}">
      <dgm:prSet phldrT="[Text]"/>
      <dgm:spPr/>
      <dgm:t>
        <a:bodyPr/>
        <a:lstStyle/>
        <a:p>
          <a:r>
            <a:rPr lang="en-GB">
              <a:latin typeface="Calibri" panose="020F0502020204030204" pitchFamily="34" charset="0"/>
              <a:cs typeface="Calibri" panose="020F0502020204030204" pitchFamily="34" charset="0"/>
            </a:rPr>
            <a:t>Collaborative governance </a:t>
          </a:r>
        </a:p>
      </dgm:t>
    </dgm:pt>
    <dgm:pt modelId="{E86F199E-52A5-43CB-92D4-627EF8BBEEBC}" type="parTrans" cxnId="{EB3AF4A0-4265-423C-9C2E-39FCEAF3B0E3}">
      <dgm:prSet/>
      <dgm:spPr/>
      <dgm:t>
        <a:bodyPr/>
        <a:lstStyle/>
        <a:p>
          <a:endParaRPr lang="en-GB"/>
        </a:p>
      </dgm:t>
    </dgm:pt>
    <dgm:pt modelId="{82796444-A047-44E3-A77E-FEF4ABF61664}" type="sibTrans" cxnId="{EB3AF4A0-4265-423C-9C2E-39FCEAF3B0E3}">
      <dgm:prSet/>
      <dgm:spPr/>
      <dgm:t>
        <a:bodyPr/>
        <a:lstStyle/>
        <a:p>
          <a:endParaRPr lang="en-GB"/>
        </a:p>
      </dgm:t>
    </dgm:pt>
    <dgm:pt modelId="{A6F9ABA5-E3B8-49E7-8FAE-8B964A2A3348}" type="pres">
      <dgm:prSet presAssocID="{F5699564-4828-4446-9971-96180F71454C}" presName="Name0" presStyleCnt="0">
        <dgm:presLayoutVars>
          <dgm:dir/>
          <dgm:resizeHandles val="exact"/>
        </dgm:presLayoutVars>
      </dgm:prSet>
      <dgm:spPr/>
    </dgm:pt>
    <dgm:pt modelId="{96344DCF-AC52-4DA7-971C-DEFA83A030D0}" type="pres">
      <dgm:prSet presAssocID="{38BA70B8-1B94-4D8D-BBCF-BFFDCF9B2980}" presName="Name5" presStyleLbl="vennNode1" presStyleIdx="0" presStyleCnt="5" custLinFactNeighborX="-27985" custLinFactNeighborY="-39918">
        <dgm:presLayoutVars>
          <dgm:bulletEnabled val="1"/>
        </dgm:presLayoutVars>
      </dgm:prSet>
      <dgm:spPr/>
    </dgm:pt>
    <dgm:pt modelId="{D13D3B87-5390-416C-87B4-34E6FEAEFB98}" type="pres">
      <dgm:prSet presAssocID="{6B5EA95F-E486-4943-88EC-175C3B624AB5}" presName="space" presStyleCnt="0"/>
      <dgm:spPr/>
    </dgm:pt>
    <dgm:pt modelId="{16407773-09D2-483E-B71E-5E833F8CFE6C}" type="pres">
      <dgm:prSet presAssocID="{14F7358C-E7BA-4EDD-A834-3432572B9F9B}" presName="Name5" presStyleLbl="vennNode1" presStyleIdx="1" presStyleCnt="5" custLinFactNeighborX="-19240" custLinFactNeighborY="-39918">
        <dgm:presLayoutVars>
          <dgm:bulletEnabled val="1"/>
        </dgm:presLayoutVars>
      </dgm:prSet>
      <dgm:spPr/>
    </dgm:pt>
    <dgm:pt modelId="{91290864-4977-4EB2-BF7F-8E402E972CD9}" type="pres">
      <dgm:prSet presAssocID="{B8BC41ED-5013-47BB-8DAA-8F6B24760A05}" presName="space" presStyleCnt="0"/>
      <dgm:spPr/>
    </dgm:pt>
    <dgm:pt modelId="{14382424-0A3E-494C-A9BB-D861DC4037C9}" type="pres">
      <dgm:prSet presAssocID="{58ED83CE-1991-461D-A53F-A35E90DE11FB}" presName="Name5" presStyleLbl="vennNode1" presStyleIdx="2" presStyleCnt="5" custLinFactNeighborX="-17663" custLinFactNeighborY="-42816">
        <dgm:presLayoutVars>
          <dgm:bulletEnabled val="1"/>
        </dgm:presLayoutVars>
      </dgm:prSet>
      <dgm:spPr/>
    </dgm:pt>
    <dgm:pt modelId="{4188F5CC-0663-4937-BF7D-52D41492F734}" type="pres">
      <dgm:prSet presAssocID="{7052BCCA-F411-4CA9-970C-9D5EA480E998}" presName="space" presStyleCnt="0"/>
      <dgm:spPr/>
    </dgm:pt>
    <dgm:pt modelId="{33F339A9-94AD-49DE-AE21-91D5737ECB40}" type="pres">
      <dgm:prSet presAssocID="{76178933-D805-4356-BC16-122002D1E9FF}" presName="Name5" presStyleLbl="vennNode1" presStyleIdx="3" presStyleCnt="5" custLinFactNeighborX="-5247" custLinFactNeighborY="-39918">
        <dgm:presLayoutVars>
          <dgm:bulletEnabled val="1"/>
        </dgm:presLayoutVars>
      </dgm:prSet>
      <dgm:spPr/>
    </dgm:pt>
    <dgm:pt modelId="{19EFC23C-E4D2-4783-AF36-8B5D07ADFFC9}" type="pres">
      <dgm:prSet presAssocID="{12550AF0-B6DD-40FD-AF8A-BA5B85C2B660}" presName="space" presStyleCnt="0"/>
      <dgm:spPr/>
    </dgm:pt>
    <dgm:pt modelId="{CBF371A3-74D4-4A92-9C80-C07AE1058842}" type="pres">
      <dgm:prSet presAssocID="{02392332-BDAD-4C69-9AB8-5A5F0D998AAA}" presName="Name5" presStyleLbl="vennNode1" presStyleIdx="4" presStyleCnt="5" custLinFactNeighborX="-5247" custLinFactNeighborY="-39918">
        <dgm:presLayoutVars>
          <dgm:bulletEnabled val="1"/>
        </dgm:presLayoutVars>
      </dgm:prSet>
      <dgm:spPr/>
    </dgm:pt>
  </dgm:ptLst>
  <dgm:cxnLst>
    <dgm:cxn modelId="{2C6C231A-5087-4331-8B44-AB73EFB225A6}" srcId="{F5699564-4828-4446-9971-96180F71454C}" destId="{38BA70B8-1B94-4D8D-BBCF-BFFDCF9B2980}" srcOrd="0" destOrd="0" parTransId="{0DA50451-DD97-4FBC-A769-FCF1F7FB09E5}" sibTransId="{6B5EA95F-E486-4943-88EC-175C3B624AB5}"/>
    <dgm:cxn modelId="{2A80D537-B598-472F-89EB-E068121E91CA}" type="presOf" srcId="{F5699564-4828-4446-9971-96180F71454C}" destId="{A6F9ABA5-E3B8-49E7-8FAE-8B964A2A3348}" srcOrd="0" destOrd="0" presId="urn:microsoft.com/office/officeart/2005/8/layout/venn3"/>
    <dgm:cxn modelId="{0F12214A-F6D7-4850-BEAD-172BB745432C}" srcId="{F5699564-4828-4446-9971-96180F71454C}" destId="{58ED83CE-1991-461D-A53F-A35E90DE11FB}" srcOrd="2" destOrd="0" parTransId="{14F5E53A-B24C-447D-A297-A9921863E7F5}" sibTransId="{7052BCCA-F411-4CA9-970C-9D5EA480E998}"/>
    <dgm:cxn modelId="{512AA14F-774A-4641-852E-4FD74A8FEF67}" type="presOf" srcId="{76178933-D805-4356-BC16-122002D1E9FF}" destId="{33F339A9-94AD-49DE-AE21-91D5737ECB40}" srcOrd="0" destOrd="0" presId="urn:microsoft.com/office/officeart/2005/8/layout/venn3"/>
    <dgm:cxn modelId="{BE92595A-8428-462E-8B8B-14D214B85198}" type="presOf" srcId="{02392332-BDAD-4C69-9AB8-5A5F0D998AAA}" destId="{CBF371A3-74D4-4A92-9C80-C07AE1058842}" srcOrd="0" destOrd="0" presId="urn:microsoft.com/office/officeart/2005/8/layout/venn3"/>
    <dgm:cxn modelId="{7D68E47A-F83F-4AC3-A6EF-500CDCC22016}" type="presOf" srcId="{38BA70B8-1B94-4D8D-BBCF-BFFDCF9B2980}" destId="{96344DCF-AC52-4DA7-971C-DEFA83A030D0}" srcOrd="0" destOrd="0" presId="urn:microsoft.com/office/officeart/2005/8/layout/venn3"/>
    <dgm:cxn modelId="{A50C0A84-1D36-4848-89F2-D811B838DF59}" srcId="{F5699564-4828-4446-9971-96180F71454C}" destId="{14F7358C-E7BA-4EDD-A834-3432572B9F9B}" srcOrd="1" destOrd="0" parTransId="{FEF3300E-2280-4F44-8EE8-0F2034DD9E40}" sibTransId="{B8BC41ED-5013-47BB-8DAA-8F6B24760A05}"/>
    <dgm:cxn modelId="{EB3AF4A0-4265-423C-9C2E-39FCEAF3B0E3}" srcId="{F5699564-4828-4446-9971-96180F71454C}" destId="{02392332-BDAD-4C69-9AB8-5A5F0D998AAA}" srcOrd="4" destOrd="0" parTransId="{E86F199E-52A5-43CB-92D4-627EF8BBEEBC}" sibTransId="{82796444-A047-44E3-A77E-FEF4ABF61664}"/>
    <dgm:cxn modelId="{12450EE9-2F9B-49CD-A1E6-88373C9A441D}" type="presOf" srcId="{14F7358C-E7BA-4EDD-A834-3432572B9F9B}" destId="{16407773-09D2-483E-B71E-5E833F8CFE6C}" srcOrd="0" destOrd="0" presId="urn:microsoft.com/office/officeart/2005/8/layout/venn3"/>
    <dgm:cxn modelId="{0AF450E9-1F05-44BB-B85E-FA124E4BA434}" type="presOf" srcId="{58ED83CE-1991-461D-A53F-A35E90DE11FB}" destId="{14382424-0A3E-494C-A9BB-D861DC4037C9}" srcOrd="0" destOrd="0" presId="urn:microsoft.com/office/officeart/2005/8/layout/venn3"/>
    <dgm:cxn modelId="{BBFFE0F3-DAE3-4D2D-8021-99E7785530DF}" srcId="{F5699564-4828-4446-9971-96180F71454C}" destId="{76178933-D805-4356-BC16-122002D1E9FF}" srcOrd="3" destOrd="0" parTransId="{FE540BD4-AD1B-48C8-A0B5-CA1190F20F9F}" sibTransId="{12550AF0-B6DD-40FD-AF8A-BA5B85C2B660}"/>
    <dgm:cxn modelId="{53F883C5-2C71-4D7A-A150-F8CF9A98C44E}" type="presParOf" srcId="{A6F9ABA5-E3B8-49E7-8FAE-8B964A2A3348}" destId="{96344DCF-AC52-4DA7-971C-DEFA83A030D0}" srcOrd="0" destOrd="0" presId="urn:microsoft.com/office/officeart/2005/8/layout/venn3"/>
    <dgm:cxn modelId="{4A32DFA0-863E-412C-B4F7-D19B50DE0CAB}" type="presParOf" srcId="{A6F9ABA5-E3B8-49E7-8FAE-8B964A2A3348}" destId="{D13D3B87-5390-416C-87B4-34E6FEAEFB98}" srcOrd="1" destOrd="0" presId="urn:microsoft.com/office/officeart/2005/8/layout/venn3"/>
    <dgm:cxn modelId="{3B4E307B-86E6-4A3D-B00E-9363FBD5214B}" type="presParOf" srcId="{A6F9ABA5-E3B8-49E7-8FAE-8B964A2A3348}" destId="{16407773-09D2-483E-B71E-5E833F8CFE6C}" srcOrd="2" destOrd="0" presId="urn:microsoft.com/office/officeart/2005/8/layout/venn3"/>
    <dgm:cxn modelId="{CA9F4A1C-37E5-4A14-999C-1524147BBA10}" type="presParOf" srcId="{A6F9ABA5-E3B8-49E7-8FAE-8B964A2A3348}" destId="{91290864-4977-4EB2-BF7F-8E402E972CD9}" srcOrd="3" destOrd="0" presId="urn:microsoft.com/office/officeart/2005/8/layout/venn3"/>
    <dgm:cxn modelId="{C9759F68-DD7D-43F7-B0F9-4A80AA52DA84}" type="presParOf" srcId="{A6F9ABA5-E3B8-49E7-8FAE-8B964A2A3348}" destId="{14382424-0A3E-494C-A9BB-D861DC4037C9}" srcOrd="4" destOrd="0" presId="urn:microsoft.com/office/officeart/2005/8/layout/venn3"/>
    <dgm:cxn modelId="{9A4B9077-6F18-4565-B8C5-D3F3E19621E9}" type="presParOf" srcId="{A6F9ABA5-E3B8-49E7-8FAE-8B964A2A3348}" destId="{4188F5CC-0663-4937-BF7D-52D41492F734}" srcOrd="5" destOrd="0" presId="urn:microsoft.com/office/officeart/2005/8/layout/venn3"/>
    <dgm:cxn modelId="{AE4FA429-DDBF-4F7E-9A76-1C749267BE25}" type="presParOf" srcId="{A6F9ABA5-E3B8-49E7-8FAE-8B964A2A3348}" destId="{33F339A9-94AD-49DE-AE21-91D5737ECB40}" srcOrd="6" destOrd="0" presId="urn:microsoft.com/office/officeart/2005/8/layout/venn3"/>
    <dgm:cxn modelId="{657025B5-BEB8-4BAE-B7A4-E58B3BA2230D}" type="presParOf" srcId="{A6F9ABA5-E3B8-49E7-8FAE-8B964A2A3348}" destId="{19EFC23C-E4D2-4783-AF36-8B5D07ADFFC9}" srcOrd="7" destOrd="0" presId="urn:microsoft.com/office/officeart/2005/8/layout/venn3"/>
    <dgm:cxn modelId="{D6EC8309-6019-4E2F-9D3A-58D6A8846ECE}" type="presParOf" srcId="{A6F9ABA5-E3B8-49E7-8FAE-8B964A2A3348}" destId="{CBF371A3-74D4-4A92-9C80-C07AE1058842}"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96EDA5-35D4-4A8A-89E2-4C1732CFDBCD}"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6B02C64B-BE54-4F42-B95D-8AE7EDB190F3}">
      <dgm:prSet custT="1"/>
      <dgm:spPr/>
      <dgm:t>
        <a:bodyPr/>
        <a:lstStyle/>
        <a:p>
          <a:r>
            <a:rPr lang="en-US" sz="2200" b="1" i="0" dirty="0">
              <a:latin typeface="Calibri" panose="020F0502020204030204" pitchFamily="34" charset="0"/>
              <a:cs typeface="Calibri" panose="020F0502020204030204" pitchFamily="34" charset="0"/>
            </a:rPr>
            <a:t>1. </a:t>
          </a:r>
          <a:r>
            <a:rPr lang="en-US" sz="2000" b="1" i="0" dirty="0">
              <a:latin typeface="Calibri" panose="020F0502020204030204" pitchFamily="34" charset="0"/>
              <a:cs typeface="Calibri" panose="020F0502020204030204" pitchFamily="34" charset="0"/>
            </a:rPr>
            <a:t>Communication</a:t>
          </a:r>
          <a:r>
            <a:rPr lang="en-US" sz="2000" b="0" i="0" dirty="0">
              <a:latin typeface="Calibri" panose="020F0502020204030204" pitchFamily="34" charset="0"/>
              <a:cs typeface="Calibri" panose="020F0502020204030204" pitchFamily="34" charset="0"/>
            </a:rPr>
            <a:t> – two-way communication is crucial, including regular chairs/vice chairs meetings</a:t>
          </a:r>
          <a:endParaRPr lang="en-US" sz="2000" dirty="0">
            <a:latin typeface="Calibri" panose="020F0502020204030204" pitchFamily="34" charset="0"/>
            <a:cs typeface="Calibri" panose="020F0502020204030204" pitchFamily="34" charset="0"/>
          </a:endParaRPr>
        </a:p>
      </dgm:t>
    </dgm:pt>
    <dgm:pt modelId="{776690F6-B779-40FC-9F52-C0551CF6E2EF}" type="parTrans" cxnId="{DCEB656D-17CE-47E6-A359-B11FC492379E}">
      <dgm:prSet/>
      <dgm:spPr/>
      <dgm:t>
        <a:bodyPr/>
        <a:lstStyle/>
        <a:p>
          <a:endParaRPr lang="en-US"/>
        </a:p>
      </dgm:t>
    </dgm:pt>
    <dgm:pt modelId="{D5B9F705-AEC7-48C5-A6D8-7BB7423535DE}" type="sibTrans" cxnId="{DCEB656D-17CE-47E6-A359-B11FC492379E}">
      <dgm:prSet/>
      <dgm:spPr/>
      <dgm:t>
        <a:bodyPr/>
        <a:lstStyle/>
        <a:p>
          <a:endParaRPr lang="en-US"/>
        </a:p>
      </dgm:t>
    </dgm:pt>
    <dgm:pt modelId="{6A8DF5A9-0221-4D24-A051-FC0B28DE0271}">
      <dgm:prSet custT="1"/>
      <dgm:spPr/>
      <dgm:t>
        <a:bodyPr/>
        <a:lstStyle/>
        <a:p>
          <a:r>
            <a:rPr lang="en-US" sz="2000" b="1" dirty="0">
              <a:latin typeface="Calibri" panose="020F0502020204030204" pitchFamily="34" charset="0"/>
              <a:cs typeface="Calibri" panose="020F0502020204030204" pitchFamily="34" charset="0"/>
            </a:rPr>
            <a:t>2. S</a:t>
          </a:r>
          <a:r>
            <a:rPr lang="en-US" sz="2000" b="1" i="0" dirty="0">
              <a:latin typeface="Calibri" panose="020F0502020204030204" pitchFamily="34" charset="0"/>
              <a:cs typeface="Calibri" panose="020F0502020204030204" pitchFamily="34" charset="0"/>
            </a:rPr>
            <a:t>eparation</a:t>
          </a:r>
          <a:r>
            <a:rPr lang="en-US" sz="2000" b="0" i="0" dirty="0">
              <a:latin typeface="Calibri" panose="020F0502020204030204" pitchFamily="34" charset="0"/>
              <a:cs typeface="Calibri" panose="020F0502020204030204" pitchFamily="34" charset="0"/>
            </a:rPr>
            <a:t> – MAT governance has three layers for a reason: to ensure accountability of those serving on each layer remains distinct and there are no conflicts of interest</a:t>
          </a:r>
          <a:endParaRPr lang="en-US" sz="2000" dirty="0">
            <a:latin typeface="Calibri" panose="020F0502020204030204" pitchFamily="34" charset="0"/>
            <a:cs typeface="Calibri" panose="020F0502020204030204" pitchFamily="34" charset="0"/>
          </a:endParaRPr>
        </a:p>
      </dgm:t>
    </dgm:pt>
    <dgm:pt modelId="{C15913C1-6895-4485-9AC3-687FC8EAA5B1}" type="parTrans" cxnId="{4A282883-2B16-483E-ACB9-1B2DB3F81C9E}">
      <dgm:prSet/>
      <dgm:spPr/>
      <dgm:t>
        <a:bodyPr/>
        <a:lstStyle/>
        <a:p>
          <a:endParaRPr lang="en-US"/>
        </a:p>
      </dgm:t>
    </dgm:pt>
    <dgm:pt modelId="{8540BBE4-5EE6-44D7-A477-CB8C14B4B0B9}" type="sibTrans" cxnId="{4A282883-2B16-483E-ACB9-1B2DB3F81C9E}">
      <dgm:prSet/>
      <dgm:spPr/>
      <dgm:t>
        <a:bodyPr/>
        <a:lstStyle/>
        <a:p>
          <a:endParaRPr lang="en-US"/>
        </a:p>
      </dgm:t>
    </dgm:pt>
    <dgm:pt modelId="{5D131F6E-B9DC-4C76-9AB8-D8A8B18E4418}">
      <dgm:prSet custT="1"/>
      <dgm:spPr/>
      <dgm:t>
        <a:bodyPr/>
        <a:lstStyle/>
        <a:p>
          <a:r>
            <a:rPr lang="en-US" sz="2000" b="1" i="0" dirty="0">
              <a:latin typeface="Calibri" panose="020F0502020204030204" pitchFamily="34" charset="0"/>
              <a:cs typeface="Calibri" panose="020F0502020204030204" pitchFamily="34" charset="0"/>
            </a:rPr>
            <a:t>3. Investment in professional, expert support </a:t>
          </a:r>
          <a:r>
            <a:rPr lang="en-US" sz="2000" b="0" i="0" dirty="0">
              <a:latin typeface="Calibri" panose="020F0502020204030204" pitchFamily="34" charset="0"/>
              <a:cs typeface="Calibri" panose="020F0502020204030204" pitchFamily="34" charset="0"/>
            </a:rPr>
            <a:t>– there must be a lead governance professional in any MAT to guide and connect the work of local committees and the trust board</a:t>
          </a:r>
          <a:endParaRPr lang="en-US" sz="2000" dirty="0">
            <a:latin typeface="Calibri" panose="020F0502020204030204" pitchFamily="34" charset="0"/>
            <a:cs typeface="Calibri" panose="020F0502020204030204" pitchFamily="34" charset="0"/>
          </a:endParaRPr>
        </a:p>
      </dgm:t>
    </dgm:pt>
    <dgm:pt modelId="{B2194578-9713-4624-A2EB-81A213E3F6E3}" type="parTrans" cxnId="{B681BB56-35E2-4556-B711-D0A7A3CE1A3F}">
      <dgm:prSet/>
      <dgm:spPr/>
      <dgm:t>
        <a:bodyPr/>
        <a:lstStyle/>
        <a:p>
          <a:endParaRPr lang="en-US"/>
        </a:p>
      </dgm:t>
    </dgm:pt>
    <dgm:pt modelId="{FECD4A7F-1EC2-4DF7-968E-4DE8F42F4E01}" type="sibTrans" cxnId="{B681BB56-35E2-4556-B711-D0A7A3CE1A3F}">
      <dgm:prSet/>
      <dgm:spPr/>
      <dgm:t>
        <a:bodyPr/>
        <a:lstStyle/>
        <a:p>
          <a:endParaRPr lang="en-US"/>
        </a:p>
      </dgm:t>
    </dgm:pt>
    <dgm:pt modelId="{0490312F-1E5B-4FBF-A77B-8DF1C9CD730F}">
      <dgm:prSet custT="1"/>
      <dgm:spPr/>
      <dgm:t>
        <a:bodyPr/>
        <a:lstStyle/>
        <a:p>
          <a:r>
            <a:rPr lang="en-US" sz="2000" b="1" i="0" dirty="0">
              <a:latin typeface="Calibri" panose="020F0502020204030204" pitchFamily="34" charset="0"/>
              <a:cs typeface="Calibri" panose="020F0502020204030204" pitchFamily="34" charset="0"/>
            </a:rPr>
            <a:t>4. Clear delegation </a:t>
          </a:r>
          <a:r>
            <a:rPr lang="en-US" sz="2000" b="0" i="0" dirty="0">
              <a:latin typeface="Calibri" panose="020F0502020204030204" pitchFamily="34" charset="0"/>
              <a:cs typeface="Calibri" panose="020F0502020204030204" pitchFamily="34" charset="0"/>
            </a:rPr>
            <a:t>– a good scheme of delegation essential to ensuring harmonious working between the layers of governance</a:t>
          </a:r>
          <a:endParaRPr lang="en-US" sz="2000" dirty="0">
            <a:latin typeface="Calibri" panose="020F0502020204030204" pitchFamily="34" charset="0"/>
            <a:cs typeface="Calibri" panose="020F0502020204030204" pitchFamily="34" charset="0"/>
          </a:endParaRPr>
        </a:p>
      </dgm:t>
    </dgm:pt>
    <dgm:pt modelId="{F5240901-1523-4FDE-BBBF-6EE31CA859E1}" type="parTrans" cxnId="{8F151A14-39E6-44B3-B9BA-E7721BFEBDB3}">
      <dgm:prSet/>
      <dgm:spPr/>
      <dgm:t>
        <a:bodyPr/>
        <a:lstStyle/>
        <a:p>
          <a:endParaRPr lang="en-US"/>
        </a:p>
      </dgm:t>
    </dgm:pt>
    <dgm:pt modelId="{9A675689-E096-4DD7-A6C5-D83B5122CC5D}" type="sibTrans" cxnId="{8F151A14-39E6-44B3-B9BA-E7721BFEBDB3}">
      <dgm:prSet/>
      <dgm:spPr/>
      <dgm:t>
        <a:bodyPr/>
        <a:lstStyle/>
        <a:p>
          <a:endParaRPr lang="en-US"/>
        </a:p>
      </dgm:t>
    </dgm:pt>
    <dgm:pt modelId="{317E8F19-2E82-470A-88DD-7DC558B3EE2C}">
      <dgm:prSet custT="1"/>
      <dgm:spPr/>
      <dgm:t>
        <a:bodyPr/>
        <a:lstStyle/>
        <a:p>
          <a:r>
            <a:rPr lang="en-US" sz="2000" b="1" i="0" dirty="0">
              <a:latin typeface="Calibri" panose="020F0502020204030204" pitchFamily="34" charset="0"/>
              <a:cs typeface="Calibri" panose="020F0502020204030204" pitchFamily="34" charset="0"/>
            </a:rPr>
            <a:t>5. The local tier does not need to have its own committees </a:t>
          </a:r>
          <a:r>
            <a:rPr lang="en-US" sz="2000" b="0" i="0" dirty="0">
              <a:latin typeface="Calibri" panose="020F0502020204030204" pitchFamily="34" charset="0"/>
              <a:cs typeface="Calibri" panose="020F0502020204030204" pitchFamily="34" charset="0"/>
            </a:rPr>
            <a:t>– an academy committee/LGB is itself a committee of the trust board</a:t>
          </a:r>
          <a:endParaRPr lang="en-US" sz="2000" dirty="0">
            <a:latin typeface="Calibri" panose="020F0502020204030204" pitchFamily="34" charset="0"/>
            <a:cs typeface="Calibri" panose="020F0502020204030204" pitchFamily="34" charset="0"/>
          </a:endParaRPr>
        </a:p>
      </dgm:t>
    </dgm:pt>
    <dgm:pt modelId="{B69BAC48-6811-45F6-BD4E-743F90A5B143}" type="parTrans" cxnId="{4BC1DE9C-02A7-4D62-A98C-FB9A1F5381E6}">
      <dgm:prSet/>
      <dgm:spPr/>
      <dgm:t>
        <a:bodyPr/>
        <a:lstStyle/>
        <a:p>
          <a:endParaRPr lang="en-US"/>
        </a:p>
      </dgm:t>
    </dgm:pt>
    <dgm:pt modelId="{8A89F181-C403-4D2E-A22D-27F479854EAD}" type="sibTrans" cxnId="{4BC1DE9C-02A7-4D62-A98C-FB9A1F5381E6}">
      <dgm:prSet/>
      <dgm:spPr/>
      <dgm:t>
        <a:bodyPr/>
        <a:lstStyle/>
        <a:p>
          <a:endParaRPr lang="en-US"/>
        </a:p>
      </dgm:t>
    </dgm:pt>
    <dgm:pt modelId="{BBE43732-DF32-4B28-8C28-835D396A2717}">
      <dgm:prSet custT="1"/>
      <dgm:spPr/>
      <dgm:t>
        <a:bodyPr/>
        <a:lstStyle/>
        <a:p>
          <a:r>
            <a:rPr lang="en-US" sz="2000" b="1" dirty="0">
              <a:latin typeface="Calibri" panose="020F0502020204030204" pitchFamily="34" charset="0"/>
              <a:cs typeface="Calibri" panose="020F0502020204030204" pitchFamily="34" charset="0"/>
            </a:rPr>
            <a:t>6. M</a:t>
          </a:r>
          <a:r>
            <a:rPr lang="en-US" sz="2000" b="1" i="0" dirty="0">
              <a:latin typeface="Calibri" panose="020F0502020204030204" pitchFamily="34" charset="0"/>
              <a:cs typeface="Calibri" panose="020F0502020204030204" pitchFamily="34" charset="0"/>
            </a:rPr>
            <a:t>eaningful &amp; accepted role in challenge </a:t>
          </a:r>
          <a:r>
            <a:rPr lang="en-US" sz="2000" dirty="0">
              <a:latin typeface="Calibri" panose="020F0502020204030204" pitchFamily="34" charset="0"/>
              <a:cs typeface="Calibri" panose="020F0502020204030204" pitchFamily="34" charset="0"/>
            </a:rPr>
            <a:t>– appointment of own chair and a formal process for removing governors inc. appeal</a:t>
          </a:r>
        </a:p>
      </dgm:t>
    </dgm:pt>
    <dgm:pt modelId="{B416B776-B506-44AD-8247-BC0EF3279E2E}" type="parTrans" cxnId="{742CC7CF-E5EA-4BCA-8846-EA0A2F70C3EB}">
      <dgm:prSet/>
      <dgm:spPr/>
      <dgm:t>
        <a:bodyPr/>
        <a:lstStyle/>
        <a:p>
          <a:endParaRPr lang="en-GB"/>
        </a:p>
      </dgm:t>
    </dgm:pt>
    <dgm:pt modelId="{BAC97602-A994-4B2C-8CDB-B954623E311B}" type="sibTrans" cxnId="{742CC7CF-E5EA-4BCA-8846-EA0A2F70C3EB}">
      <dgm:prSet/>
      <dgm:spPr/>
      <dgm:t>
        <a:bodyPr/>
        <a:lstStyle/>
        <a:p>
          <a:endParaRPr lang="en-GB"/>
        </a:p>
      </dgm:t>
    </dgm:pt>
    <dgm:pt modelId="{C1E6C462-132F-4CB3-9F10-91B7E925932A}" type="pres">
      <dgm:prSet presAssocID="{6196EDA5-35D4-4A8A-89E2-4C1732CFDBCD}" presName="vert0" presStyleCnt="0">
        <dgm:presLayoutVars>
          <dgm:dir/>
          <dgm:animOne val="branch"/>
          <dgm:animLvl val="lvl"/>
        </dgm:presLayoutVars>
      </dgm:prSet>
      <dgm:spPr/>
    </dgm:pt>
    <dgm:pt modelId="{DCDA108A-4FC4-4D8B-9354-AEA478C348C4}" type="pres">
      <dgm:prSet presAssocID="{6B02C64B-BE54-4F42-B95D-8AE7EDB190F3}" presName="thickLine" presStyleLbl="alignNode1" presStyleIdx="0" presStyleCnt="6"/>
      <dgm:spPr/>
    </dgm:pt>
    <dgm:pt modelId="{8079181A-14AC-4EA4-A9EA-C88AFADCEF89}" type="pres">
      <dgm:prSet presAssocID="{6B02C64B-BE54-4F42-B95D-8AE7EDB190F3}" presName="horz1" presStyleCnt="0"/>
      <dgm:spPr/>
    </dgm:pt>
    <dgm:pt modelId="{41E4D71E-D16D-4142-8CE0-A29222EA0C1C}" type="pres">
      <dgm:prSet presAssocID="{6B02C64B-BE54-4F42-B95D-8AE7EDB190F3}" presName="tx1" presStyleLbl="revTx" presStyleIdx="0" presStyleCnt="6"/>
      <dgm:spPr/>
    </dgm:pt>
    <dgm:pt modelId="{CF86A8C8-6290-41AE-9199-A01713DA9160}" type="pres">
      <dgm:prSet presAssocID="{6B02C64B-BE54-4F42-B95D-8AE7EDB190F3}" presName="vert1" presStyleCnt="0"/>
      <dgm:spPr/>
    </dgm:pt>
    <dgm:pt modelId="{9E8E3353-CA2A-4919-924C-F24A95394402}" type="pres">
      <dgm:prSet presAssocID="{6A8DF5A9-0221-4D24-A051-FC0B28DE0271}" presName="thickLine" presStyleLbl="alignNode1" presStyleIdx="1" presStyleCnt="6" custLinFactNeighborY="-17720"/>
      <dgm:spPr/>
    </dgm:pt>
    <dgm:pt modelId="{01038F12-5288-4C6A-B325-1BF1E57E0E10}" type="pres">
      <dgm:prSet presAssocID="{6A8DF5A9-0221-4D24-A051-FC0B28DE0271}" presName="horz1" presStyleCnt="0"/>
      <dgm:spPr/>
    </dgm:pt>
    <dgm:pt modelId="{92679259-1706-485F-BF9C-72621DBBE556}" type="pres">
      <dgm:prSet presAssocID="{6A8DF5A9-0221-4D24-A051-FC0B28DE0271}" presName="tx1" presStyleLbl="revTx" presStyleIdx="1" presStyleCnt="6"/>
      <dgm:spPr/>
    </dgm:pt>
    <dgm:pt modelId="{AFE4C30D-C1ED-4731-96EC-236079F8F736}" type="pres">
      <dgm:prSet presAssocID="{6A8DF5A9-0221-4D24-A051-FC0B28DE0271}" presName="vert1" presStyleCnt="0"/>
      <dgm:spPr/>
    </dgm:pt>
    <dgm:pt modelId="{A348080B-4258-4F9A-BC17-D990F998F1FD}" type="pres">
      <dgm:prSet presAssocID="{5D131F6E-B9DC-4C76-9AB8-D8A8B18E4418}" presName="thickLine" presStyleLbl="alignNode1" presStyleIdx="2" presStyleCnt="6" custLinFactNeighborX="-35" custLinFactNeighborY="-12798"/>
      <dgm:spPr/>
    </dgm:pt>
    <dgm:pt modelId="{68503261-8BC8-43E0-8AC9-B62051557346}" type="pres">
      <dgm:prSet presAssocID="{5D131F6E-B9DC-4C76-9AB8-D8A8B18E4418}" presName="horz1" presStyleCnt="0"/>
      <dgm:spPr/>
    </dgm:pt>
    <dgm:pt modelId="{B8D80B65-9060-4E31-80A4-473A0D842C74}" type="pres">
      <dgm:prSet presAssocID="{5D131F6E-B9DC-4C76-9AB8-D8A8B18E4418}" presName="tx1" presStyleLbl="revTx" presStyleIdx="2" presStyleCnt="6"/>
      <dgm:spPr/>
    </dgm:pt>
    <dgm:pt modelId="{151EA1CC-19DA-417C-9EB5-9FBA432DAFFD}" type="pres">
      <dgm:prSet presAssocID="{5D131F6E-B9DC-4C76-9AB8-D8A8B18E4418}" presName="vert1" presStyleCnt="0"/>
      <dgm:spPr/>
    </dgm:pt>
    <dgm:pt modelId="{00937FCC-4DE0-4F77-B4F2-A2A67649FEB7}" type="pres">
      <dgm:prSet presAssocID="{0490312F-1E5B-4FBF-A77B-8DF1C9CD730F}" presName="thickLine" presStyleLbl="alignNode1" presStyleIdx="3" presStyleCnt="6" custLinFactNeighborX="-35" custLinFactNeighborY="-4922"/>
      <dgm:spPr/>
    </dgm:pt>
    <dgm:pt modelId="{A3D20966-DAAE-4539-8ADD-5617E15EFD71}" type="pres">
      <dgm:prSet presAssocID="{0490312F-1E5B-4FBF-A77B-8DF1C9CD730F}" presName="horz1" presStyleCnt="0"/>
      <dgm:spPr/>
    </dgm:pt>
    <dgm:pt modelId="{E53F4ACE-1123-4EA1-9141-4C6C9B6DF9F4}" type="pres">
      <dgm:prSet presAssocID="{0490312F-1E5B-4FBF-A77B-8DF1C9CD730F}" presName="tx1" presStyleLbl="revTx" presStyleIdx="3" presStyleCnt="6"/>
      <dgm:spPr/>
    </dgm:pt>
    <dgm:pt modelId="{6E452E9C-866E-42EE-A9AB-2FF96172E2AC}" type="pres">
      <dgm:prSet presAssocID="{0490312F-1E5B-4FBF-A77B-8DF1C9CD730F}" presName="vert1" presStyleCnt="0"/>
      <dgm:spPr/>
    </dgm:pt>
    <dgm:pt modelId="{7D56ADDC-0590-4AF7-9306-2B4C53391D57}" type="pres">
      <dgm:prSet presAssocID="{317E8F19-2E82-470A-88DD-7DC558B3EE2C}" presName="thickLine" presStyleLbl="alignNode1" presStyleIdx="4" presStyleCnt="6"/>
      <dgm:spPr/>
    </dgm:pt>
    <dgm:pt modelId="{0E40596F-8A47-49CE-853E-E29609507CCB}" type="pres">
      <dgm:prSet presAssocID="{317E8F19-2E82-470A-88DD-7DC558B3EE2C}" presName="horz1" presStyleCnt="0"/>
      <dgm:spPr/>
    </dgm:pt>
    <dgm:pt modelId="{82BC3343-1FCD-477C-AA4C-3F68C5A7544A}" type="pres">
      <dgm:prSet presAssocID="{317E8F19-2E82-470A-88DD-7DC558B3EE2C}" presName="tx1" presStyleLbl="revTx" presStyleIdx="4" presStyleCnt="6"/>
      <dgm:spPr/>
    </dgm:pt>
    <dgm:pt modelId="{D1AC1CC4-FE89-47C4-8310-22E49BA55EB2}" type="pres">
      <dgm:prSet presAssocID="{317E8F19-2E82-470A-88DD-7DC558B3EE2C}" presName="vert1" presStyleCnt="0"/>
      <dgm:spPr/>
    </dgm:pt>
    <dgm:pt modelId="{10B0DA3A-5BB7-4024-B44F-5C36A8742051}" type="pres">
      <dgm:prSet presAssocID="{BBE43732-DF32-4B28-8C28-835D396A2717}" presName="thickLine" presStyleLbl="alignNode1" presStyleIdx="5" presStyleCnt="6"/>
      <dgm:spPr/>
    </dgm:pt>
    <dgm:pt modelId="{42CE85FB-747A-4F5D-8C36-8355AF17FB77}" type="pres">
      <dgm:prSet presAssocID="{BBE43732-DF32-4B28-8C28-835D396A2717}" presName="horz1" presStyleCnt="0"/>
      <dgm:spPr/>
    </dgm:pt>
    <dgm:pt modelId="{B126724C-55F2-4805-8845-EC02421068F9}" type="pres">
      <dgm:prSet presAssocID="{BBE43732-DF32-4B28-8C28-835D396A2717}" presName="tx1" presStyleLbl="revTx" presStyleIdx="5" presStyleCnt="6"/>
      <dgm:spPr/>
    </dgm:pt>
    <dgm:pt modelId="{32E83EE5-FBB8-418A-ACF2-7B5B1EC31F5A}" type="pres">
      <dgm:prSet presAssocID="{BBE43732-DF32-4B28-8C28-835D396A2717}" presName="vert1" presStyleCnt="0"/>
      <dgm:spPr/>
    </dgm:pt>
  </dgm:ptLst>
  <dgm:cxnLst>
    <dgm:cxn modelId="{D0C1280F-DB98-4E0D-AD54-2CEC584941C8}" type="presOf" srcId="{317E8F19-2E82-470A-88DD-7DC558B3EE2C}" destId="{82BC3343-1FCD-477C-AA4C-3F68C5A7544A}" srcOrd="0" destOrd="0" presId="urn:microsoft.com/office/officeart/2008/layout/LinedList"/>
    <dgm:cxn modelId="{8F151A14-39E6-44B3-B9BA-E7721BFEBDB3}" srcId="{6196EDA5-35D4-4A8A-89E2-4C1732CFDBCD}" destId="{0490312F-1E5B-4FBF-A77B-8DF1C9CD730F}" srcOrd="3" destOrd="0" parTransId="{F5240901-1523-4FDE-BBBF-6EE31CA859E1}" sibTransId="{9A675689-E096-4DD7-A6C5-D83B5122CC5D}"/>
    <dgm:cxn modelId="{778B5C2D-81D3-4E80-A2A9-22882A711AEF}" type="presOf" srcId="{0490312F-1E5B-4FBF-A77B-8DF1C9CD730F}" destId="{E53F4ACE-1123-4EA1-9141-4C6C9B6DF9F4}" srcOrd="0" destOrd="0" presId="urn:microsoft.com/office/officeart/2008/layout/LinedList"/>
    <dgm:cxn modelId="{4C661D40-261C-411A-A795-87C7FF9D0ECA}" type="presOf" srcId="{6196EDA5-35D4-4A8A-89E2-4C1732CFDBCD}" destId="{C1E6C462-132F-4CB3-9F10-91B7E925932A}" srcOrd="0" destOrd="0" presId="urn:microsoft.com/office/officeart/2008/layout/LinedList"/>
    <dgm:cxn modelId="{263C8866-7BF6-4FC2-BF33-3C96ADB56343}" type="presOf" srcId="{BBE43732-DF32-4B28-8C28-835D396A2717}" destId="{B126724C-55F2-4805-8845-EC02421068F9}" srcOrd="0" destOrd="0" presId="urn:microsoft.com/office/officeart/2008/layout/LinedList"/>
    <dgm:cxn modelId="{DCEB656D-17CE-47E6-A359-B11FC492379E}" srcId="{6196EDA5-35D4-4A8A-89E2-4C1732CFDBCD}" destId="{6B02C64B-BE54-4F42-B95D-8AE7EDB190F3}" srcOrd="0" destOrd="0" parTransId="{776690F6-B779-40FC-9F52-C0551CF6E2EF}" sibTransId="{D5B9F705-AEC7-48C5-A6D8-7BB7423535DE}"/>
    <dgm:cxn modelId="{B681BB56-35E2-4556-B711-D0A7A3CE1A3F}" srcId="{6196EDA5-35D4-4A8A-89E2-4C1732CFDBCD}" destId="{5D131F6E-B9DC-4C76-9AB8-D8A8B18E4418}" srcOrd="2" destOrd="0" parTransId="{B2194578-9713-4624-A2EB-81A213E3F6E3}" sibTransId="{FECD4A7F-1EC2-4DF7-968E-4DE8F42F4E01}"/>
    <dgm:cxn modelId="{4A282883-2B16-483E-ACB9-1B2DB3F81C9E}" srcId="{6196EDA5-35D4-4A8A-89E2-4C1732CFDBCD}" destId="{6A8DF5A9-0221-4D24-A051-FC0B28DE0271}" srcOrd="1" destOrd="0" parTransId="{C15913C1-6895-4485-9AC3-687FC8EAA5B1}" sibTransId="{8540BBE4-5EE6-44D7-A477-CB8C14B4B0B9}"/>
    <dgm:cxn modelId="{4BC1DE9C-02A7-4D62-A98C-FB9A1F5381E6}" srcId="{6196EDA5-35D4-4A8A-89E2-4C1732CFDBCD}" destId="{317E8F19-2E82-470A-88DD-7DC558B3EE2C}" srcOrd="4" destOrd="0" parTransId="{B69BAC48-6811-45F6-BD4E-743F90A5B143}" sibTransId="{8A89F181-C403-4D2E-A22D-27F479854EAD}"/>
    <dgm:cxn modelId="{D6B544AE-39E4-4890-8557-5F28979C985C}" type="presOf" srcId="{5D131F6E-B9DC-4C76-9AB8-D8A8B18E4418}" destId="{B8D80B65-9060-4E31-80A4-473A0D842C74}" srcOrd="0" destOrd="0" presId="urn:microsoft.com/office/officeart/2008/layout/LinedList"/>
    <dgm:cxn modelId="{DBC438CD-9965-48CF-8EB5-CEF47397ED88}" type="presOf" srcId="{6B02C64B-BE54-4F42-B95D-8AE7EDB190F3}" destId="{41E4D71E-D16D-4142-8CE0-A29222EA0C1C}" srcOrd="0" destOrd="0" presId="urn:microsoft.com/office/officeart/2008/layout/LinedList"/>
    <dgm:cxn modelId="{742CC7CF-E5EA-4BCA-8846-EA0A2F70C3EB}" srcId="{6196EDA5-35D4-4A8A-89E2-4C1732CFDBCD}" destId="{BBE43732-DF32-4B28-8C28-835D396A2717}" srcOrd="5" destOrd="0" parTransId="{B416B776-B506-44AD-8247-BC0EF3279E2E}" sibTransId="{BAC97602-A994-4B2C-8CDB-B954623E311B}"/>
    <dgm:cxn modelId="{751916DC-17CC-48C5-9E11-DFABC14C5D32}" type="presOf" srcId="{6A8DF5A9-0221-4D24-A051-FC0B28DE0271}" destId="{92679259-1706-485F-BF9C-72621DBBE556}" srcOrd="0" destOrd="0" presId="urn:microsoft.com/office/officeart/2008/layout/LinedList"/>
    <dgm:cxn modelId="{17DD98B1-6426-4730-A899-249CC71E359A}" type="presParOf" srcId="{C1E6C462-132F-4CB3-9F10-91B7E925932A}" destId="{DCDA108A-4FC4-4D8B-9354-AEA478C348C4}" srcOrd="0" destOrd="0" presId="urn:microsoft.com/office/officeart/2008/layout/LinedList"/>
    <dgm:cxn modelId="{E8E91A16-9184-44C7-96C4-32E87A95362A}" type="presParOf" srcId="{C1E6C462-132F-4CB3-9F10-91B7E925932A}" destId="{8079181A-14AC-4EA4-A9EA-C88AFADCEF89}" srcOrd="1" destOrd="0" presId="urn:microsoft.com/office/officeart/2008/layout/LinedList"/>
    <dgm:cxn modelId="{4EEED4AA-CA34-489F-8B34-4142AEF9524C}" type="presParOf" srcId="{8079181A-14AC-4EA4-A9EA-C88AFADCEF89}" destId="{41E4D71E-D16D-4142-8CE0-A29222EA0C1C}" srcOrd="0" destOrd="0" presId="urn:microsoft.com/office/officeart/2008/layout/LinedList"/>
    <dgm:cxn modelId="{3564A2E4-0450-47E0-AE15-70BDFC3AF486}" type="presParOf" srcId="{8079181A-14AC-4EA4-A9EA-C88AFADCEF89}" destId="{CF86A8C8-6290-41AE-9199-A01713DA9160}" srcOrd="1" destOrd="0" presId="urn:microsoft.com/office/officeart/2008/layout/LinedList"/>
    <dgm:cxn modelId="{13092105-65CF-4E1B-90F0-284F3B5E0728}" type="presParOf" srcId="{C1E6C462-132F-4CB3-9F10-91B7E925932A}" destId="{9E8E3353-CA2A-4919-924C-F24A95394402}" srcOrd="2" destOrd="0" presId="urn:microsoft.com/office/officeart/2008/layout/LinedList"/>
    <dgm:cxn modelId="{AD68117F-4AA2-4430-97B1-40BBB1E2C3AD}" type="presParOf" srcId="{C1E6C462-132F-4CB3-9F10-91B7E925932A}" destId="{01038F12-5288-4C6A-B325-1BF1E57E0E10}" srcOrd="3" destOrd="0" presId="urn:microsoft.com/office/officeart/2008/layout/LinedList"/>
    <dgm:cxn modelId="{CEBB9CF7-A975-4846-BA7D-F4E4F7E78D82}" type="presParOf" srcId="{01038F12-5288-4C6A-B325-1BF1E57E0E10}" destId="{92679259-1706-485F-BF9C-72621DBBE556}" srcOrd="0" destOrd="0" presId="urn:microsoft.com/office/officeart/2008/layout/LinedList"/>
    <dgm:cxn modelId="{D2B55985-0587-4AAB-BD56-57E78161CDEC}" type="presParOf" srcId="{01038F12-5288-4C6A-B325-1BF1E57E0E10}" destId="{AFE4C30D-C1ED-4731-96EC-236079F8F736}" srcOrd="1" destOrd="0" presId="urn:microsoft.com/office/officeart/2008/layout/LinedList"/>
    <dgm:cxn modelId="{22A3FF91-B0E4-4AEE-890D-7B6F68F8F51B}" type="presParOf" srcId="{C1E6C462-132F-4CB3-9F10-91B7E925932A}" destId="{A348080B-4258-4F9A-BC17-D990F998F1FD}" srcOrd="4" destOrd="0" presId="urn:microsoft.com/office/officeart/2008/layout/LinedList"/>
    <dgm:cxn modelId="{688A9213-C834-458C-AA55-BCCB3FA627A5}" type="presParOf" srcId="{C1E6C462-132F-4CB3-9F10-91B7E925932A}" destId="{68503261-8BC8-43E0-8AC9-B62051557346}" srcOrd="5" destOrd="0" presId="urn:microsoft.com/office/officeart/2008/layout/LinedList"/>
    <dgm:cxn modelId="{93C053E2-D793-4621-9AD4-F8885978E56E}" type="presParOf" srcId="{68503261-8BC8-43E0-8AC9-B62051557346}" destId="{B8D80B65-9060-4E31-80A4-473A0D842C74}" srcOrd="0" destOrd="0" presId="urn:microsoft.com/office/officeart/2008/layout/LinedList"/>
    <dgm:cxn modelId="{C6E775C4-2EDF-4B9F-828C-B0E2577BF660}" type="presParOf" srcId="{68503261-8BC8-43E0-8AC9-B62051557346}" destId="{151EA1CC-19DA-417C-9EB5-9FBA432DAFFD}" srcOrd="1" destOrd="0" presId="urn:microsoft.com/office/officeart/2008/layout/LinedList"/>
    <dgm:cxn modelId="{5E8E30C7-EBF4-4F9D-B963-2288FE022BF3}" type="presParOf" srcId="{C1E6C462-132F-4CB3-9F10-91B7E925932A}" destId="{00937FCC-4DE0-4F77-B4F2-A2A67649FEB7}" srcOrd="6" destOrd="0" presId="urn:microsoft.com/office/officeart/2008/layout/LinedList"/>
    <dgm:cxn modelId="{38276D36-0E96-42F4-8BA4-424799C86C70}" type="presParOf" srcId="{C1E6C462-132F-4CB3-9F10-91B7E925932A}" destId="{A3D20966-DAAE-4539-8ADD-5617E15EFD71}" srcOrd="7" destOrd="0" presId="urn:microsoft.com/office/officeart/2008/layout/LinedList"/>
    <dgm:cxn modelId="{3B74231D-221E-44F8-B9B5-2C027811CA59}" type="presParOf" srcId="{A3D20966-DAAE-4539-8ADD-5617E15EFD71}" destId="{E53F4ACE-1123-4EA1-9141-4C6C9B6DF9F4}" srcOrd="0" destOrd="0" presId="urn:microsoft.com/office/officeart/2008/layout/LinedList"/>
    <dgm:cxn modelId="{6D4DA3E8-9169-4165-8431-A718948AB785}" type="presParOf" srcId="{A3D20966-DAAE-4539-8ADD-5617E15EFD71}" destId="{6E452E9C-866E-42EE-A9AB-2FF96172E2AC}" srcOrd="1" destOrd="0" presId="urn:microsoft.com/office/officeart/2008/layout/LinedList"/>
    <dgm:cxn modelId="{6EAD2CBE-02CC-4EFF-8038-F79B1686980E}" type="presParOf" srcId="{C1E6C462-132F-4CB3-9F10-91B7E925932A}" destId="{7D56ADDC-0590-4AF7-9306-2B4C53391D57}" srcOrd="8" destOrd="0" presId="urn:microsoft.com/office/officeart/2008/layout/LinedList"/>
    <dgm:cxn modelId="{C265076A-1299-405E-9E79-A213924334EB}" type="presParOf" srcId="{C1E6C462-132F-4CB3-9F10-91B7E925932A}" destId="{0E40596F-8A47-49CE-853E-E29609507CCB}" srcOrd="9" destOrd="0" presId="urn:microsoft.com/office/officeart/2008/layout/LinedList"/>
    <dgm:cxn modelId="{35BA7696-841B-467C-A79B-D79018A25C08}" type="presParOf" srcId="{0E40596F-8A47-49CE-853E-E29609507CCB}" destId="{82BC3343-1FCD-477C-AA4C-3F68C5A7544A}" srcOrd="0" destOrd="0" presId="urn:microsoft.com/office/officeart/2008/layout/LinedList"/>
    <dgm:cxn modelId="{073E083D-BAA5-47B8-BE5D-0EDE77127C4A}" type="presParOf" srcId="{0E40596F-8A47-49CE-853E-E29609507CCB}" destId="{D1AC1CC4-FE89-47C4-8310-22E49BA55EB2}" srcOrd="1" destOrd="0" presId="urn:microsoft.com/office/officeart/2008/layout/LinedList"/>
    <dgm:cxn modelId="{CA790F29-FBEF-4AEE-8A46-BAE1F849B995}" type="presParOf" srcId="{C1E6C462-132F-4CB3-9F10-91B7E925932A}" destId="{10B0DA3A-5BB7-4024-B44F-5C36A8742051}" srcOrd="10" destOrd="0" presId="urn:microsoft.com/office/officeart/2008/layout/LinedList"/>
    <dgm:cxn modelId="{742D111B-1A08-4A8C-88A1-AA3828B084D3}" type="presParOf" srcId="{C1E6C462-132F-4CB3-9F10-91B7E925932A}" destId="{42CE85FB-747A-4F5D-8C36-8355AF17FB77}" srcOrd="11" destOrd="0" presId="urn:microsoft.com/office/officeart/2008/layout/LinedList"/>
    <dgm:cxn modelId="{B8627A05-2E5E-4CA1-805C-CFB10ED593FD}" type="presParOf" srcId="{42CE85FB-747A-4F5D-8C36-8355AF17FB77}" destId="{B126724C-55F2-4805-8845-EC02421068F9}" srcOrd="0" destOrd="0" presId="urn:microsoft.com/office/officeart/2008/layout/LinedList"/>
    <dgm:cxn modelId="{9153B561-903D-48A5-A35F-1AB084ADA702}" type="presParOf" srcId="{42CE85FB-747A-4F5D-8C36-8355AF17FB77}" destId="{32E83EE5-FBB8-418A-ACF2-7B5B1EC31F5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FB2E13-0272-465A-8B97-033EF84BF0DA}"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1A0F0204-B7A8-49C4-8231-87824099CDE2}">
      <dgm:prSet custT="1"/>
      <dgm:spPr/>
      <dgm:t>
        <a:bodyPr/>
        <a:lstStyle/>
        <a:p>
          <a:pPr>
            <a:lnSpc>
              <a:spcPct val="110000"/>
            </a:lnSpc>
            <a:spcBef>
              <a:spcPts val="600"/>
            </a:spcBef>
            <a:spcAft>
              <a:spcPts val="0"/>
            </a:spcAft>
          </a:pPr>
          <a:r>
            <a:rPr lang="en-US" sz="2000" b="1" i="0" dirty="0">
              <a:latin typeface="Calibri" panose="020F0502020204030204" pitchFamily="34" charset="0"/>
              <a:cs typeface="Calibri" panose="020F0502020204030204" pitchFamily="34" charset="0"/>
            </a:rPr>
            <a:t>7. A local tier formed by local volunteers</a:t>
          </a:r>
          <a:r>
            <a:rPr lang="en-US" sz="2000" b="0" i="0" dirty="0">
              <a:latin typeface="Calibri" panose="020F0502020204030204" pitchFamily="34" charset="0"/>
              <a:cs typeface="Calibri" panose="020F0502020204030204" pitchFamily="34" charset="0"/>
            </a:rPr>
            <a:t> not executives – executives don’t control conversation </a:t>
          </a:r>
          <a:endParaRPr lang="en-US" sz="2000" dirty="0">
            <a:latin typeface="Calibri" panose="020F0502020204030204" pitchFamily="34" charset="0"/>
            <a:cs typeface="Calibri" panose="020F0502020204030204" pitchFamily="34" charset="0"/>
          </a:endParaRPr>
        </a:p>
      </dgm:t>
    </dgm:pt>
    <dgm:pt modelId="{6C780FCE-27DC-433E-B890-B317089A913C}" type="parTrans" cxnId="{247D6384-B79B-4842-8090-37BED4424231}">
      <dgm:prSet/>
      <dgm:spPr/>
      <dgm:t>
        <a:bodyPr/>
        <a:lstStyle/>
        <a:p>
          <a:endParaRPr lang="en-US" sz="2000">
            <a:latin typeface="Calibri" panose="020F0502020204030204" pitchFamily="34" charset="0"/>
            <a:cs typeface="Calibri" panose="020F0502020204030204" pitchFamily="34" charset="0"/>
          </a:endParaRPr>
        </a:p>
      </dgm:t>
    </dgm:pt>
    <dgm:pt modelId="{19FD693E-1497-4AE3-9A70-BB33E7CDEFD7}" type="sibTrans" cxnId="{247D6384-B79B-4842-8090-37BED4424231}">
      <dgm:prSet/>
      <dgm:spPr/>
      <dgm:t>
        <a:bodyPr/>
        <a:lstStyle/>
        <a:p>
          <a:endParaRPr lang="en-US" sz="2000">
            <a:latin typeface="Calibri" panose="020F0502020204030204" pitchFamily="34" charset="0"/>
            <a:cs typeface="Calibri" panose="020F0502020204030204" pitchFamily="34" charset="0"/>
          </a:endParaRPr>
        </a:p>
      </dgm:t>
    </dgm:pt>
    <dgm:pt modelId="{D7244C55-B759-4E92-B5C0-E5B9E114C47A}">
      <dgm:prSet custT="1"/>
      <dgm:spPr/>
      <dgm:t>
        <a:bodyPr/>
        <a:lstStyle/>
        <a:p>
          <a:pPr>
            <a:lnSpc>
              <a:spcPct val="110000"/>
            </a:lnSpc>
          </a:pPr>
          <a:r>
            <a:rPr lang="en-US" sz="2000" b="1" i="0" dirty="0">
              <a:latin typeface="Calibri" panose="020F0502020204030204" pitchFamily="34" charset="0"/>
              <a:cs typeface="Calibri" panose="020F0502020204030204" pitchFamily="34" charset="0"/>
            </a:rPr>
            <a:t>8. Trust boards are visible and accountable to the local tier</a:t>
          </a:r>
          <a:r>
            <a:rPr lang="en-US" sz="2000" b="0" i="0" dirty="0">
              <a:latin typeface="Calibri" panose="020F0502020204030204" pitchFamily="34" charset="0"/>
              <a:cs typeface="Calibri" panose="020F0502020204030204" pitchFamily="34" charset="0"/>
            </a:rPr>
            <a:t> – local governors are invited to hear of the work of the trustees as a minimum on an annual basis </a:t>
          </a:r>
          <a:r>
            <a:rPr lang="en-US" sz="2000" b="0" i="0" dirty="0" err="1">
              <a:latin typeface="Calibri" panose="020F0502020204030204" pitchFamily="34" charset="0"/>
              <a:cs typeface="Calibri" panose="020F0502020204030204" pitchFamily="34" charset="0"/>
            </a:rPr>
            <a:t>eg</a:t>
          </a:r>
          <a:r>
            <a:rPr lang="en-US" sz="2000" b="0" i="0" dirty="0">
              <a:latin typeface="Calibri" panose="020F0502020204030204" pitchFamily="34" charset="0"/>
              <a:cs typeface="Calibri" panose="020F0502020204030204" pitchFamily="34" charset="0"/>
            </a:rPr>
            <a:t> through the AGM</a:t>
          </a:r>
          <a:endParaRPr lang="en-US" sz="2000" dirty="0">
            <a:latin typeface="Calibri" panose="020F0502020204030204" pitchFamily="34" charset="0"/>
            <a:cs typeface="Calibri" panose="020F0502020204030204" pitchFamily="34" charset="0"/>
          </a:endParaRPr>
        </a:p>
      </dgm:t>
    </dgm:pt>
    <dgm:pt modelId="{1C68E346-FE9D-4CAE-9C1E-D6D90DD20BCD}" type="parTrans" cxnId="{0F6656B4-6333-4621-8D8A-5B1EADA0DCDC}">
      <dgm:prSet/>
      <dgm:spPr/>
      <dgm:t>
        <a:bodyPr/>
        <a:lstStyle/>
        <a:p>
          <a:endParaRPr lang="en-US" sz="2000">
            <a:latin typeface="Calibri" panose="020F0502020204030204" pitchFamily="34" charset="0"/>
            <a:cs typeface="Calibri" panose="020F0502020204030204" pitchFamily="34" charset="0"/>
          </a:endParaRPr>
        </a:p>
      </dgm:t>
    </dgm:pt>
    <dgm:pt modelId="{DD1ED536-9166-484A-A156-55DDA99101DA}" type="sibTrans" cxnId="{0F6656B4-6333-4621-8D8A-5B1EADA0DCDC}">
      <dgm:prSet/>
      <dgm:spPr/>
      <dgm:t>
        <a:bodyPr/>
        <a:lstStyle/>
        <a:p>
          <a:endParaRPr lang="en-US" sz="2000">
            <a:latin typeface="Calibri" panose="020F0502020204030204" pitchFamily="34" charset="0"/>
            <a:cs typeface="Calibri" panose="020F0502020204030204" pitchFamily="34" charset="0"/>
          </a:endParaRPr>
        </a:p>
      </dgm:t>
    </dgm:pt>
    <dgm:pt modelId="{7B6BEE64-2879-4E4C-A1F6-5F094DEE3FA7}">
      <dgm:prSet custT="1"/>
      <dgm:spPr/>
      <dgm:t>
        <a:bodyPr/>
        <a:lstStyle/>
        <a:p>
          <a:r>
            <a:rPr lang="en-US" sz="2000" b="1">
              <a:latin typeface="Calibri" panose="020F0502020204030204" pitchFamily="34" charset="0"/>
              <a:cs typeface="Calibri" panose="020F0502020204030204" pitchFamily="34" charset="0"/>
            </a:rPr>
            <a:t>9. I</a:t>
          </a:r>
          <a:r>
            <a:rPr lang="en-US" sz="2000" b="1" i="0">
              <a:latin typeface="Calibri" panose="020F0502020204030204" pitchFamily="34" charset="0"/>
              <a:cs typeface="Calibri" panose="020F0502020204030204" pitchFamily="34" charset="0"/>
            </a:rPr>
            <a:t>nput from local tier, namely the chair, in performance management of school heads</a:t>
          </a:r>
          <a:endParaRPr lang="en-US" sz="2000">
            <a:latin typeface="Calibri" panose="020F0502020204030204" pitchFamily="34" charset="0"/>
            <a:cs typeface="Calibri" panose="020F0502020204030204" pitchFamily="34" charset="0"/>
          </a:endParaRPr>
        </a:p>
      </dgm:t>
    </dgm:pt>
    <dgm:pt modelId="{9F65FFC9-921E-4E62-976E-ABF829F105A1}" type="parTrans" cxnId="{EB5DF028-09B1-4105-A64C-D9A255E6DFA7}">
      <dgm:prSet/>
      <dgm:spPr/>
      <dgm:t>
        <a:bodyPr/>
        <a:lstStyle/>
        <a:p>
          <a:endParaRPr lang="en-US" sz="2000">
            <a:latin typeface="Calibri" panose="020F0502020204030204" pitchFamily="34" charset="0"/>
            <a:cs typeface="Calibri" panose="020F0502020204030204" pitchFamily="34" charset="0"/>
          </a:endParaRPr>
        </a:p>
      </dgm:t>
    </dgm:pt>
    <dgm:pt modelId="{44ED8C0D-0BE7-44DC-811E-99D4EDB6A149}" type="sibTrans" cxnId="{EB5DF028-09B1-4105-A64C-D9A255E6DFA7}">
      <dgm:prSet/>
      <dgm:spPr/>
      <dgm:t>
        <a:bodyPr/>
        <a:lstStyle/>
        <a:p>
          <a:endParaRPr lang="en-US" sz="2000">
            <a:latin typeface="Calibri" panose="020F0502020204030204" pitchFamily="34" charset="0"/>
            <a:cs typeface="Calibri" panose="020F0502020204030204" pitchFamily="34" charset="0"/>
          </a:endParaRPr>
        </a:p>
      </dgm:t>
    </dgm:pt>
    <dgm:pt modelId="{C8BA935D-A2FE-463C-84F3-DE1EC3CE747A}">
      <dgm:prSet custT="1"/>
      <dgm:spPr/>
      <dgm:t>
        <a:bodyPr/>
        <a:lstStyle/>
        <a:p>
          <a:pPr>
            <a:lnSpc>
              <a:spcPct val="110000"/>
            </a:lnSpc>
          </a:pPr>
          <a:r>
            <a:rPr lang="en-US" sz="2000" b="1" i="0">
              <a:latin typeface="Calibri" panose="020F0502020204030204" pitchFamily="34" charset="0"/>
              <a:cs typeface="Calibri" panose="020F0502020204030204" pitchFamily="34" charset="0"/>
            </a:rPr>
            <a:t>10. The trust values and seeks engagement from the local tier in the recruitment of new heads</a:t>
          </a:r>
          <a:r>
            <a:rPr lang="en-US" sz="2000" b="0" i="0">
              <a:latin typeface="Calibri" panose="020F0502020204030204" pitchFamily="34" charset="0"/>
              <a:cs typeface="Calibri" panose="020F0502020204030204" pitchFamily="34" charset="0"/>
            </a:rPr>
            <a:t>, including the local chair in the recruitment process</a:t>
          </a:r>
          <a:endParaRPr lang="en-US" sz="2000">
            <a:latin typeface="Calibri" panose="020F0502020204030204" pitchFamily="34" charset="0"/>
            <a:cs typeface="Calibri" panose="020F0502020204030204" pitchFamily="34" charset="0"/>
          </a:endParaRPr>
        </a:p>
      </dgm:t>
    </dgm:pt>
    <dgm:pt modelId="{81066C8A-691D-40BA-B661-2478950326F9}" type="parTrans" cxnId="{149F47E7-869E-4196-9742-18F4ABF677F0}">
      <dgm:prSet/>
      <dgm:spPr/>
      <dgm:t>
        <a:bodyPr/>
        <a:lstStyle/>
        <a:p>
          <a:endParaRPr lang="en-US" sz="2000">
            <a:latin typeface="Calibri" panose="020F0502020204030204" pitchFamily="34" charset="0"/>
            <a:cs typeface="Calibri" panose="020F0502020204030204" pitchFamily="34" charset="0"/>
          </a:endParaRPr>
        </a:p>
      </dgm:t>
    </dgm:pt>
    <dgm:pt modelId="{E9488222-7673-4B87-B823-9A4E70D0B5BE}" type="sibTrans" cxnId="{149F47E7-869E-4196-9742-18F4ABF677F0}">
      <dgm:prSet/>
      <dgm:spPr/>
      <dgm:t>
        <a:bodyPr/>
        <a:lstStyle/>
        <a:p>
          <a:endParaRPr lang="en-US" sz="2000">
            <a:latin typeface="Calibri" panose="020F0502020204030204" pitchFamily="34" charset="0"/>
            <a:cs typeface="Calibri" panose="020F0502020204030204" pitchFamily="34" charset="0"/>
          </a:endParaRPr>
        </a:p>
      </dgm:t>
    </dgm:pt>
    <dgm:pt modelId="{5C95550E-6A32-4E59-9B0C-2759DE96A03B}">
      <dgm:prSet custT="1"/>
      <dgm:spPr/>
      <dgm:t>
        <a:bodyPr/>
        <a:lstStyle/>
        <a:p>
          <a:pPr>
            <a:lnSpc>
              <a:spcPct val="110000"/>
            </a:lnSpc>
          </a:pPr>
          <a:r>
            <a:rPr lang="en-US" sz="2000" b="1" i="0">
              <a:latin typeface="Calibri" panose="020F0502020204030204" pitchFamily="34" charset="0"/>
              <a:cs typeface="Calibri" panose="020F0502020204030204" pitchFamily="34" charset="0"/>
            </a:rPr>
            <a:t>11. A whole trust governance development plan </a:t>
          </a:r>
          <a:r>
            <a:rPr lang="en-US" sz="2000" b="0" i="0">
              <a:latin typeface="Calibri" panose="020F0502020204030204" pitchFamily="34" charset="0"/>
              <a:cs typeface="Calibri" panose="020F0502020204030204" pitchFamily="34" charset="0"/>
            </a:rPr>
            <a:t>encourages governors to learn from schools outside their trust</a:t>
          </a:r>
          <a:endParaRPr lang="en-US" sz="2000">
            <a:latin typeface="Calibri" panose="020F0502020204030204" pitchFamily="34" charset="0"/>
            <a:cs typeface="Calibri" panose="020F0502020204030204" pitchFamily="34" charset="0"/>
          </a:endParaRPr>
        </a:p>
      </dgm:t>
    </dgm:pt>
    <dgm:pt modelId="{28672D58-9E01-4E3A-9C57-73261958A560}" type="parTrans" cxnId="{F01A524A-AE0F-498A-A207-93E63E8F0417}">
      <dgm:prSet/>
      <dgm:spPr/>
      <dgm:t>
        <a:bodyPr/>
        <a:lstStyle/>
        <a:p>
          <a:endParaRPr lang="en-US" sz="2000">
            <a:latin typeface="Calibri" panose="020F0502020204030204" pitchFamily="34" charset="0"/>
            <a:cs typeface="Calibri" panose="020F0502020204030204" pitchFamily="34" charset="0"/>
          </a:endParaRPr>
        </a:p>
      </dgm:t>
    </dgm:pt>
    <dgm:pt modelId="{05FB11FF-87E8-433C-9E2F-2CA45C6C4667}" type="sibTrans" cxnId="{F01A524A-AE0F-498A-A207-93E63E8F0417}">
      <dgm:prSet/>
      <dgm:spPr/>
      <dgm:t>
        <a:bodyPr/>
        <a:lstStyle/>
        <a:p>
          <a:endParaRPr lang="en-US" sz="2000">
            <a:latin typeface="Calibri" panose="020F0502020204030204" pitchFamily="34" charset="0"/>
            <a:cs typeface="Calibri" panose="020F0502020204030204" pitchFamily="34" charset="0"/>
          </a:endParaRPr>
        </a:p>
      </dgm:t>
    </dgm:pt>
    <dgm:pt modelId="{8F1A3262-E580-49CA-87D7-80B94DC0C459}">
      <dgm:prSet custT="1"/>
      <dgm:spPr/>
      <dgm:t>
        <a:bodyPr/>
        <a:lstStyle/>
        <a:p>
          <a:pPr>
            <a:lnSpc>
              <a:spcPct val="110000"/>
            </a:lnSpc>
          </a:pPr>
          <a:r>
            <a:rPr lang="en-US" sz="2000" b="1" i="0" dirty="0">
              <a:latin typeface="Calibri" panose="020F0502020204030204" pitchFamily="34" charset="0"/>
              <a:cs typeface="Calibri" panose="020F0502020204030204" pitchFamily="34" charset="0"/>
            </a:rPr>
            <a:t>12. Contribution to school improvement and awareness of school’s budget and spending plan</a:t>
          </a:r>
          <a:endParaRPr lang="en-US" sz="2000" dirty="0">
            <a:latin typeface="Calibri" panose="020F0502020204030204" pitchFamily="34" charset="0"/>
            <a:cs typeface="Calibri" panose="020F0502020204030204" pitchFamily="34" charset="0"/>
          </a:endParaRPr>
        </a:p>
      </dgm:t>
    </dgm:pt>
    <dgm:pt modelId="{E598CD2E-C7D2-445F-ACA2-4054F7A96E0E}" type="parTrans" cxnId="{9FBD156A-1537-4BFA-8559-AEBAB97C0AD3}">
      <dgm:prSet/>
      <dgm:spPr/>
      <dgm:t>
        <a:bodyPr/>
        <a:lstStyle/>
        <a:p>
          <a:endParaRPr lang="en-US" sz="2000">
            <a:latin typeface="Calibri" panose="020F0502020204030204" pitchFamily="34" charset="0"/>
            <a:cs typeface="Calibri" panose="020F0502020204030204" pitchFamily="34" charset="0"/>
          </a:endParaRPr>
        </a:p>
      </dgm:t>
    </dgm:pt>
    <dgm:pt modelId="{C768C381-93CA-44E2-B8F6-C943F0DDF315}" type="sibTrans" cxnId="{9FBD156A-1537-4BFA-8559-AEBAB97C0AD3}">
      <dgm:prSet/>
      <dgm:spPr/>
      <dgm:t>
        <a:bodyPr/>
        <a:lstStyle/>
        <a:p>
          <a:endParaRPr lang="en-US" sz="2000">
            <a:latin typeface="Calibri" panose="020F0502020204030204" pitchFamily="34" charset="0"/>
            <a:cs typeface="Calibri" panose="020F0502020204030204" pitchFamily="34" charset="0"/>
          </a:endParaRPr>
        </a:p>
      </dgm:t>
    </dgm:pt>
    <dgm:pt modelId="{DC53C7E1-36F9-4D7D-AED2-1B0BF8F8DB37}">
      <dgm:prSet custT="1"/>
      <dgm:spPr/>
      <dgm:t>
        <a:bodyPr/>
        <a:lstStyle/>
        <a:p>
          <a:pPr>
            <a:lnSpc>
              <a:spcPct val="110000"/>
            </a:lnSpc>
          </a:pPr>
          <a:r>
            <a:rPr lang="en-US" sz="2000" dirty="0">
              <a:latin typeface="Calibri" panose="020F0502020204030204" pitchFamily="34" charset="0"/>
              <a:cs typeface="Calibri" panose="020F0502020204030204" pitchFamily="34" charset="0"/>
            </a:rPr>
            <a:t>13. </a:t>
          </a:r>
          <a:r>
            <a:rPr lang="en-US" sz="2000" b="1" dirty="0">
              <a:latin typeface="Calibri" panose="020F0502020204030204" pitchFamily="34" charset="0"/>
              <a:cs typeface="Calibri" panose="020F0502020204030204" pitchFamily="34" charset="0"/>
            </a:rPr>
            <a:t>Stop press: </a:t>
          </a:r>
          <a:r>
            <a:rPr lang="en-US" sz="2000" dirty="0">
              <a:solidFill>
                <a:schemeClr val="accent1"/>
              </a:solidFill>
              <a:latin typeface="Calibri" panose="020F0502020204030204" pitchFamily="34" charset="0"/>
              <a:cs typeface="Calibri" panose="020F0502020204030204" pitchFamily="34" charset="0"/>
            </a:rPr>
            <a:t>we will be proposing another expectation about the role of local governors in Ofsted inspections </a:t>
          </a:r>
        </a:p>
      </dgm:t>
    </dgm:pt>
    <dgm:pt modelId="{8A62FCEA-D8F5-458F-B204-DD314356CF7E}" type="parTrans" cxnId="{DE1F7E8E-D8B6-401C-9B1F-AB77A09E0AB9}">
      <dgm:prSet/>
      <dgm:spPr/>
      <dgm:t>
        <a:bodyPr/>
        <a:lstStyle/>
        <a:p>
          <a:endParaRPr lang="en-GB"/>
        </a:p>
      </dgm:t>
    </dgm:pt>
    <dgm:pt modelId="{F7BFA429-2C42-42D2-B71C-B7560EF65788}" type="sibTrans" cxnId="{DE1F7E8E-D8B6-401C-9B1F-AB77A09E0AB9}">
      <dgm:prSet/>
      <dgm:spPr/>
      <dgm:t>
        <a:bodyPr/>
        <a:lstStyle/>
        <a:p>
          <a:endParaRPr lang="en-GB"/>
        </a:p>
      </dgm:t>
    </dgm:pt>
    <dgm:pt modelId="{80035853-4FC8-4B7B-B53E-B9740BB9387B}" type="pres">
      <dgm:prSet presAssocID="{B3FB2E13-0272-465A-8B97-033EF84BF0DA}" presName="vert0" presStyleCnt="0">
        <dgm:presLayoutVars>
          <dgm:dir/>
          <dgm:animOne val="branch"/>
          <dgm:animLvl val="lvl"/>
        </dgm:presLayoutVars>
      </dgm:prSet>
      <dgm:spPr/>
    </dgm:pt>
    <dgm:pt modelId="{968FEC2E-B660-4531-9B72-31DF031BA8BF}" type="pres">
      <dgm:prSet presAssocID="{1A0F0204-B7A8-49C4-8231-87824099CDE2}" presName="thickLine" presStyleLbl="alignNode1" presStyleIdx="0" presStyleCnt="7" custLinFactNeighborX="-35" custLinFactNeighborY="13187"/>
      <dgm:spPr/>
    </dgm:pt>
    <dgm:pt modelId="{C3A05542-E84C-4868-B4CA-8D0115486DD4}" type="pres">
      <dgm:prSet presAssocID="{1A0F0204-B7A8-49C4-8231-87824099CDE2}" presName="horz1" presStyleCnt="0"/>
      <dgm:spPr/>
    </dgm:pt>
    <dgm:pt modelId="{4FF99691-1BFE-44C8-87BA-987D8B395497}" type="pres">
      <dgm:prSet presAssocID="{1A0F0204-B7A8-49C4-8231-87824099CDE2}" presName="tx1" presStyleLbl="revTx" presStyleIdx="0" presStyleCnt="7" custLinFactNeighborX="-35" custLinFactNeighborY="4135"/>
      <dgm:spPr/>
    </dgm:pt>
    <dgm:pt modelId="{A54298BC-5C88-45D7-B2CE-C953E8CA2694}" type="pres">
      <dgm:prSet presAssocID="{1A0F0204-B7A8-49C4-8231-87824099CDE2}" presName="vert1" presStyleCnt="0"/>
      <dgm:spPr/>
    </dgm:pt>
    <dgm:pt modelId="{6C3D4349-2A94-4195-B143-86C3DF924245}" type="pres">
      <dgm:prSet presAssocID="{D7244C55-B759-4E92-B5C0-E5B9E114C47A}" presName="thickLine" presStyleLbl="alignNode1" presStyleIdx="1" presStyleCnt="7"/>
      <dgm:spPr/>
    </dgm:pt>
    <dgm:pt modelId="{D8142B65-D78F-4DA2-9EEE-23C26174F7FB}" type="pres">
      <dgm:prSet presAssocID="{D7244C55-B759-4E92-B5C0-E5B9E114C47A}" presName="horz1" presStyleCnt="0"/>
      <dgm:spPr/>
    </dgm:pt>
    <dgm:pt modelId="{8C1709B7-4615-4ADC-AC52-03BA61C5F7D0}" type="pres">
      <dgm:prSet presAssocID="{D7244C55-B759-4E92-B5C0-E5B9E114C47A}" presName="tx1" presStyleLbl="revTx" presStyleIdx="1" presStyleCnt="7"/>
      <dgm:spPr/>
    </dgm:pt>
    <dgm:pt modelId="{0B2FA126-FE89-4CB2-9FE2-C3BD52D79789}" type="pres">
      <dgm:prSet presAssocID="{D7244C55-B759-4E92-B5C0-E5B9E114C47A}" presName="vert1" presStyleCnt="0"/>
      <dgm:spPr/>
    </dgm:pt>
    <dgm:pt modelId="{1AD6BE17-698C-4CB9-A5C5-3B0C47D5C3DF}" type="pres">
      <dgm:prSet presAssocID="{7B6BEE64-2879-4E4C-A1F6-5F094DEE3FA7}" presName="thickLine" presStyleLbl="alignNode1" presStyleIdx="2" presStyleCnt="7" custLinFactNeighborY="21589"/>
      <dgm:spPr/>
    </dgm:pt>
    <dgm:pt modelId="{17A9DF26-C25D-4998-94B5-C485E0C58B93}" type="pres">
      <dgm:prSet presAssocID="{7B6BEE64-2879-4E4C-A1F6-5F094DEE3FA7}" presName="horz1" presStyleCnt="0"/>
      <dgm:spPr/>
    </dgm:pt>
    <dgm:pt modelId="{B3057CA3-8245-4A4A-9A3E-2C8ECBA81C8F}" type="pres">
      <dgm:prSet presAssocID="{7B6BEE64-2879-4E4C-A1F6-5F094DEE3FA7}" presName="tx1" presStyleLbl="revTx" presStyleIdx="2" presStyleCnt="7" custLinFactNeighborX="-35" custLinFactNeighborY="14506"/>
      <dgm:spPr/>
    </dgm:pt>
    <dgm:pt modelId="{E2E405ED-5B27-4037-A86E-D95B9A43E757}" type="pres">
      <dgm:prSet presAssocID="{7B6BEE64-2879-4E4C-A1F6-5F094DEE3FA7}" presName="vert1" presStyleCnt="0"/>
      <dgm:spPr/>
    </dgm:pt>
    <dgm:pt modelId="{75606867-FDAB-4418-BC0D-138EFFBC1C40}" type="pres">
      <dgm:prSet presAssocID="{C8BA935D-A2FE-463C-84F3-DE1EC3CE747A}" presName="thickLine" presStyleLbl="alignNode1" presStyleIdx="3" presStyleCnt="7"/>
      <dgm:spPr/>
    </dgm:pt>
    <dgm:pt modelId="{12E5B7D5-60C3-45EF-A690-631599CDABE7}" type="pres">
      <dgm:prSet presAssocID="{C8BA935D-A2FE-463C-84F3-DE1EC3CE747A}" presName="horz1" presStyleCnt="0"/>
      <dgm:spPr/>
    </dgm:pt>
    <dgm:pt modelId="{84855BDD-38DB-4201-911F-AE60D9FC10DC}" type="pres">
      <dgm:prSet presAssocID="{C8BA935D-A2FE-463C-84F3-DE1EC3CE747A}" presName="tx1" presStyleLbl="revTx" presStyleIdx="3" presStyleCnt="7" custScaleY="129287"/>
      <dgm:spPr/>
    </dgm:pt>
    <dgm:pt modelId="{02745410-C1D6-42B5-8BE6-5A3FDF99D929}" type="pres">
      <dgm:prSet presAssocID="{C8BA935D-A2FE-463C-84F3-DE1EC3CE747A}" presName="vert1" presStyleCnt="0"/>
      <dgm:spPr/>
    </dgm:pt>
    <dgm:pt modelId="{0E43EA18-BA60-449C-B539-F3D6F35B98A5}" type="pres">
      <dgm:prSet presAssocID="{5C95550E-6A32-4E59-9B0C-2759DE96A03B}" presName="thickLine" presStyleLbl="alignNode1" presStyleIdx="4" presStyleCnt="7"/>
      <dgm:spPr/>
    </dgm:pt>
    <dgm:pt modelId="{00244276-76E4-4B4E-8169-346306057E3C}" type="pres">
      <dgm:prSet presAssocID="{5C95550E-6A32-4E59-9B0C-2759DE96A03B}" presName="horz1" presStyleCnt="0"/>
      <dgm:spPr/>
    </dgm:pt>
    <dgm:pt modelId="{014F91EE-C806-46D3-9EE4-E7361B6BB37B}" type="pres">
      <dgm:prSet presAssocID="{5C95550E-6A32-4E59-9B0C-2759DE96A03B}" presName="tx1" presStyleLbl="revTx" presStyleIdx="4" presStyleCnt="7" custScaleY="134108"/>
      <dgm:spPr/>
    </dgm:pt>
    <dgm:pt modelId="{2FAFDD62-D47D-413A-9EFB-F1060545B91B}" type="pres">
      <dgm:prSet presAssocID="{5C95550E-6A32-4E59-9B0C-2759DE96A03B}" presName="vert1" presStyleCnt="0"/>
      <dgm:spPr/>
    </dgm:pt>
    <dgm:pt modelId="{1DA8FB58-EB2F-4F00-909D-E2ADAC48EB27}" type="pres">
      <dgm:prSet presAssocID="{8F1A3262-E580-49CA-87D7-80B94DC0C459}" presName="thickLine" presStyleLbl="alignNode1" presStyleIdx="5" presStyleCnt="7"/>
      <dgm:spPr/>
    </dgm:pt>
    <dgm:pt modelId="{A727D331-16AB-42CF-8F08-4AD79A9A8BCF}" type="pres">
      <dgm:prSet presAssocID="{8F1A3262-E580-49CA-87D7-80B94DC0C459}" presName="horz1" presStyleCnt="0"/>
      <dgm:spPr/>
    </dgm:pt>
    <dgm:pt modelId="{D26C7040-F526-4672-8F92-A4DBD7D4FD54}" type="pres">
      <dgm:prSet presAssocID="{8F1A3262-E580-49CA-87D7-80B94DC0C459}" presName="tx1" presStyleLbl="revTx" presStyleIdx="5" presStyleCnt="7"/>
      <dgm:spPr/>
    </dgm:pt>
    <dgm:pt modelId="{7629878A-704B-4E39-B382-5957647771D6}" type="pres">
      <dgm:prSet presAssocID="{8F1A3262-E580-49CA-87D7-80B94DC0C459}" presName="vert1" presStyleCnt="0"/>
      <dgm:spPr/>
    </dgm:pt>
    <dgm:pt modelId="{CE430ADF-BE40-46AD-BF85-C0004EB1CF12}" type="pres">
      <dgm:prSet presAssocID="{DC53C7E1-36F9-4D7D-AED2-1B0BF8F8DB37}" presName="thickLine" presStyleLbl="alignNode1" presStyleIdx="6" presStyleCnt="7"/>
      <dgm:spPr/>
    </dgm:pt>
    <dgm:pt modelId="{F477304F-054C-42A9-83A7-B1DB3E607B18}" type="pres">
      <dgm:prSet presAssocID="{DC53C7E1-36F9-4D7D-AED2-1B0BF8F8DB37}" presName="horz1" presStyleCnt="0"/>
      <dgm:spPr/>
    </dgm:pt>
    <dgm:pt modelId="{933FCE74-DF10-4034-8146-AD0F52AA25C6}" type="pres">
      <dgm:prSet presAssocID="{DC53C7E1-36F9-4D7D-AED2-1B0BF8F8DB37}" presName="tx1" presStyleLbl="revTx" presStyleIdx="6" presStyleCnt="7"/>
      <dgm:spPr/>
    </dgm:pt>
    <dgm:pt modelId="{271F6F7E-82E8-4420-9408-7550F2F10BAF}" type="pres">
      <dgm:prSet presAssocID="{DC53C7E1-36F9-4D7D-AED2-1B0BF8F8DB37}" presName="vert1" presStyleCnt="0"/>
      <dgm:spPr/>
    </dgm:pt>
  </dgm:ptLst>
  <dgm:cxnLst>
    <dgm:cxn modelId="{75E52C10-66FE-495D-8C9F-4467C2B620F5}" type="presOf" srcId="{1A0F0204-B7A8-49C4-8231-87824099CDE2}" destId="{4FF99691-1BFE-44C8-87BA-987D8B395497}" srcOrd="0" destOrd="0" presId="urn:microsoft.com/office/officeart/2008/layout/LinedList"/>
    <dgm:cxn modelId="{EB5DF028-09B1-4105-A64C-D9A255E6DFA7}" srcId="{B3FB2E13-0272-465A-8B97-033EF84BF0DA}" destId="{7B6BEE64-2879-4E4C-A1F6-5F094DEE3FA7}" srcOrd="2" destOrd="0" parTransId="{9F65FFC9-921E-4E62-976E-ABF829F105A1}" sibTransId="{44ED8C0D-0BE7-44DC-811E-99D4EDB6A149}"/>
    <dgm:cxn modelId="{4BEF8E44-91E4-494F-8C0B-6D3B131FBE18}" type="presOf" srcId="{8F1A3262-E580-49CA-87D7-80B94DC0C459}" destId="{D26C7040-F526-4672-8F92-A4DBD7D4FD54}" srcOrd="0" destOrd="0" presId="urn:microsoft.com/office/officeart/2008/layout/LinedList"/>
    <dgm:cxn modelId="{106AF748-CF4B-4E13-B606-253E54879F78}" type="presOf" srcId="{D7244C55-B759-4E92-B5C0-E5B9E114C47A}" destId="{8C1709B7-4615-4ADC-AC52-03BA61C5F7D0}" srcOrd="0" destOrd="0" presId="urn:microsoft.com/office/officeart/2008/layout/LinedList"/>
    <dgm:cxn modelId="{58B55769-8D0A-4C00-996D-02F3FD7522CC}" type="presOf" srcId="{DC53C7E1-36F9-4D7D-AED2-1B0BF8F8DB37}" destId="{933FCE74-DF10-4034-8146-AD0F52AA25C6}" srcOrd="0" destOrd="0" presId="urn:microsoft.com/office/officeart/2008/layout/LinedList"/>
    <dgm:cxn modelId="{9FBD156A-1537-4BFA-8559-AEBAB97C0AD3}" srcId="{B3FB2E13-0272-465A-8B97-033EF84BF0DA}" destId="{8F1A3262-E580-49CA-87D7-80B94DC0C459}" srcOrd="5" destOrd="0" parTransId="{E598CD2E-C7D2-445F-ACA2-4054F7A96E0E}" sibTransId="{C768C381-93CA-44E2-B8F6-C943F0DDF315}"/>
    <dgm:cxn modelId="{F01A524A-AE0F-498A-A207-93E63E8F0417}" srcId="{B3FB2E13-0272-465A-8B97-033EF84BF0DA}" destId="{5C95550E-6A32-4E59-9B0C-2759DE96A03B}" srcOrd="4" destOrd="0" parTransId="{28672D58-9E01-4E3A-9C57-73261958A560}" sibTransId="{05FB11FF-87E8-433C-9E2F-2CA45C6C4667}"/>
    <dgm:cxn modelId="{B7487E4E-9823-44D1-A0E2-463203593AFE}" type="presOf" srcId="{5C95550E-6A32-4E59-9B0C-2759DE96A03B}" destId="{014F91EE-C806-46D3-9EE4-E7361B6BB37B}" srcOrd="0" destOrd="0" presId="urn:microsoft.com/office/officeart/2008/layout/LinedList"/>
    <dgm:cxn modelId="{247D6384-B79B-4842-8090-37BED4424231}" srcId="{B3FB2E13-0272-465A-8B97-033EF84BF0DA}" destId="{1A0F0204-B7A8-49C4-8231-87824099CDE2}" srcOrd="0" destOrd="0" parTransId="{6C780FCE-27DC-433E-B890-B317089A913C}" sibTransId="{19FD693E-1497-4AE3-9A70-BB33E7CDEFD7}"/>
    <dgm:cxn modelId="{DE1F7E8E-D8B6-401C-9B1F-AB77A09E0AB9}" srcId="{B3FB2E13-0272-465A-8B97-033EF84BF0DA}" destId="{DC53C7E1-36F9-4D7D-AED2-1B0BF8F8DB37}" srcOrd="6" destOrd="0" parTransId="{8A62FCEA-D8F5-458F-B204-DD314356CF7E}" sibTransId="{F7BFA429-2C42-42D2-B71C-B7560EF65788}"/>
    <dgm:cxn modelId="{6C8E87AB-21C6-45E7-8047-FA2D37D915EA}" type="presOf" srcId="{B3FB2E13-0272-465A-8B97-033EF84BF0DA}" destId="{80035853-4FC8-4B7B-B53E-B9740BB9387B}" srcOrd="0" destOrd="0" presId="urn:microsoft.com/office/officeart/2008/layout/LinedList"/>
    <dgm:cxn modelId="{0F6656B4-6333-4621-8D8A-5B1EADA0DCDC}" srcId="{B3FB2E13-0272-465A-8B97-033EF84BF0DA}" destId="{D7244C55-B759-4E92-B5C0-E5B9E114C47A}" srcOrd="1" destOrd="0" parTransId="{1C68E346-FE9D-4CAE-9C1E-D6D90DD20BCD}" sibTransId="{DD1ED536-9166-484A-A156-55DDA99101DA}"/>
    <dgm:cxn modelId="{3D5B5EB7-492E-44E9-AB53-44B99D3AFDD0}" type="presOf" srcId="{C8BA935D-A2FE-463C-84F3-DE1EC3CE747A}" destId="{84855BDD-38DB-4201-911F-AE60D9FC10DC}" srcOrd="0" destOrd="0" presId="urn:microsoft.com/office/officeart/2008/layout/LinedList"/>
    <dgm:cxn modelId="{EF48CDE2-7127-4FCC-8EE3-23C76C439A86}" type="presOf" srcId="{7B6BEE64-2879-4E4C-A1F6-5F094DEE3FA7}" destId="{B3057CA3-8245-4A4A-9A3E-2C8ECBA81C8F}" srcOrd="0" destOrd="0" presId="urn:microsoft.com/office/officeart/2008/layout/LinedList"/>
    <dgm:cxn modelId="{149F47E7-869E-4196-9742-18F4ABF677F0}" srcId="{B3FB2E13-0272-465A-8B97-033EF84BF0DA}" destId="{C8BA935D-A2FE-463C-84F3-DE1EC3CE747A}" srcOrd="3" destOrd="0" parTransId="{81066C8A-691D-40BA-B661-2478950326F9}" sibTransId="{E9488222-7673-4B87-B823-9A4E70D0B5BE}"/>
    <dgm:cxn modelId="{66CA4EF7-30DE-4063-991F-684697621ABB}" type="presParOf" srcId="{80035853-4FC8-4B7B-B53E-B9740BB9387B}" destId="{968FEC2E-B660-4531-9B72-31DF031BA8BF}" srcOrd="0" destOrd="0" presId="urn:microsoft.com/office/officeart/2008/layout/LinedList"/>
    <dgm:cxn modelId="{95B729AC-F568-4034-B043-B04536BB2196}" type="presParOf" srcId="{80035853-4FC8-4B7B-B53E-B9740BB9387B}" destId="{C3A05542-E84C-4868-B4CA-8D0115486DD4}" srcOrd="1" destOrd="0" presId="urn:microsoft.com/office/officeart/2008/layout/LinedList"/>
    <dgm:cxn modelId="{BBC4B351-911D-417A-9F41-373411909835}" type="presParOf" srcId="{C3A05542-E84C-4868-B4CA-8D0115486DD4}" destId="{4FF99691-1BFE-44C8-87BA-987D8B395497}" srcOrd="0" destOrd="0" presId="urn:microsoft.com/office/officeart/2008/layout/LinedList"/>
    <dgm:cxn modelId="{5A3020B5-B41F-4F76-94E2-30EA65DD7A8E}" type="presParOf" srcId="{C3A05542-E84C-4868-B4CA-8D0115486DD4}" destId="{A54298BC-5C88-45D7-B2CE-C953E8CA2694}" srcOrd="1" destOrd="0" presId="urn:microsoft.com/office/officeart/2008/layout/LinedList"/>
    <dgm:cxn modelId="{75C79E37-6908-4828-A793-8BDADEC4A9F3}" type="presParOf" srcId="{80035853-4FC8-4B7B-B53E-B9740BB9387B}" destId="{6C3D4349-2A94-4195-B143-86C3DF924245}" srcOrd="2" destOrd="0" presId="urn:microsoft.com/office/officeart/2008/layout/LinedList"/>
    <dgm:cxn modelId="{CA3279E7-C8E9-4AF8-8EFD-76DA07677C6C}" type="presParOf" srcId="{80035853-4FC8-4B7B-B53E-B9740BB9387B}" destId="{D8142B65-D78F-4DA2-9EEE-23C26174F7FB}" srcOrd="3" destOrd="0" presId="urn:microsoft.com/office/officeart/2008/layout/LinedList"/>
    <dgm:cxn modelId="{397E3492-8302-4BC0-B899-A64A99C51C26}" type="presParOf" srcId="{D8142B65-D78F-4DA2-9EEE-23C26174F7FB}" destId="{8C1709B7-4615-4ADC-AC52-03BA61C5F7D0}" srcOrd="0" destOrd="0" presId="urn:microsoft.com/office/officeart/2008/layout/LinedList"/>
    <dgm:cxn modelId="{C2521FB8-6324-41A2-A812-482CDF2EDBDD}" type="presParOf" srcId="{D8142B65-D78F-4DA2-9EEE-23C26174F7FB}" destId="{0B2FA126-FE89-4CB2-9FE2-C3BD52D79789}" srcOrd="1" destOrd="0" presId="urn:microsoft.com/office/officeart/2008/layout/LinedList"/>
    <dgm:cxn modelId="{4DDEA744-4837-4111-9B6C-59368BEAF0BC}" type="presParOf" srcId="{80035853-4FC8-4B7B-B53E-B9740BB9387B}" destId="{1AD6BE17-698C-4CB9-A5C5-3B0C47D5C3DF}" srcOrd="4" destOrd="0" presId="urn:microsoft.com/office/officeart/2008/layout/LinedList"/>
    <dgm:cxn modelId="{C3BD3BD4-4188-465C-BC57-722D4CFE6B8F}" type="presParOf" srcId="{80035853-4FC8-4B7B-B53E-B9740BB9387B}" destId="{17A9DF26-C25D-4998-94B5-C485E0C58B93}" srcOrd="5" destOrd="0" presId="urn:microsoft.com/office/officeart/2008/layout/LinedList"/>
    <dgm:cxn modelId="{8A48C09C-E8E0-48F8-9398-922DD784BB25}" type="presParOf" srcId="{17A9DF26-C25D-4998-94B5-C485E0C58B93}" destId="{B3057CA3-8245-4A4A-9A3E-2C8ECBA81C8F}" srcOrd="0" destOrd="0" presId="urn:microsoft.com/office/officeart/2008/layout/LinedList"/>
    <dgm:cxn modelId="{A6A065F0-885B-4C91-AA58-2BA845E204B0}" type="presParOf" srcId="{17A9DF26-C25D-4998-94B5-C485E0C58B93}" destId="{E2E405ED-5B27-4037-A86E-D95B9A43E757}" srcOrd="1" destOrd="0" presId="urn:microsoft.com/office/officeart/2008/layout/LinedList"/>
    <dgm:cxn modelId="{2295E61B-4149-4534-AD80-8CFD2F97D90C}" type="presParOf" srcId="{80035853-4FC8-4B7B-B53E-B9740BB9387B}" destId="{75606867-FDAB-4418-BC0D-138EFFBC1C40}" srcOrd="6" destOrd="0" presId="urn:microsoft.com/office/officeart/2008/layout/LinedList"/>
    <dgm:cxn modelId="{F4A43A8C-C832-4614-803C-F01F8805BC89}" type="presParOf" srcId="{80035853-4FC8-4B7B-B53E-B9740BB9387B}" destId="{12E5B7D5-60C3-45EF-A690-631599CDABE7}" srcOrd="7" destOrd="0" presId="urn:microsoft.com/office/officeart/2008/layout/LinedList"/>
    <dgm:cxn modelId="{98D62AFB-DC05-4840-9CA1-D322AD17938D}" type="presParOf" srcId="{12E5B7D5-60C3-45EF-A690-631599CDABE7}" destId="{84855BDD-38DB-4201-911F-AE60D9FC10DC}" srcOrd="0" destOrd="0" presId="urn:microsoft.com/office/officeart/2008/layout/LinedList"/>
    <dgm:cxn modelId="{539A5D88-36FE-45DC-9956-1A1480E11FD7}" type="presParOf" srcId="{12E5B7D5-60C3-45EF-A690-631599CDABE7}" destId="{02745410-C1D6-42B5-8BE6-5A3FDF99D929}" srcOrd="1" destOrd="0" presId="urn:microsoft.com/office/officeart/2008/layout/LinedList"/>
    <dgm:cxn modelId="{6EAD2C1D-4EEA-4329-97FC-2A66F74361F6}" type="presParOf" srcId="{80035853-4FC8-4B7B-B53E-B9740BB9387B}" destId="{0E43EA18-BA60-449C-B539-F3D6F35B98A5}" srcOrd="8" destOrd="0" presId="urn:microsoft.com/office/officeart/2008/layout/LinedList"/>
    <dgm:cxn modelId="{55FA32A9-BA02-46B9-9FBE-783BCA90E62C}" type="presParOf" srcId="{80035853-4FC8-4B7B-B53E-B9740BB9387B}" destId="{00244276-76E4-4B4E-8169-346306057E3C}" srcOrd="9" destOrd="0" presId="urn:microsoft.com/office/officeart/2008/layout/LinedList"/>
    <dgm:cxn modelId="{F6AE7CFC-ED41-49D7-9A9C-3CF7F82FCF11}" type="presParOf" srcId="{00244276-76E4-4B4E-8169-346306057E3C}" destId="{014F91EE-C806-46D3-9EE4-E7361B6BB37B}" srcOrd="0" destOrd="0" presId="urn:microsoft.com/office/officeart/2008/layout/LinedList"/>
    <dgm:cxn modelId="{3A72F74A-A0CF-45E9-BA4F-40677BC5EDB2}" type="presParOf" srcId="{00244276-76E4-4B4E-8169-346306057E3C}" destId="{2FAFDD62-D47D-413A-9EFB-F1060545B91B}" srcOrd="1" destOrd="0" presId="urn:microsoft.com/office/officeart/2008/layout/LinedList"/>
    <dgm:cxn modelId="{AD2B0E6B-8072-49C4-8754-A7EC44F8793D}" type="presParOf" srcId="{80035853-4FC8-4B7B-B53E-B9740BB9387B}" destId="{1DA8FB58-EB2F-4F00-909D-E2ADAC48EB27}" srcOrd="10" destOrd="0" presId="urn:microsoft.com/office/officeart/2008/layout/LinedList"/>
    <dgm:cxn modelId="{8D4A6AF8-0575-4656-8247-21B9DBB81FF0}" type="presParOf" srcId="{80035853-4FC8-4B7B-B53E-B9740BB9387B}" destId="{A727D331-16AB-42CF-8F08-4AD79A9A8BCF}" srcOrd="11" destOrd="0" presId="urn:microsoft.com/office/officeart/2008/layout/LinedList"/>
    <dgm:cxn modelId="{A32FEDBB-AF2D-4363-B029-4348F5A3BE2F}" type="presParOf" srcId="{A727D331-16AB-42CF-8F08-4AD79A9A8BCF}" destId="{D26C7040-F526-4672-8F92-A4DBD7D4FD54}" srcOrd="0" destOrd="0" presId="urn:microsoft.com/office/officeart/2008/layout/LinedList"/>
    <dgm:cxn modelId="{CF686C37-D437-4405-B155-8033E793CCC3}" type="presParOf" srcId="{A727D331-16AB-42CF-8F08-4AD79A9A8BCF}" destId="{7629878A-704B-4E39-B382-5957647771D6}" srcOrd="1" destOrd="0" presId="urn:microsoft.com/office/officeart/2008/layout/LinedList"/>
    <dgm:cxn modelId="{E7BED354-CF7F-4B69-B657-36A7F4A38D55}" type="presParOf" srcId="{80035853-4FC8-4B7B-B53E-B9740BB9387B}" destId="{CE430ADF-BE40-46AD-BF85-C0004EB1CF12}" srcOrd="12" destOrd="0" presId="urn:microsoft.com/office/officeart/2008/layout/LinedList"/>
    <dgm:cxn modelId="{98279FC9-617B-4EE8-BAF2-3A4222631836}" type="presParOf" srcId="{80035853-4FC8-4B7B-B53E-B9740BB9387B}" destId="{F477304F-054C-42A9-83A7-B1DB3E607B18}" srcOrd="13" destOrd="0" presId="urn:microsoft.com/office/officeart/2008/layout/LinedList"/>
    <dgm:cxn modelId="{09053E66-2B9F-4FF1-94B6-4F5324C0F91F}" type="presParOf" srcId="{F477304F-054C-42A9-83A7-B1DB3E607B18}" destId="{933FCE74-DF10-4034-8146-AD0F52AA25C6}" srcOrd="0" destOrd="0" presId="urn:microsoft.com/office/officeart/2008/layout/LinedList"/>
    <dgm:cxn modelId="{DBBDC0B5-5753-4474-9276-83E81F2E349A}" type="presParOf" srcId="{F477304F-054C-42A9-83A7-B1DB3E607B18}" destId="{271F6F7E-82E8-4420-9408-7550F2F10BA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344DCF-AC52-4DA7-971C-DEFA83A030D0}">
      <dsp:nvSpPr>
        <dsp:cNvPr id="0" name=""/>
        <dsp:cNvSpPr/>
      </dsp:nvSpPr>
      <dsp:spPr>
        <a:xfrm>
          <a:off x="0" y="509516"/>
          <a:ext cx="4042213" cy="404221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2456" tIns="44450" rIns="222456" bIns="44450" numCol="1" spcCol="1270" anchor="ctr" anchorCtr="0">
          <a:noAutofit/>
        </a:bodyPr>
        <a:lstStyle/>
        <a:p>
          <a:pPr marL="0" lvl="0" indent="0" algn="ctr" defTabSz="1555750">
            <a:lnSpc>
              <a:spcPct val="90000"/>
            </a:lnSpc>
            <a:spcBef>
              <a:spcPct val="0"/>
            </a:spcBef>
            <a:spcAft>
              <a:spcPct val="35000"/>
            </a:spcAft>
            <a:buNone/>
          </a:pPr>
          <a:r>
            <a:rPr lang="en-GB" sz="3500" kern="1200">
              <a:latin typeface="Calibri" panose="020F0502020204030204" pitchFamily="34" charset="0"/>
              <a:cs typeface="Calibri" panose="020F0502020204030204" pitchFamily="34" charset="0"/>
            </a:rPr>
            <a:t>Evidence based governance </a:t>
          </a:r>
        </a:p>
      </dsp:txBody>
      <dsp:txXfrm>
        <a:off x="591968" y="1101484"/>
        <a:ext cx="2858277" cy="2858277"/>
      </dsp:txXfrm>
    </dsp:sp>
    <dsp:sp modelId="{16407773-09D2-483E-B71E-5E833F8CFE6C}">
      <dsp:nvSpPr>
        <dsp:cNvPr id="0" name=""/>
        <dsp:cNvSpPr/>
      </dsp:nvSpPr>
      <dsp:spPr>
        <a:xfrm>
          <a:off x="3080299" y="509516"/>
          <a:ext cx="4042213" cy="404221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2456" tIns="44450" rIns="222456" bIns="44450" numCol="1" spcCol="1270" anchor="ctr" anchorCtr="0">
          <a:noAutofit/>
        </a:bodyPr>
        <a:lstStyle/>
        <a:p>
          <a:pPr marL="0" lvl="0" indent="0" algn="ctr" defTabSz="1555750">
            <a:lnSpc>
              <a:spcPct val="90000"/>
            </a:lnSpc>
            <a:spcBef>
              <a:spcPct val="0"/>
            </a:spcBef>
            <a:spcAft>
              <a:spcPct val="35000"/>
            </a:spcAft>
            <a:buNone/>
          </a:pPr>
          <a:r>
            <a:rPr lang="en-GB" sz="3500" kern="1200">
              <a:latin typeface="Calibri" panose="020F0502020204030204" pitchFamily="34" charset="0"/>
              <a:cs typeface="Calibri" panose="020F0502020204030204" pitchFamily="34" charset="0"/>
            </a:rPr>
            <a:t>Visible governance </a:t>
          </a:r>
        </a:p>
      </dsp:txBody>
      <dsp:txXfrm>
        <a:off x="3672267" y="1101484"/>
        <a:ext cx="2858277" cy="2858277"/>
      </dsp:txXfrm>
    </dsp:sp>
    <dsp:sp modelId="{14382424-0A3E-494C-A9BB-D861DC4037C9}">
      <dsp:nvSpPr>
        <dsp:cNvPr id="0" name=""/>
        <dsp:cNvSpPr/>
      </dsp:nvSpPr>
      <dsp:spPr>
        <a:xfrm>
          <a:off x="6326819" y="392372"/>
          <a:ext cx="4042213" cy="404221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2456" tIns="44450" rIns="222456" bIns="44450" numCol="1" spcCol="1270" anchor="ctr" anchorCtr="0">
          <a:noAutofit/>
        </a:bodyPr>
        <a:lstStyle/>
        <a:p>
          <a:pPr marL="0" lvl="0" indent="0" algn="ctr" defTabSz="1555750">
            <a:lnSpc>
              <a:spcPct val="90000"/>
            </a:lnSpc>
            <a:spcBef>
              <a:spcPct val="0"/>
            </a:spcBef>
            <a:spcAft>
              <a:spcPct val="35000"/>
            </a:spcAft>
            <a:buNone/>
          </a:pPr>
          <a:r>
            <a:rPr lang="en-GB" sz="3500" kern="1200">
              <a:latin typeface="Calibri" panose="020F0502020204030204" pitchFamily="34" charset="0"/>
              <a:cs typeface="Calibri" panose="020F0502020204030204" pitchFamily="34" charset="0"/>
            </a:rPr>
            <a:t>Accountable governance </a:t>
          </a:r>
        </a:p>
      </dsp:txBody>
      <dsp:txXfrm>
        <a:off x="6918787" y="984340"/>
        <a:ext cx="2858277" cy="2858277"/>
      </dsp:txXfrm>
    </dsp:sp>
    <dsp:sp modelId="{33F339A9-94AD-49DE-AE21-91D5737ECB40}">
      <dsp:nvSpPr>
        <dsp:cNvPr id="0" name=""/>
        <dsp:cNvSpPr/>
      </dsp:nvSpPr>
      <dsp:spPr>
        <a:xfrm>
          <a:off x="9660966" y="509516"/>
          <a:ext cx="4042213" cy="404221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2456" tIns="44450" rIns="222456" bIns="44450" numCol="1" spcCol="1270" anchor="ctr" anchorCtr="0">
          <a:noAutofit/>
        </a:bodyPr>
        <a:lstStyle/>
        <a:p>
          <a:pPr marL="0" lvl="0" indent="0" algn="ctr" defTabSz="1555750">
            <a:lnSpc>
              <a:spcPct val="90000"/>
            </a:lnSpc>
            <a:spcBef>
              <a:spcPct val="0"/>
            </a:spcBef>
            <a:spcAft>
              <a:spcPct val="35000"/>
            </a:spcAft>
            <a:buNone/>
          </a:pPr>
          <a:r>
            <a:rPr lang="en-GB" sz="3500" kern="1200">
              <a:latin typeface="Calibri" panose="020F0502020204030204" pitchFamily="34" charset="0"/>
              <a:cs typeface="Calibri" panose="020F0502020204030204" pitchFamily="34" charset="0"/>
            </a:rPr>
            <a:t>Checks and balances</a:t>
          </a:r>
        </a:p>
      </dsp:txBody>
      <dsp:txXfrm>
        <a:off x="10252934" y="1101484"/>
        <a:ext cx="2858277" cy="2858277"/>
      </dsp:txXfrm>
    </dsp:sp>
    <dsp:sp modelId="{CBF371A3-74D4-4A92-9C80-C07AE1058842}">
      <dsp:nvSpPr>
        <dsp:cNvPr id="0" name=""/>
        <dsp:cNvSpPr/>
      </dsp:nvSpPr>
      <dsp:spPr>
        <a:xfrm>
          <a:off x="12894736" y="509516"/>
          <a:ext cx="4042213" cy="404221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2456" tIns="44450" rIns="222456" bIns="44450" numCol="1" spcCol="1270" anchor="ctr" anchorCtr="0">
          <a:noAutofit/>
        </a:bodyPr>
        <a:lstStyle/>
        <a:p>
          <a:pPr marL="0" lvl="0" indent="0" algn="ctr" defTabSz="1555750">
            <a:lnSpc>
              <a:spcPct val="90000"/>
            </a:lnSpc>
            <a:spcBef>
              <a:spcPct val="0"/>
            </a:spcBef>
            <a:spcAft>
              <a:spcPct val="35000"/>
            </a:spcAft>
            <a:buNone/>
          </a:pPr>
          <a:r>
            <a:rPr lang="en-GB" sz="3500" kern="1200">
              <a:latin typeface="Calibri" panose="020F0502020204030204" pitchFamily="34" charset="0"/>
              <a:cs typeface="Calibri" panose="020F0502020204030204" pitchFamily="34" charset="0"/>
            </a:rPr>
            <a:t>Collaborative governance </a:t>
          </a:r>
        </a:p>
      </dsp:txBody>
      <dsp:txXfrm>
        <a:off x="13486704" y="1101484"/>
        <a:ext cx="2858277" cy="28582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A108A-4FC4-4D8B-9354-AEA478C348C4}">
      <dsp:nvSpPr>
        <dsp:cNvPr id="0" name=""/>
        <dsp:cNvSpPr/>
      </dsp:nvSpPr>
      <dsp:spPr>
        <a:xfrm>
          <a:off x="0" y="3507"/>
          <a:ext cx="164592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E4D71E-D16D-4142-8CE0-A29222EA0C1C}">
      <dsp:nvSpPr>
        <dsp:cNvPr id="0" name=""/>
        <dsp:cNvSpPr/>
      </dsp:nvSpPr>
      <dsp:spPr>
        <a:xfrm>
          <a:off x="0" y="3507"/>
          <a:ext cx="16459200" cy="1196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i="0" kern="1200" dirty="0">
              <a:latin typeface="Calibri" panose="020F0502020204030204" pitchFamily="34" charset="0"/>
              <a:cs typeface="Calibri" panose="020F0502020204030204" pitchFamily="34" charset="0"/>
            </a:rPr>
            <a:t>1. </a:t>
          </a:r>
          <a:r>
            <a:rPr lang="en-US" sz="2000" b="1" i="0" kern="1200" dirty="0">
              <a:latin typeface="Calibri" panose="020F0502020204030204" pitchFamily="34" charset="0"/>
              <a:cs typeface="Calibri" panose="020F0502020204030204" pitchFamily="34" charset="0"/>
            </a:rPr>
            <a:t>Communication</a:t>
          </a:r>
          <a:r>
            <a:rPr lang="en-US" sz="2000" b="0" i="0" kern="1200" dirty="0">
              <a:latin typeface="Calibri" panose="020F0502020204030204" pitchFamily="34" charset="0"/>
              <a:cs typeface="Calibri" panose="020F0502020204030204" pitchFamily="34" charset="0"/>
            </a:rPr>
            <a:t> – two-way communication is crucial, including regular chairs/vice chairs meetings</a:t>
          </a:r>
          <a:endParaRPr lang="en-US" sz="2000" kern="1200" dirty="0">
            <a:latin typeface="Calibri" panose="020F0502020204030204" pitchFamily="34" charset="0"/>
            <a:cs typeface="Calibri" panose="020F0502020204030204" pitchFamily="34" charset="0"/>
          </a:endParaRPr>
        </a:p>
      </dsp:txBody>
      <dsp:txXfrm>
        <a:off x="0" y="3507"/>
        <a:ext cx="16459200" cy="1196111"/>
      </dsp:txXfrm>
    </dsp:sp>
    <dsp:sp modelId="{9E8E3353-CA2A-4919-924C-F24A95394402}">
      <dsp:nvSpPr>
        <dsp:cNvPr id="0" name=""/>
        <dsp:cNvSpPr/>
      </dsp:nvSpPr>
      <dsp:spPr>
        <a:xfrm>
          <a:off x="0" y="987668"/>
          <a:ext cx="164592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679259-1706-485F-BF9C-72621DBBE556}">
      <dsp:nvSpPr>
        <dsp:cNvPr id="0" name=""/>
        <dsp:cNvSpPr/>
      </dsp:nvSpPr>
      <dsp:spPr>
        <a:xfrm>
          <a:off x="0" y="1199619"/>
          <a:ext cx="16459200" cy="1196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2. S</a:t>
          </a:r>
          <a:r>
            <a:rPr lang="en-US" sz="2000" b="1" i="0" kern="1200" dirty="0">
              <a:latin typeface="Calibri" panose="020F0502020204030204" pitchFamily="34" charset="0"/>
              <a:cs typeface="Calibri" panose="020F0502020204030204" pitchFamily="34" charset="0"/>
            </a:rPr>
            <a:t>eparation</a:t>
          </a:r>
          <a:r>
            <a:rPr lang="en-US" sz="2000" b="0" i="0" kern="1200" dirty="0">
              <a:latin typeface="Calibri" panose="020F0502020204030204" pitchFamily="34" charset="0"/>
              <a:cs typeface="Calibri" panose="020F0502020204030204" pitchFamily="34" charset="0"/>
            </a:rPr>
            <a:t> – MAT governance has three layers for a reason: to ensure accountability of those serving on each layer remains distinct and there are no conflicts of interest</a:t>
          </a:r>
          <a:endParaRPr lang="en-US" sz="2000" kern="1200" dirty="0">
            <a:latin typeface="Calibri" panose="020F0502020204030204" pitchFamily="34" charset="0"/>
            <a:cs typeface="Calibri" panose="020F0502020204030204" pitchFamily="34" charset="0"/>
          </a:endParaRPr>
        </a:p>
      </dsp:txBody>
      <dsp:txXfrm>
        <a:off x="0" y="1199619"/>
        <a:ext cx="16459200" cy="1196111"/>
      </dsp:txXfrm>
    </dsp:sp>
    <dsp:sp modelId="{A348080B-4258-4F9A-BC17-D990F998F1FD}">
      <dsp:nvSpPr>
        <dsp:cNvPr id="0" name=""/>
        <dsp:cNvSpPr/>
      </dsp:nvSpPr>
      <dsp:spPr>
        <a:xfrm>
          <a:off x="0" y="2242652"/>
          <a:ext cx="164592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D80B65-9060-4E31-80A4-473A0D842C74}">
      <dsp:nvSpPr>
        <dsp:cNvPr id="0" name=""/>
        <dsp:cNvSpPr/>
      </dsp:nvSpPr>
      <dsp:spPr>
        <a:xfrm>
          <a:off x="0" y="2395731"/>
          <a:ext cx="16459200" cy="1196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i="0" kern="1200" dirty="0">
              <a:latin typeface="Calibri" panose="020F0502020204030204" pitchFamily="34" charset="0"/>
              <a:cs typeface="Calibri" panose="020F0502020204030204" pitchFamily="34" charset="0"/>
            </a:rPr>
            <a:t>3. Investment in professional, expert support </a:t>
          </a:r>
          <a:r>
            <a:rPr lang="en-US" sz="2000" b="0" i="0" kern="1200" dirty="0">
              <a:latin typeface="Calibri" panose="020F0502020204030204" pitchFamily="34" charset="0"/>
              <a:cs typeface="Calibri" panose="020F0502020204030204" pitchFamily="34" charset="0"/>
            </a:rPr>
            <a:t>– there must be a lead governance professional in any MAT to guide and connect the work of local committees and the trust board</a:t>
          </a:r>
          <a:endParaRPr lang="en-US" sz="2000" kern="1200" dirty="0">
            <a:latin typeface="Calibri" panose="020F0502020204030204" pitchFamily="34" charset="0"/>
            <a:cs typeface="Calibri" panose="020F0502020204030204" pitchFamily="34" charset="0"/>
          </a:endParaRPr>
        </a:p>
      </dsp:txBody>
      <dsp:txXfrm>
        <a:off x="0" y="2395731"/>
        <a:ext cx="16459200" cy="1196111"/>
      </dsp:txXfrm>
    </dsp:sp>
    <dsp:sp modelId="{00937FCC-4DE0-4F77-B4F2-A2A67649FEB7}">
      <dsp:nvSpPr>
        <dsp:cNvPr id="0" name=""/>
        <dsp:cNvSpPr/>
      </dsp:nvSpPr>
      <dsp:spPr>
        <a:xfrm>
          <a:off x="0" y="3532970"/>
          <a:ext cx="164592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3F4ACE-1123-4EA1-9141-4C6C9B6DF9F4}">
      <dsp:nvSpPr>
        <dsp:cNvPr id="0" name=""/>
        <dsp:cNvSpPr/>
      </dsp:nvSpPr>
      <dsp:spPr>
        <a:xfrm>
          <a:off x="0" y="3591842"/>
          <a:ext cx="16459200" cy="1196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i="0" kern="1200" dirty="0">
              <a:latin typeface="Calibri" panose="020F0502020204030204" pitchFamily="34" charset="0"/>
              <a:cs typeface="Calibri" panose="020F0502020204030204" pitchFamily="34" charset="0"/>
            </a:rPr>
            <a:t>4. Clear delegation </a:t>
          </a:r>
          <a:r>
            <a:rPr lang="en-US" sz="2000" b="0" i="0" kern="1200" dirty="0">
              <a:latin typeface="Calibri" panose="020F0502020204030204" pitchFamily="34" charset="0"/>
              <a:cs typeface="Calibri" panose="020F0502020204030204" pitchFamily="34" charset="0"/>
            </a:rPr>
            <a:t>– a good scheme of delegation essential to ensuring harmonious working between the layers of governance</a:t>
          </a:r>
          <a:endParaRPr lang="en-US" sz="2000" kern="1200" dirty="0">
            <a:latin typeface="Calibri" panose="020F0502020204030204" pitchFamily="34" charset="0"/>
            <a:cs typeface="Calibri" panose="020F0502020204030204" pitchFamily="34" charset="0"/>
          </a:endParaRPr>
        </a:p>
      </dsp:txBody>
      <dsp:txXfrm>
        <a:off x="0" y="3591842"/>
        <a:ext cx="16459200" cy="1196111"/>
      </dsp:txXfrm>
    </dsp:sp>
    <dsp:sp modelId="{7D56ADDC-0590-4AF7-9306-2B4C53391D57}">
      <dsp:nvSpPr>
        <dsp:cNvPr id="0" name=""/>
        <dsp:cNvSpPr/>
      </dsp:nvSpPr>
      <dsp:spPr>
        <a:xfrm>
          <a:off x="0" y="4787954"/>
          <a:ext cx="164592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BC3343-1FCD-477C-AA4C-3F68C5A7544A}">
      <dsp:nvSpPr>
        <dsp:cNvPr id="0" name=""/>
        <dsp:cNvSpPr/>
      </dsp:nvSpPr>
      <dsp:spPr>
        <a:xfrm>
          <a:off x="0" y="4787954"/>
          <a:ext cx="16459200" cy="1196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i="0" kern="1200" dirty="0">
              <a:latin typeface="Calibri" panose="020F0502020204030204" pitchFamily="34" charset="0"/>
              <a:cs typeface="Calibri" panose="020F0502020204030204" pitchFamily="34" charset="0"/>
            </a:rPr>
            <a:t>5. The local tier does not need to have its own committees </a:t>
          </a:r>
          <a:r>
            <a:rPr lang="en-US" sz="2000" b="0" i="0" kern="1200" dirty="0">
              <a:latin typeface="Calibri" panose="020F0502020204030204" pitchFamily="34" charset="0"/>
              <a:cs typeface="Calibri" panose="020F0502020204030204" pitchFamily="34" charset="0"/>
            </a:rPr>
            <a:t>– an academy committee/LGB is itself a committee of the trust board</a:t>
          </a:r>
          <a:endParaRPr lang="en-US" sz="2000" kern="1200" dirty="0">
            <a:latin typeface="Calibri" panose="020F0502020204030204" pitchFamily="34" charset="0"/>
            <a:cs typeface="Calibri" panose="020F0502020204030204" pitchFamily="34" charset="0"/>
          </a:endParaRPr>
        </a:p>
      </dsp:txBody>
      <dsp:txXfrm>
        <a:off x="0" y="4787954"/>
        <a:ext cx="16459200" cy="1196111"/>
      </dsp:txXfrm>
    </dsp:sp>
    <dsp:sp modelId="{10B0DA3A-5BB7-4024-B44F-5C36A8742051}">
      <dsp:nvSpPr>
        <dsp:cNvPr id="0" name=""/>
        <dsp:cNvSpPr/>
      </dsp:nvSpPr>
      <dsp:spPr>
        <a:xfrm>
          <a:off x="0" y="5984066"/>
          <a:ext cx="164592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26724C-55F2-4805-8845-EC02421068F9}">
      <dsp:nvSpPr>
        <dsp:cNvPr id="0" name=""/>
        <dsp:cNvSpPr/>
      </dsp:nvSpPr>
      <dsp:spPr>
        <a:xfrm>
          <a:off x="0" y="5984066"/>
          <a:ext cx="16459200" cy="1196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6. M</a:t>
          </a:r>
          <a:r>
            <a:rPr lang="en-US" sz="2000" b="1" i="0" kern="1200" dirty="0">
              <a:latin typeface="Calibri" panose="020F0502020204030204" pitchFamily="34" charset="0"/>
              <a:cs typeface="Calibri" panose="020F0502020204030204" pitchFamily="34" charset="0"/>
            </a:rPr>
            <a:t>eaningful &amp; accepted role in challenge </a:t>
          </a:r>
          <a:r>
            <a:rPr lang="en-US" sz="2000" kern="1200" dirty="0">
              <a:latin typeface="Calibri" panose="020F0502020204030204" pitchFamily="34" charset="0"/>
              <a:cs typeface="Calibri" panose="020F0502020204030204" pitchFamily="34" charset="0"/>
            </a:rPr>
            <a:t>– appointment of own chair and a formal process for removing governors inc. appeal</a:t>
          </a:r>
        </a:p>
      </dsp:txBody>
      <dsp:txXfrm>
        <a:off x="0" y="5984066"/>
        <a:ext cx="16459200" cy="11961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FEC2E-B660-4531-9B72-31DF031BA8BF}">
      <dsp:nvSpPr>
        <dsp:cNvPr id="0" name=""/>
        <dsp:cNvSpPr/>
      </dsp:nvSpPr>
      <dsp:spPr>
        <a:xfrm>
          <a:off x="0" y="133408"/>
          <a:ext cx="164592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F99691-1BFE-44C8-87BA-987D8B395497}">
      <dsp:nvSpPr>
        <dsp:cNvPr id="0" name=""/>
        <dsp:cNvSpPr/>
      </dsp:nvSpPr>
      <dsp:spPr>
        <a:xfrm>
          <a:off x="0" y="44476"/>
          <a:ext cx="16459200" cy="982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10000"/>
            </a:lnSpc>
            <a:spcBef>
              <a:spcPct val="0"/>
            </a:spcBef>
            <a:spcAft>
              <a:spcPts val="0"/>
            </a:spcAft>
            <a:buNone/>
          </a:pPr>
          <a:r>
            <a:rPr lang="en-US" sz="2000" b="1" i="0" kern="1200" dirty="0">
              <a:latin typeface="Calibri" panose="020F0502020204030204" pitchFamily="34" charset="0"/>
              <a:cs typeface="Calibri" panose="020F0502020204030204" pitchFamily="34" charset="0"/>
            </a:rPr>
            <a:t>7. A local tier formed by local volunteers</a:t>
          </a:r>
          <a:r>
            <a:rPr lang="en-US" sz="2000" b="0" i="0" kern="1200" dirty="0">
              <a:latin typeface="Calibri" panose="020F0502020204030204" pitchFamily="34" charset="0"/>
              <a:cs typeface="Calibri" panose="020F0502020204030204" pitchFamily="34" charset="0"/>
            </a:rPr>
            <a:t> not executives – executives don’t control conversation </a:t>
          </a:r>
          <a:endParaRPr lang="en-US" sz="2000" kern="1200" dirty="0">
            <a:latin typeface="Calibri" panose="020F0502020204030204" pitchFamily="34" charset="0"/>
            <a:cs typeface="Calibri" panose="020F0502020204030204" pitchFamily="34" charset="0"/>
          </a:endParaRPr>
        </a:p>
      </dsp:txBody>
      <dsp:txXfrm>
        <a:off x="0" y="44476"/>
        <a:ext cx="16459200" cy="982455"/>
      </dsp:txXfrm>
    </dsp:sp>
    <dsp:sp modelId="{6C3D4349-2A94-4195-B143-86C3DF924245}">
      <dsp:nvSpPr>
        <dsp:cNvPr id="0" name=""/>
        <dsp:cNvSpPr/>
      </dsp:nvSpPr>
      <dsp:spPr>
        <a:xfrm>
          <a:off x="0" y="986307"/>
          <a:ext cx="164592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1709B7-4615-4ADC-AC52-03BA61C5F7D0}">
      <dsp:nvSpPr>
        <dsp:cNvPr id="0" name=""/>
        <dsp:cNvSpPr/>
      </dsp:nvSpPr>
      <dsp:spPr>
        <a:xfrm>
          <a:off x="0" y="986307"/>
          <a:ext cx="16459200" cy="982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10000"/>
            </a:lnSpc>
            <a:spcBef>
              <a:spcPct val="0"/>
            </a:spcBef>
            <a:spcAft>
              <a:spcPct val="35000"/>
            </a:spcAft>
            <a:buNone/>
          </a:pPr>
          <a:r>
            <a:rPr lang="en-US" sz="2000" b="1" i="0" kern="1200" dirty="0">
              <a:latin typeface="Calibri" panose="020F0502020204030204" pitchFamily="34" charset="0"/>
              <a:cs typeface="Calibri" panose="020F0502020204030204" pitchFamily="34" charset="0"/>
            </a:rPr>
            <a:t>8. Trust boards are visible and accountable to the local tier</a:t>
          </a:r>
          <a:r>
            <a:rPr lang="en-US" sz="2000" b="0" i="0" kern="1200" dirty="0">
              <a:latin typeface="Calibri" panose="020F0502020204030204" pitchFamily="34" charset="0"/>
              <a:cs typeface="Calibri" panose="020F0502020204030204" pitchFamily="34" charset="0"/>
            </a:rPr>
            <a:t> – local governors are invited to hear of the work of the trustees as a minimum on an annual basis </a:t>
          </a:r>
          <a:r>
            <a:rPr lang="en-US" sz="2000" b="0" i="0" kern="1200" dirty="0" err="1">
              <a:latin typeface="Calibri" panose="020F0502020204030204" pitchFamily="34" charset="0"/>
              <a:cs typeface="Calibri" panose="020F0502020204030204" pitchFamily="34" charset="0"/>
            </a:rPr>
            <a:t>eg</a:t>
          </a:r>
          <a:r>
            <a:rPr lang="en-US" sz="2000" b="0" i="0" kern="1200" dirty="0">
              <a:latin typeface="Calibri" panose="020F0502020204030204" pitchFamily="34" charset="0"/>
              <a:cs typeface="Calibri" panose="020F0502020204030204" pitchFamily="34" charset="0"/>
            </a:rPr>
            <a:t> through the AGM</a:t>
          </a:r>
          <a:endParaRPr lang="en-US" sz="2000" kern="1200" dirty="0">
            <a:latin typeface="Calibri" panose="020F0502020204030204" pitchFamily="34" charset="0"/>
            <a:cs typeface="Calibri" panose="020F0502020204030204" pitchFamily="34" charset="0"/>
          </a:endParaRPr>
        </a:p>
      </dsp:txBody>
      <dsp:txXfrm>
        <a:off x="0" y="986307"/>
        <a:ext cx="16459200" cy="982455"/>
      </dsp:txXfrm>
    </dsp:sp>
    <dsp:sp modelId="{1AD6BE17-698C-4CB9-A5C5-3B0C47D5C3DF}">
      <dsp:nvSpPr>
        <dsp:cNvPr id="0" name=""/>
        <dsp:cNvSpPr/>
      </dsp:nvSpPr>
      <dsp:spPr>
        <a:xfrm>
          <a:off x="0" y="2180865"/>
          <a:ext cx="164592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057CA3-8245-4A4A-9A3E-2C8ECBA81C8F}">
      <dsp:nvSpPr>
        <dsp:cNvPr id="0" name=""/>
        <dsp:cNvSpPr/>
      </dsp:nvSpPr>
      <dsp:spPr>
        <a:xfrm>
          <a:off x="0" y="2111278"/>
          <a:ext cx="16459200" cy="982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Calibri" panose="020F0502020204030204" pitchFamily="34" charset="0"/>
              <a:cs typeface="Calibri" panose="020F0502020204030204" pitchFamily="34" charset="0"/>
            </a:rPr>
            <a:t>9. I</a:t>
          </a:r>
          <a:r>
            <a:rPr lang="en-US" sz="2000" b="1" i="0" kern="1200">
              <a:latin typeface="Calibri" panose="020F0502020204030204" pitchFamily="34" charset="0"/>
              <a:cs typeface="Calibri" panose="020F0502020204030204" pitchFamily="34" charset="0"/>
            </a:rPr>
            <a:t>nput from local tier, namely the chair, in performance management of school heads</a:t>
          </a:r>
          <a:endParaRPr lang="en-US" sz="2000" kern="1200">
            <a:latin typeface="Calibri" panose="020F0502020204030204" pitchFamily="34" charset="0"/>
            <a:cs typeface="Calibri" panose="020F0502020204030204" pitchFamily="34" charset="0"/>
          </a:endParaRPr>
        </a:p>
      </dsp:txBody>
      <dsp:txXfrm>
        <a:off x="0" y="2111278"/>
        <a:ext cx="16459200" cy="982455"/>
      </dsp:txXfrm>
    </dsp:sp>
    <dsp:sp modelId="{75606867-FDAB-4418-BC0D-138EFFBC1C40}">
      <dsp:nvSpPr>
        <dsp:cNvPr id="0" name=""/>
        <dsp:cNvSpPr/>
      </dsp:nvSpPr>
      <dsp:spPr>
        <a:xfrm>
          <a:off x="0" y="2951218"/>
          <a:ext cx="164592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855BDD-38DB-4201-911F-AE60D9FC10DC}">
      <dsp:nvSpPr>
        <dsp:cNvPr id="0" name=""/>
        <dsp:cNvSpPr/>
      </dsp:nvSpPr>
      <dsp:spPr>
        <a:xfrm>
          <a:off x="0" y="2951218"/>
          <a:ext cx="16443126" cy="1270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10000"/>
            </a:lnSpc>
            <a:spcBef>
              <a:spcPct val="0"/>
            </a:spcBef>
            <a:spcAft>
              <a:spcPct val="35000"/>
            </a:spcAft>
            <a:buNone/>
          </a:pPr>
          <a:r>
            <a:rPr lang="en-US" sz="2000" b="1" i="0" kern="1200">
              <a:latin typeface="Calibri" panose="020F0502020204030204" pitchFamily="34" charset="0"/>
              <a:cs typeface="Calibri" panose="020F0502020204030204" pitchFamily="34" charset="0"/>
            </a:rPr>
            <a:t>10. The trust values and seeks engagement from the local tier in the recruitment of new heads</a:t>
          </a:r>
          <a:r>
            <a:rPr lang="en-US" sz="2000" b="0" i="0" kern="1200">
              <a:latin typeface="Calibri" panose="020F0502020204030204" pitchFamily="34" charset="0"/>
              <a:cs typeface="Calibri" panose="020F0502020204030204" pitchFamily="34" charset="0"/>
            </a:rPr>
            <a:t>, including the local chair in the recruitment process</a:t>
          </a:r>
          <a:endParaRPr lang="en-US" sz="2000" kern="1200">
            <a:latin typeface="Calibri" panose="020F0502020204030204" pitchFamily="34" charset="0"/>
            <a:cs typeface="Calibri" panose="020F0502020204030204" pitchFamily="34" charset="0"/>
          </a:endParaRPr>
        </a:p>
      </dsp:txBody>
      <dsp:txXfrm>
        <a:off x="0" y="2951218"/>
        <a:ext cx="16443126" cy="1270187"/>
      </dsp:txXfrm>
    </dsp:sp>
    <dsp:sp modelId="{0E43EA18-BA60-449C-B539-F3D6F35B98A5}">
      <dsp:nvSpPr>
        <dsp:cNvPr id="0" name=""/>
        <dsp:cNvSpPr/>
      </dsp:nvSpPr>
      <dsp:spPr>
        <a:xfrm>
          <a:off x="0" y="4221406"/>
          <a:ext cx="164592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F91EE-C806-46D3-9EE4-E7361B6BB37B}">
      <dsp:nvSpPr>
        <dsp:cNvPr id="0" name=""/>
        <dsp:cNvSpPr/>
      </dsp:nvSpPr>
      <dsp:spPr>
        <a:xfrm>
          <a:off x="0" y="4221406"/>
          <a:ext cx="16443126" cy="1317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10000"/>
            </a:lnSpc>
            <a:spcBef>
              <a:spcPct val="0"/>
            </a:spcBef>
            <a:spcAft>
              <a:spcPct val="35000"/>
            </a:spcAft>
            <a:buNone/>
          </a:pPr>
          <a:r>
            <a:rPr lang="en-US" sz="2000" b="1" i="0" kern="1200">
              <a:latin typeface="Calibri" panose="020F0502020204030204" pitchFamily="34" charset="0"/>
              <a:cs typeface="Calibri" panose="020F0502020204030204" pitchFamily="34" charset="0"/>
            </a:rPr>
            <a:t>11. A whole trust governance development plan </a:t>
          </a:r>
          <a:r>
            <a:rPr lang="en-US" sz="2000" b="0" i="0" kern="1200">
              <a:latin typeface="Calibri" panose="020F0502020204030204" pitchFamily="34" charset="0"/>
              <a:cs typeface="Calibri" panose="020F0502020204030204" pitchFamily="34" charset="0"/>
            </a:rPr>
            <a:t>encourages governors to learn from schools outside their trust</a:t>
          </a:r>
          <a:endParaRPr lang="en-US" sz="2000" kern="1200">
            <a:latin typeface="Calibri" panose="020F0502020204030204" pitchFamily="34" charset="0"/>
            <a:cs typeface="Calibri" panose="020F0502020204030204" pitchFamily="34" charset="0"/>
          </a:endParaRPr>
        </a:p>
      </dsp:txBody>
      <dsp:txXfrm>
        <a:off x="0" y="4221406"/>
        <a:ext cx="16443126" cy="1317551"/>
      </dsp:txXfrm>
    </dsp:sp>
    <dsp:sp modelId="{1DA8FB58-EB2F-4F00-909D-E2ADAC48EB27}">
      <dsp:nvSpPr>
        <dsp:cNvPr id="0" name=""/>
        <dsp:cNvSpPr/>
      </dsp:nvSpPr>
      <dsp:spPr>
        <a:xfrm>
          <a:off x="0" y="5538957"/>
          <a:ext cx="164592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6C7040-F526-4672-8F92-A4DBD7D4FD54}">
      <dsp:nvSpPr>
        <dsp:cNvPr id="0" name=""/>
        <dsp:cNvSpPr/>
      </dsp:nvSpPr>
      <dsp:spPr>
        <a:xfrm>
          <a:off x="0" y="5538957"/>
          <a:ext cx="16459200" cy="982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10000"/>
            </a:lnSpc>
            <a:spcBef>
              <a:spcPct val="0"/>
            </a:spcBef>
            <a:spcAft>
              <a:spcPct val="35000"/>
            </a:spcAft>
            <a:buNone/>
          </a:pPr>
          <a:r>
            <a:rPr lang="en-US" sz="2000" b="1" i="0" kern="1200" dirty="0">
              <a:latin typeface="Calibri" panose="020F0502020204030204" pitchFamily="34" charset="0"/>
              <a:cs typeface="Calibri" panose="020F0502020204030204" pitchFamily="34" charset="0"/>
            </a:rPr>
            <a:t>12. Contribution to school improvement and awareness of school’s budget and spending plan</a:t>
          </a:r>
          <a:endParaRPr lang="en-US" sz="2000" kern="1200" dirty="0">
            <a:latin typeface="Calibri" panose="020F0502020204030204" pitchFamily="34" charset="0"/>
            <a:cs typeface="Calibri" panose="020F0502020204030204" pitchFamily="34" charset="0"/>
          </a:endParaRPr>
        </a:p>
      </dsp:txBody>
      <dsp:txXfrm>
        <a:off x="0" y="5538957"/>
        <a:ext cx="16459200" cy="982455"/>
      </dsp:txXfrm>
    </dsp:sp>
    <dsp:sp modelId="{CE430ADF-BE40-46AD-BF85-C0004EB1CF12}">
      <dsp:nvSpPr>
        <dsp:cNvPr id="0" name=""/>
        <dsp:cNvSpPr/>
      </dsp:nvSpPr>
      <dsp:spPr>
        <a:xfrm>
          <a:off x="0" y="6521413"/>
          <a:ext cx="164592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3FCE74-DF10-4034-8146-AD0F52AA25C6}">
      <dsp:nvSpPr>
        <dsp:cNvPr id="0" name=""/>
        <dsp:cNvSpPr/>
      </dsp:nvSpPr>
      <dsp:spPr>
        <a:xfrm>
          <a:off x="0" y="6521413"/>
          <a:ext cx="16459200" cy="982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10000"/>
            </a:lnSpc>
            <a:spcBef>
              <a:spcPct val="0"/>
            </a:spcBef>
            <a:spcAft>
              <a:spcPct val="35000"/>
            </a:spcAft>
            <a:buNone/>
          </a:pPr>
          <a:r>
            <a:rPr lang="en-US" sz="2000" kern="1200" dirty="0">
              <a:latin typeface="Calibri" panose="020F0502020204030204" pitchFamily="34" charset="0"/>
              <a:cs typeface="Calibri" panose="020F0502020204030204" pitchFamily="34" charset="0"/>
            </a:rPr>
            <a:t>13. </a:t>
          </a:r>
          <a:r>
            <a:rPr lang="en-US" sz="2000" b="1" kern="1200" dirty="0">
              <a:latin typeface="Calibri" panose="020F0502020204030204" pitchFamily="34" charset="0"/>
              <a:cs typeface="Calibri" panose="020F0502020204030204" pitchFamily="34" charset="0"/>
            </a:rPr>
            <a:t>Stop press: </a:t>
          </a:r>
          <a:r>
            <a:rPr lang="en-US" sz="2000" kern="1200" dirty="0">
              <a:solidFill>
                <a:schemeClr val="accent1"/>
              </a:solidFill>
              <a:latin typeface="Calibri" panose="020F0502020204030204" pitchFamily="34" charset="0"/>
              <a:cs typeface="Calibri" panose="020F0502020204030204" pitchFamily="34" charset="0"/>
            </a:rPr>
            <a:t>we will be proposing another expectation about the role of local governors in Ofsted inspections </a:t>
          </a:r>
        </a:p>
      </dsp:txBody>
      <dsp:txXfrm>
        <a:off x="0" y="6521413"/>
        <a:ext cx="16459200" cy="982455"/>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E9A37C-0253-459B-8B34-AF11FE1595B5}" type="datetimeFigureOut">
              <a:rPr lang="en-GB" smtClean="0"/>
              <a:t>30/03/2023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ECD67-F901-47E6-9B74-96F0E502A84E}" type="slidenum">
              <a:rPr lang="en-GB" smtClean="0"/>
              <a:t>‹#›</a:t>
            </a:fld>
            <a:endParaRPr lang="en-GB"/>
          </a:p>
        </p:txBody>
      </p:sp>
    </p:spTree>
    <p:extLst>
      <p:ext uri="{BB962C8B-B14F-4D97-AF65-F5344CB8AC3E}">
        <p14:creationId xmlns:p14="http://schemas.microsoft.com/office/powerpoint/2010/main" val="163247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de2def295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de2def29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11244edc46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Student retention (in MAT)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6th form is crucial for funding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Students looking for best education and attention to their needs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Decisions have an emotional element - how does it make us feel and how to we feel about it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Basic paper forms, Ms forms are laborious, lead to data gaps, difficulties in communication and organisation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Slow manual enrolments with queues cause students to enrol elsewhere </a:t>
            </a:r>
            <a:endParaRPr/>
          </a:p>
        </p:txBody>
      </p:sp>
      <p:sp>
        <p:nvSpPr>
          <p:cNvPr id="267" name="Google Shape;267;g211244edc46_0_1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dd930d5b74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292A2C"/>
                </a:solidFill>
                <a:highlight>
                  <a:srgbClr val="FFFFFF"/>
                </a:highlight>
                <a:latin typeface="Open Sans"/>
                <a:ea typeface="Open Sans"/>
                <a:cs typeface="Open Sans"/>
                <a:sym typeface="Open Sans"/>
              </a:rPr>
              <a:t>There is some concern in the sector that school staff in lower-paid positions are looking for roles outside of schools. As Sam Freedman writes for Schools Week, “Being a driver for Amazon or similar is becoming increasingly remunerative relative to minimum wage posts in the public sector”.</a:t>
            </a:r>
            <a:endParaRPr sz="1050">
              <a:solidFill>
                <a:srgbClr val="292A2C"/>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sz="1050">
              <a:solidFill>
                <a:srgbClr val="292A2C"/>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b="1">
                <a:solidFill>
                  <a:schemeClr val="dk1"/>
                </a:solidFill>
              </a:rPr>
              <a:t>Staff turnover</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Admin staff over stretched and under resourced</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Thousands of Admin staff no longer working in schools due to workload and pay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Pressures put assistant heads, heads of year etc</a:t>
            </a:r>
            <a:endParaRPr sz="1050">
              <a:solidFill>
                <a:srgbClr val="292A2C"/>
              </a:solidFill>
              <a:highlight>
                <a:srgbClr val="FFFFFF"/>
              </a:highlight>
              <a:latin typeface="Open Sans"/>
              <a:ea typeface="Open Sans"/>
              <a:cs typeface="Open Sans"/>
              <a:sym typeface="Open Sans"/>
            </a:endParaRPr>
          </a:p>
        </p:txBody>
      </p:sp>
      <p:sp>
        <p:nvSpPr>
          <p:cNvPr id="299" name="Google Shape;299;g1dd930d5b74_1_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dd930d5b74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With Applicaa the average increase in Enrolments for Sixth Forms is 13%</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 b="1">
                <a:solidFill>
                  <a:schemeClr val="dk1"/>
                </a:solidFill>
              </a:rPr>
              <a:t>If you have 100 students joining in Year 12</a:t>
            </a:r>
            <a:endParaRPr b="1">
              <a:solidFill>
                <a:schemeClr val="dk1"/>
              </a:solidFill>
            </a:endParaRPr>
          </a:p>
          <a:p>
            <a:pPr marL="0" lvl="0" indent="0" algn="l" rtl="0">
              <a:spcBef>
                <a:spcPts val="0"/>
              </a:spcBef>
              <a:spcAft>
                <a:spcPts val="0"/>
              </a:spcAft>
              <a:buNone/>
            </a:pPr>
            <a:r>
              <a:rPr lang="en" b="1">
                <a:solidFill>
                  <a:schemeClr val="dk1"/>
                </a:solidFill>
              </a:rPr>
              <a:t>13% = £130,000 over 2 years</a:t>
            </a:r>
            <a:endParaRPr b="1">
              <a:solidFill>
                <a:schemeClr val="dk1"/>
              </a:solidFill>
            </a:endParaRPr>
          </a:p>
          <a:p>
            <a:pPr marL="0" lvl="0" indent="0" algn="l" rtl="0">
              <a:spcBef>
                <a:spcPts val="0"/>
              </a:spcBef>
              <a:spcAft>
                <a:spcPts val="0"/>
              </a:spcAft>
              <a:buNone/>
            </a:pPr>
            <a:endParaRPr b="1">
              <a:solidFill>
                <a:schemeClr val="dk1"/>
              </a:solidFill>
            </a:endParaRPr>
          </a:p>
        </p:txBody>
      </p:sp>
      <p:sp>
        <p:nvSpPr>
          <p:cNvPr id="330" name="Google Shape;330;g1dd930d5b74_1_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088c02b7f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a:t>Reducing costs</a:t>
            </a:r>
            <a:endParaRPr b="1"/>
          </a:p>
          <a:p>
            <a:pPr marL="457200" lvl="0" indent="-298450" algn="l" rtl="0">
              <a:lnSpc>
                <a:spcPct val="115000"/>
              </a:lnSpc>
              <a:spcBef>
                <a:spcPts val="1200"/>
              </a:spcBef>
              <a:spcAft>
                <a:spcPts val="0"/>
              </a:spcAft>
              <a:buSzPts val="1100"/>
              <a:buChar char="-"/>
            </a:pPr>
            <a:r>
              <a:rPr lang="en"/>
              <a:t>Using software allows accurate price per pupil costing in your systems. Reduce admin time and costs (paper form, overtime etc) means schools and trusts can do away with hiring temps or fill vacancies in the office</a:t>
            </a:r>
            <a:endParaRPr/>
          </a:p>
          <a:p>
            <a:pPr marL="457200" lvl="0" indent="-298450" algn="l" rtl="0">
              <a:lnSpc>
                <a:spcPct val="115000"/>
              </a:lnSpc>
              <a:spcBef>
                <a:spcPts val="0"/>
              </a:spcBef>
              <a:spcAft>
                <a:spcPts val="0"/>
              </a:spcAft>
              <a:buSzPts val="1100"/>
              <a:buChar char="-"/>
            </a:pPr>
            <a:r>
              <a:rPr lang="en"/>
              <a:t>Professional and easy applications leading to 30% increase in application and 13% in enrolment - consistency across all schools</a:t>
            </a:r>
            <a:endParaRPr/>
          </a:p>
          <a:p>
            <a:pPr marL="0" lvl="0" indent="0" algn="l" rtl="0">
              <a:lnSpc>
                <a:spcPct val="115000"/>
              </a:lnSpc>
              <a:spcBef>
                <a:spcPts val="1200"/>
              </a:spcBef>
              <a:spcAft>
                <a:spcPts val="0"/>
              </a:spcAft>
              <a:buNone/>
            </a:pPr>
            <a:r>
              <a:rPr lang="en" b="1"/>
              <a:t>Streamlining processes</a:t>
            </a:r>
            <a:endParaRPr b="1"/>
          </a:p>
          <a:p>
            <a:pPr marL="457200" lvl="0" indent="-298450" algn="l" rtl="0">
              <a:lnSpc>
                <a:spcPct val="115000"/>
              </a:lnSpc>
              <a:spcBef>
                <a:spcPts val="1200"/>
              </a:spcBef>
              <a:spcAft>
                <a:spcPts val="0"/>
              </a:spcAft>
              <a:buSzPts val="1100"/>
              <a:buChar char="-"/>
            </a:pPr>
            <a:r>
              <a:rPr lang="en"/>
              <a:t>Standardised processes ensure efficiency within all schools and can be replicated across the trust ensuring new schools can benefit quickly </a:t>
            </a:r>
            <a:endParaRPr/>
          </a:p>
          <a:p>
            <a:pPr marL="457200" lvl="0" indent="-298450" algn="l" rtl="0">
              <a:lnSpc>
                <a:spcPct val="115000"/>
              </a:lnSpc>
              <a:spcBef>
                <a:spcPts val="0"/>
              </a:spcBef>
              <a:spcAft>
                <a:spcPts val="0"/>
              </a:spcAft>
              <a:buSzPts val="1100"/>
              <a:buChar char="-"/>
            </a:pPr>
            <a:r>
              <a:rPr lang="en"/>
              <a:t>Clear and easy workloads ensure data is collected and processed to ensure all stakeholders can do their jobs in an timely manner</a:t>
            </a:r>
            <a:endParaRPr/>
          </a:p>
          <a:p>
            <a:pPr marL="0" lvl="0" indent="0" algn="l" rtl="0">
              <a:lnSpc>
                <a:spcPct val="115000"/>
              </a:lnSpc>
              <a:spcBef>
                <a:spcPts val="1200"/>
              </a:spcBef>
              <a:spcAft>
                <a:spcPts val="0"/>
              </a:spcAft>
              <a:buNone/>
            </a:pPr>
            <a:r>
              <a:rPr lang="en" b="1"/>
              <a:t>Improved compliance</a:t>
            </a:r>
            <a:endParaRPr b="1"/>
          </a:p>
          <a:p>
            <a:pPr marL="457200" lvl="0" indent="-298450" algn="l" rtl="0">
              <a:lnSpc>
                <a:spcPct val="115000"/>
              </a:lnSpc>
              <a:spcBef>
                <a:spcPts val="1200"/>
              </a:spcBef>
              <a:spcAft>
                <a:spcPts val="0"/>
              </a:spcAft>
              <a:buSzPts val="1100"/>
              <a:buChar char="-"/>
            </a:pPr>
            <a:r>
              <a:rPr lang="en"/>
              <a:t>Centralised admissions systems help MATS to ensure that admissions is transparent to parents</a:t>
            </a:r>
            <a:endParaRPr/>
          </a:p>
          <a:p>
            <a:pPr marL="457200" lvl="0" indent="-298450" algn="l" rtl="0">
              <a:lnSpc>
                <a:spcPct val="115000"/>
              </a:lnSpc>
              <a:spcBef>
                <a:spcPts val="0"/>
              </a:spcBef>
              <a:spcAft>
                <a:spcPts val="0"/>
              </a:spcAft>
              <a:buSzPts val="1100"/>
              <a:buChar char="-"/>
            </a:pPr>
            <a:r>
              <a:rPr lang="en"/>
              <a:t>Policies and agreements can be updated</a:t>
            </a:r>
            <a:endParaRPr/>
          </a:p>
          <a:p>
            <a:pPr marL="457200" lvl="0" indent="-298450" algn="l" rtl="0">
              <a:lnSpc>
                <a:spcPct val="115000"/>
              </a:lnSpc>
              <a:spcBef>
                <a:spcPts val="0"/>
              </a:spcBef>
              <a:spcAft>
                <a:spcPts val="0"/>
              </a:spcAft>
              <a:buSzPts val="1100"/>
              <a:buChar char="-"/>
            </a:pPr>
            <a:r>
              <a:rPr lang="en"/>
              <a:t>New rules and regulations can be changed centrally and staff updated</a:t>
            </a: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None/>
            </a:pPr>
            <a:r>
              <a:rPr lang="en" b="1"/>
              <a:t>Increased student retention</a:t>
            </a:r>
            <a:endParaRPr b="1"/>
          </a:p>
          <a:p>
            <a:pPr marL="0" lvl="0" indent="0" algn="l" rtl="0">
              <a:lnSpc>
                <a:spcPct val="115000"/>
              </a:lnSpc>
              <a:spcBef>
                <a:spcPts val="1200"/>
              </a:spcBef>
              <a:spcAft>
                <a:spcPts val="0"/>
              </a:spcAft>
              <a:buNone/>
            </a:pPr>
            <a:endParaRPr b="1"/>
          </a:p>
          <a:p>
            <a:pPr marL="0" lvl="0" indent="0" algn="l" rtl="0">
              <a:lnSpc>
                <a:spcPct val="115000"/>
              </a:lnSpc>
              <a:spcBef>
                <a:spcPts val="1200"/>
              </a:spcBef>
              <a:spcAft>
                <a:spcPts val="0"/>
              </a:spcAft>
              <a:buNone/>
            </a:pPr>
            <a:endParaRPr/>
          </a:p>
          <a:p>
            <a:pPr marL="457200" lvl="0" indent="0" algn="l" rtl="0">
              <a:spcBef>
                <a:spcPts val="1200"/>
              </a:spcBef>
              <a:spcAft>
                <a:spcPts val="0"/>
              </a:spcAft>
              <a:buNone/>
            </a:pPr>
            <a:endParaRPr/>
          </a:p>
        </p:txBody>
      </p:sp>
      <p:sp>
        <p:nvSpPr>
          <p:cNvPr id="365" name="Google Shape;365;g2088c02b7f4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dd930d5b74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With Applicaa the average increase in Enrolments for Sixth Forms is 13%</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 b="1">
                <a:solidFill>
                  <a:schemeClr val="dk1"/>
                </a:solidFill>
              </a:rPr>
              <a:t>If you have 100 students joining in Year 12</a:t>
            </a:r>
            <a:endParaRPr b="1">
              <a:solidFill>
                <a:schemeClr val="dk1"/>
              </a:solidFill>
            </a:endParaRPr>
          </a:p>
          <a:p>
            <a:pPr marL="0" lvl="0" indent="0" algn="l" rtl="0">
              <a:spcBef>
                <a:spcPts val="0"/>
              </a:spcBef>
              <a:spcAft>
                <a:spcPts val="0"/>
              </a:spcAft>
              <a:buNone/>
            </a:pPr>
            <a:r>
              <a:rPr lang="en" b="1">
                <a:solidFill>
                  <a:schemeClr val="dk1"/>
                </a:solidFill>
              </a:rPr>
              <a:t>13% = £130,000 over 2 years</a:t>
            </a:r>
            <a:endParaRPr b="1">
              <a:solidFill>
                <a:schemeClr val="dk1"/>
              </a:solidFill>
            </a:endParaRPr>
          </a:p>
          <a:p>
            <a:pPr marL="0" lvl="0" indent="0" algn="l" rtl="0">
              <a:spcBef>
                <a:spcPts val="0"/>
              </a:spcBef>
              <a:spcAft>
                <a:spcPts val="0"/>
              </a:spcAft>
              <a:buNone/>
            </a:pPr>
            <a:endParaRPr b="1">
              <a:solidFill>
                <a:schemeClr val="dk1"/>
              </a:solidFill>
            </a:endParaRPr>
          </a:p>
        </p:txBody>
      </p:sp>
      <p:sp>
        <p:nvSpPr>
          <p:cNvPr id="413" name="Google Shape;413;g1dd930d5b74_1_1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dd930d5b74_1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With Applicaa the average increase in Enrolments for Sixth Forms is 13%</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 b="1">
                <a:solidFill>
                  <a:schemeClr val="dk1"/>
                </a:solidFill>
              </a:rPr>
              <a:t>If you have 100 students joining in Year 12</a:t>
            </a:r>
            <a:endParaRPr b="1">
              <a:solidFill>
                <a:schemeClr val="dk1"/>
              </a:solidFill>
            </a:endParaRPr>
          </a:p>
          <a:p>
            <a:pPr marL="0" lvl="0" indent="0" algn="l" rtl="0">
              <a:spcBef>
                <a:spcPts val="0"/>
              </a:spcBef>
              <a:spcAft>
                <a:spcPts val="0"/>
              </a:spcAft>
              <a:buNone/>
            </a:pPr>
            <a:r>
              <a:rPr lang="en" b="1">
                <a:solidFill>
                  <a:schemeClr val="dk1"/>
                </a:solidFill>
              </a:rPr>
              <a:t>13% = £130,000 over 2 years</a:t>
            </a:r>
            <a:endParaRPr b="1">
              <a:solidFill>
                <a:schemeClr val="dk1"/>
              </a:solidFill>
            </a:endParaRPr>
          </a:p>
          <a:p>
            <a:pPr marL="0" lvl="0" indent="0" algn="l" rtl="0">
              <a:spcBef>
                <a:spcPts val="0"/>
              </a:spcBef>
              <a:spcAft>
                <a:spcPts val="0"/>
              </a:spcAft>
              <a:buNone/>
            </a:pPr>
            <a:endParaRPr b="1">
              <a:solidFill>
                <a:schemeClr val="dk1"/>
              </a:solidFill>
            </a:endParaRPr>
          </a:p>
        </p:txBody>
      </p:sp>
      <p:sp>
        <p:nvSpPr>
          <p:cNvPr id="447" name="Google Shape;447;g1dd930d5b74_1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21f26edde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21f26edde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16ac03e166_3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16ac03e166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d6afbae049_2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g1d6afbae049_2_2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B0FAE-04C9-4267-B719-DB4BD9BA42C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3474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de2def295e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de2def295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B0FAE-04C9-4267-B719-DB4BD9BA42C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8876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B0FAE-04C9-4267-B719-DB4BD9BA42C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7764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B0FAE-04C9-4267-B719-DB4BD9BA42C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6951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workshop is £60 for NGA members and £125 for non-members</a:t>
            </a:r>
          </a:p>
          <a:p>
            <a:endParaRPr lang="en-US" dirty="0"/>
          </a:p>
        </p:txBody>
      </p:sp>
      <p:sp>
        <p:nvSpPr>
          <p:cNvPr id="4" name="Slide Number Placeholder 3"/>
          <p:cNvSpPr>
            <a:spLocks noGrp="1"/>
          </p:cNvSpPr>
          <p:nvPr>
            <p:ph type="sldNum" sz="quarter" idx="5"/>
          </p:nvPr>
        </p:nvSpPr>
        <p:spPr/>
        <p:txBody>
          <a:bodyPr/>
          <a:lstStyle/>
          <a:p>
            <a:pPr marL="0" marR="0" lvl="0" indent="0" algn="r" defTabSz="904342" rtl="0" eaLnBrk="1" fontAlgn="auto" latinLnBrk="0" hangingPunct="1">
              <a:lnSpc>
                <a:spcPct val="100000"/>
              </a:lnSpc>
              <a:spcBef>
                <a:spcPts val="0"/>
              </a:spcBef>
              <a:spcAft>
                <a:spcPts val="0"/>
              </a:spcAft>
              <a:buClrTx/>
              <a:buSzTx/>
              <a:buFontTx/>
              <a:buNone/>
              <a:tabLst/>
              <a:defRPr/>
            </a:pPr>
            <a:fld id="{5ACB0FAE-04C9-4267-B719-DB4BD9BA42C8}"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04342"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573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B0FAE-04C9-4267-B719-DB4BD9BA42C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5082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17a7f99ba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17a7f99b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1228fe5d1f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1228fe5d1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this is a case for a significant number of our Applicaa team, who have come from a school backgrounds with a wealth of experiences and are passionate about helping schools grow, work smarter and provide students and parents with better experiences.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17a7f99ba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17a7f99ba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d6afbae049_2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Parental engagement and communication</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 many new families their first interaction is receiving a letter or email in the post from the new school then waiting to receive a paper pack in the mail or joining a info evening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For many it feels impersonal and sporadic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If parents aren’t engaged we get:</a:t>
            </a:r>
            <a:endParaRPr>
              <a:solidFill>
                <a:schemeClr val="dk1"/>
              </a:solidFill>
            </a:endParaRPr>
          </a:p>
          <a:p>
            <a:pPr marL="457200" lvl="0" indent="0" algn="l" rtl="0">
              <a:spcBef>
                <a:spcPts val="0"/>
              </a:spcBef>
              <a:spcAft>
                <a:spcPts val="0"/>
              </a:spcAft>
              <a:buClr>
                <a:schemeClr val="dk1"/>
              </a:buClr>
              <a:buSzPts val="1100"/>
              <a:buFont typeface="Arial"/>
              <a:buNone/>
            </a:pPr>
            <a:r>
              <a:rPr lang="en">
                <a:solidFill>
                  <a:schemeClr val="dk1"/>
                </a:solidFill>
              </a:rPr>
              <a:t>Poor data accuracy and delayed info from parents</a:t>
            </a:r>
            <a:endParaRPr>
              <a:solidFill>
                <a:schemeClr val="dk1"/>
              </a:solidFill>
            </a:endParaRPr>
          </a:p>
          <a:p>
            <a:pPr marL="457200" lvl="0" indent="0" algn="l" rtl="0">
              <a:spcBef>
                <a:spcPts val="0"/>
              </a:spcBef>
              <a:spcAft>
                <a:spcPts val="0"/>
              </a:spcAft>
              <a:buNone/>
            </a:pPr>
            <a:r>
              <a:rPr lang="en">
                <a:solidFill>
                  <a:schemeClr val="dk1"/>
                </a:solidFill>
              </a:rPr>
              <a:t>Difficulties around consents and policy agreements</a:t>
            </a:r>
            <a:endParaRPr>
              <a:solidFill>
                <a:schemeClr val="dk1"/>
              </a:solidFill>
            </a:endParaRPr>
          </a:p>
          <a:p>
            <a:pPr marL="457200" lvl="0" indent="0" algn="l" rtl="0">
              <a:spcBef>
                <a:spcPts val="0"/>
              </a:spcBef>
              <a:spcAft>
                <a:spcPts val="0"/>
              </a:spcAft>
              <a:buNone/>
            </a:pPr>
            <a:r>
              <a:rPr lang="en">
                <a:solidFill>
                  <a:schemeClr val="dk1"/>
                </a:solidFill>
              </a:rPr>
              <a:t>Mail merging difficulties</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Outdated and inefficient processes</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Paper forms, MS forms or basic MIS data collection </a:t>
            </a:r>
            <a:endParaRPr>
              <a:solidFill>
                <a:schemeClr val="dk1"/>
              </a:solidFill>
            </a:endParaRPr>
          </a:p>
          <a:p>
            <a:pPr marL="457200" lvl="0" indent="0" algn="l" rtl="0">
              <a:spcBef>
                <a:spcPts val="0"/>
              </a:spcBef>
              <a:spcAft>
                <a:spcPts val="0"/>
              </a:spcAft>
              <a:buNone/>
            </a:pPr>
            <a:r>
              <a:rPr lang="en">
                <a:solidFill>
                  <a:schemeClr val="dk1"/>
                </a:solidFill>
              </a:rPr>
              <a:t>Lots of manual work for staff inputting data, or collecting partial data, needed multiple collection points, </a:t>
            </a:r>
            <a:endParaRPr>
              <a:solidFill>
                <a:schemeClr val="dk1"/>
              </a:solidFill>
            </a:endParaRPr>
          </a:p>
          <a:p>
            <a:pPr marL="457200" lvl="0" indent="0" algn="l" rtl="0">
              <a:spcBef>
                <a:spcPts val="0"/>
              </a:spcBef>
              <a:spcAft>
                <a:spcPts val="0"/>
              </a:spcAft>
              <a:buNone/>
            </a:pPr>
            <a:r>
              <a:rPr lang="en">
                <a:solidFill>
                  <a:schemeClr val="dk1"/>
                </a:solidFill>
              </a:rPr>
              <a:t>More work for staff, potential GDPR issues, safeguarding issues due to lack of info and timely collection </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Provisions for Vulnerable</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CTFs usually out of date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SEND, LAC, FSM, Medical key to get info early to provide provisions and transition. Early collection = early intervention (reaching out to parents, feeders schools Ed Psych etc)</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Having to organise or getting September surprises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Student retention (in MAT)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6th form is crucial for funding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Students looking for best education and attention to their needs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Decisions have an emotional elment - how does it make us feel and how to we feel about it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Basic paper forms, Ms forms are laborious, lead to data gaps, difficulties in communication and organisation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Slow manual enrolments with queues cause students to enrol elsewhere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Staff turnover</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Admin staff over stretched and under resourced</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-Thousands of Admin staff no longer working in schools due to workload and pay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Pressures put assistant heads, heads of year etc</a:t>
            </a:r>
            <a:endParaRPr>
              <a:solidFill>
                <a:schemeClr val="dk1"/>
              </a:solidFill>
            </a:endParaRPr>
          </a:p>
          <a:p>
            <a:pPr marL="0" lvl="0" indent="0" algn="l" rtl="0">
              <a:spcBef>
                <a:spcPts val="0"/>
              </a:spcBef>
              <a:spcAft>
                <a:spcPts val="0"/>
              </a:spcAft>
              <a:buNone/>
            </a:pPr>
            <a:endParaRPr>
              <a:solidFill>
                <a:schemeClr val="dk1"/>
              </a:solidFill>
            </a:endParaRPr>
          </a:p>
          <a:p>
            <a:pPr marL="457200" lvl="0" indent="0" algn="l" rtl="0">
              <a:spcBef>
                <a:spcPts val="0"/>
              </a:spcBef>
              <a:spcAft>
                <a:spcPts val="0"/>
              </a:spcAft>
              <a:buClr>
                <a:schemeClr val="dk1"/>
              </a:buClr>
              <a:buSzPts val="1100"/>
              <a:buFont typeface="Arial"/>
              <a:buNone/>
            </a:pPr>
            <a:endParaRPr>
              <a:solidFill>
                <a:schemeClr val="dk1"/>
              </a:solidFill>
            </a:endParaRPr>
          </a:p>
          <a:p>
            <a:pPr marL="457200" lvl="0" indent="0" algn="l" rtl="0">
              <a:spcBef>
                <a:spcPts val="0"/>
              </a:spcBef>
              <a:spcAft>
                <a:spcPts val="0"/>
              </a:spcAft>
              <a:buNone/>
            </a:pPr>
            <a:endParaRPr/>
          </a:p>
        </p:txBody>
      </p:sp>
      <p:sp>
        <p:nvSpPr>
          <p:cNvPr id="168" name="Google Shape;168;g1d6afbae049_2_1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11244edc4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Parental engagement and communication</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 many new families their first interaction is receiving a letter or email in the post from the new school then waiting to receive a paper pack in the mail or joining a info evening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For many it feels impersonal and sporadic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If parents aren’t engaged we get:</a:t>
            </a:r>
            <a:endParaRPr>
              <a:solidFill>
                <a:schemeClr val="dk1"/>
              </a:solidFill>
            </a:endParaRPr>
          </a:p>
          <a:p>
            <a:pPr marL="457200" lvl="0" indent="0" algn="l" rtl="0">
              <a:spcBef>
                <a:spcPts val="0"/>
              </a:spcBef>
              <a:spcAft>
                <a:spcPts val="0"/>
              </a:spcAft>
              <a:buClr>
                <a:schemeClr val="dk1"/>
              </a:buClr>
              <a:buSzPts val="1100"/>
              <a:buFont typeface="Arial"/>
              <a:buNone/>
            </a:pPr>
            <a:r>
              <a:rPr lang="en">
                <a:solidFill>
                  <a:schemeClr val="dk1"/>
                </a:solidFill>
              </a:rPr>
              <a:t>Poor data accuracy and delayed info from parents</a:t>
            </a:r>
            <a:endParaRPr>
              <a:solidFill>
                <a:schemeClr val="dk1"/>
              </a:solidFill>
            </a:endParaRPr>
          </a:p>
          <a:p>
            <a:pPr marL="457200" lvl="0" indent="0" algn="l" rtl="0">
              <a:spcBef>
                <a:spcPts val="0"/>
              </a:spcBef>
              <a:spcAft>
                <a:spcPts val="0"/>
              </a:spcAft>
              <a:buClr>
                <a:schemeClr val="dk1"/>
              </a:buClr>
              <a:buSzPts val="1100"/>
              <a:buFont typeface="Arial"/>
              <a:buNone/>
            </a:pPr>
            <a:r>
              <a:rPr lang="en">
                <a:solidFill>
                  <a:schemeClr val="dk1"/>
                </a:solidFill>
              </a:rPr>
              <a:t>Difficulties around consents and policy agreements</a:t>
            </a:r>
            <a:endParaRPr>
              <a:solidFill>
                <a:schemeClr val="dk1"/>
              </a:solidFill>
            </a:endParaRPr>
          </a:p>
          <a:p>
            <a:pPr marL="457200" lvl="0" indent="0" algn="l" rtl="0">
              <a:spcBef>
                <a:spcPts val="0"/>
              </a:spcBef>
              <a:spcAft>
                <a:spcPts val="0"/>
              </a:spcAft>
              <a:buClr>
                <a:schemeClr val="dk1"/>
              </a:buClr>
              <a:buSzPts val="1100"/>
              <a:buFont typeface="Arial"/>
              <a:buNone/>
            </a:pPr>
            <a:r>
              <a:rPr lang="en">
                <a:solidFill>
                  <a:schemeClr val="dk1"/>
                </a:solidFill>
              </a:rPr>
              <a:t>Mail merging difficulties</a:t>
            </a:r>
            <a:endParaRPr/>
          </a:p>
        </p:txBody>
      </p:sp>
      <p:sp>
        <p:nvSpPr>
          <p:cNvPr id="173" name="Google Shape;173;g211244edc46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11244edc46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b="1">
                <a:solidFill>
                  <a:schemeClr val="dk1"/>
                </a:solidFill>
              </a:rPr>
              <a:t>This is just for 1 school, now imagine for a MAT of 4 or 10 or even 20.</a:t>
            </a:r>
            <a:br>
              <a:rPr lang="en" b="1">
                <a:solidFill>
                  <a:schemeClr val="dk1"/>
                </a:solidFill>
              </a:rPr>
            </a:br>
            <a:r>
              <a:rPr lang="en" b="1">
                <a:solidFill>
                  <a:schemeClr val="dk1"/>
                </a:solidFill>
              </a:rPr>
              <a:t>The loss of recourse as MATs get bigger is staggering.</a:t>
            </a:r>
            <a:endParaRPr b="1">
              <a:solidFill>
                <a:schemeClr val="dk1"/>
              </a:solidFill>
            </a:endParaRPr>
          </a:p>
          <a:p>
            <a:pPr marL="457200" lvl="0" indent="0" algn="l" rtl="0">
              <a:spcBef>
                <a:spcPts val="0"/>
              </a:spcBef>
              <a:spcAft>
                <a:spcPts val="0"/>
              </a:spcAft>
              <a:buNone/>
            </a:pP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Outdated and inefficient processes</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Paper forms, MS forms or basic MIS data collection </a:t>
            </a:r>
            <a:endParaRPr>
              <a:solidFill>
                <a:schemeClr val="dk1"/>
              </a:solidFill>
            </a:endParaRPr>
          </a:p>
          <a:p>
            <a:pPr marL="457200" lvl="0" indent="0" algn="l" rtl="0">
              <a:spcBef>
                <a:spcPts val="0"/>
              </a:spcBef>
              <a:spcAft>
                <a:spcPts val="0"/>
              </a:spcAft>
              <a:buClr>
                <a:schemeClr val="dk1"/>
              </a:buClr>
              <a:buSzPts val="1100"/>
              <a:buFont typeface="Arial"/>
              <a:buNone/>
            </a:pPr>
            <a:r>
              <a:rPr lang="en">
                <a:solidFill>
                  <a:schemeClr val="dk1"/>
                </a:solidFill>
              </a:rPr>
              <a:t>Lots of manual work for staff inputting data, or collecting partial data, needed multiple collection points, </a:t>
            </a:r>
            <a:endParaRPr>
              <a:solidFill>
                <a:schemeClr val="dk1"/>
              </a:solidFill>
            </a:endParaRPr>
          </a:p>
          <a:p>
            <a:pPr marL="457200" lvl="0" indent="0" algn="l" rtl="0">
              <a:spcBef>
                <a:spcPts val="0"/>
              </a:spcBef>
              <a:spcAft>
                <a:spcPts val="0"/>
              </a:spcAft>
              <a:buClr>
                <a:schemeClr val="dk1"/>
              </a:buClr>
              <a:buSzPts val="1100"/>
              <a:buFont typeface="Arial"/>
              <a:buNone/>
            </a:pPr>
            <a:r>
              <a:rPr lang="en">
                <a:solidFill>
                  <a:schemeClr val="dk1"/>
                </a:solidFill>
              </a:rPr>
              <a:t>More work for staff, potential GDPR issues, safeguarding issues due to lack of info and timely collection </a:t>
            </a:r>
            <a:endParaRPr>
              <a:solidFill>
                <a:schemeClr val="dk1"/>
              </a:solidFill>
            </a:endParaRPr>
          </a:p>
          <a:p>
            <a:pPr marL="457200" lvl="0" indent="0" algn="l" rtl="0">
              <a:spcBef>
                <a:spcPts val="0"/>
              </a:spcBef>
              <a:spcAft>
                <a:spcPts val="0"/>
              </a:spcAft>
              <a:buNone/>
            </a:pPr>
            <a:endParaRPr>
              <a:solidFill>
                <a:schemeClr val="dk1"/>
              </a:solidFill>
            </a:endParaRPr>
          </a:p>
        </p:txBody>
      </p:sp>
      <p:sp>
        <p:nvSpPr>
          <p:cNvPr id="204" name="Google Shape;204;g211244edc46_0_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11244edc46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Provisions for Vulnerable</a:t>
            </a:r>
            <a:endParaRPr b="1">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CTFs usually out of date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SEND, LAC, FSM, Medical key to get info early to provide provisions and transition. Early collection = early intervention (reaching out to parents, feeders schools Ed Psych etc)</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Having to organise or getting September surprises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Delay in collection and processing information from parents and schools means provision planning and assessment has to be done in September rather than staff reaching out to families and schools in Summer term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Staffing decreases and SEN/D increases means schools and MATs have to use resources wisely so crucial that schools are proactive rather than reactive</a:t>
            </a:r>
            <a:endParaRPr sz="1200">
              <a:solidFill>
                <a:schemeClr val="dk1"/>
              </a:solidFill>
              <a:latin typeface="Calibri"/>
              <a:ea typeface="Calibri"/>
              <a:cs typeface="Calibri"/>
              <a:sym typeface="Calibri"/>
            </a:endParaRPr>
          </a:p>
        </p:txBody>
      </p:sp>
      <p:sp>
        <p:nvSpPr>
          <p:cNvPr id="235" name="Google Shape;235;g211244edc46_0_1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26.png"/><Relationship Id="rId4"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2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29.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35.jpeg"/><Relationship Id="rId4" Type="http://schemas.openxmlformats.org/officeDocument/2006/relationships/image" Target="../media/image3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258E8-BCB0-824B-97E9-5B28CBC5E759}"/>
              </a:ext>
            </a:extLst>
          </p:cNvPr>
          <p:cNvSpPr>
            <a:spLocks noGrp="1"/>
          </p:cNvSpPr>
          <p:nvPr>
            <p:ph type="ctrTitle" hasCustomPrompt="1"/>
          </p:nvPr>
        </p:nvSpPr>
        <p:spPr>
          <a:xfrm>
            <a:off x="613174" y="2577228"/>
            <a:ext cx="16445333" cy="1546839"/>
          </a:xfrm>
        </p:spPr>
        <p:txBody>
          <a:bodyPr anchor="ctr">
            <a:normAutofit/>
          </a:bodyPr>
          <a:lstStyle>
            <a:lvl1pPr algn="l">
              <a:defRPr sz="9000" b="1" i="0">
                <a:solidFill>
                  <a:srgbClr val="D8952F"/>
                </a:solidFill>
                <a:latin typeface="Century Gothic" panose="020B0502020202020204" pitchFamily="34" charset="0"/>
              </a:defRPr>
            </a:lvl1pPr>
          </a:lstStyle>
          <a:p>
            <a:r>
              <a:rPr lang="en-US" dirty="0"/>
              <a:t>Presentation Title</a:t>
            </a:r>
          </a:p>
        </p:txBody>
      </p:sp>
      <p:sp>
        <p:nvSpPr>
          <p:cNvPr id="13" name="Text Placeholder 12">
            <a:extLst>
              <a:ext uri="{FF2B5EF4-FFF2-40B4-BE49-F238E27FC236}">
                <a16:creationId xmlns:a16="http://schemas.microsoft.com/office/drawing/2014/main" id="{B617F0CA-9E1B-EBDB-0418-16A67DC95FD8}"/>
              </a:ext>
            </a:extLst>
          </p:cNvPr>
          <p:cNvSpPr>
            <a:spLocks noGrp="1"/>
          </p:cNvSpPr>
          <p:nvPr>
            <p:ph type="body" sz="quarter" idx="10" hasCustomPrompt="1"/>
          </p:nvPr>
        </p:nvSpPr>
        <p:spPr>
          <a:xfrm>
            <a:off x="613594" y="4465847"/>
            <a:ext cx="10387433" cy="1212057"/>
          </a:xfrm>
        </p:spPr>
        <p:txBody>
          <a:bodyPr/>
          <a:lstStyle>
            <a:lvl1pPr>
              <a:defRPr b="0" i="0" baseline="0">
                <a:solidFill>
                  <a:schemeClr val="bg1"/>
                </a:solidFill>
                <a:latin typeface="Century Gothic" panose="020B0502020202020204" pitchFamily="34" charset="0"/>
              </a:defRPr>
            </a:lvl1pPr>
          </a:lstStyle>
          <a:p>
            <a:pPr lvl="0"/>
            <a:r>
              <a:rPr lang="en-GB" dirty="0"/>
              <a:t>Presentation Sub-title</a:t>
            </a:r>
            <a:endParaRPr lang="en-US" dirty="0"/>
          </a:p>
        </p:txBody>
      </p:sp>
    </p:spTree>
    <p:extLst>
      <p:ext uri="{BB962C8B-B14F-4D97-AF65-F5344CB8AC3E}">
        <p14:creationId xmlns:p14="http://schemas.microsoft.com/office/powerpoint/2010/main" val="2436312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247B17-97A5-4E40-B943-8F95453057FE}"/>
              </a:ext>
            </a:extLst>
          </p:cNvPr>
          <p:cNvSpPr>
            <a:spLocks noGrp="1"/>
          </p:cNvSpPr>
          <p:nvPr>
            <p:ph type="title" hasCustomPrompt="1"/>
          </p:nvPr>
        </p:nvSpPr>
        <p:spPr>
          <a:xfrm>
            <a:off x="613174" y="603647"/>
            <a:ext cx="15151083" cy="1089042"/>
          </a:xfrm>
        </p:spPr>
        <p:txBody>
          <a:bodyPr anchor="t">
            <a:normAutofit/>
          </a:bodyPr>
          <a:lstStyle>
            <a:lvl1pPr>
              <a:defRPr sz="7200" b="1" i="0">
                <a:solidFill>
                  <a:srgbClr val="D8952F"/>
                </a:solidFill>
                <a:latin typeface="Century Gothic" panose="020B0502020202020204" pitchFamily="34" charset="0"/>
              </a:defRPr>
            </a:lvl1pPr>
          </a:lstStyle>
          <a:p>
            <a:r>
              <a:rPr lang="en-US" dirty="0"/>
              <a:t>Slide Title</a:t>
            </a:r>
          </a:p>
        </p:txBody>
      </p:sp>
      <p:sp>
        <p:nvSpPr>
          <p:cNvPr id="8" name="Content Placeholder 2">
            <a:extLst>
              <a:ext uri="{FF2B5EF4-FFF2-40B4-BE49-F238E27FC236}">
                <a16:creationId xmlns:a16="http://schemas.microsoft.com/office/drawing/2014/main" id="{8C674AC6-FBEE-7D46-BDC1-D927423EC479}"/>
              </a:ext>
            </a:extLst>
          </p:cNvPr>
          <p:cNvSpPr>
            <a:spLocks noGrp="1"/>
          </p:cNvSpPr>
          <p:nvPr>
            <p:ph sz="half" idx="1" hasCustomPrompt="1"/>
          </p:nvPr>
        </p:nvSpPr>
        <p:spPr>
          <a:xfrm>
            <a:off x="613173" y="2262184"/>
            <a:ext cx="15151083" cy="6095433"/>
          </a:xfrm>
        </p:spPr>
        <p:txBody>
          <a:bodyPr>
            <a:normAutofit/>
          </a:bodyPr>
          <a:lstStyle>
            <a:lvl1pPr marL="0" indent="0">
              <a:buNone/>
              <a:defRPr sz="3000" b="0" i="0">
                <a:solidFill>
                  <a:srgbClr val="242744"/>
                </a:solidFill>
                <a:latin typeface="Century Gothic" panose="020B0502020202020204" pitchFamily="34" charset="0"/>
              </a:defRPr>
            </a:lvl1pPr>
          </a:lstStyle>
          <a:p>
            <a:pPr lvl="0"/>
            <a:r>
              <a:rPr lang="en-US" dirty="0"/>
              <a:t>Body text.</a:t>
            </a:r>
          </a:p>
        </p:txBody>
      </p:sp>
    </p:spTree>
    <p:extLst>
      <p:ext uri="{BB962C8B-B14F-4D97-AF65-F5344CB8AC3E}">
        <p14:creationId xmlns:p14="http://schemas.microsoft.com/office/powerpoint/2010/main" val="1392166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D36A9D-6886-5D47-8AD0-9FAEC81DD9B2}"/>
              </a:ext>
            </a:extLst>
          </p:cNvPr>
          <p:cNvSpPr>
            <a:spLocks noGrp="1"/>
          </p:cNvSpPr>
          <p:nvPr>
            <p:ph type="ctrTitle" hasCustomPrompt="1"/>
          </p:nvPr>
        </p:nvSpPr>
        <p:spPr>
          <a:xfrm>
            <a:off x="613175" y="3908177"/>
            <a:ext cx="16445333" cy="1235324"/>
          </a:xfrm>
        </p:spPr>
        <p:txBody>
          <a:bodyPr anchor="t">
            <a:normAutofit/>
          </a:bodyPr>
          <a:lstStyle>
            <a:lvl1pPr algn="l">
              <a:defRPr sz="9000" b="1" i="0">
                <a:solidFill>
                  <a:srgbClr val="242744"/>
                </a:solidFill>
                <a:latin typeface="Century Gothic" panose="020B0502020202020204" pitchFamily="34" charset="0"/>
              </a:defRPr>
            </a:lvl1pPr>
          </a:lstStyle>
          <a:p>
            <a:r>
              <a:rPr lang="en-US" dirty="0"/>
              <a:t>Section Title</a:t>
            </a:r>
          </a:p>
        </p:txBody>
      </p:sp>
    </p:spTree>
    <p:extLst>
      <p:ext uri="{BB962C8B-B14F-4D97-AF65-F5344CB8AC3E}">
        <p14:creationId xmlns:p14="http://schemas.microsoft.com/office/powerpoint/2010/main" val="392743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highlight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71DB5A4-5FC0-DC40-9B8B-30D6D3BB957F}"/>
              </a:ext>
            </a:extLst>
          </p:cNvPr>
          <p:cNvSpPr>
            <a:spLocks noGrp="1"/>
          </p:cNvSpPr>
          <p:nvPr>
            <p:ph sz="half" idx="10" hasCustomPrompt="1"/>
          </p:nvPr>
        </p:nvSpPr>
        <p:spPr>
          <a:xfrm>
            <a:off x="10789670" y="3299240"/>
            <a:ext cx="4974588" cy="3688521"/>
          </a:xfrm>
        </p:spPr>
        <p:txBody>
          <a:bodyPr>
            <a:noAutofit/>
          </a:bodyPr>
          <a:lstStyle>
            <a:lvl1pPr marL="0" indent="0">
              <a:buNone/>
              <a:defRPr sz="2700" b="0" i="1">
                <a:solidFill>
                  <a:srgbClr val="D8952F"/>
                </a:solidFill>
                <a:latin typeface="Century Gothic" panose="020B0502020202020204" pitchFamily="34" charset="0"/>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a:t>
            </a:r>
            <a:endParaRPr lang="en-US" dirty="0"/>
          </a:p>
        </p:txBody>
      </p:sp>
      <p:sp>
        <p:nvSpPr>
          <p:cNvPr id="3" name="Title 1">
            <a:extLst>
              <a:ext uri="{FF2B5EF4-FFF2-40B4-BE49-F238E27FC236}">
                <a16:creationId xmlns:a16="http://schemas.microsoft.com/office/drawing/2014/main" id="{E178AB30-5A2C-A16C-6731-78F8C1D02CF3}"/>
              </a:ext>
            </a:extLst>
          </p:cNvPr>
          <p:cNvSpPr>
            <a:spLocks noGrp="1"/>
          </p:cNvSpPr>
          <p:nvPr>
            <p:ph type="title" hasCustomPrompt="1"/>
          </p:nvPr>
        </p:nvSpPr>
        <p:spPr>
          <a:xfrm>
            <a:off x="613174" y="603647"/>
            <a:ext cx="15151083" cy="1089042"/>
          </a:xfrm>
        </p:spPr>
        <p:txBody>
          <a:bodyPr anchor="t">
            <a:normAutofit/>
          </a:bodyPr>
          <a:lstStyle>
            <a:lvl1pPr>
              <a:defRPr sz="7200" b="1" i="0">
                <a:solidFill>
                  <a:srgbClr val="D8952F"/>
                </a:solidFill>
                <a:latin typeface="Century Gothic" panose="020B0502020202020204" pitchFamily="34" charset="0"/>
              </a:defRPr>
            </a:lvl1pPr>
          </a:lstStyle>
          <a:p>
            <a:r>
              <a:rPr lang="en-US" dirty="0"/>
              <a:t>Slide Title</a:t>
            </a:r>
          </a:p>
        </p:txBody>
      </p:sp>
      <p:sp>
        <p:nvSpPr>
          <p:cNvPr id="4" name="Content Placeholder 2">
            <a:extLst>
              <a:ext uri="{FF2B5EF4-FFF2-40B4-BE49-F238E27FC236}">
                <a16:creationId xmlns:a16="http://schemas.microsoft.com/office/drawing/2014/main" id="{8EBBDC57-D524-A593-C9BA-8FD90B031D6B}"/>
              </a:ext>
            </a:extLst>
          </p:cNvPr>
          <p:cNvSpPr>
            <a:spLocks noGrp="1"/>
          </p:cNvSpPr>
          <p:nvPr>
            <p:ph sz="half" idx="1" hasCustomPrompt="1"/>
          </p:nvPr>
        </p:nvSpPr>
        <p:spPr>
          <a:xfrm>
            <a:off x="613173" y="2262184"/>
            <a:ext cx="9646395" cy="6095433"/>
          </a:xfrm>
        </p:spPr>
        <p:txBody>
          <a:bodyPr>
            <a:normAutofit/>
          </a:bodyPr>
          <a:lstStyle>
            <a:lvl1pPr marL="0" indent="0">
              <a:buNone/>
              <a:defRPr sz="3000" b="0" i="0">
                <a:solidFill>
                  <a:srgbClr val="242744"/>
                </a:solidFill>
                <a:latin typeface="Century Gothic" panose="020B0502020202020204" pitchFamily="34" charset="0"/>
              </a:defRPr>
            </a:lvl1pPr>
          </a:lstStyle>
          <a:p>
            <a:pPr lvl="0"/>
            <a:r>
              <a:rPr lang="en-US" dirty="0"/>
              <a:t>Body text.</a:t>
            </a:r>
          </a:p>
        </p:txBody>
      </p:sp>
      <p:pic>
        <p:nvPicPr>
          <p:cNvPr id="10" name="Content Placeholder 12" descr="A picture containing vector graphics&#10;&#10;Description automatically generated">
            <a:extLst>
              <a:ext uri="{FF2B5EF4-FFF2-40B4-BE49-F238E27FC236}">
                <a16:creationId xmlns:a16="http://schemas.microsoft.com/office/drawing/2014/main" id="{9E64BD18-5D0C-4811-8D9C-2A814EA708DF}"/>
              </a:ext>
            </a:extLst>
          </p:cNvPr>
          <p:cNvPicPr>
            <a:picLocks noChangeAspect="1"/>
          </p:cNvPicPr>
          <p:nvPr userDrawn="1"/>
        </p:nvPicPr>
        <p:blipFill>
          <a:blip r:embed="rId3"/>
          <a:stretch>
            <a:fillRect/>
          </a:stretch>
        </p:blipFill>
        <p:spPr>
          <a:xfrm>
            <a:off x="10789670" y="2262185"/>
            <a:ext cx="785738" cy="615336"/>
          </a:xfrm>
          <a:prstGeom prst="rect">
            <a:avLst/>
          </a:prstGeom>
          <a:noFill/>
        </p:spPr>
      </p:pic>
    </p:spTree>
    <p:extLst>
      <p:ext uri="{BB962C8B-B14F-4D97-AF65-F5344CB8AC3E}">
        <p14:creationId xmlns:p14="http://schemas.microsoft.com/office/powerpoint/2010/main" val="1946984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6A049895-4A12-A248-B38A-FA2A88603EFD}"/>
              </a:ext>
            </a:extLst>
          </p:cNvPr>
          <p:cNvSpPr>
            <a:spLocks noGrp="1"/>
          </p:cNvSpPr>
          <p:nvPr>
            <p:ph sz="half" idx="2" hasCustomPrompt="1"/>
          </p:nvPr>
        </p:nvSpPr>
        <p:spPr>
          <a:xfrm>
            <a:off x="9732723" y="603647"/>
            <a:ext cx="7862334" cy="7991714"/>
          </a:xfrm>
          <a:solidFill>
            <a:schemeClr val="bg1">
              <a:lumMod val="85000"/>
            </a:schemeClr>
          </a:solidFill>
        </p:spPr>
        <p:txBody>
          <a:bodyPr anchor="t">
            <a:normAutofit/>
          </a:bodyPr>
          <a:lstStyle>
            <a:lvl1pPr marL="0" indent="0" algn="l">
              <a:buNone/>
              <a:defRPr sz="2700" b="0" i="1">
                <a:solidFill>
                  <a:schemeClr val="bg1"/>
                </a:solidFill>
                <a:latin typeface="DM Sans" pitchFamily="2" charset="77"/>
              </a:defRPr>
            </a:lvl1pPr>
          </a:lstStyle>
          <a:p>
            <a:pPr lvl="0"/>
            <a:r>
              <a:rPr lang="en-US" dirty="0"/>
              <a:t>Image</a:t>
            </a:r>
          </a:p>
        </p:txBody>
      </p:sp>
      <p:sp>
        <p:nvSpPr>
          <p:cNvPr id="5" name="Title 1">
            <a:extLst>
              <a:ext uri="{FF2B5EF4-FFF2-40B4-BE49-F238E27FC236}">
                <a16:creationId xmlns:a16="http://schemas.microsoft.com/office/drawing/2014/main" id="{38A6CD00-E3C5-4D72-90F8-38CE57F17E1D}"/>
              </a:ext>
            </a:extLst>
          </p:cNvPr>
          <p:cNvSpPr>
            <a:spLocks noGrp="1"/>
          </p:cNvSpPr>
          <p:nvPr>
            <p:ph type="title" hasCustomPrompt="1"/>
          </p:nvPr>
        </p:nvSpPr>
        <p:spPr>
          <a:xfrm>
            <a:off x="613175" y="603647"/>
            <a:ext cx="8530826" cy="1089042"/>
          </a:xfrm>
        </p:spPr>
        <p:txBody>
          <a:bodyPr anchor="t">
            <a:normAutofit/>
          </a:bodyPr>
          <a:lstStyle>
            <a:lvl1pPr>
              <a:defRPr sz="7200" b="1" i="0">
                <a:solidFill>
                  <a:srgbClr val="D8952F"/>
                </a:solidFill>
                <a:latin typeface="Century Gothic" panose="020B0502020202020204" pitchFamily="34" charset="0"/>
              </a:defRPr>
            </a:lvl1pPr>
          </a:lstStyle>
          <a:p>
            <a:r>
              <a:rPr lang="en-US" dirty="0"/>
              <a:t>Slide Title</a:t>
            </a:r>
          </a:p>
        </p:txBody>
      </p:sp>
      <p:sp>
        <p:nvSpPr>
          <p:cNvPr id="7" name="Content Placeholder 2">
            <a:extLst>
              <a:ext uri="{FF2B5EF4-FFF2-40B4-BE49-F238E27FC236}">
                <a16:creationId xmlns:a16="http://schemas.microsoft.com/office/drawing/2014/main" id="{BDA842FF-2870-F5E0-5CA4-1159EEBCCA58}"/>
              </a:ext>
            </a:extLst>
          </p:cNvPr>
          <p:cNvSpPr>
            <a:spLocks noGrp="1"/>
          </p:cNvSpPr>
          <p:nvPr>
            <p:ph sz="half" idx="1" hasCustomPrompt="1"/>
          </p:nvPr>
        </p:nvSpPr>
        <p:spPr>
          <a:xfrm>
            <a:off x="613173" y="2262184"/>
            <a:ext cx="8530827" cy="6095433"/>
          </a:xfrm>
        </p:spPr>
        <p:txBody>
          <a:bodyPr>
            <a:normAutofit/>
          </a:bodyPr>
          <a:lstStyle>
            <a:lvl1pPr marL="0" indent="0">
              <a:buNone/>
              <a:defRPr sz="3000" b="0" i="0">
                <a:solidFill>
                  <a:srgbClr val="242744"/>
                </a:solidFill>
                <a:latin typeface="Century Gothic" panose="020B0502020202020204" pitchFamily="34" charset="0"/>
              </a:defRPr>
            </a:lvl1pPr>
          </a:lstStyle>
          <a:p>
            <a:pPr lvl="0"/>
            <a:r>
              <a:rPr lang="en-US" dirty="0"/>
              <a:t>Body text.</a:t>
            </a:r>
          </a:p>
        </p:txBody>
      </p:sp>
    </p:spTree>
    <p:extLst>
      <p:ext uri="{BB962C8B-B14F-4D97-AF65-F5344CB8AC3E}">
        <p14:creationId xmlns:p14="http://schemas.microsoft.com/office/powerpoint/2010/main" val="326824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9B8417-20FC-654A-8ACE-364BA06E071E}"/>
              </a:ext>
            </a:extLst>
          </p:cNvPr>
          <p:cNvSpPr>
            <a:spLocks noGrp="1"/>
          </p:cNvSpPr>
          <p:nvPr>
            <p:ph type="title" hasCustomPrompt="1"/>
          </p:nvPr>
        </p:nvSpPr>
        <p:spPr>
          <a:xfrm rot="16200000">
            <a:off x="-3208884" y="4349094"/>
            <a:ext cx="8306981" cy="1162533"/>
          </a:xfrm>
        </p:spPr>
        <p:txBody>
          <a:bodyPr>
            <a:normAutofit/>
          </a:bodyPr>
          <a:lstStyle>
            <a:lvl1pPr>
              <a:defRPr sz="7200" b="1" i="0">
                <a:solidFill>
                  <a:srgbClr val="D8952F"/>
                </a:solidFill>
                <a:latin typeface="Century Gothic" panose="020B0502020202020204" pitchFamily="34" charset="0"/>
              </a:defRPr>
            </a:lvl1pPr>
          </a:lstStyle>
          <a:p>
            <a:r>
              <a:rPr lang="en-US" dirty="0"/>
              <a:t>Slide Title</a:t>
            </a:r>
          </a:p>
        </p:txBody>
      </p:sp>
    </p:spTree>
    <p:extLst>
      <p:ext uri="{BB962C8B-B14F-4D97-AF65-F5344CB8AC3E}">
        <p14:creationId xmlns:p14="http://schemas.microsoft.com/office/powerpoint/2010/main" val="119029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56DC88FE-BC52-8149-ADD1-748B6510F6F2}"/>
              </a:ext>
            </a:extLst>
          </p:cNvPr>
          <p:cNvSpPr>
            <a:spLocks noGrp="1"/>
          </p:cNvSpPr>
          <p:nvPr>
            <p:ph sz="half" idx="2" hasCustomPrompt="1"/>
          </p:nvPr>
        </p:nvSpPr>
        <p:spPr>
          <a:xfrm>
            <a:off x="5340095" y="620839"/>
            <a:ext cx="12254960" cy="7618499"/>
          </a:xfrm>
          <a:solidFill>
            <a:schemeClr val="bg1">
              <a:lumMod val="85000"/>
            </a:schemeClr>
          </a:solidFill>
        </p:spPr>
        <p:txBody>
          <a:bodyPr anchor="t">
            <a:normAutofit/>
          </a:bodyPr>
          <a:lstStyle>
            <a:lvl1pPr marL="0" indent="0" algn="l">
              <a:buNone/>
              <a:defRPr sz="2700" b="0" i="1">
                <a:solidFill>
                  <a:schemeClr val="bg1"/>
                </a:solidFill>
                <a:latin typeface="DM Sans" pitchFamily="2" charset="77"/>
              </a:defRPr>
            </a:lvl1pPr>
          </a:lstStyle>
          <a:p>
            <a:pPr lvl="0"/>
            <a:r>
              <a:rPr lang="en-US" dirty="0"/>
              <a:t>Image</a:t>
            </a:r>
          </a:p>
        </p:txBody>
      </p:sp>
    </p:spTree>
    <p:extLst>
      <p:ext uri="{BB962C8B-B14F-4D97-AF65-F5344CB8AC3E}">
        <p14:creationId xmlns:p14="http://schemas.microsoft.com/office/powerpoint/2010/main" val="957402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3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_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38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logo&#10;&#10;Description automatically generated">
            <a:extLst>
              <a:ext uri="{FF2B5EF4-FFF2-40B4-BE49-F238E27FC236}">
                <a16:creationId xmlns:a16="http://schemas.microsoft.com/office/drawing/2014/main" id="{368C7BE1-55AE-94ED-B541-33346469A701}"/>
              </a:ext>
            </a:extLst>
          </p:cNvPr>
          <p:cNvPicPr>
            <a:picLocks noChangeAspect="1"/>
          </p:cNvPicPr>
          <p:nvPr userDrawn="1"/>
        </p:nvPicPr>
        <p:blipFill>
          <a:blip r:embed="rId3"/>
          <a:stretch>
            <a:fillRect/>
          </a:stretch>
        </p:blipFill>
        <p:spPr>
          <a:xfrm>
            <a:off x="5150112" y="3093893"/>
            <a:ext cx="7987776" cy="2745798"/>
          </a:xfrm>
          <a:prstGeom prst="rect">
            <a:avLst/>
          </a:prstGeom>
        </p:spPr>
      </p:pic>
    </p:spTree>
    <p:extLst>
      <p:ext uri="{BB962C8B-B14F-4D97-AF65-F5344CB8AC3E}">
        <p14:creationId xmlns:p14="http://schemas.microsoft.com/office/powerpoint/2010/main" val="3729892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121" y="20578"/>
            <a:ext cx="18271758" cy="10245845"/>
          </a:xfrm>
          <a:prstGeom prst="rect">
            <a:avLst/>
          </a:prstGeom>
        </p:spPr>
      </p:pic>
      <p:sp>
        <p:nvSpPr>
          <p:cNvPr id="2" name="Title 1"/>
          <p:cNvSpPr>
            <a:spLocks noGrp="1"/>
          </p:cNvSpPr>
          <p:nvPr>
            <p:ph type="ctrTitle"/>
          </p:nvPr>
        </p:nvSpPr>
        <p:spPr bwMode="white">
          <a:xfrm>
            <a:off x="503040" y="4495428"/>
            <a:ext cx="16417824" cy="1620180"/>
          </a:xfrm>
          <a:prstGeom prst="rect">
            <a:avLst/>
          </a:prstGeom>
        </p:spPr>
        <p:txBody>
          <a:bodyPr/>
          <a:lstStyle>
            <a:lvl1pPr algn="l">
              <a:defRPr sz="4800" b="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3" name="Subtitle 2"/>
          <p:cNvSpPr>
            <a:spLocks noGrp="1"/>
          </p:cNvSpPr>
          <p:nvPr>
            <p:ph type="subTitle" idx="1"/>
          </p:nvPr>
        </p:nvSpPr>
        <p:spPr bwMode="white">
          <a:xfrm>
            <a:off x="539693" y="7195728"/>
            <a:ext cx="11953328" cy="1046448"/>
          </a:xfrm>
          <a:prstGeom prst="rect">
            <a:avLst/>
          </a:prstGeom>
        </p:spPr>
        <p:txBody>
          <a:bodyPr/>
          <a:lstStyle>
            <a:lvl1pPr marL="0" indent="0" algn="l">
              <a:buNone/>
              <a:defRPr sz="3600">
                <a:solidFill>
                  <a:schemeClr val="bg1"/>
                </a:solidFill>
                <a:latin typeface="Calibri" panose="020F0502020204030204" pitchFamily="34" charset="0"/>
                <a:cs typeface="Calibri" panose="020F0502020204030204" pitchFamily="34" charset="0"/>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GB"/>
          </a:p>
        </p:txBody>
      </p:sp>
      <p:pic>
        <p:nvPicPr>
          <p:cNvPr id="10" name="Picture 9">
            <a:extLst>
              <a:ext uri="{FF2B5EF4-FFF2-40B4-BE49-F238E27FC236}">
                <a16:creationId xmlns:a16="http://schemas.microsoft.com/office/drawing/2014/main" id="{1AC2F3FF-CDE0-B042-BD86-CB0A431C89A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9064" y="603143"/>
            <a:ext cx="3219450" cy="857250"/>
          </a:xfrm>
          <a:prstGeom prst="rect">
            <a:avLst/>
          </a:prstGeom>
        </p:spPr>
      </p:pic>
      <p:pic>
        <p:nvPicPr>
          <p:cNvPr id="11" name="Picture 10">
            <a:extLst>
              <a:ext uri="{FF2B5EF4-FFF2-40B4-BE49-F238E27FC236}">
                <a16:creationId xmlns:a16="http://schemas.microsoft.com/office/drawing/2014/main" id="{84F1595C-9A2E-4A4B-B7C7-7FB98AFCCFB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42476" y="2883194"/>
            <a:ext cx="6172200" cy="6267450"/>
          </a:xfrm>
          <a:prstGeom prst="rect">
            <a:avLst/>
          </a:prstGeom>
        </p:spPr>
      </p:pic>
      <p:pic>
        <p:nvPicPr>
          <p:cNvPr id="12" name="Picture 11">
            <a:extLst>
              <a:ext uri="{FF2B5EF4-FFF2-40B4-BE49-F238E27FC236}">
                <a16:creationId xmlns:a16="http://schemas.microsoft.com/office/drawing/2014/main" id="{1F3DD7B0-1C37-734E-8502-145F58AA5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734003" y="9011422"/>
            <a:ext cx="2347335" cy="619697"/>
          </a:xfrm>
          <a:prstGeom prst="rect">
            <a:avLst/>
          </a:prstGeom>
        </p:spPr>
      </p:pic>
      <p:sp>
        <p:nvSpPr>
          <p:cNvPr id="13" name="www.nga.org.uk" descr="nga.org.uk">
            <a:extLst>
              <a:ext uri="{FF2B5EF4-FFF2-40B4-BE49-F238E27FC236}">
                <a16:creationId xmlns:a16="http://schemas.microsoft.com/office/drawing/2014/main" id="{40D1D2F1-BBDB-4293-B3F0-155687A65BF7}"/>
              </a:ext>
              <a:ext uri="{C183D7F6-B498-43B3-948B-1728B52AA6E4}">
                <adec:decorative xmlns:adec="http://schemas.microsoft.com/office/drawing/2017/decorative" val="0"/>
              </a:ext>
            </a:extLst>
          </p:cNvPr>
          <p:cNvSpPr txBox="1"/>
          <p:nvPr userDrawn="1"/>
        </p:nvSpPr>
        <p:spPr>
          <a:xfrm>
            <a:off x="14349316" y="9154535"/>
            <a:ext cx="3089438"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3600" b="0" i="0" err="1">
                <a:solidFill>
                  <a:schemeClr val="bg1"/>
                </a:solidFill>
                <a:latin typeface="Calibri" panose="020F0502020204030204" pitchFamily="34" charset="0"/>
                <a:ea typeface="Helvetica 65 Medium" charset="0"/>
                <a:cs typeface="Calibri" panose="020F0502020204030204" pitchFamily="34" charset="0"/>
              </a:rPr>
              <a:t>www.nga.org.uk</a:t>
            </a:r>
            <a:endParaRPr lang="en-US" sz="3600" b="0" i="0">
              <a:solidFill>
                <a:schemeClr val="bg1"/>
              </a:solidFill>
              <a:latin typeface="Calibri" panose="020F0502020204030204" pitchFamily="34" charset="0"/>
              <a:ea typeface="Helvetica 65 Medium" charset="0"/>
              <a:cs typeface="Calibri" panose="020F0502020204030204" pitchFamily="34" charset="0"/>
            </a:endParaRPr>
          </a:p>
        </p:txBody>
      </p:sp>
      <p:pic>
        <p:nvPicPr>
          <p:cNvPr id="5" name="Picture 4">
            <a:extLst>
              <a:ext uri="{FF2B5EF4-FFF2-40B4-BE49-F238E27FC236}">
                <a16:creationId xmlns:a16="http://schemas.microsoft.com/office/drawing/2014/main" id="{DBB524CF-4F2F-473D-811C-369CC2774403}"/>
              </a:ext>
              <a:ext uri="{C183D7F6-B498-43B3-948B-1728B52AA6E4}">
                <adec:decorative xmlns:adec="http://schemas.microsoft.com/office/drawing/2017/decorative" val="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435" t="32238" r="24979" b="30329"/>
          <a:stretch/>
        </p:blipFill>
        <p:spPr>
          <a:xfrm>
            <a:off x="14349316" y="390973"/>
            <a:ext cx="3343688" cy="1338836"/>
          </a:xfrm>
          <a:prstGeom prst="rect">
            <a:avLst/>
          </a:prstGeom>
        </p:spPr>
      </p:pic>
    </p:spTree>
    <p:extLst>
      <p:ext uri="{BB962C8B-B14F-4D97-AF65-F5344CB8AC3E}">
        <p14:creationId xmlns:p14="http://schemas.microsoft.com/office/powerpoint/2010/main" val="404384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2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903"/>
          <a:stretch/>
        </p:blipFill>
        <p:spPr>
          <a:xfrm>
            <a:off x="8876" y="9247957"/>
            <a:ext cx="18270248" cy="1038620"/>
          </a:xfrm>
          <a:prstGeom prst="rect">
            <a:avLst/>
          </a:prstGeom>
        </p:spPr>
      </p:pic>
      <p:sp>
        <p:nvSpPr>
          <p:cNvPr id="2" name="Title 1"/>
          <p:cNvSpPr>
            <a:spLocks noGrp="1"/>
          </p:cNvSpPr>
          <p:nvPr>
            <p:ph type="title"/>
          </p:nvPr>
        </p:nvSpPr>
        <p:spPr>
          <a:xfrm>
            <a:off x="908711" y="517002"/>
            <a:ext cx="16459200" cy="1062104"/>
          </a:xfrm>
          <a:prstGeom prst="rect">
            <a:avLst/>
          </a:prstGeom>
        </p:spPr>
        <p:txBody>
          <a:bodyPr/>
          <a:lstStyle>
            <a:lvl1pPr algn="l">
              <a:defRPr sz="4800" b="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914400" y="1795128"/>
            <a:ext cx="16459200" cy="7291698"/>
          </a:xfrm>
          <a:prstGeom prst="rect">
            <a:avLst/>
          </a:prstGeom>
        </p:spPr>
        <p:txBody>
          <a:bodyPr/>
          <a:lstStyle>
            <a:lvl1pPr marL="514350" indent="-514350">
              <a:lnSpc>
                <a:spcPct val="100000"/>
              </a:lnSpc>
              <a:buClr>
                <a:schemeClr val="accent1"/>
              </a:buClr>
              <a:buFont typeface="Wingdings" panose="05000000000000000000" pitchFamily="2" charset="2"/>
              <a:buChar char="§"/>
              <a:defRPr sz="3600">
                <a:latin typeface="Calibri" panose="020F0502020204030204" pitchFamily="34" charset="0"/>
                <a:cs typeface="Calibri" panose="020F0502020204030204" pitchFamily="34" charset="0"/>
              </a:defRPr>
            </a:lvl1pPr>
            <a:lvl2pPr>
              <a:lnSpc>
                <a:spcPct val="100000"/>
              </a:lnSpc>
              <a:buClr>
                <a:schemeClr val="accent1"/>
              </a:buClr>
              <a:defRPr sz="3600">
                <a:latin typeface="Calibri" panose="020F0502020204030204" pitchFamily="34" charset="0"/>
                <a:cs typeface="Calibri" panose="020F0502020204030204" pitchFamily="34" charset="0"/>
              </a:defRPr>
            </a:lvl2pPr>
            <a:lvl3pPr marL="1714500" indent="-342900">
              <a:lnSpc>
                <a:spcPct val="100000"/>
              </a:lnSpc>
              <a:buClr>
                <a:schemeClr val="accent1"/>
              </a:buClr>
              <a:buFont typeface="Wingdings" panose="05000000000000000000" pitchFamily="2" charset="2"/>
              <a:buChar char="§"/>
              <a:defRPr sz="3600">
                <a:latin typeface="Calibri" panose="020F0502020204030204" pitchFamily="34" charset="0"/>
                <a:cs typeface="Calibri" panose="020F0502020204030204" pitchFamily="34" charset="0"/>
              </a:defRPr>
            </a:lvl3pPr>
            <a:lvl4pPr>
              <a:lnSpc>
                <a:spcPct val="100000"/>
              </a:lnSpc>
              <a:buClr>
                <a:schemeClr val="accent1"/>
              </a:buClr>
              <a:defRPr sz="3600">
                <a:latin typeface="Calibri" panose="020F0502020204030204" pitchFamily="34" charset="0"/>
                <a:cs typeface="Calibri" panose="020F0502020204030204" pitchFamily="34" charset="0"/>
              </a:defRPr>
            </a:lvl4pPr>
            <a:lvl5pPr>
              <a:lnSpc>
                <a:spcPct val="100000"/>
              </a:lnSpc>
              <a:buClr>
                <a:schemeClr val="accent1"/>
              </a:buClr>
              <a:defRPr sz="36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Date Placeholder 6">
            <a:extLst>
              <a:ext uri="{C183D7F6-B498-43B3-948B-1728B52AA6E4}">
                <adec:decorative xmlns:adec="http://schemas.microsoft.com/office/drawing/2017/decorative" val="1"/>
              </a:ext>
            </a:extLst>
          </p:cNvPr>
          <p:cNvSpPr txBox="1">
            <a:spLocks/>
          </p:cNvSpPr>
          <p:nvPr userDrawn="1"/>
        </p:nvSpPr>
        <p:spPr bwMode="white">
          <a:xfrm>
            <a:off x="503040" y="9680004"/>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NGA 2021</a:t>
            </a:r>
          </a:p>
        </p:txBody>
      </p:sp>
    </p:spTree>
    <p:extLst>
      <p:ext uri="{BB962C8B-B14F-4D97-AF65-F5344CB8AC3E}">
        <p14:creationId xmlns:p14="http://schemas.microsoft.com/office/powerpoint/2010/main" val="250324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amp; background ">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 y="427"/>
            <a:ext cx="18270248" cy="10286150"/>
          </a:xfrm>
          <a:prstGeom prst="rect">
            <a:avLst/>
          </a:prstGeom>
        </p:spPr>
      </p:pic>
      <p:sp>
        <p:nvSpPr>
          <p:cNvPr id="2" name="Title 1"/>
          <p:cNvSpPr>
            <a:spLocks noGrp="1"/>
          </p:cNvSpPr>
          <p:nvPr>
            <p:ph type="title"/>
          </p:nvPr>
        </p:nvSpPr>
        <p:spPr>
          <a:xfrm>
            <a:off x="908711" y="517002"/>
            <a:ext cx="16459200" cy="1062104"/>
          </a:xfrm>
          <a:prstGeom prst="rect">
            <a:avLst/>
          </a:prstGeom>
        </p:spPr>
        <p:txBody>
          <a:bodyPr/>
          <a:lstStyle>
            <a:lvl1pPr algn="l">
              <a:defRPr sz="4800" b="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914400" y="1795128"/>
            <a:ext cx="16459200" cy="7291698"/>
          </a:xfrm>
          <a:prstGeom prst="rect">
            <a:avLst/>
          </a:prstGeom>
        </p:spPr>
        <p:txBody>
          <a:bodyPr/>
          <a:lstStyle>
            <a:lvl1pPr marL="514350" indent="-514350">
              <a:lnSpc>
                <a:spcPct val="100000"/>
              </a:lnSpc>
              <a:buClr>
                <a:schemeClr val="accent1"/>
              </a:buClr>
              <a:buFont typeface="Wingdings" panose="05000000000000000000" pitchFamily="2" charset="2"/>
              <a:buChar char="§"/>
              <a:defRPr sz="3600">
                <a:latin typeface="Calibri" panose="020F0502020204030204" pitchFamily="34" charset="0"/>
                <a:cs typeface="Calibri" panose="020F0502020204030204" pitchFamily="34" charset="0"/>
              </a:defRPr>
            </a:lvl1pPr>
            <a:lvl2pPr>
              <a:lnSpc>
                <a:spcPct val="100000"/>
              </a:lnSpc>
              <a:buClr>
                <a:schemeClr val="accent1"/>
              </a:buClr>
              <a:defRPr sz="3600">
                <a:latin typeface="Calibri" panose="020F0502020204030204" pitchFamily="34" charset="0"/>
                <a:cs typeface="Calibri" panose="020F0502020204030204" pitchFamily="34" charset="0"/>
              </a:defRPr>
            </a:lvl2pPr>
            <a:lvl3pPr marL="1714500" indent="-342900">
              <a:lnSpc>
                <a:spcPct val="100000"/>
              </a:lnSpc>
              <a:buClr>
                <a:schemeClr val="accent1"/>
              </a:buClr>
              <a:buFont typeface="Wingdings" panose="05000000000000000000" pitchFamily="2" charset="2"/>
              <a:buChar char="§"/>
              <a:defRPr sz="3600">
                <a:latin typeface="Calibri" panose="020F0502020204030204" pitchFamily="34" charset="0"/>
                <a:cs typeface="Calibri" panose="020F0502020204030204" pitchFamily="34" charset="0"/>
              </a:defRPr>
            </a:lvl3pPr>
            <a:lvl4pPr>
              <a:lnSpc>
                <a:spcPct val="100000"/>
              </a:lnSpc>
              <a:buClr>
                <a:schemeClr val="accent1"/>
              </a:buClr>
              <a:defRPr sz="3600">
                <a:latin typeface="Calibri" panose="020F0502020204030204" pitchFamily="34" charset="0"/>
                <a:cs typeface="Calibri" panose="020F0502020204030204" pitchFamily="34" charset="0"/>
              </a:defRPr>
            </a:lvl4pPr>
            <a:lvl5pPr>
              <a:lnSpc>
                <a:spcPct val="100000"/>
              </a:lnSpc>
              <a:buClr>
                <a:schemeClr val="accent1"/>
              </a:buClr>
              <a:defRPr sz="36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Date Placeholder 6">
            <a:extLst>
              <a:ext uri="{C183D7F6-B498-43B3-948B-1728B52AA6E4}">
                <adec:decorative xmlns:adec="http://schemas.microsoft.com/office/drawing/2017/decorative" val="1"/>
              </a:ext>
            </a:extLst>
          </p:cNvPr>
          <p:cNvSpPr txBox="1">
            <a:spLocks/>
          </p:cNvSpPr>
          <p:nvPr userDrawn="1"/>
        </p:nvSpPr>
        <p:spPr bwMode="white">
          <a:xfrm>
            <a:off x="503040" y="9680004"/>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NGA 2021</a:t>
            </a:r>
          </a:p>
        </p:txBody>
      </p:sp>
    </p:spTree>
    <p:extLst>
      <p:ext uri="{BB962C8B-B14F-4D97-AF65-F5344CB8AC3E}">
        <p14:creationId xmlns:p14="http://schemas.microsoft.com/office/powerpoint/2010/main" val="109486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p:cNvSpPr>
            <a:spLocks noGrp="1"/>
          </p:cNvSpPr>
          <p:nvPr>
            <p:ph type="title"/>
          </p:nvPr>
        </p:nvSpPr>
        <p:spPr>
          <a:xfrm>
            <a:off x="908711" y="517002"/>
            <a:ext cx="16459200" cy="1062104"/>
          </a:xfrm>
          <a:prstGeom prst="rect">
            <a:avLst/>
          </a:prstGeom>
        </p:spPr>
        <p:txBody>
          <a:bodyPr/>
          <a:lstStyle>
            <a:lvl1pPr algn="l">
              <a:defRPr sz="4800" b="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4" name="Content Placeholder 2"/>
          <p:cNvSpPr>
            <a:spLocks noGrp="1"/>
          </p:cNvSpPr>
          <p:nvPr>
            <p:ph idx="1"/>
          </p:nvPr>
        </p:nvSpPr>
        <p:spPr>
          <a:xfrm>
            <a:off x="914400" y="1795128"/>
            <a:ext cx="16459200" cy="7743726"/>
          </a:xfrm>
          <a:prstGeom prst="rect">
            <a:avLst/>
          </a:prstGeom>
        </p:spPr>
        <p:txBody>
          <a:bodyPr/>
          <a:lstStyle>
            <a:lvl1pPr marL="514350" indent="-514350">
              <a:lnSpc>
                <a:spcPct val="100000"/>
              </a:lnSpc>
              <a:buClr>
                <a:schemeClr val="accent1"/>
              </a:buClr>
              <a:buFont typeface="Wingdings" panose="05000000000000000000" pitchFamily="2" charset="2"/>
              <a:buChar char="§"/>
              <a:defRPr sz="3600">
                <a:latin typeface="Calibri" panose="020F0502020204030204" pitchFamily="34" charset="0"/>
                <a:cs typeface="Calibri" panose="020F0502020204030204" pitchFamily="34" charset="0"/>
              </a:defRPr>
            </a:lvl1pPr>
            <a:lvl2pPr>
              <a:lnSpc>
                <a:spcPct val="100000"/>
              </a:lnSpc>
              <a:buClr>
                <a:schemeClr val="accent1"/>
              </a:buClr>
              <a:defRPr sz="3600">
                <a:latin typeface="Calibri" panose="020F0502020204030204" pitchFamily="34" charset="0"/>
                <a:cs typeface="Calibri" panose="020F0502020204030204" pitchFamily="34" charset="0"/>
              </a:defRPr>
            </a:lvl2pPr>
            <a:lvl3pPr marL="1714500" indent="-342900">
              <a:lnSpc>
                <a:spcPct val="100000"/>
              </a:lnSpc>
              <a:buClr>
                <a:schemeClr val="accent1"/>
              </a:buClr>
              <a:buFont typeface="Wingdings" panose="05000000000000000000" pitchFamily="2" charset="2"/>
              <a:buChar char="§"/>
              <a:defRPr sz="3600">
                <a:latin typeface="Calibri" panose="020F0502020204030204" pitchFamily="34" charset="0"/>
                <a:cs typeface="Calibri" panose="020F0502020204030204" pitchFamily="34" charset="0"/>
              </a:defRPr>
            </a:lvl3pPr>
            <a:lvl4pPr>
              <a:lnSpc>
                <a:spcPct val="100000"/>
              </a:lnSpc>
              <a:buClr>
                <a:schemeClr val="accent1"/>
              </a:buClr>
              <a:defRPr sz="3600">
                <a:latin typeface="Calibri" panose="020F0502020204030204" pitchFamily="34" charset="0"/>
                <a:cs typeface="Calibri" panose="020F0502020204030204" pitchFamily="34" charset="0"/>
              </a:defRPr>
            </a:lvl4pPr>
            <a:lvl5pPr>
              <a:lnSpc>
                <a:spcPct val="100000"/>
              </a:lnSpc>
              <a:buClr>
                <a:schemeClr val="accent1"/>
              </a:buClr>
              <a:defRPr sz="36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6">
            <a:extLst>
              <a:ext uri="{C183D7F6-B498-43B3-948B-1728B52AA6E4}">
                <adec:decorative xmlns:adec="http://schemas.microsoft.com/office/drawing/2017/decorative" val="1"/>
              </a:ext>
            </a:extLst>
          </p:cNvPr>
          <p:cNvSpPr txBox="1">
            <a:spLocks/>
          </p:cNvSpPr>
          <p:nvPr userDrawn="1"/>
        </p:nvSpPr>
        <p:spPr bwMode="white">
          <a:xfrm>
            <a:off x="503040" y="9680004"/>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bg1"/>
                </a:solidFill>
                <a:effectLst/>
                <a:uLnTx/>
                <a:uFillTx/>
                <a:latin typeface="Calibri Light" panose="020F0302020204030204" pitchFamily="34" charset="0"/>
                <a:ea typeface="+mn-ea"/>
                <a:cs typeface="Arial" pitchFamily="34" charset="0"/>
              </a:rPr>
              <a:t>© NGA 2017</a:t>
            </a:r>
          </a:p>
        </p:txBody>
      </p:sp>
      <p:sp>
        <p:nvSpPr>
          <p:cNvPr id="8" name="Date Placeholder 6">
            <a:extLst>
              <a:ext uri="{C183D7F6-B498-43B3-948B-1728B52AA6E4}">
                <adec:decorative xmlns:adec="http://schemas.microsoft.com/office/drawing/2017/decorative" val="1"/>
              </a:ext>
            </a:extLst>
          </p:cNvPr>
          <p:cNvSpPr txBox="1">
            <a:spLocks/>
          </p:cNvSpPr>
          <p:nvPr userDrawn="1"/>
        </p:nvSpPr>
        <p:spPr bwMode="white">
          <a:xfrm>
            <a:off x="502200" y="9682200"/>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 NGA 2021</a:t>
            </a:r>
          </a:p>
        </p:txBody>
      </p:sp>
    </p:spTree>
    <p:extLst>
      <p:ext uri="{BB962C8B-B14F-4D97-AF65-F5344CB8AC3E}">
        <p14:creationId xmlns:p14="http://schemas.microsoft.com/office/powerpoint/2010/main" val="122811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121" y="20578"/>
            <a:ext cx="18271758" cy="10245845"/>
          </a:xfrm>
          <a:prstGeom prst="rect">
            <a:avLst/>
          </a:prstGeom>
        </p:spPr>
      </p:pic>
      <p:sp>
        <p:nvSpPr>
          <p:cNvPr id="2" name="Title 1"/>
          <p:cNvSpPr>
            <a:spLocks noGrp="1"/>
          </p:cNvSpPr>
          <p:nvPr>
            <p:ph type="ctrTitle"/>
          </p:nvPr>
        </p:nvSpPr>
        <p:spPr>
          <a:xfrm>
            <a:off x="511968" y="2767235"/>
            <a:ext cx="16408896" cy="5771879"/>
          </a:xfrm>
          <a:prstGeom prst="rect">
            <a:avLst/>
          </a:prstGeom>
        </p:spPr>
        <p:txBody>
          <a:bodyPr/>
          <a:lstStyle>
            <a:lvl1pPr algn="l">
              <a:defRPr sz="4800" b="0" baseline="0">
                <a:solidFill>
                  <a:schemeClr val="bg1"/>
                </a:solidFill>
                <a:latin typeface="Calibri" panose="020F0502020204030204" pitchFamily="34" charset="0"/>
                <a:cs typeface="Calibri" panose="020F0502020204030204" pitchFamily="34" charset="0"/>
              </a:defRPr>
            </a:lvl1pPr>
          </a:lstStyle>
          <a:p>
            <a:endParaRPr lang="en-GB"/>
          </a:p>
        </p:txBody>
      </p:sp>
      <p:pic>
        <p:nvPicPr>
          <p:cNvPr id="10" name="Picture 9">
            <a:extLst>
              <a:ext uri="{FF2B5EF4-FFF2-40B4-BE49-F238E27FC236}">
                <a16:creationId xmlns:a16="http://schemas.microsoft.com/office/drawing/2014/main" id="{E717017E-D8AC-DE40-BF53-4BE1BF89B92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42476" y="2883194"/>
            <a:ext cx="6172200" cy="6267450"/>
          </a:xfrm>
          <a:prstGeom prst="rect">
            <a:avLst/>
          </a:prstGeom>
        </p:spPr>
      </p:pic>
      <p:sp>
        <p:nvSpPr>
          <p:cNvPr id="11" name="www.nga.org.uk" descr="nga.org.uk">
            <a:extLst>
              <a:ext uri="{FF2B5EF4-FFF2-40B4-BE49-F238E27FC236}">
                <a16:creationId xmlns:a16="http://schemas.microsoft.com/office/drawing/2014/main" id="{BC54586C-5551-4468-B990-07CB367223D7}"/>
              </a:ext>
              <a:ext uri="{C183D7F6-B498-43B3-948B-1728B52AA6E4}">
                <adec:decorative xmlns:adec="http://schemas.microsoft.com/office/drawing/2017/decorative" val="0"/>
              </a:ext>
            </a:extLst>
          </p:cNvPr>
          <p:cNvSpPr txBox="1"/>
          <p:nvPr userDrawn="1"/>
        </p:nvSpPr>
        <p:spPr>
          <a:xfrm>
            <a:off x="14211863" y="9154535"/>
            <a:ext cx="3226890"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3600" b="0" i="0">
                <a:solidFill>
                  <a:schemeClr val="bg1"/>
                </a:solidFill>
                <a:latin typeface="Calibri" panose="020F0502020204030204" pitchFamily="34" charset="0"/>
                <a:ea typeface="Helvetica 65 Medium" charset="0"/>
                <a:cs typeface="Calibri" panose="020F0502020204030204" pitchFamily="34" charset="0"/>
              </a:rPr>
              <a:t>www.nga.org.uk</a:t>
            </a:r>
          </a:p>
        </p:txBody>
      </p:sp>
      <p:pic>
        <p:nvPicPr>
          <p:cNvPr id="12" name="Picture 11">
            <a:extLst>
              <a:ext uri="{FF2B5EF4-FFF2-40B4-BE49-F238E27FC236}">
                <a16:creationId xmlns:a16="http://schemas.microsoft.com/office/drawing/2014/main" id="{B7E43D15-71E2-4C3D-B832-E05A09B5ACE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9064" y="603143"/>
            <a:ext cx="3219450" cy="857250"/>
          </a:xfrm>
          <a:prstGeom prst="rect">
            <a:avLst/>
          </a:prstGeom>
        </p:spPr>
      </p:pic>
      <p:pic>
        <p:nvPicPr>
          <p:cNvPr id="13" name="Picture 12">
            <a:extLst>
              <a:ext uri="{FF2B5EF4-FFF2-40B4-BE49-F238E27FC236}">
                <a16:creationId xmlns:a16="http://schemas.microsoft.com/office/drawing/2014/main" id="{F3CF895D-8AA2-40E0-9776-A2DCE80EF9EF}"/>
              </a:ext>
              <a:ext uri="{C183D7F6-B498-43B3-948B-1728B52AA6E4}">
                <adec:decorative xmlns:adec="http://schemas.microsoft.com/office/drawing/2017/decorative" val="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2435" t="32238" r="24979" b="30329"/>
          <a:stretch/>
        </p:blipFill>
        <p:spPr>
          <a:xfrm>
            <a:off x="14349316" y="390973"/>
            <a:ext cx="3343688" cy="1338836"/>
          </a:xfrm>
          <a:prstGeom prst="rect">
            <a:avLst/>
          </a:prstGeom>
        </p:spPr>
      </p:pic>
      <p:pic>
        <p:nvPicPr>
          <p:cNvPr id="14" name="Picture 13">
            <a:extLst>
              <a:ext uri="{FF2B5EF4-FFF2-40B4-BE49-F238E27FC236}">
                <a16:creationId xmlns:a16="http://schemas.microsoft.com/office/drawing/2014/main" id="{E8993115-6FBA-894E-9D1C-EB19BED099C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734003" y="9011422"/>
            <a:ext cx="2347335" cy="619697"/>
          </a:xfrm>
          <a:prstGeom prst="rect">
            <a:avLst/>
          </a:prstGeom>
        </p:spPr>
      </p:pic>
    </p:spTree>
    <p:extLst>
      <p:ext uri="{BB962C8B-B14F-4D97-AF65-F5344CB8AC3E}">
        <p14:creationId xmlns:p14="http://schemas.microsoft.com/office/powerpoint/2010/main" val="330151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940837" y="7096223"/>
            <a:ext cx="10355730" cy="3180260"/>
          </a:xfrm>
          <a:custGeom>
            <a:avLst/>
            <a:gdLst/>
            <a:ahLst/>
            <a:cxnLst/>
            <a:rect l="l" t="t" r="r" b="b"/>
            <a:pathLst>
              <a:path w="4401184" h="1715770">
                <a:moveTo>
                  <a:pt x="4401146" y="0"/>
                </a:moveTo>
                <a:lnTo>
                  <a:pt x="0" y="1715541"/>
                </a:lnTo>
                <a:lnTo>
                  <a:pt x="2930131" y="1715541"/>
                </a:lnTo>
                <a:lnTo>
                  <a:pt x="4401146" y="1142149"/>
                </a:lnTo>
                <a:lnTo>
                  <a:pt x="4401146" y="0"/>
                </a:lnTo>
                <a:close/>
              </a:path>
            </a:pathLst>
          </a:custGeom>
          <a:solidFill>
            <a:srgbClr val="009444"/>
          </a:solidFill>
        </p:spPr>
        <p:txBody>
          <a:bodyPr wrap="square" lIns="0" tIns="0" rIns="0" bIns="0" rtlCol="0"/>
          <a:lstStyle/>
          <a:p>
            <a:pPr defTabSz="1647429"/>
            <a:endParaRPr sz="3300">
              <a:solidFill>
                <a:prstClr val="black"/>
              </a:solidFill>
            </a:endParaRPr>
          </a:p>
        </p:txBody>
      </p:sp>
      <p:sp>
        <p:nvSpPr>
          <p:cNvPr id="17" name="bk object 17"/>
          <p:cNvSpPr/>
          <p:nvPr/>
        </p:nvSpPr>
        <p:spPr>
          <a:xfrm>
            <a:off x="4393885" y="1027378"/>
            <a:ext cx="13902764" cy="6107465"/>
          </a:xfrm>
          <a:custGeom>
            <a:avLst/>
            <a:gdLst/>
            <a:ahLst/>
            <a:cxnLst/>
            <a:rect l="l" t="t" r="r" b="b"/>
            <a:pathLst>
              <a:path w="5908675" h="3295015">
                <a:moveTo>
                  <a:pt x="5908598" y="0"/>
                </a:moveTo>
                <a:lnTo>
                  <a:pt x="0" y="2303144"/>
                </a:lnTo>
                <a:lnTo>
                  <a:pt x="386486" y="3294646"/>
                </a:lnTo>
                <a:lnTo>
                  <a:pt x="5908598" y="1142161"/>
                </a:lnTo>
                <a:lnTo>
                  <a:pt x="5908598" y="0"/>
                </a:lnTo>
                <a:close/>
              </a:path>
            </a:pathLst>
          </a:custGeom>
          <a:solidFill>
            <a:srgbClr val="009444"/>
          </a:solidFill>
        </p:spPr>
        <p:txBody>
          <a:bodyPr wrap="square" lIns="0" tIns="0" rIns="0" bIns="0" rtlCol="0"/>
          <a:lstStyle/>
          <a:p>
            <a:pPr defTabSz="1647429"/>
            <a:endParaRPr sz="3300">
              <a:solidFill>
                <a:prstClr val="black"/>
              </a:solidFill>
            </a:endParaRPr>
          </a:p>
        </p:txBody>
      </p:sp>
      <p:sp>
        <p:nvSpPr>
          <p:cNvPr id="18" name="bk object 18"/>
          <p:cNvSpPr/>
          <p:nvPr/>
        </p:nvSpPr>
        <p:spPr>
          <a:xfrm>
            <a:off x="-1" y="4"/>
            <a:ext cx="10152530" cy="3117878"/>
          </a:xfrm>
          <a:custGeom>
            <a:avLst/>
            <a:gdLst/>
            <a:ahLst/>
            <a:cxnLst/>
            <a:rect l="l" t="t" r="r" b="b"/>
            <a:pathLst>
              <a:path w="4314825" h="1682114">
                <a:moveTo>
                  <a:pt x="4314431" y="0"/>
                </a:moveTo>
                <a:lnTo>
                  <a:pt x="1384300" y="0"/>
                </a:lnTo>
                <a:lnTo>
                  <a:pt x="0" y="539597"/>
                </a:lnTo>
                <a:lnTo>
                  <a:pt x="0" y="1681746"/>
                </a:lnTo>
                <a:lnTo>
                  <a:pt x="4314431" y="0"/>
                </a:lnTo>
                <a:close/>
              </a:path>
            </a:pathLst>
          </a:custGeom>
          <a:solidFill>
            <a:srgbClr val="009444"/>
          </a:solidFill>
        </p:spPr>
        <p:txBody>
          <a:bodyPr wrap="square" lIns="0" tIns="0" rIns="0" bIns="0" rtlCol="0"/>
          <a:lstStyle/>
          <a:p>
            <a:pPr defTabSz="1647429"/>
            <a:endParaRPr sz="3300">
              <a:solidFill>
                <a:prstClr val="black"/>
              </a:solidFill>
            </a:endParaRPr>
          </a:p>
        </p:txBody>
      </p:sp>
      <p:sp>
        <p:nvSpPr>
          <p:cNvPr id="19" name="bk object 19"/>
          <p:cNvSpPr/>
          <p:nvPr/>
        </p:nvSpPr>
        <p:spPr>
          <a:xfrm>
            <a:off x="11564987" y="2"/>
            <a:ext cx="4066988" cy="10276407"/>
          </a:xfrm>
          <a:custGeom>
            <a:avLst/>
            <a:gdLst/>
            <a:ahLst/>
            <a:cxnLst/>
            <a:rect l="l" t="t" r="r" b="b"/>
            <a:pathLst>
              <a:path w="1728470" h="5544185">
                <a:moveTo>
                  <a:pt x="1728076" y="0"/>
                </a:moveTo>
                <a:lnTo>
                  <a:pt x="656475" y="0"/>
                </a:lnTo>
                <a:lnTo>
                  <a:pt x="0" y="5543994"/>
                </a:lnTo>
                <a:lnTo>
                  <a:pt x="1071600" y="5543994"/>
                </a:lnTo>
                <a:lnTo>
                  <a:pt x="1728076" y="0"/>
                </a:lnTo>
                <a:close/>
              </a:path>
            </a:pathLst>
          </a:custGeom>
          <a:solidFill>
            <a:srgbClr val="8DC63F"/>
          </a:solidFill>
        </p:spPr>
        <p:txBody>
          <a:bodyPr wrap="square" lIns="0" tIns="0" rIns="0" bIns="0" rtlCol="0"/>
          <a:lstStyle/>
          <a:p>
            <a:pPr defTabSz="1647429"/>
            <a:endParaRPr sz="3300">
              <a:solidFill>
                <a:prstClr val="black"/>
              </a:solidFill>
            </a:endParaRPr>
          </a:p>
        </p:txBody>
      </p:sp>
      <p:sp>
        <p:nvSpPr>
          <p:cNvPr id="20" name="bk object 20"/>
          <p:cNvSpPr/>
          <p:nvPr/>
        </p:nvSpPr>
        <p:spPr>
          <a:xfrm>
            <a:off x="1101163" y="867452"/>
            <a:ext cx="16094636" cy="8541506"/>
          </a:xfrm>
          <a:custGeom>
            <a:avLst/>
            <a:gdLst/>
            <a:ahLst/>
            <a:cxnLst/>
            <a:rect l="l" t="t" r="r" b="b"/>
            <a:pathLst>
              <a:path w="6840220" h="4608195">
                <a:moveTo>
                  <a:pt x="0" y="4608004"/>
                </a:moveTo>
                <a:lnTo>
                  <a:pt x="6840004" y="4608004"/>
                </a:lnTo>
                <a:lnTo>
                  <a:pt x="6840004" y="0"/>
                </a:lnTo>
                <a:lnTo>
                  <a:pt x="0" y="0"/>
                </a:lnTo>
                <a:lnTo>
                  <a:pt x="0" y="4608004"/>
                </a:lnTo>
                <a:close/>
              </a:path>
            </a:pathLst>
          </a:custGeom>
          <a:solidFill>
            <a:srgbClr val="FFFFFF"/>
          </a:solidFill>
        </p:spPr>
        <p:txBody>
          <a:bodyPr wrap="square" lIns="0" tIns="0" rIns="0" bIns="0" rtlCol="0"/>
          <a:lstStyle/>
          <a:p>
            <a:pPr defTabSz="1647429"/>
            <a:endParaRPr sz="3300">
              <a:solidFill>
                <a:prstClr val="black"/>
              </a:solidFill>
            </a:endParaRPr>
          </a:p>
        </p:txBody>
      </p:sp>
      <p:sp>
        <p:nvSpPr>
          <p:cNvPr id="2" name="Holder 2"/>
          <p:cNvSpPr>
            <a:spLocks noGrp="1"/>
          </p:cNvSpPr>
          <p:nvPr>
            <p:ph type="title"/>
          </p:nvPr>
        </p:nvSpPr>
        <p:spPr>
          <a:xfrm>
            <a:off x="1494823" y="1100195"/>
            <a:ext cx="15313295" cy="438582"/>
          </a:xfrm>
          <a:prstGeom prst="rect">
            <a:avLst/>
          </a:prstGeom>
        </p:spPr>
        <p:txBody>
          <a:bodyPr lIns="0" tIns="0" rIns="0" bIns="0"/>
          <a:lstStyle>
            <a:lvl1pPr>
              <a:defRPr sz="2850" b="0" i="1">
                <a:solidFill>
                  <a:srgbClr val="009444"/>
                </a:solidFill>
                <a:latin typeface="Arial"/>
                <a:cs typeface="Arial"/>
              </a:defRPr>
            </a:lvl1pPr>
          </a:lstStyle>
          <a:p>
            <a:endParaRPr/>
          </a:p>
        </p:txBody>
      </p:sp>
      <p:sp>
        <p:nvSpPr>
          <p:cNvPr id="3" name="Holder 3"/>
          <p:cNvSpPr>
            <a:spLocks noGrp="1"/>
          </p:cNvSpPr>
          <p:nvPr>
            <p:ph sz="half" idx="2"/>
          </p:nvPr>
        </p:nvSpPr>
        <p:spPr>
          <a:xfrm>
            <a:off x="915147" y="2366011"/>
            <a:ext cx="7961778" cy="738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297650" y="1835706"/>
            <a:ext cx="7297271" cy="230832"/>
          </a:xfrm>
          <a:prstGeom prst="rect">
            <a:avLst/>
          </a:prstGeom>
        </p:spPr>
        <p:txBody>
          <a:bodyPr wrap="square" lIns="0" tIns="0" rIns="0" bIns="0">
            <a:spAutoFit/>
          </a:bodyPr>
          <a:lstStyle>
            <a:lvl1pPr>
              <a:defRPr sz="1500" b="0" i="0">
                <a:solidFill>
                  <a:srgbClr val="515356"/>
                </a:solidFill>
                <a:latin typeface="Arial"/>
                <a:cs typeface="Arial"/>
              </a:defRPr>
            </a:lvl1pPr>
          </a:lstStyle>
          <a:p>
            <a:endParaRPr/>
          </a:p>
        </p:txBody>
      </p:sp>
      <p:sp>
        <p:nvSpPr>
          <p:cNvPr id="5" name="Holder 5"/>
          <p:cNvSpPr>
            <a:spLocks noGrp="1"/>
          </p:cNvSpPr>
          <p:nvPr>
            <p:ph type="ftr" sz="quarter" idx="5"/>
          </p:nvPr>
        </p:nvSpPr>
        <p:spPr>
          <a:xfrm>
            <a:off x="6223001" y="9566915"/>
            <a:ext cx="5856942" cy="415499"/>
          </a:xfrm>
          <a:prstGeom prst="rect">
            <a:avLst/>
          </a:prstGeo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5146" y="9566915"/>
            <a:ext cx="4209677" cy="4154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3/30/2023</a:t>
            </a:fld>
            <a:endParaRPr lang="en-US">
              <a:solidFill>
                <a:prstClr val="black">
                  <a:tint val="75000"/>
                </a:prstClr>
              </a:solidFill>
            </a:endParaRPr>
          </a:p>
        </p:txBody>
      </p:sp>
      <p:sp>
        <p:nvSpPr>
          <p:cNvPr id="7" name="Holder 7"/>
          <p:cNvSpPr>
            <a:spLocks noGrp="1"/>
          </p:cNvSpPr>
          <p:nvPr>
            <p:ph type="sldNum" sz="quarter" idx="7"/>
          </p:nvPr>
        </p:nvSpPr>
        <p:spPr>
          <a:xfrm>
            <a:off x="13178120" y="9566915"/>
            <a:ext cx="4209677" cy="415499"/>
          </a:xfrm>
          <a:prstGeom prst="rect">
            <a:avLst/>
          </a:prstGeo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10086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73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1332E2-4763-1E3D-179A-B86C9F723C61}"/>
              </a:ext>
            </a:extLst>
          </p:cNvPr>
          <p:cNvSpPr>
            <a:spLocks noGrp="1"/>
          </p:cNvSpPr>
          <p:nvPr>
            <p:ph type="dt" sz="half" idx="10"/>
          </p:nvPr>
        </p:nvSpPr>
        <p:spPr/>
        <p:txBody>
          <a:bodyPr/>
          <a:lstStyle/>
          <a:p>
            <a:fld id="{8F2A1214-F275-4AA6-88AC-2D01B130D80D}" type="datetimeFigureOut">
              <a:rPr lang="en-GB" smtClean="0"/>
              <a:t>30/03/2023</a:t>
            </a:fld>
            <a:endParaRPr lang="en-GB"/>
          </a:p>
        </p:txBody>
      </p:sp>
      <p:sp>
        <p:nvSpPr>
          <p:cNvPr id="3" name="Footer Placeholder 2">
            <a:extLst>
              <a:ext uri="{FF2B5EF4-FFF2-40B4-BE49-F238E27FC236}">
                <a16:creationId xmlns:a16="http://schemas.microsoft.com/office/drawing/2014/main" id="{A94774B9-DABB-383B-0830-6A1C1222E60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5DE3F0B-E892-0BB1-FA4E-35E7ADEB9C91}"/>
              </a:ext>
            </a:extLst>
          </p:cNvPr>
          <p:cNvSpPr>
            <a:spLocks noGrp="1"/>
          </p:cNvSpPr>
          <p:nvPr>
            <p:ph type="sldNum" sz="quarter" idx="12"/>
          </p:nvPr>
        </p:nvSpPr>
        <p:spPr/>
        <p:txBody>
          <a:bodyPr/>
          <a:lstStyle/>
          <a:p>
            <a:fld id="{B9D64FCA-151D-48BE-B577-801C122B0D11}" type="slidenum">
              <a:rPr lang="en-GB" smtClean="0"/>
              <a:t>‹#›</a:t>
            </a:fld>
            <a:endParaRPr lang="en-GB"/>
          </a:p>
        </p:txBody>
      </p:sp>
    </p:spTree>
    <p:extLst>
      <p:ext uri="{BB962C8B-B14F-4D97-AF65-F5344CB8AC3E}">
        <p14:creationId xmlns:p14="http://schemas.microsoft.com/office/powerpoint/2010/main" val="681522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1"/>
          <p:cNvSpPr>
            <a:spLocks noGrp="1"/>
          </p:cNvSpPr>
          <p:nvPr>
            <p:ph type="title"/>
          </p:nvPr>
        </p:nvSpPr>
        <p:spPr>
          <a:xfrm>
            <a:off x="908711" y="517002"/>
            <a:ext cx="16459200" cy="1062104"/>
          </a:xfrm>
          <a:prstGeom prst="rect">
            <a:avLst/>
          </a:prstGeom>
        </p:spPr>
        <p:txBody>
          <a:bodyPr/>
          <a:lstStyle>
            <a:lvl1pPr algn="l">
              <a:defRPr sz="4800" b="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4" name="Content Placeholder 2"/>
          <p:cNvSpPr>
            <a:spLocks noGrp="1"/>
          </p:cNvSpPr>
          <p:nvPr>
            <p:ph idx="1"/>
          </p:nvPr>
        </p:nvSpPr>
        <p:spPr>
          <a:xfrm>
            <a:off x="914400" y="1795128"/>
            <a:ext cx="16459200" cy="7291698"/>
          </a:xfrm>
          <a:prstGeom prst="rect">
            <a:avLst/>
          </a:prstGeom>
        </p:spPr>
        <p:txBody>
          <a:bodyPr/>
          <a:lstStyle>
            <a:lvl1pPr marL="514350" indent="-514350">
              <a:lnSpc>
                <a:spcPct val="100000"/>
              </a:lnSpc>
              <a:buClr>
                <a:schemeClr val="accent1"/>
              </a:buClr>
              <a:buFont typeface="Wingdings" panose="05000000000000000000" pitchFamily="2" charset="2"/>
              <a:buChar char="§"/>
              <a:defRPr sz="3600">
                <a:latin typeface="Calibri" panose="020F0502020204030204" pitchFamily="34" charset="0"/>
                <a:cs typeface="Calibri" panose="020F0502020204030204" pitchFamily="34" charset="0"/>
              </a:defRPr>
            </a:lvl1pPr>
            <a:lvl2pPr>
              <a:lnSpc>
                <a:spcPct val="100000"/>
              </a:lnSpc>
              <a:buClr>
                <a:schemeClr val="accent1"/>
              </a:buClr>
              <a:defRPr sz="3600">
                <a:latin typeface="Calibri" panose="020F0502020204030204" pitchFamily="34" charset="0"/>
                <a:cs typeface="Calibri" panose="020F0502020204030204" pitchFamily="34" charset="0"/>
              </a:defRPr>
            </a:lvl2pPr>
            <a:lvl3pPr marL="1714500" indent="-342900">
              <a:lnSpc>
                <a:spcPct val="100000"/>
              </a:lnSpc>
              <a:buClr>
                <a:schemeClr val="accent1"/>
              </a:buClr>
              <a:buFont typeface="Wingdings" panose="05000000000000000000" pitchFamily="2" charset="2"/>
              <a:buChar char="§"/>
              <a:defRPr sz="3600">
                <a:latin typeface="Calibri" panose="020F0502020204030204" pitchFamily="34" charset="0"/>
                <a:cs typeface="Calibri" panose="020F0502020204030204" pitchFamily="34" charset="0"/>
              </a:defRPr>
            </a:lvl3pPr>
            <a:lvl4pPr>
              <a:lnSpc>
                <a:spcPct val="100000"/>
              </a:lnSpc>
              <a:buClr>
                <a:schemeClr val="accent1"/>
              </a:buClr>
              <a:defRPr sz="3600">
                <a:latin typeface="Calibri" panose="020F0502020204030204" pitchFamily="34" charset="0"/>
                <a:cs typeface="Calibri" panose="020F0502020204030204" pitchFamily="34" charset="0"/>
              </a:defRPr>
            </a:lvl4pPr>
            <a:lvl5pPr>
              <a:lnSpc>
                <a:spcPct val="100000"/>
              </a:lnSpc>
              <a:buClr>
                <a:schemeClr val="accent1"/>
              </a:buClr>
              <a:defRPr sz="36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6"/>
          <p:cNvSpPr txBox="1">
            <a:spLocks/>
          </p:cNvSpPr>
          <p:nvPr userDrawn="1"/>
        </p:nvSpPr>
        <p:spPr bwMode="white">
          <a:xfrm>
            <a:off x="503040" y="9680004"/>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bg1"/>
                </a:solidFill>
                <a:effectLst/>
                <a:uLnTx/>
                <a:uFillTx/>
                <a:latin typeface="Calibri Light" panose="020F0302020204030204" pitchFamily="34" charset="0"/>
                <a:ea typeface="+mn-ea"/>
                <a:cs typeface="Arial" pitchFamily="34" charset="0"/>
              </a:rPr>
              <a:t>© NGA 2017</a:t>
            </a:r>
          </a:p>
        </p:txBody>
      </p:sp>
      <p:sp>
        <p:nvSpPr>
          <p:cNvPr id="8" name="Date Placeholder 6"/>
          <p:cNvSpPr txBox="1">
            <a:spLocks/>
          </p:cNvSpPr>
          <p:nvPr userDrawn="1"/>
        </p:nvSpPr>
        <p:spPr bwMode="white">
          <a:xfrm>
            <a:off x="502200" y="9682200"/>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 NGA 2020</a:t>
            </a:r>
          </a:p>
        </p:txBody>
      </p:sp>
    </p:spTree>
    <p:extLst>
      <p:ext uri="{BB962C8B-B14F-4D97-AF65-F5344CB8AC3E}">
        <p14:creationId xmlns:p14="http://schemas.microsoft.com/office/powerpoint/2010/main" val="28227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8D2991-B0D1-4962-8B81-72D33FEF752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017" y="2"/>
            <a:ext cx="18312894" cy="10268913"/>
          </a:xfrm>
          <a:prstGeom prst="rect">
            <a:avLst/>
          </a:prstGeom>
        </p:spPr>
      </p:pic>
      <p:pic>
        <p:nvPicPr>
          <p:cNvPr id="13" name="Picture 12">
            <a:extLst>
              <a:ext uri="{FF2B5EF4-FFF2-40B4-BE49-F238E27FC236}">
                <a16:creationId xmlns:a16="http://schemas.microsoft.com/office/drawing/2014/main" id="{D8213635-76CF-4C6B-96FB-C131DF28E7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98651" y="1022985"/>
            <a:ext cx="3848907" cy="1024857"/>
          </a:xfrm>
          <a:prstGeom prst="rect">
            <a:avLst/>
          </a:prstGeom>
        </p:spPr>
      </p:pic>
      <p:pic>
        <p:nvPicPr>
          <p:cNvPr id="19" name="Picture 18">
            <a:extLst>
              <a:ext uri="{FF2B5EF4-FFF2-40B4-BE49-F238E27FC236}">
                <a16:creationId xmlns:a16="http://schemas.microsoft.com/office/drawing/2014/main" id="{BE3F0A39-56FC-483D-9A94-B9487B969473}"/>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2435" t="32238" r="24979" b="30329"/>
          <a:stretch/>
        </p:blipFill>
        <p:spPr>
          <a:xfrm>
            <a:off x="14321522" y="8344708"/>
            <a:ext cx="3139403" cy="1257038"/>
          </a:xfrm>
          <a:prstGeom prst="rect">
            <a:avLst/>
          </a:prstGeom>
        </p:spPr>
      </p:pic>
      <p:pic>
        <p:nvPicPr>
          <p:cNvPr id="20" name="Picture 19">
            <a:extLst>
              <a:ext uri="{FF2B5EF4-FFF2-40B4-BE49-F238E27FC236}">
                <a16:creationId xmlns:a16="http://schemas.microsoft.com/office/drawing/2014/main" id="{D334ABEF-862D-45C0-9A47-BCED24B7260A}"/>
              </a:ext>
              <a:ext uri="{C183D7F6-B498-43B3-948B-1728B52AA6E4}">
                <adec:decorative xmlns:adec="http://schemas.microsoft.com/office/drawing/2017/decorative" val="1"/>
              </a:ext>
            </a:extLst>
          </p:cNvPr>
          <p:cNvPicPr>
            <a:picLocks noChangeAspect="1"/>
          </p:cNvPicPr>
          <p:nvPr userDrawn="1"/>
        </p:nvPicPr>
        <p:blipFill>
          <a:blip r:embed="rId5">
            <a:alphaModFix amt="30000"/>
            <a:extLst>
              <a:ext uri="{28A0092B-C50C-407E-A947-70E740481C1C}">
                <a14:useLocalDpi xmlns:a14="http://schemas.microsoft.com/office/drawing/2010/main" val="0"/>
              </a:ext>
            </a:extLst>
          </a:blip>
          <a:stretch>
            <a:fillRect/>
          </a:stretch>
        </p:blipFill>
        <p:spPr>
          <a:xfrm>
            <a:off x="11399121" y="2308915"/>
            <a:ext cx="5845893" cy="5936108"/>
          </a:xfrm>
          <a:prstGeom prst="rect">
            <a:avLst/>
          </a:prstGeom>
        </p:spPr>
      </p:pic>
      <p:sp>
        <p:nvSpPr>
          <p:cNvPr id="2" name="Title 1"/>
          <p:cNvSpPr>
            <a:spLocks noGrp="1"/>
          </p:cNvSpPr>
          <p:nvPr>
            <p:ph type="ctrTitle"/>
          </p:nvPr>
        </p:nvSpPr>
        <p:spPr bwMode="white">
          <a:xfrm>
            <a:off x="1042986" y="3318258"/>
            <a:ext cx="15877878" cy="1623828"/>
          </a:xfrm>
          <a:prstGeom prst="rect">
            <a:avLst/>
          </a:prstGeom>
        </p:spPr>
        <p:txBody>
          <a:bodyPr/>
          <a:lstStyle>
            <a:lvl1pPr algn="l">
              <a:defRPr sz="4800" b="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3" name="Subtitle 2"/>
          <p:cNvSpPr>
            <a:spLocks noGrp="1"/>
          </p:cNvSpPr>
          <p:nvPr>
            <p:ph type="subTitle" idx="1"/>
          </p:nvPr>
        </p:nvSpPr>
        <p:spPr bwMode="white">
          <a:xfrm>
            <a:off x="1042986" y="6069152"/>
            <a:ext cx="11450034" cy="1048805"/>
          </a:xfrm>
          <a:prstGeom prst="rect">
            <a:avLst/>
          </a:prstGeom>
        </p:spPr>
        <p:txBody>
          <a:bodyPr/>
          <a:lstStyle>
            <a:lvl1pPr marL="0" indent="0" algn="l">
              <a:buNone/>
              <a:defRPr sz="3600">
                <a:solidFill>
                  <a:schemeClr val="bg1"/>
                </a:solidFill>
                <a:latin typeface="Calibri Light" panose="020F0302020204030204" pitchFamily="34" charset="0"/>
                <a:cs typeface="Calibri Light" panose="020F0302020204030204" pitchFamily="34" charset="0"/>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GB"/>
          </a:p>
        </p:txBody>
      </p:sp>
      <p:sp>
        <p:nvSpPr>
          <p:cNvPr id="21" name="TextBox 20">
            <a:extLst>
              <a:ext uri="{FF2B5EF4-FFF2-40B4-BE49-F238E27FC236}">
                <a16:creationId xmlns:a16="http://schemas.microsoft.com/office/drawing/2014/main" id="{5111D1AF-C29F-4CC2-B0AF-220135A56C2D}"/>
              </a:ext>
              <a:ext uri="{C183D7F6-B498-43B3-948B-1728B52AA6E4}">
                <adec:decorative xmlns:adec="http://schemas.microsoft.com/office/drawing/2017/decorative" val="1"/>
              </a:ext>
            </a:extLst>
          </p:cNvPr>
          <p:cNvSpPr txBox="1"/>
          <p:nvPr userDrawn="1"/>
        </p:nvSpPr>
        <p:spPr>
          <a:xfrm>
            <a:off x="1259558" y="8983835"/>
            <a:ext cx="3888000" cy="553998"/>
          </a:xfrm>
          <a:prstGeom prst="rect">
            <a:avLst/>
          </a:prstGeom>
          <a:noFill/>
        </p:spPr>
        <p:txBody>
          <a:bodyPr wrap="square" lIns="0" tIns="0" rIns="0" bIns="0" rtlCol="0">
            <a:spAutoFit/>
          </a:bodyPr>
          <a:lstStyle/>
          <a:p>
            <a:r>
              <a:rPr lang="en-US" sz="3600" b="0" i="0">
                <a:solidFill>
                  <a:schemeClr val="bg1"/>
                </a:solidFill>
                <a:latin typeface="Calibri" panose="020F0502020204030204" pitchFamily="34" charset="0"/>
                <a:ea typeface="Helvetica 65 Medium" charset="0"/>
                <a:cs typeface="Calibri" panose="020F0502020204030204" pitchFamily="34" charset="0"/>
              </a:rPr>
              <a:t>www.nga.org.uk</a:t>
            </a:r>
          </a:p>
        </p:txBody>
      </p:sp>
      <p:pic>
        <p:nvPicPr>
          <p:cNvPr id="10" name="Picture 9">
            <a:extLst>
              <a:ext uri="{FF2B5EF4-FFF2-40B4-BE49-F238E27FC236}">
                <a16:creationId xmlns:a16="http://schemas.microsoft.com/office/drawing/2014/main" id="{9F77A00E-1756-48B8-A44E-7927C5F0B25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566352" y="1035924"/>
            <a:ext cx="2643887" cy="697986"/>
          </a:xfrm>
          <a:prstGeom prst="rect">
            <a:avLst/>
          </a:prstGeom>
        </p:spPr>
      </p:pic>
    </p:spTree>
    <p:extLst>
      <p:ext uri="{BB962C8B-B14F-4D97-AF65-F5344CB8AC3E}">
        <p14:creationId xmlns:p14="http://schemas.microsoft.com/office/powerpoint/2010/main" val="185768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903"/>
          <a:stretch/>
        </p:blipFill>
        <p:spPr>
          <a:xfrm>
            <a:off x="8876" y="9247957"/>
            <a:ext cx="18270248" cy="1038620"/>
          </a:xfrm>
          <a:prstGeom prst="rect">
            <a:avLst/>
          </a:prstGeom>
        </p:spPr>
      </p:pic>
      <p:sp>
        <p:nvSpPr>
          <p:cNvPr id="2" name="Title 1"/>
          <p:cNvSpPr>
            <a:spLocks noGrp="1"/>
          </p:cNvSpPr>
          <p:nvPr>
            <p:ph type="title"/>
          </p:nvPr>
        </p:nvSpPr>
        <p:spPr>
          <a:xfrm>
            <a:off x="908711" y="517002"/>
            <a:ext cx="16459200" cy="1062104"/>
          </a:xfrm>
          <a:prstGeom prst="rect">
            <a:avLst/>
          </a:prstGeom>
        </p:spPr>
        <p:txBody>
          <a:bodyPr/>
          <a:lstStyle>
            <a:lvl1pPr algn="l">
              <a:defRPr sz="4800" b="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914400" y="1795128"/>
            <a:ext cx="16459200" cy="7291698"/>
          </a:xfrm>
          <a:prstGeom prst="rect">
            <a:avLst/>
          </a:prstGeom>
        </p:spPr>
        <p:txBody>
          <a:bodyPr/>
          <a:lstStyle>
            <a:lvl1pPr marL="514350" indent="-514350">
              <a:lnSpc>
                <a:spcPct val="100000"/>
              </a:lnSpc>
              <a:buClr>
                <a:schemeClr val="accent1"/>
              </a:buClr>
              <a:buFont typeface="Wingdings" panose="05000000000000000000" pitchFamily="2" charset="2"/>
              <a:buChar char="§"/>
              <a:defRPr sz="3600">
                <a:latin typeface="Calibri Light" panose="020F0302020204030204" pitchFamily="34" charset="0"/>
                <a:cs typeface="Calibri Light" panose="020F0302020204030204" pitchFamily="34" charset="0"/>
              </a:defRPr>
            </a:lvl1pPr>
            <a:lvl2pPr>
              <a:lnSpc>
                <a:spcPct val="100000"/>
              </a:lnSpc>
              <a:buClr>
                <a:schemeClr val="accent1"/>
              </a:buClr>
              <a:defRPr sz="3600">
                <a:latin typeface="Calibri Light" panose="020F0302020204030204" pitchFamily="34" charset="0"/>
                <a:cs typeface="Calibri Light" panose="020F0302020204030204" pitchFamily="34" charset="0"/>
              </a:defRPr>
            </a:lvl2pPr>
            <a:lvl3pPr marL="1714500" indent="-342900">
              <a:lnSpc>
                <a:spcPct val="100000"/>
              </a:lnSpc>
              <a:buClr>
                <a:schemeClr val="accent1"/>
              </a:buClr>
              <a:buFont typeface="Wingdings" panose="05000000000000000000" pitchFamily="2" charset="2"/>
              <a:buChar char="§"/>
              <a:defRPr sz="3600">
                <a:latin typeface="Calibri Light" panose="020F0302020204030204" pitchFamily="34" charset="0"/>
                <a:cs typeface="Calibri Light" panose="020F0302020204030204" pitchFamily="34" charset="0"/>
              </a:defRPr>
            </a:lvl3pPr>
            <a:lvl4pPr>
              <a:lnSpc>
                <a:spcPct val="100000"/>
              </a:lnSpc>
              <a:buClr>
                <a:schemeClr val="accent1"/>
              </a:buClr>
              <a:defRPr sz="3600">
                <a:latin typeface="Calibri Light" panose="020F0302020204030204" pitchFamily="34" charset="0"/>
                <a:cs typeface="Calibri Light" panose="020F0302020204030204" pitchFamily="34" charset="0"/>
              </a:defRPr>
            </a:lvl4pPr>
            <a:lvl5pPr>
              <a:lnSpc>
                <a:spcPct val="100000"/>
              </a:lnSpc>
              <a:buClr>
                <a:schemeClr val="accent1"/>
              </a:buClr>
              <a:defRPr sz="360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Date Placeholder 6">
            <a:extLst>
              <a:ext uri="{C183D7F6-B498-43B3-948B-1728B52AA6E4}">
                <adec:decorative xmlns:adec="http://schemas.microsoft.com/office/drawing/2017/decorative" val="1"/>
              </a:ext>
            </a:extLst>
          </p:cNvPr>
          <p:cNvSpPr txBox="1">
            <a:spLocks/>
          </p:cNvSpPr>
          <p:nvPr userDrawn="1"/>
        </p:nvSpPr>
        <p:spPr bwMode="white">
          <a:xfrm>
            <a:off x="503040" y="9680004"/>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NGA 2022</a:t>
            </a:r>
          </a:p>
        </p:txBody>
      </p:sp>
    </p:spTree>
    <p:extLst>
      <p:ext uri="{BB962C8B-B14F-4D97-AF65-F5344CB8AC3E}">
        <p14:creationId xmlns:p14="http://schemas.microsoft.com/office/powerpoint/2010/main" val="55544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amp; ident">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 y="427"/>
            <a:ext cx="18270248" cy="10286150"/>
          </a:xfrm>
          <a:prstGeom prst="rect">
            <a:avLst/>
          </a:prstGeom>
        </p:spPr>
      </p:pic>
      <p:sp>
        <p:nvSpPr>
          <p:cNvPr id="2" name="Title 1"/>
          <p:cNvSpPr>
            <a:spLocks noGrp="1"/>
          </p:cNvSpPr>
          <p:nvPr>
            <p:ph type="title"/>
          </p:nvPr>
        </p:nvSpPr>
        <p:spPr>
          <a:xfrm>
            <a:off x="908711" y="517002"/>
            <a:ext cx="16459200" cy="1062104"/>
          </a:xfrm>
          <a:prstGeom prst="rect">
            <a:avLst/>
          </a:prstGeom>
        </p:spPr>
        <p:txBody>
          <a:bodyPr/>
          <a:lstStyle>
            <a:lvl1pPr algn="l">
              <a:defRPr sz="4800" b="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914400" y="1795128"/>
            <a:ext cx="16459200" cy="7291698"/>
          </a:xfrm>
          <a:prstGeom prst="rect">
            <a:avLst/>
          </a:prstGeom>
        </p:spPr>
        <p:txBody>
          <a:bodyPr/>
          <a:lstStyle>
            <a:lvl1pPr marL="514350" indent="-514350">
              <a:lnSpc>
                <a:spcPct val="100000"/>
              </a:lnSpc>
              <a:buClr>
                <a:schemeClr val="accent1"/>
              </a:buClr>
              <a:buFont typeface="Wingdings" panose="05000000000000000000" pitchFamily="2" charset="2"/>
              <a:buChar char="§"/>
              <a:defRPr sz="3600">
                <a:latin typeface="Calibri Light" panose="020F0302020204030204" pitchFamily="34" charset="0"/>
                <a:cs typeface="Calibri Light" panose="020F0302020204030204" pitchFamily="34" charset="0"/>
              </a:defRPr>
            </a:lvl1pPr>
            <a:lvl2pPr>
              <a:lnSpc>
                <a:spcPct val="100000"/>
              </a:lnSpc>
              <a:buClr>
                <a:schemeClr val="accent1"/>
              </a:buClr>
              <a:defRPr sz="3600">
                <a:latin typeface="Calibri Light" panose="020F0302020204030204" pitchFamily="34" charset="0"/>
                <a:cs typeface="Calibri Light" panose="020F0302020204030204" pitchFamily="34" charset="0"/>
              </a:defRPr>
            </a:lvl2pPr>
            <a:lvl3pPr marL="1714500" indent="-342900">
              <a:lnSpc>
                <a:spcPct val="100000"/>
              </a:lnSpc>
              <a:buClr>
                <a:schemeClr val="accent1"/>
              </a:buClr>
              <a:buFont typeface="Wingdings" panose="05000000000000000000" pitchFamily="2" charset="2"/>
              <a:buChar char="§"/>
              <a:defRPr sz="3600">
                <a:latin typeface="Calibri Light" panose="020F0302020204030204" pitchFamily="34" charset="0"/>
                <a:cs typeface="Calibri Light" panose="020F0302020204030204" pitchFamily="34" charset="0"/>
              </a:defRPr>
            </a:lvl3pPr>
            <a:lvl4pPr>
              <a:lnSpc>
                <a:spcPct val="100000"/>
              </a:lnSpc>
              <a:buClr>
                <a:schemeClr val="accent1"/>
              </a:buClr>
              <a:defRPr sz="3600">
                <a:latin typeface="Calibri Light" panose="020F0302020204030204" pitchFamily="34" charset="0"/>
                <a:cs typeface="Calibri Light" panose="020F0302020204030204" pitchFamily="34" charset="0"/>
              </a:defRPr>
            </a:lvl4pPr>
            <a:lvl5pPr>
              <a:lnSpc>
                <a:spcPct val="100000"/>
              </a:lnSpc>
              <a:buClr>
                <a:schemeClr val="accent1"/>
              </a:buClr>
              <a:defRPr sz="360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Date Placeholder 6">
            <a:extLst>
              <a:ext uri="{C183D7F6-B498-43B3-948B-1728B52AA6E4}">
                <adec:decorative xmlns:adec="http://schemas.microsoft.com/office/drawing/2017/decorative" val="1"/>
              </a:ext>
            </a:extLst>
          </p:cNvPr>
          <p:cNvSpPr txBox="1">
            <a:spLocks/>
          </p:cNvSpPr>
          <p:nvPr userDrawn="1"/>
        </p:nvSpPr>
        <p:spPr bwMode="white">
          <a:xfrm>
            <a:off x="503040" y="9680004"/>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NGA 2022</a:t>
            </a:r>
          </a:p>
        </p:txBody>
      </p:sp>
    </p:spTree>
    <p:extLst>
      <p:ext uri="{BB962C8B-B14F-4D97-AF65-F5344CB8AC3E}">
        <p14:creationId xmlns:p14="http://schemas.microsoft.com/office/powerpoint/2010/main" val="411922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blank ">
    <p:spTree>
      <p:nvGrpSpPr>
        <p:cNvPr id="1" name=""/>
        <p:cNvGrpSpPr/>
        <p:nvPr/>
      </p:nvGrpSpPr>
      <p:grpSpPr>
        <a:xfrm>
          <a:off x="0" y="0"/>
          <a:ext cx="0" cy="0"/>
          <a:chOff x="0" y="0"/>
          <a:chExt cx="0" cy="0"/>
        </a:xfrm>
      </p:grpSpPr>
      <p:sp>
        <p:nvSpPr>
          <p:cNvPr id="3" name="Title 1"/>
          <p:cNvSpPr>
            <a:spLocks noGrp="1"/>
          </p:cNvSpPr>
          <p:nvPr>
            <p:ph type="title"/>
          </p:nvPr>
        </p:nvSpPr>
        <p:spPr>
          <a:xfrm>
            <a:off x="908711" y="517002"/>
            <a:ext cx="16459200" cy="1062104"/>
          </a:xfrm>
          <a:prstGeom prst="rect">
            <a:avLst/>
          </a:prstGeom>
        </p:spPr>
        <p:txBody>
          <a:bodyPr/>
          <a:lstStyle>
            <a:lvl1pPr algn="l">
              <a:defRPr sz="4800" b="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4" name="Content Placeholder 2"/>
          <p:cNvSpPr>
            <a:spLocks noGrp="1"/>
          </p:cNvSpPr>
          <p:nvPr>
            <p:ph idx="1"/>
          </p:nvPr>
        </p:nvSpPr>
        <p:spPr>
          <a:xfrm>
            <a:off x="914400" y="1795128"/>
            <a:ext cx="16459200" cy="7291698"/>
          </a:xfrm>
          <a:prstGeom prst="rect">
            <a:avLst/>
          </a:prstGeom>
        </p:spPr>
        <p:txBody>
          <a:bodyPr/>
          <a:lstStyle>
            <a:lvl1pPr marL="514350" indent="-514350">
              <a:lnSpc>
                <a:spcPct val="100000"/>
              </a:lnSpc>
              <a:buClr>
                <a:schemeClr val="accent1"/>
              </a:buClr>
              <a:buFont typeface="Wingdings" panose="05000000000000000000" pitchFamily="2" charset="2"/>
              <a:buChar char="§"/>
              <a:defRPr sz="3600">
                <a:latin typeface="Calibri Light" panose="020F0302020204030204" pitchFamily="34" charset="0"/>
                <a:cs typeface="Calibri Light" panose="020F0302020204030204" pitchFamily="34" charset="0"/>
              </a:defRPr>
            </a:lvl1pPr>
            <a:lvl2pPr>
              <a:lnSpc>
                <a:spcPct val="100000"/>
              </a:lnSpc>
              <a:buClr>
                <a:schemeClr val="accent1"/>
              </a:buClr>
              <a:defRPr sz="3600">
                <a:latin typeface="Calibri Light" panose="020F0302020204030204" pitchFamily="34" charset="0"/>
                <a:cs typeface="Calibri Light" panose="020F0302020204030204" pitchFamily="34" charset="0"/>
              </a:defRPr>
            </a:lvl2pPr>
            <a:lvl3pPr marL="1714500" indent="-342900">
              <a:lnSpc>
                <a:spcPct val="100000"/>
              </a:lnSpc>
              <a:buClr>
                <a:schemeClr val="accent1"/>
              </a:buClr>
              <a:buFont typeface="Wingdings" panose="05000000000000000000" pitchFamily="2" charset="2"/>
              <a:buChar char="§"/>
              <a:defRPr sz="3600">
                <a:latin typeface="Calibri Light" panose="020F0302020204030204" pitchFamily="34" charset="0"/>
                <a:cs typeface="Calibri Light" panose="020F0302020204030204" pitchFamily="34" charset="0"/>
              </a:defRPr>
            </a:lvl3pPr>
            <a:lvl4pPr>
              <a:lnSpc>
                <a:spcPct val="100000"/>
              </a:lnSpc>
              <a:buClr>
                <a:schemeClr val="accent1"/>
              </a:buClr>
              <a:defRPr sz="3600">
                <a:latin typeface="Calibri Light" panose="020F0302020204030204" pitchFamily="34" charset="0"/>
                <a:cs typeface="Calibri Light" panose="020F0302020204030204" pitchFamily="34" charset="0"/>
              </a:defRPr>
            </a:lvl4pPr>
            <a:lvl5pPr>
              <a:lnSpc>
                <a:spcPct val="100000"/>
              </a:lnSpc>
              <a:buClr>
                <a:schemeClr val="accent1"/>
              </a:buClr>
              <a:defRPr sz="360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6">
            <a:extLst>
              <a:ext uri="{C183D7F6-B498-43B3-948B-1728B52AA6E4}">
                <adec:decorative xmlns:adec="http://schemas.microsoft.com/office/drawing/2017/decorative" val="1"/>
              </a:ext>
            </a:extLst>
          </p:cNvPr>
          <p:cNvSpPr txBox="1">
            <a:spLocks/>
          </p:cNvSpPr>
          <p:nvPr userDrawn="1"/>
        </p:nvSpPr>
        <p:spPr bwMode="white">
          <a:xfrm>
            <a:off x="503040" y="9680004"/>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bg1"/>
                </a:solidFill>
                <a:effectLst/>
                <a:uLnTx/>
                <a:uFillTx/>
                <a:latin typeface="Calibri Light" panose="020F0302020204030204" pitchFamily="34" charset="0"/>
                <a:ea typeface="+mn-ea"/>
                <a:cs typeface="Arial" pitchFamily="34" charset="0"/>
              </a:rPr>
              <a:t>© NGA 2017</a:t>
            </a:r>
          </a:p>
        </p:txBody>
      </p:sp>
      <p:sp>
        <p:nvSpPr>
          <p:cNvPr id="8" name="Date Placeholder 6">
            <a:extLst>
              <a:ext uri="{C183D7F6-B498-43B3-948B-1728B52AA6E4}">
                <adec:decorative xmlns:adec="http://schemas.microsoft.com/office/drawing/2017/decorative" val="1"/>
              </a:ext>
            </a:extLst>
          </p:cNvPr>
          <p:cNvSpPr txBox="1">
            <a:spLocks/>
          </p:cNvSpPr>
          <p:nvPr userDrawn="1"/>
        </p:nvSpPr>
        <p:spPr bwMode="white">
          <a:xfrm>
            <a:off x="502200" y="9682200"/>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NGA 2022</a:t>
            </a:r>
          </a:p>
        </p:txBody>
      </p:sp>
    </p:spTree>
    <p:extLst>
      <p:ext uri="{BB962C8B-B14F-4D97-AF65-F5344CB8AC3E}">
        <p14:creationId xmlns:p14="http://schemas.microsoft.com/office/powerpoint/2010/main" val="43872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3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7E3CA4-963E-414E-9DDC-AADA6CD7CED7}"/>
              </a:ext>
              <a:ext uri="{C183D7F6-B498-43B3-948B-1728B52AA6E4}">
                <adec:decorative xmlns:adec="http://schemas.microsoft.com/office/drawing/2017/decorative" val="1"/>
              </a:ext>
            </a:extLst>
          </p:cNvPr>
          <p:cNvSpPr/>
          <p:nvPr userDrawn="1"/>
        </p:nvSpPr>
        <p:spPr>
          <a:xfrm>
            <a:off x="70992" y="66936"/>
            <a:ext cx="18146016" cy="10153128"/>
          </a:xfrm>
          <a:prstGeom prst="rect">
            <a:avLst/>
          </a:prstGeom>
          <a:solidFill>
            <a:srgbClr val="BED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a:extLst>
              <a:ext uri="{FF2B5EF4-FFF2-40B4-BE49-F238E27FC236}">
                <a16:creationId xmlns:a16="http://schemas.microsoft.com/office/drawing/2014/main" id="{5FF3FAD1-A9EB-4339-B7BD-44CE71A3AED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68"/>
            <a:ext cx="18288000" cy="10287000"/>
          </a:xfrm>
          <a:prstGeom prst="rect">
            <a:avLst/>
          </a:prstGeom>
        </p:spPr>
      </p:pic>
      <p:sp>
        <p:nvSpPr>
          <p:cNvPr id="2" name="Title 1"/>
          <p:cNvSpPr>
            <a:spLocks noGrp="1"/>
          </p:cNvSpPr>
          <p:nvPr>
            <p:ph type="title"/>
          </p:nvPr>
        </p:nvSpPr>
        <p:spPr>
          <a:xfrm>
            <a:off x="908711" y="517002"/>
            <a:ext cx="16459200" cy="1062104"/>
          </a:xfrm>
          <a:prstGeom prst="rect">
            <a:avLst/>
          </a:prstGeom>
        </p:spPr>
        <p:txBody>
          <a:bodyPr/>
          <a:lstStyle>
            <a:lvl1pPr algn="l">
              <a:defRPr sz="4800" b="0">
                <a:solidFill>
                  <a:schemeClr val="accent4">
                    <a:lumMod val="75000"/>
                  </a:schemeClr>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914400" y="1795128"/>
            <a:ext cx="16459200" cy="7291698"/>
          </a:xfrm>
          <a:prstGeom prst="rect">
            <a:avLst/>
          </a:prstGeom>
        </p:spPr>
        <p:txBody>
          <a:bodyPr/>
          <a:lstStyle>
            <a:lvl1pPr marL="514350" indent="-514350">
              <a:lnSpc>
                <a:spcPct val="100000"/>
              </a:lnSpc>
              <a:buClr>
                <a:schemeClr val="accent4">
                  <a:lumMod val="75000"/>
                </a:schemeClr>
              </a:buClr>
              <a:buFont typeface="Wingdings" panose="05000000000000000000" pitchFamily="2" charset="2"/>
              <a:buChar char="§"/>
              <a:defRPr sz="3600">
                <a:latin typeface="Calibri Light" panose="020F0302020204030204" pitchFamily="34" charset="0"/>
                <a:cs typeface="Calibri Light" panose="020F0302020204030204" pitchFamily="34" charset="0"/>
              </a:defRPr>
            </a:lvl1pPr>
            <a:lvl2pPr>
              <a:lnSpc>
                <a:spcPct val="100000"/>
              </a:lnSpc>
              <a:buClr>
                <a:schemeClr val="accent1">
                  <a:lumMod val="75000"/>
                </a:schemeClr>
              </a:buClr>
              <a:defRPr sz="3600">
                <a:latin typeface="Calibri Light" panose="020F0302020204030204" pitchFamily="34" charset="0"/>
                <a:cs typeface="Calibri Light" panose="020F0302020204030204" pitchFamily="34" charset="0"/>
              </a:defRPr>
            </a:lvl2pPr>
            <a:lvl3pPr marL="1714500" indent="-342900">
              <a:lnSpc>
                <a:spcPct val="100000"/>
              </a:lnSpc>
              <a:buClr>
                <a:schemeClr val="accent1">
                  <a:lumMod val="75000"/>
                </a:schemeClr>
              </a:buClr>
              <a:buFont typeface="Wingdings" panose="05000000000000000000" pitchFamily="2" charset="2"/>
              <a:buChar char="§"/>
              <a:defRPr sz="3600">
                <a:latin typeface="Calibri Light" panose="020F0302020204030204" pitchFamily="34" charset="0"/>
                <a:cs typeface="Calibri Light" panose="020F0302020204030204" pitchFamily="34" charset="0"/>
              </a:defRPr>
            </a:lvl3pPr>
            <a:lvl4pPr>
              <a:lnSpc>
                <a:spcPct val="100000"/>
              </a:lnSpc>
              <a:buClr>
                <a:schemeClr val="accent1">
                  <a:lumMod val="75000"/>
                </a:schemeClr>
              </a:buClr>
              <a:defRPr sz="3600">
                <a:latin typeface="Calibri Light" panose="020F0302020204030204" pitchFamily="34" charset="0"/>
                <a:cs typeface="Calibri Light" panose="020F0302020204030204" pitchFamily="34" charset="0"/>
              </a:defRPr>
            </a:lvl4pPr>
            <a:lvl5pPr>
              <a:lnSpc>
                <a:spcPct val="100000"/>
              </a:lnSpc>
              <a:buClr>
                <a:schemeClr val="accent1">
                  <a:lumMod val="75000"/>
                </a:schemeClr>
              </a:buClr>
              <a:defRPr sz="360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Date Placeholder 6">
            <a:extLst>
              <a:ext uri="{C183D7F6-B498-43B3-948B-1728B52AA6E4}">
                <adec:decorative xmlns:adec="http://schemas.microsoft.com/office/drawing/2017/decorative" val="1"/>
              </a:ext>
            </a:extLst>
          </p:cNvPr>
          <p:cNvSpPr txBox="1">
            <a:spLocks/>
          </p:cNvSpPr>
          <p:nvPr userDrawn="1"/>
        </p:nvSpPr>
        <p:spPr bwMode="white">
          <a:xfrm>
            <a:off x="503040" y="9680004"/>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NGA 2022</a:t>
            </a:r>
          </a:p>
        </p:txBody>
      </p:sp>
    </p:spTree>
    <p:extLst>
      <p:ext uri="{BB962C8B-B14F-4D97-AF65-F5344CB8AC3E}">
        <p14:creationId xmlns:p14="http://schemas.microsoft.com/office/powerpoint/2010/main" val="185170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navy multi id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B9297C-0428-4C70-8C73-58174BB7A26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017" y="2"/>
            <a:ext cx="18312894" cy="10268913"/>
          </a:xfrm>
          <a:prstGeom prst="rect">
            <a:avLst/>
          </a:prstGeom>
        </p:spPr>
      </p:pic>
      <p:sp>
        <p:nvSpPr>
          <p:cNvPr id="2" name="Title 1"/>
          <p:cNvSpPr>
            <a:spLocks noGrp="1"/>
          </p:cNvSpPr>
          <p:nvPr>
            <p:ph type="title"/>
          </p:nvPr>
        </p:nvSpPr>
        <p:spPr>
          <a:xfrm>
            <a:off x="908711" y="517002"/>
            <a:ext cx="16459200" cy="1062104"/>
          </a:xfrm>
          <a:prstGeom prst="rect">
            <a:avLst/>
          </a:prstGeom>
        </p:spPr>
        <p:txBody>
          <a:bodyPr/>
          <a:lstStyle>
            <a:lvl1pPr algn="l">
              <a:defRPr sz="4800" b="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914400" y="1795128"/>
            <a:ext cx="16459200" cy="7291698"/>
          </a:xfrm>
          <a:prstGeom prst="rect">
            <a:avLst/>
          </a:prstGeom>
        </p:spPr>
        <p:txBody>
          <a:bodyPr/>
          <a:lstStyle>
            <a:lvl1pPr marL="514350" indent="-514350">
              <a:lnSpc>
                <a:spcPct val="100000"/>
              </a:lnSpc>
              <a:buClr>
                <a:schemeClr val="accent6"/>
              </a:buClr>
              <a:buFont typeface="Wingdings" panose="05000000000000000000" pitchFamily="2" charset="2"/>
              <a:buChar char="§"/>
              <a:defRPr sz="3600">
                <a:solidFill>
                  <a:schemeClr val="bg1"/>
                </a:solidFill>
                <a:latin typeface="Calibri Light" panose="020F0302020204030204" pitchFamily="34" charset="0"/>
                <a:cs typeface="Calibri Light" panose="020F0302020204030204" pitchFamily="34" charset="0"/>
              </a:defRPr>
            </a:lvl1pPr>
            <a:lvl2pPr>
              <a:lnSpc>
                <a:spcPct val="100000"/>
              </a:lnSpc>
              <a:buClr>
                <a:schemeClr val="accent6"/>
              </a:buClr>
              <a:defRPr sz="3600">
                <a:solidFill>
                  <a:schemeClr val="bg1"/>
                </a:solidFill>
                <a:latin typeface="Calibri Light" panose="020F0302020204030204" pitchFamily="34" charset="0"/>
                <a:cs typeface="Calibri Light" panose="020F0302020204030204" pitchFamily="34" charset="0"/>
              </a:defRPr>
            </a:lvl2pPr>
            <a:lvl3pPr marL="1714500" indent="-342900">
              <a:lnSpc>
                <a:spcPct val="100000"/>
              </a:lnSpc>
              <a:buClr>
                <a:schemeClr val="accent6"/>
              </a:buClr>
              <a:buFont typeface="Wingdings" panose="05000000000000000000" pitchFamily="2" charset="2"/>
              <a:buChar char="§"/>
              <a:defRPr sz="3600">
                <a:solidFill>
                  <a:schemeClr val="bg1"/>
                </a:solidFill>
                <a:latin typeface="Calibri Light" panose="020F0302020204030204" pitchFamily="34" charset="0"/>
                <a:cs typeface="Calibri Light" panose="020F0302020204030204" pitchFamily="34" charset="0"/>
              </a:defRPr>
            </a:lvl3pPr>
            <a:lvl4pPr>
              <a:lnSpc>
                <a:spcPct val="100000"/>
              </a:lnSpc>
              <a:buClr>
                <a:schemeClr val="accent6"/>
              </a:buClr>
              <a:defRPr sz="3600">
                <a:solidFill>
                  <a:schemeClr val="bg1"/>
                </a:solidFill>
                <a:latin typeface="Calibri Light" panose="020F0302020204030204" pitchFamily="34" charset="0"/>
                <a:cs typeface="Calibri Light" panose="020F0302020204030204" pitchFamily="34" charset="0"/>
              </a:defRPr>
            </a:lvl4pPr>
            <a:lvl5pPr>
              <a:lnSpc>
                <a:spcPct val="100000"/>
              </a:lnSpc>
              <a:buClr>
                <a:schemeClr val="accent6"/>
              </a:buClr>
              <a:defRPr sz="360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Date Placeholder 6">
            <a:extLst>
              <a:ext uri="{C183D7F6-B498-43B3-948B-1728B52AA6E4}">
                <adec:decorative xmlns:adec="http://schemas.microsoft.com/office/drawing/2017/decorative" val="1"/>
              </a:ext>
            </a:extLst>
          </p:cNvPr>
          <p:cNvSpPr txBox="1">
            <a:spLocks/>
          </p:cNvSpPr>
          <p:nvPr userDrawn="1"/>
        </p:nvSpPr>
        <p:spPr bwMode="white">
          <a:xfrm>
            <a:off x="503040" y="9680004"/>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NGA 2022</a:t>
            </a:r>
          </a:p>
        </p:txBody>
      </p:sp>
      <p:pic>
        <p:nvPicPr>
          <p:cNvPr id="8" name="Picture 7">
            <a:extLst>
              <a:ext uri="{FF2B5EF4-FFF2-40B4-BE49-F238E27FC236}">
                <a16:creationId xmlns:a16="http://schemas.microsoft.com/office/drawing/2014/main" id="{456262AE-058D-45C8-9754-A96D69CA7DC3}"/>
              </a:ext>
              <a:ext uri="{C183D7F6-B498-43B3-948B-1728B52AA6E4}">
                <adec:decorative xmlns:adec="http://schemas.microsoft.com/office/drawing/2017/decorative" val="1"/>
              </a:ext>
            </a:extLst>
          </p:cNvPr>
          <p:cNvPicPr>
            <a:picLocks noChangeAspect="1"/>
          </p:cNvPicPr>
          <p:nvPr userDrawn="1"/>
        </p:nvPicPr>
        <p:blipFill>
          <a:blip r:embed="rId3">
            <a:alphaModFix amt="14000"/>
            <a:extLst>
              <a:ext uri="{28A0092B-C50C-407E-A947-70E740481C1C}">
                <a14:useLocalDpi xmlns:a14="http://schemas.microsoft.com/office/drawing/2010/main" val="0"/>
              </a:ext>
            </a:extLst>
          </a:blip>
          <a:stretch>
            <a:fillRect/>
          </a:stretch>
        </p:blipFill>
        <p:spPr>
          <a:xfrm>
            <a:off x="11438779" y="1903140"/>
            <a:ext cx="6394997" cy="7628814"/>
          </a:xfrm>
          <a:prstGeom prst="rect">
            <a:avLst/>
          </a:prstGeom>
        </p:spPr>
      </p:pic>
    </p:spTree>
    <p:extLst>
      <p:ext uri="{BB962C8B-B14F-4D97-AF65-F5344CB8AC3E}">
        <p14:creationId xmlns:p14="http://schemas.microsoft.com/office/powerpoint/2010/main" val="297443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navy one id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B9297C-0428-4C70-8C73-58174BB7A26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017" y="2"/>
            <a:ext cx="18312894" cy="10268913"/>
          </a:xfrm>
          <a:prstGeom prst="rect">
            <a:avLst/>
          </a:prstGeom>
        </p:spPr>
      </p:pic>
      <p:sp>
        <p:nvSpPr>
          <p:cNvPr id="2" name="Title 1"/>
          <p:cNvSpPr>
            <a:spLocks noGrp="1"/>
          </p:cNvSpPr>
          <p:nvPr>
            <p:ph type="title"/>
          </p:nvPr>
        </p:nvSpPr>
        <p:spPr>
          <a:xfrm>
            <a:off x="908711" y="517002"/>
            <a:ext cx="16459200" cy="1062104"/>
          </a:xfrm>
          <a:prstGeom prst="rect">
            <a:avLst/>
          </a:prstGeom>
        </p:spPr>
        <p:txBody>
          <a:bodyPr/>
          <a:lstStyle>
            <a:lvl1pPr algn="l">
              <a:defRPr sz="4800" b="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914400" y="1795128"/>
            <a:ext cx="16459200" cy="7291698"/>
          </a:xfrm>
          <a:prstGeom prst="rect">
            <a:avLst/>
          </a:prstGeom>
        </p:spPr>
        <p:txBody>
          <a:bodyPr/>
          <a:lstStyle>
            <a:lvl1pPr marL="514350" indent="-514350">
              <a:lnSpc>
                <a:spcPct val="100000"/>
              </a:lnSpc>
              <a:buClr>
                <a:schemeClr val="accent6"/>
              </a:buClr>
              <a:buFont typeface="Wingdings" panose="05000000000000000000" pitchFamily="2" charset="2"/>
              <a:buChar char="§"/>
              <a:defRPr sz="3600">
                <a:solidFill>
                  <a:schemeClr val="bg1"/>
                </a:solidFill>
                <a:latin typeface="Calibri Light" panose="020F0302020204030204" pitchFamily="34" charset="0"/>
                <a:cs typeface="Calibri Light" panose="020F0302020204030204" pitchFamily="34" charset="0"/>
              </a:defRPr>
            </a:lvl1pPr>
            <a:lvl2pPr>
              <a:lnSpc>
                <a:spcPct val="100000"/>
              </a:lnSpc>
              <a:buClr>
                <a:schemeClr val="accent6"/>
              </a:buClr>
              <a:defRPr sz="3600">
                <a:solidFill>
                  <a:schemeClr val="bg1"/>
                </a:solidFill>
                <a:latin typeface="Calibri Light" panose="020F0302020204030204" pitchFamily="34" charset="0"/>
                <a:cs typeface="Calibri Light" panose="020F0302020204030204" pitchFamily="34" charset="0"/>
              </a:defRPr>
            </a:lvl2pPr>
            <a:lvl3pPr marL="1714500" indent="-342900">
              <a:lnSpc>
                <a:spcPct val="100000"/>
              </a:lnSpc>
              <a:buClr>
                <a:schemeClr val="accent6"/>
              </a:buClr>
              <a:buFont typeface="Wingdings" panose="05000000000000000000" pitchFamily="2" charset="2"/>
              <a:buChar char="§"/>
              <a:defRPr sz="3600">
                <a:solidFill>
                  <a:schemeClr val="bg1"/>
                </a:solidFill>
                <a:latin typeface="Calibri Light" panose="020F0302020204030204" pitchFamily="34" charset="0"/>
                <a:cs typeface="Calibri Light" panose="020F0302020204030204" pitchFamily="34" charset="0"/>
              </a:defRPr>
            </a:lvl3pPr>
            <a:lvl4pPr>
              <a:lnSpc>
                <a:spcPct val="100000"/>
              </a:lnSpc>
              <a:buClr>
                <a:schemeClr val="accent6"/>
              </a:buClr>
              <a:defRPr sz="3600">
                <a:solidFill>
                  <a:schemeClr val="bg1"/>
                </a:solidFill>
                <a:latin typeface="Calibri Light" panose="020F0302020204030204" pitchFamily="34" charset="0"/>
                <a:cs typeface="Calibri Light" panose="020F0302020204030204" pitchFamily="34" charset="0"/>
              </a:defRPr>
            </a:lvl4pPr>
            <a:lvl5pPr>
              <a:lnSpc>
                <a:spcPct val="100000"/>
              </a:lnSpc>
              <a:buClr>
                <a:schemeClr val="accent6"/>
              </a:buClr>
              <a:defRPr sz="360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Date Placeholder 6">
            <a:extLst>
              <a:ext uri="{C183D7F6-B498-43B3-948B-1728B52AA6E4}">
                <adec:decorative xmlns:adec="http://schemas.microsoft.com/office/drawing/2017/decorative" val="1"/>
              </a:ext>
            </a:extLst>
          </p:cNvPr>
          <p:cNvSpPr txBox="1">
            <a:spLocks/>
          </p:cNvSpPr>
          <p:nvPr userDrawn="1"/>
        </p:nvSpPr>
        <p:spPr bwMode="white">
          <a:xfrm>
            <a:off x="503040" y="9680004"/>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NGA 2022</a:t>
            </a:r>
          </a:p>
        </p:txBody>
      </p:sp>
      <p:pic>
        <p:nvPicPr>
          <p:cNvPr id="7" name="Picture 6">
            <a:extLst>
              <a:ext uri="{FF2B5EF4-FFF2-40B4-BE49-F238E27FC236}">
                <a16:creationId xmlns:a16="http://schemas.microsoft.com/office/drawing/2014/main" id="{D220E4C8-B3FA-4B7B-9991-0853EF856C80}"/>
              </a:ext>
              <a:ext uri="{C183D7F6-B498-43B3-948B-1728B52AA6E4}">
                <adec:decorative xmlns:adec="http://schemas.microsoft.com/office/drawing/2017/decorative" val="1"/>
              </a:ext>
            </a:extLst>
          </p:cNvPr>
          <p:cNvPicPr>
            <a:picLocks noChangeAspect="1"/>
          </p:cNvPicPr>
          <p:nvPr userDrawn="1"/>
        </p:nvPicPr>
        <p:blipFill>
          <a:blip r:embed="rId3">
            <a:alphaModFix amt="30000"/>
            <a:extLst>
              <a:ext uri="{28A0092B-C50C-407E-A947-70E740481C1C}">
                <a14:useLocalDpi xmlns:a14="http://schemas.microsoft.com/office/drawing/2010/main" val="0"/>
              </a:ext>
            </a:extLst>
          </a:blip>
          <a:stretch>
            <a:fillRect/>
          </a:stretch>
        </p:blipFill>
        <p:spPr>
          <a:xfrm>
            <a:off x="11242476" y="2887839"/>
            <a:ext cx="6172200" cy="6267450"/>
          </a:xfrm>
          <a:prstGeom prst="rect">
            <a:avLst/>
          </a:prstGeom>
        </p:spPr>
      </p:pic>
    </p:spTree>
    <p:extLst>
      <p:ext uri="{BB962C8B-B14F-4D97-AF65-F5344CB8AC3E}">
        <p14:creationId xmlns:p14="http://schemas.microsoft.com/office/powerpoint/2010/main" val="40510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 Learning Link main - 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475AB9-4E71-4F94-9F3C-B5721E34BCF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8298439" cy="10260807"/>
          </a:xfrm>
          <a:prstGeom prst="rect">
            <a:avLst/>
          </a:prstGeom>
        </p:spPr>
      </p:pic>
      <p:pic>
        <p:nvPicPr>
          <p:cNvPr id="15" name="Picture 14">
            <a:extLst>
              <a:ext uri="{FF2B5EF4-FFF2-40B4-BE49-F238E27FC236}">
                <a16:creationId xmlns:a16="http://schemas.microsoft.com/office/drawing/2014/main" id="{A329EB02-1F3E-C84F-9AA1-1CAD3747A1F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39" y="-26193"/>
            <a:ext cx="18288000" cy="10287000"/>
          </a:xfrm>
          <a:prstGeom prst="rect">
            <a:avLst/>
          </a:prstGeom>
        </p:spPr>
      </p:pic>
      <p:pic>
        <p:nvPicPr>
          <p:cNvPr id="10" name="Picture 9">
            <a:extLst>
              <a:ext uri="{FF2B5EF4-FFF2-40B4-BE49-F238E27FC236}">
                <a16:creationId xmlns:a16="http://schemas.microsoft.com/office/drawing/2014/main" id="{6DB54270-0DAB-48E2-8AAC-03DC914929F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032907" y="9482304"/>
            <a:ext cx="2571750" cy="342900"/>
          </a:xfrm>
          <a:prstGeom prst="rect">
            <a:avLst/>
          </a:prstGeom>
        </p:spPr>
      </p:pic>
      <p:sp>
        <p:nvSpPr>
          <p:cNvPr id="11" name="Rectangle 10">
            <a:extLst>
              <a:ext uri="{FF2B5EF4-FFF2-40B4-BE49-F238E27FC236}">
                <a16:creationId xmlns:a16="http://schemas.microsoft.com/office/drawing/2014/main" id="{945746F9-15A1-472D-8CB0-D9CF2FCB21A0}"/>
              </a:ext>
              <a:ext uri="{C183D7F6-B498-43B3-948B-1728B52AA6E4}">
                <adec:decorative xmlns:adec="http://schemas.microsoft.com/office/drawing/2017/decorative" val="1"/>
              </a:ext>
            </a:extLst>
          </p:cNvPr>
          <p:cNvSpPr/>
          <p:nvPr userDrawn="1"/>
        </p:nvSpPr>
        <p:spPr>
          <a:xfrm>
            <a:off x="95434" y="99701"/>
            <a:ext cx="18118010" cy="2513711"/>
          </a:xfrm>
          <a:prstGeom prst="rect">
            <a:avLst/>
          </a:prstGeom>
          <a:solidFill>
            <a:srgbClr val="4B8C4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2" name="Picture 11">
            <a:extLst>
              <a:ext uri="{FF2B5EF4-FFF2-40B4-BE49-F238E27FC236}">
                <a16:creationId xmlns:a16="http://schemas.microsoft.com/office/drawing/2014/main" id="{99669F97-55C5-4CB4-9CA3-D107D82872A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120379" y="593900"/>
            <a:ext cx="1869386" cy="1527671"/>
          </a:xfrm>
          <a:prstGeom prst="rect">
            <a:avLst/>
          </a:prstGeom>
        </p:spPr>
      </p:pic>
      <p:pic>
        <p:nvPicPr>
          <p:cNvPr id="13" name="Picture 12">
            <a:extLst>
              <a:ext uri="{FF2B5EF4-FFF2-40B4-BE49-F238E27FC236}">
                <a16:creationId xmlns:a16="http://schemas.microsoft.com/office/drawing/2014/main" id="{C387B14C-44EA-4FA5-ACF4-F7EAD9209AAF}"/>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9682" y="577911"/>
            <a:ext cx="3963024" cy="1714500"/>
          </a:xfrm>
          <a:prstGeom prst="rect">
            <a:avLst/>
          </a:prstGeom>
        </p:spPr>
      </p:pic>
      <p:pic>
        <p:nvPicPr>
          <p:cNvPr id="14" name="Picture 13">
            <a:extLst>
              <a:ext uri="{FF2B5EF4-FFF2-40B4-BE49-F238E27FC236}">
                <a16:creationId xmlns:a16="http://schemas.microsoft.com/office/drawing/2014/main" id="{2BCF891E-E57D-4390-89E3-4A9DE2437215}"/>
              </a:ext>
              <a:ext uri="{C183D7F6-B498-43B3-948B-1728B52AA6E4}">
                <adec:decorative xmlns:adec="http://schemas.microsoft.com/office/drawing/2017/decorative" val="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26033"/>
          <a:stretch/>
        </p:blipFill>
        <p:spPr>
          <a:xfrm>
            <a:off x="6444680" y="970106"/>
            <a:ext cx="6572250" cy="1268162"/>
          </a:xfrm>
          <a:prstGeom prst="rect">
            <a:avLst/>
          </a:prstGeom>
        </p:spPr>
      </p:pic>
      <p:sp>
        <p:nvSpPr>
          <p:cNvPr id="2" name="Title 1"/>
          <p:cNvSpPr>
            <a:spLocks noGrp="1"/>
          </p:cNvSpPr>
          <p:nvPr>
            <p:ph type="title"/>
          </p:nvPr>
        </p:nvSpPr>
        <p:spPr>
          <a:xfrm>
            <a:off x="914400" y="2854897"/>
            <a:ext cx="16459200" cy="864308"/>
          </a:xfrm>
          <a:prstGeom prst="rect">
            <a:avLst/>
          </a:prstGeom>
        </p:spPr>
        <p:txBody>
          <a:bodyPr/>
          <a:lstStyle>
            <a:lvl1pPr algn="l">
              <a:defRPr sz="4800" b="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914400" y="3933636"/>
            <a:ext cx="16459200" cy="5334336"/>
          </a:xfrm>
          <a:prstGeom prst="rect">
            <a:avLst/>
          </a:prstGeom>
        </p:spPr>
        <p:txBody>
          <a:bodyPr/>
          <a:lstStyle>
            <a:lvl1pPr marL="514350" indent="-514350">
              <a:lnSpc>
                <a:spcPct val="100000"/>
              </a:lnSpc>
              <a:buClr>
                <a:schemeClr val="bg1"/>
              </a:buClr>
              <a:buFont typeface="Wingdings" panose="05000000000000000000" pitchFamily="2" charset="2"/>
              <a:buChar char="§"/>
              <a:defRPr sz="3600">
                <a:solidFill>
                  <a:schemeClr val="bg1"/>
                </a:solidFill>
                <a:latin typeface="Calibri Light" panose="020F0302020204030204" pitchFamily="34" charset="0"/>
                <a:cs typeface="Calibri Light" panose="020F0302020204030204" pitchFamily="34" charset="0"/>
              </a:defRPr>
            </a:lvl1pPr>
            <a:lvl2pPr>
              <a:lnSpc>
                <a:spcPct val="100000"/>
              </a:lnSpc>
              <a:buClr>
                <a:schemeClr val="bg1"/>
              </a:buClr>
              <a:defRPr sz="3600">
                <a:solidFill>
                  <a:schemeClr val="bg1"/>
                </a:solidFill>
                <a:latin typeface="Calibri Light" panose="020F0302020204030204" pitchFamily="34" charset="0"/>
                <a:cs typeface="Calibri Light" panose="020F0302020204030204" pitchFamily="34" charset="0"/>
              </a:defRPr>
            </a:lvl2pPr>
            <a:lvl3pPr marL="1714500" indent="-342900">
              <a:lnSpc>
                <a:spcPct val="100000"/>
              </a:lnSpc>
              <a:buClr>
                <a:schemeClr val="bg1"/>
              </a:buClr>
              <a:buFont typeface="Wingdings" panose="05000000000000000000" pitchFamily="2" charset="2"/>
              <a:buChar char="§"/>
              <a:defRPr sz="3600">
                <a:solidFill>
                  <a:schemeClr val="bg1"/>
                </a:solidFill>
                <a:latin typeface="Calibri Light" panose="020F0302020204030204" pitchFamily="34" charset="0"/>
                <a:cs typeface="Calibri Light" panose="020F0302020204030204" pitchFamily="34" charset="0"/>
              </a:defRPr>
            </a:lvl3pPr>
            <a:lvl4pPr>
              <a:lnSpc>
                <a:spcPct val="100000"/>
              </a:lnSpc>
              <a:buClr>
                <a:schemeClr val="bg1"/>
              </a:buClr>
              <a:defRPr sz="3600">
                <a:solidFill>
                  <a:schemeClr val="bg1"/>
                </a:solidFill>
                <a:latin typeface="Calibri Light" panose="020F0302020204030204" pitchFamily="34" charset="0"/>
                <a:cs typeface="Calibri Light" panose="020F0302020204030204" pitchFamily="34" charset="0"/>
              </a:defRPr>
            </a:lvl4pPr>
            <a:lvl5pPr>
              <a:lnSpc>
                <a:spcPct val="100000"/>
              </a:lnSpc>
              <a:buClr>
                <a:schemeClr val="bg1"/>
              </a:buClr>
              <a:defRPr sz="360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44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Learning Link coloured ic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83A1D9-C4D5-784C-A186-1309D7CEBD4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23"/>
            <a:ext cx="18288000" cy="10254954"/>
          </a:xfrm>
          <a:prstGeom prst="rect">
            <a:avLst/>
          </a:prstGeom>
        </p:spPr>
      </p:pic>
      <p:sp>
        <p:nvSpPr>
          <p:cNvPr id="11" name="Rectangle 10">
            <a:extLst>
              <a:ext uri="{FF2B5EF4-FFF2-40B4-BE49-F238E27FC236}">
                <a16:creationId xmlns:a16="http://schemas.microsoft.com/office/drawing/2014/main" id="{7BC86BDA-B29E-EA42-A17B-526134837895}"/>
              </a:ext>
              <a:ext uri="{C183D7F6-B498-43B3-948B-1728B52AA6E4}">
                <adec:decorative xmlns:adec="http://schemas.microsoft.com/office/drawing/2017/decorative" val="1"/>
              </a:ext>
            </a:extLst>
          </p:cNvPr>
          <p:cNvSpPr/>
          <p:nvPr userDrawn="1"/>
        </p:nvSpPr>
        <p:spPr>
          <a:xfrm>
            <a:off x="120713" y="102038"/>
            <a:ext cx="18118010" cy="2604291"/>
          </a:xfrm>
          <a:prstGeom prst="rect">
            <a:avLst/>
          </a:prstGeom>
          <a:solidFill>
            <a:srgbClr val="4B8C4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0" name="Picture 9">
            <a:extLst>
              <a:ext uri="{FF2B5EF4-FFF2-40B4-BE49-F238E27FC236}">
                <a16:creationId xmlns:a16="http://schemas.microsoft.com/office/drawing/2014/main" id="{6DB54270-0DAB-48E2-8AAC-03DC914929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32907" y="9482304"/>
            <a:ext cx="2571750" cy="342900"/>
          </a:xfrm>
          <a:prstGeom prst="rect">
            <a:avLst/>
          </a:prstGeom>
        </p:spPr>
      </p:pic>
      <p:sp>
        <p:nvSpPr>
          <p:cNvPr id="2" name="Title 1"/>
          <p:cNvSpPr>
            <a:spLocks noGrp="1"/>
          </p:cNvSpPr>
          <p:nvPr>
            <p:ph type="title"/>
          </p:nvPr>
        </p:nvSpPr>
        <p:spPr>
          <a:xfrm>
            <a:off x="914400" y="2854897"/>
            <a:ext cx="16459200" cy="864308"/>
          </a:xfrm>
          <a:prstGeom prst="rect">
            <a:avLst/>
          </a:prstGeom>
        </p:spPr>
        <p:txBody>
          <a:bodyPr/>
          <a:lstStyle>
            <a:lvl1pPr algn="l">
              <a:defRPr sz="4800" b="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914400" y="4448366"/>
            <a:ext cx="16459200" cy="4932860"/>
          </a:xfrm>
          <a:prstGeom prst="rect">
            <a:avLst/>
          </a:prstGeom>
        </p:spPr>
        <p:txBody>
          <a:bodyPr/>
          <a:lstStyle>
            <a:lvl1pPr marL="514350" indent="-514350">
              <a:lnSpc>
                <a:spcPct val="100000"/>
              </a:lnSpc>
              <a:buClr>
                <a:schemeClr val="bg1"/>
              </a:buClr>
              <a:buFont typeface="Wingdings" panose="05000000000000000000" pitchFamily="2" charset="2"/>
              <a:buChar char="§"/>
              <a:defRPr sz="3600">
                <a:solidFill>
                  <a:schemeClr val="bg1"/>
                </a:solidFill>
                <a:latin typeface="Calibri Light" panose="020F0302020204030204" pitchFamily="34" charset="0"/>
                <a:cs typeface="Calibri Light" panose="020F0302020204030204" pitchFamily="34" charset="0"/>
              </a:defRPr>
            </a:lvl1pPr>
            <a:lvl2pPr>
              <a:lnSpc>
                <a:spcPct val="100000"/>
              </a:lnSpc>
              <a:buClr>
                <a:schemeClr val="bg1"/>
              </a:buClr>
              <a:defRPr sz="3600">
                <a:solidFill>
                  <a:schemeClr val="bg1"/>
                </a:solidFill>
                <a:latin typeface="Calibri Light" panose="020F0302020204030204" pitchFamily="34" charset="0"/>
                <a:cs typeface="Calibri Light" panose="020F0302020204030204" pitchFamily="34" charset="0"/>
              </a:defRPr>
            </a:lvl2pPr>
            <a:lvl3pPr marL="1714500" indent="-342900">
              <a:lnSpc>
                <a:spcPct val="100000"/>
              </a:lnSpc>
              <a:buClr>
                <a:schemeClr val="bg1"/>
              </a:buClr>
              <a:buFont typeface="Wingdings" panose="05000000000000000000" pitchFamily="2" charset="2"/>
              <a:buChar char="§"/>
              <a:defRPr sz="3600">
                <a:solidFill>
                  <a:schemeClr val="bg1"/>
                </a:solidFill>
                <a:latin typeface="Calibri Light" panose="020F0302020204030204" pitchFamily="34" charset="0"/>
                <a:cs typeface="Calibri Light" panose="020F0302020204030204" pitchFamily="34" charset="0"/>
              </a:defRPr>
            </a:lvl3pPr>
            <a:lvl4pPr>
              <a:lnSpc>
                <a:spcPct val="100000"/>
              </a:lnSpc>
              <a:buClr>
                <a:schemeClr val="bg1"/>
              </a:buClr>
              <a:defRPr sz="3600">
                <a:solidFill>
                  <a:schemeClr val="bg1"/>
                </a:solidFill>
                <a:latin typeface="Calibri Light" panose="020F0302020204030204" pitchFamily="34" charset="0"/>
                <a:cs typeface="Calibri Light" panose="020F0302020204030204" pitchFamily="34" charset="0"/>
              </a:defRPr>
            </a:lvl4pPr>
            <a:lvl5pPr>
              <a:lnSpc>
                <a:spcPct val="100000"/>
              </a:lnSpc>
              <a:buClr>
                <a:schemeClr val="bg1"/>
              </a:buClr>
              <a:defRPr sz="360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a:extLst>
              <a:ext uri="{FF2B5EF4-FFF2-40B4-BE49-F238E27FC236}">
                <a16:creationId xmlns:a16="http://schemas.microsoft.com/office/drawing/2014/main" id="{78349F72-0D81-4E4B-B976-C35C3EE7FAB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9683" y="900473"/>
            <a:ext cx="3304631" cy="1429664"/>
          </a:xfrm>
          <a:prstGeom prst="rect">
            <a:avLst/>
          </a:prstGeom>
        </p:spPr>
      </p:pic>
      <p:pic>
        <p:nvPicPr>
          <p:cNvPr id="12" name="Picture 11">
            <a:extLst>
              <a:ext uri="{FF2B5EF4-FFF2-40B4-BE49-F238E27FC236}">
                <a16:creationId xmlns:a16="http://schemas.microsoft.com/office/drawing/2014/main" id="{F3045738-3FEB-3448-9270-BAB9802E59F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29105"/>
            <a:ext cx="18288000" cy="10254953"/>
          </a:xfrm>
          <a:prstGeom prst="rect">
            <a:avLst/>
          </a:prstGeom>
        </p:spPr>
      </p:pic>
      <p:pic>
        <p:nvPicPr>
          <p:cNvPr id="13" name="Picture 12">
            <a:extLst>
              <a:ext uri="{FF2B5EF4-FFF2-40B4-BE49-F238E27FC236}">
                <a16:creationId xmlns:a16="http://schemas.microsoft.com/office/drawing/2014/main" id="{3094C318-380D-7A4F-88C2-123AAE383E4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2693"/>
            <a:ext cx="18288000" cy="10338545"/>
          </a:xfrm>
          <a:prstGeom prst="rect">
            <a:avLst/>
          </a:prstGeom>
        </p:spPr>
      </p:pic>
      <p:pic>
        <p:nvPicPr>
          <p:cNvPr id="15" name="Picture 14">
            <a:extLst>
              <a:ext uri="{FF2B5EF4-FFF2-40B4-BE49-F238E27FC236}">
                <a16:creationId xmlns:a16="http://schemas.microsoft.com/office/drawing/2014/main" id="{FCAFE636-29CC-B44D-A0A8-3AB9DA98C4EE}"/>
              </a:ext>
              <a:ext uri="{C183D7F6-B498-43B3-948B-1728B52AA6E4}">
                <adec:decorative xmlns:adec="http://schemas.microsoft.com/office/drawing/2017/decorative" val="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26455"/>
          <a:stretch/>
        </p:blipFill>
        <p:spPr>
          <a:xfrm>
            <a:off x="5624095" y="1034121"/>
            <a:ext cx="6095618" cy="1167660"/>
          </a:xfrm>
          <a:prstGeom prst="rect">
            <a:avLst/>
          </a:prstGeom>
        </p:spPr>
      </p:pic>
    </p:spTree>
    <p:extLst>
      <p:ext uri="{BB962C8B-B14F-4D97-AF65-F5344CB8AC3E}">
        <p14:creationId xmlns:p14="http://schemas.microsoft.com/office/powerpoint/2010/main" val="115524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Learning Link free trial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83A1D9-C4D5-784C-A186-1309D7CEBD4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23"/>
            <a:ext cx="18288000" cy="10254954"/>
          </a:xfrm>
          <a:prstGeom prst="rect">
            <a:avLst/>
          </a:prstGeom>
        </p:spPr>
      </p:pic>
      <p:sp>
        <p:nvSpPr>
          <p:cNvPr id="11" name="Rectangle 10">
            <a:extLst>
              <a:ext uri="{FF2B5EF4-FFF2-40B4-BE49-F238E27FC236}">
                <a16:creationId xmlns:a16="http://schemas.microsoft.com/office/drawing/2014/main" id="{7BC86BDA-B29E-EA42-A17B-526134837895}"/>
              </a:ext>
              <a:ext uri="{C183D7F6-B498-43B3-948B-1728B52AA6E4}">
                <adec:decorative xmlns:adec="http://schemas.microsoft.com/office/drawing/2017/decorative" val="1"/>
              </a:ext>
            </a:extLst>
          </p:cNvPr>
          <p:cNvSpPr/>
          <p:nvPr userDrawn="1"/>
        </p:nvSpPr>
        <p:spPr>
          <a:xfrm>
            <a:off x="120713" y="102037"/>
            <a:ext cx="18118010" cy="2752859"/>
          </a:xfrm>
          <a:prstGeom prst="rect">
            <a:avLst/>
          </a:prstGeom>
          <a:solidFill>
            <a:srgbClr val="4B8C4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0" name="Picture 9">
            <a:extLst>
              <a:ext uri="{FF2B5EF4-FFF2-40B4-BE49-F238E27FC236}">
                <a16:creationId xmlns:a16="http://schemas.microsoft.com/office/drawing/2014/main" id="{6DB54270-0DAB-48E2-8AAC-03DC914929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32907" y="9482304"/>
            <a:ext cx="2571750" cy="342900"/>
          </a:xfrm>
          <a:prstGeom prst="rect">
            <a:avLst/>
          </a:prstGeom>
        </p:spPr>
      </p:pic>
      <p:sp>
        <p:nvSpPr>
          <p:cNvPr id="2" name="Title 1"/>
          <p:cNvSpPr>
            <a:spLocks noGrp="1"/>
          </p:cNvSpPr>
          <p:nvPr>
            <p:ph type="title"/>
          </p:nvPr>
        </p:nvSpPr>
        <p:spPr>
          <a:xfrm>
            <a:off x="914400" y="2854897"/>
            <a:ext cx="16459200" cy="864308"/>
          </a:xfrm>
          <a:prstGeom prst="rect">
            <a:avLst/>
          </a:prstGeom>
        </p:spPr>
        <p:txBody>
          <a:bodyPr/>
          <a:lstStyle>
            <a:lvl1pPr algn="l">
              <a:defRPr sz="4800" b="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914400" y="4448366"/>
            <a:ext cx="16459200" cy="4932860"/>
          </a:xfrm>
          <a:prstGeom prst="rect">
            <a:avLst/>
          </a:prstGeom>
        </p:spPr>
        <p:txBody>
          <a:bodyPr/>
          <a:lstStyle>
            <a:lvl1pPr marL="514350" indent="-514350">
              <a:lnSpc>
                <a:spcPct val="100000"/>
              </a:lnSpc>
              <a:buClr>
                <a:schemeClr val="bg1"/>
              </a:buClr>
              <a:buFont typeface="Wingdings" panose="05000000000000000000" pitchFamily="2" charset="2"/>
              <a:buChar char="§"/>
              <a:defRPr sz="3600">
                <a:solidFill>
                  <a:schemeClr val="bg1"/>
                </a:solidFill>
                <a:latin typeface="Calibri Light" panose="020F0302020204030204" pitchFamily="34" charset="0"/>
                <a:cs typeface="Calibri Light" panose="020F0302020204030204" pitchFamily="34" charset="0"/>
              </a:defRPr>
            </a:lvl1pPr>
            <a:lvl2pPr>
              <a:lnSpc>
                <a:spcPct val="100000"/>
              </a:lnSpc>
              <a:buClr>
                <a:schemeClr val="bg1"/>
              </a:buClr>
              <a:defRPr sz="3600">
                <a:solidFill>
                  <a:schemeClr val="bg1"/>
                </a:solidFill>
                <a:latin typeface="Calibri Light" panose="020F0302020204030204" pitchFamily="34" charset="0"/>
                <a:cs typeface="Calibri Light" panose="020F0302020204030204" pitchFamily="34" charset="0"/>
              </a:defRPr>
            </a:lvl2pPr>
            <a:lvl3pPr marL="1714500" indent="-342900">
              <a:lnSpc>
                <a:spcPct val="100000"/>
              </a:lnSpc>
              <a:buClr>
                <a:schemeClr val="bg1"/>
              </a:buClr>
              <a:buFont typeface="Wingdings" panose="05000000000000000000" pitchFamily="2" charset="2"/>
              <a:buChar char="§"/>
              <a:defRPr sz="3600">
                <a:solidFill>
                  <a:schemeClr val="bg1"/>
                </a:solidFill>
                <a:latin typeface="Calibri Light" panose="020F0302020204030204" pitchFamily="34" charset="0"/>
                <a:cs typeface="Calibri Light" panose="020F0302020204030204" pitchFamily="34" charset="0"/>
              </a:defRPr>
            </a:lvl3pPr>
            <a:lvl4pPr>
              <a:lnSpc>
                <a:spcPct val="100000"/>
              </a:lnSpc>
              <a:buClr>
                <a:schemeClr val="bg1"/>
              </a:buClr>
              <a:defRPr sz="3600">
                <a:solidFill>
                  <a:schemeClr val="bg1"/>
                </a:solidFill>
                <a:latin typeface="Calibri Light" panose="020F0302020204030204" pitchFamily="34" charset="0"/>
                <a:cs typeface="Calibri Light" panose="020F0302020204030204" pitchFamily="34" charset="0"/>
              </a:defRPr>
            </a:lvl4pPr>
            <a:lvl5pPr>
              <a:lnSpc>
                <a:spcPct val="100000"/>
              </a:lnSpc>
              <a:buClr>
                <a:schemeClr val="bg1"/>
              </a:buClr>
              <a:defRPr sz="360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a:extLst>
              <a:ext uri="{FF2B5EF4-FFF2-40B4-BE49-F238E27FC236}">
                <a16:creationId xmlns:a16="http://schemas.microsoft.com/office/drawing/2014/main" id="{F3045738-3FEB-3448-9270-BAB9802E59F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32048"/>
            <a:ext cx="18288000" cy="10254953"/>
          </a:xfrm>
          <a:prstGeom prst="rect">
            <a:avLst/>
          </a:prstGeom>
        </p:spPr>
      </p:pic>
      <p:pic>
        <p:nvPicPr>
          <p:cNvPr id="13" name="Picture 12">
            <a:extLst>
              <a:ext uri="{FF2B5EF4-FFF2-40B4-BE49-F238E27FC236}">
                <a16:creationId xmlns:a16="http://schemas.microsoft.com/office/drawing/2014/main" id="{3094C318-380D-7A4F-88C2-123AAE383E4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5773"/>
            <a:ext cx="18288000" cy="10338545"/>
          </a:xfrm>
          <a:prstGeom prst="rect">
            <a:avLst/>
          </a:prstGeom>
        </p:spPr>
      </p:pic>
      <p:pic>
        <p:nvPicPr>
          <p:cNvPr id="14" name="Picture 13">
            <a:extLst>
              <a:ext uri="{FF2B5EF4-FFF2-40B4-BE49-F238E27FC236}">
                <a16:creationId xmlns:a16="http://schemas.microsoft.com/office/drawing/2014/main" id="{B0D0BF26-6499-774B-9F2D-902DB887831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259682" y="828789"/>
            <a:ext cx="3361500" cy="1714500"/>
          </a:xfrm>
          <a:prstGeom prst="rect">
            <a:avLst/>
          </a:prstGeom>
        </p:spPr>
      </p:pic>
      <p:pic>
        <p:nvPicPr>
          <p:cNvPr id="15" name="Picture 14">
            <a:extLst>
              <a:ext uri="{FF2B5EF4-FFF2-40B4-BE49-F238E27FC236}">
                <a16:creationId xmlns:a16="http://schemas.microsoft.com/office/drawing/2014/main" id="{317A5A07-D19D-6D4A-9587-16E95977B183}"/>
              </a:ext>
              <a:ext uri="{C183D7F6-B498-43B3-948B-1728B52AA6E4}">
                <adec:decorative xmlns:adec="http://schemas.microsoft.com/office/drawing/2017/decorative" val="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31352"/>
          <a:stretch/>
        </p:blipFill>
        <p:spPr>
          <a:xfrm>
            <a:off x="5624095" y="1034120"/>
            <a:ext cx="6095618" cy="1091616"/>
          </a:xfrm>
          <a:prstGeom prst="rect">
            <a:avLst/>
          </a:prstGeom>
        </p:spPr>
      </p:pic>
    </p:spTree>
    <p:extLst>
      <p:ext uri="{BB962C8B-B14F-4D97-AF65-F5344CB8AC3E}">
        <p14:creationId xmlns:p14="http://schemas.microsoft.com/office/powerpoint/2010/main" val="93847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Professional Development - 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1E9555-05AE-4924-AD3D-180FFE94F0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245" y="1"/>
            <a:ext cx="18271755" cy="10245845"/>
          </a:xfrm>
          <a:prstGeom prst="rect">
            <a:avLst/>
          </a:prstGeom>
        </p:spPr>
      </p:pic>
      <p:sp>
        <p:nvSpPr>
          <p:cNvPr id="2" name="Title 1"/>
          <p:cNvSpPr>
            <a:spLocks noGrp="1"/>
          </p:cNvSpPr>
          <p:nvPr>
            <p:ph type="title"/>
          </p:nvPr>
        </p:nvSpPr>
        <p:spPr>
          <a:xfrm>
            <a:off x="908711" y="2429331"/>
            <a:ext cx="16459200" cy="1062104"/>
          </a:xfrm>
          <a:prstGeom prst="rect">
            <a:avLst/>
          </a:prstGeom>
        </p:spPr>
        <p:txBody>
          <a:bodyPr/>
          <a:lstStyle>
            <a:lvl1pPr algn="l">
              <a:defRPr sz="4800" b="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GB"/>
          </a:p>
        </p:txBody>
      </p:sp>
      <p:pic>
        <p:nvPicPr>
          <p:cNvPr id="8" name="Picture 7">
            <a:extLst>
              <a:ext uri="{FF2B5EF4-FFF2-40B4-BE49-F238E27FC236}">
                <a16:creationId xmlns:a16="http://schemas.microsoft.com/office/drawing/2014/main" id="{968049B2-CA46-401C-BC5A-179A204A6C7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303" y="54092"/>
            <a:ext cx="18146016" cy="2769954"/>
          </a:xfrm>
          <a:prstGeom prst="rect">
            <a:avLst/>
          </a:prstGeom>
        </p:spPr>
      </p:pic>
      <p:sp>
        <p:nvSpPr>
          <p:cNvPr id="3" name="Content Placeholder 2"/>
          <p:cNvSpPr>
            <a:spLocks noGrp="1"/>
          </p:cNvSpPr>
          <p:nvPr>
            <p:ph idx="1"/>
          </p:nvPr>
        </p:nvSpPr>
        <p:spPr>
          <a:xfrm>
            <a:off x="914400" y="3558396"/>
            <a:ext cx="16459200" cy="6121608"/>
          </a:xfrm>
          <a:prstGeom prst="rect">
            <a:avLst/>
          </a:prstGeom>
        </p:spPr>
        <p:txBody>
          <a:bodyPr/>
          <a:lstStyle>
            <a:lvl1pPr marL="514350" indent="-514350">
              <a:lnSpc>
                <a:spcPct val="100000"/>
              </a:lnSpc>
              <a:buClr>
                <a:schemeClr val="accent6"/>
              </a:buClr>
              <a:buFont typeface="Wingdings" panose="05000000000000000000" pitchFamily="2" charset="2"/>
              <a:buChar char="§"/>
              <a:defRPr sz="3600">
                <a:solidFill>
                  <a:schemeClr val="bg1"/>
                </a:solidFill>
                <a:latin typeface="Calibri Light" panose="020F0302020204030204" pitchFamily="34" charset="0"/>
                <a:cs typeface="Calibri Light" panose="020F0302020204030204" pitchFamily="34" charset="0"/>
              </a:defRPr>
            </a:lvl1pPr>
            <a:lvl2pPr>
              <a:lnSpc>
                <a:spcPct val="100000"/>
              </a:lnSpc>
              <a:buClr>
                <a:schemeClr val="accent6"/>
              </a:buClr>
              <a:defRPr sz="3600">
                <a:solidFill>
                  <a:schemeClr val="bg1"/>
                </a:solidFill>
                <a:latin typeface="Calibri Light" panose="020F0302020204030204" pitchFamily="34" charset="0"/>
                <a:cs typeface="Calibri Light" panose="020F0302020204030204" pitchFamily="34" charset="0"/>
              </a:defRPr>
            </a:lvl2pPr>
            <a:lvl3pPr marL="1714500" indent="-342900">
              <a:lnSpc>
                <a:spcPct val="100000"/>
              </a:lnSpc>
              <a:buClr>
                <a:schemeClr val="accent6"/>
              </a:buClr>
              <a:buFont typeface="Wingdings" panose="05000000000000000000" pitchFamily="2" charset="2"/>
              <a:buChar char="§"/>
              <a:defRPr sz="3600">
                <a:solidFill>
                  <a:schemeClr val="bg1"/>
                </a:solidFill>
                <a:latin typeface="Calibri Light" panose="020F0302020204030204" pitchFamily="34" charset="0"/>
                <a:cs typeface="Calibri Light" panose="020F0302020204030204" pitchFamily="34" charset="0"/>
              </a:defRPr>
            </a:lvl3pPr>
            <a:lvl4pPr>
              <a:lnSpc>
                <a:spcPct val="100000"/>
              </a:lnSpc>
              <a:buClr>
                <a:schemeClr val="accent6"/>
              </a:buClr>
              <a:defRPr sz="3600">
                <a:solidFill>
                  <a:schemeClr val="bg1"/>
                </a:solidFill>
                <a:latin typeface="Calibri Light" panose="020F0302020204030204" pitchFamily="34" charset="0"/>
                <a:cs typeface="Calibri Light" panose="020F0302020204030204" pitchFamily="34" charset="0"/>
              </a:defRPr>
            </a:lvl4pPr>
            <a:lvl5pPr>
              <a:lnSpc>
                <a:spcPct val="100000"/>
              </a:lnSpc>
              <a:buClr>
                <a:schemeClr val="accent6"/>
              </a:buClr>
              <a:defRPr sz="360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Date Placeholder 6">
            <a:extLst>
              <a:ext uri="{C183D7F6-B498-43B3-948B-1728B52AA6E4}">
                <adec:decorative xmlns:adec="http://schemas.microsoft.com/office/drawing/2017/decorative" val="1"/>
              </a:ext>
            </a:extLst>
          </p:cNvPr>
          <p:cNvSpPr txBox="1">
            <a:spLocks/>
          </p:cNvSpPr>
          <p:nvPr userDrawn="1"/>
        </p:nvSpPr>
        <p:spPr bwMode="white">
          <a:xfrm>
            <a:off x="503040" y="9680004"/>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NGA 2022</a:t>
            </a:r>
          </a:p>
        </p:txBody>
      </p:sp>
      <p:pic>
        <p:nvPicPr>
          <p:cNvPr id="10" name="Picture 9">
            <a:extLst>
              <a:ext uri="{FF2B5EF4-FFF2-40B4-BE49-F238E27FC236}">
                <a16:creationId xmlns:a16="http://schemas.microsoft.com/office/drawing/2014/main" id="{52964F69-4EAB-4C07-9C8D-A637B972D8AA}"/>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259682" y="1016597"/>
            <a:ext cx="3478611" cy="1306686"/>
          </a:xfrm>
          <a:prstGeom prst="rect">
            <a:avLst/>
          </a:prstGeom>
        </p:spPr>
      </p:pic>
    </p:spTree>
    <p:extLst>
      <p:ext uri="{BB962C8B-B14F-4D97-AF65-F5344CB8AC3E}">
        <p14:creationId xmlns:p14="http://schemas.microsoft.com/office/powerpoint/2010/main" val="254471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C2C728-9785-42B2-9AD7-4DF4F2348C9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017" y="2"/>
            <a:ext cx="18312894" cy="10268913"/>
          </a:xfrm>
          <a:prstGeom prst="rect">
            <a:avLst/>
          </a:prstGeom>
        </p:spPr>
      </p:pic>
      <p:pic>
        <p:nvPicPr>
          <p:cNvPr id="12" name="Picture 11">
            <a:extLst>
              <a:ext uri="{FF2B5EF4-FFF2-40B4-BE49-F238E27FC236}">
                <a16:creationId xmlns:a16="http://schemas.microsoft.com/office/drawing/2014/main" id="{50B906BF-1F7A-4142-A4F2-A7949EBBBCB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98651" y="1022985"/>
            <a:ext cx="3848907" cy="1024857"/>
          </a:xfrm>
          <a:prstGeom prst="rect">
            <a:avLst/>
          </a:prstGeom>
        </p:spPr>
      </p:pic>
      <p:pic>
        <p:nvPicPr>
          <p:cNvPr id="14" name="Picture 13">
            <a:extLst>
              <a:ext uri="{FF2B5EF4-FFF2-40B4-BE49-F238E27FC236}">
                <a16:creationId xmlns:a16="http://schemas.microsoft.com/office/drawing/2014/main" id="{89675D58-44AD-4CD4-96B5-4BD6BF8675AF}"/>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2435" t="32238" r="24979" b="30329"/>
          <a:stretch/>
        </p:blipFill>
        <p:spPr>
          <a:xfrm>
            <a:off x="14321522" y="8344708"/>
            <a:ext cx="3139403" cy="1257038"/>
          </a:xfrm>
          <a:prstGeom prst="rect">
            <a:avLst/>
          </a:prstGeom>
        </p:spPr>
      </p:pic>
      <p:sp>
        <p:nvSpPr>
          <p:cNvPr id="15" name="TextBox 14">
            <a:extLst>
              <a:ext uri="{FF2B5EF4-FFF2-40B4-BE49-F238E27FC236}">
                <a16:creationId xmlns:a16="http://schemas.microsoft.com/office/drawing/2014/main" id="{35E838F3-1C8B-4D90-B791-8EF9901D2CA1}"/>
              </a:ext>
              <a:ext uri="{C183D7F6-B498-43B3-948B-1728B52AA6E4}">
                <adec:decorative xmlns:adec="http://schemas.microsoft.com/office/drawing/2017/decorative" val="1"/>
              </a:ext>
            </a:extLst>
          </p:cNvPr>
          <p:cNvSpPr txBox="1"/>
          <p:nvPr userDrawn="1"/>
        </p:nvSpPr>
        <p:spPr>
          <a:xfrm>
            <a:off x="1259558" y="8983835"/>
            <a:ext cx="3888000" cy="553998"/>
          </a:xfrm>
          <a:prstGeom prst="rect">
            <a:avLst/>
          </a:prstGeom>
          <a:noFill/>
        </p:spPr>
        <p:txBody>
          <a:bodyPr wrap="square" lIns="0" tIns="0" rIns="0" bIns="0" rtlCol="0">
            <a:spAutoFit/>
          </a:bodyPr>
          <a:lstStyle/>
          <a:p>
            <a:r>
              <a:rPr lang="en-US" sz="3600" b="0" i="0">
                <a:solidFill>
                  <a:schemeClr val="bg1"/>
                </a:solidFill>
                <a:latin typeface="Calibri" panose="020F0502020204030204" pitchFamily="34" charset="0"/>
                <a:ea typeface="Helvetica 65 Medium" charset="0"/>
                <a:cs typeface="Calibri" panose="020F0502020204030204" pitchFamily="34" charset="0"/>
              </a:rPr>
              <a:t>www.nga.org.uk</a:t>
            </a:r>
          </a:p>
        </p:txBody>
      </p:sp>
      <p:sp>
        <p:nvSpPr>
          <p:cNvPr id="2" name="Title 1"/>
          <p:cNvSpPr>
            <a:spLocks noGrp="1"/>
          </p:cNvSpPr>
          <p:nvPr>
            <p:ph type="ctrTitle"/>
          </p:nvPr>
        </p:nvSpPr>
        <p:spPr>
          <a:xfrm>
            <a:off x="1298650" y="2767235"/>
            <a:ext cx="15622214" cy="5652518"/>
          </a:xfrm>
          <a:prstGeom prst="rect">
            <a:avLst/>
          </a:prstGeom>
        </p:spPr>
        <p:txBody>
          <a:bodyPr lIns="0" tIns="0" rIns="0" bIns="0"/>
          <a:lstStyle>
            <a:lvl1pPr algn="l">
              <a:defRPr sz="4800" b="0" baseline="0">
                <a:solidFill>
                  <a:schemeClr val="bg1"/>
                </a:solidFill>
                <a:latin typeface="Calibri" panose="020F0502020204030204" pitchFamily="34" charset="0"/>
                <a:cs typeface="Calibri" panose="020F0502020204030204" pitchFamily="34" charset="0"/>
              </a:defRPr>
            </a:lvl1pPr>
          </a:lstStyle>
          <a:p>
            <a:endParaRPr lang="en-GB"/>
          </a:p>
        </p:txBody>
      </p:sp>
      <p:pic>
        <p:nvPicPr>
          <p:cNvPr id="8" name="Picture 7">
            <a:extLst>
              <a:ext uri="{FF2B5EF4-FFF2-40B4-BE49-F238E27FC236}">
                <a16:creationId xmlns:a16="http://schemas.microsoft.com/office/drawing/2014/main" id="{E706CBC0-1318-48D7-A95C-1582441F91E2}"/>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566352" y="1035924"/>
            <a:ext cx="2643887" cy="697986"/>
          </a:xfrm>
          <a:prstGeom prst="rect">
            <a:avLst/>
          </a:prstGeom>
        </p:spPr>
      </p:pic>
    </p:spTree>
    <p:extLst>
      <p:ext uri="{BB962C8B-B14F-4D97-AF65-F5344CB8AC3E}">
        <p14:creationId xmlns:p14="http://schemas.microsoft.com/office/powerpoint/2010/main" val="73912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Title 1"/>
          <p:cNvSpPr>
            <a:spLocks noGrp="1"/>
          </p:cNvSpPr>
          <p:nvPr>
            <p:ph type="title"/>
          </p:nvPr>
        </p:nvSpPr>
        <p:spPr>
          <a:xfrm>
            <a:off x="908711" y="517002"/>
            <a:ext cx="16459200" cy="1062104"/>
          </a:xfrm>
          <a:prstGeom prst="rect">
            <a:avLst/>
          </a:prstGeom>
        </p:spPr>
        <p:txBody>
          <a:bodyPr/>
          <a:lstStyle>
            <a:lvl1pPr algn="l">
              <a:defRPr sz="4200" b="1">
                <a:solidFill>
                  <a:schemeClr val="accent1"/>
                </a:solidFill>
                <a:latin typeface="Calibri" panose="020F0502020204030204" pitchFamily="34" charset="0"/>
              </a:defRPr>
            </a:lvl1pPr>
          </a:lstStyle>
          <a:p>
            <a:r>
              <a:rPr lang="en-US"/>
              <a:t>Click to edit Master title style</a:t>
            </a:r>
            <a:endParaRPr lang="en-GB"/>
          </a:p>
        </p:txBody>
      </p:sp>
      <p:sp>
        <p:nvSpPr>
          <p:cNvPr id="4" name="Content Placeholder 2"/>
          <p:cNvSpPr>
            <a:spLocks noGrp="1"/>
          </p:cNvSpPr>
          <p:nvPr>
            <p:ph idx="1"/>
          </p:nvPr>
        </p:nvSpPr>
        <p:spPr>
          <a:xfrm>
            <a:off x="914400" y="1561088"/>
            <a:ext cx="16459200" cy="7525740"/>
          </a:xfrm>
          <a:prstGeom prst="rect">
            <a:avLst/>
          </a:prstGeom>
        </p:spPr>
        <p:txBody>
          <a:bodyPr/>
          <a:lstStyle>
            <a:lvl1pPr marL="514350" indent="-514350">
              <a:lnSpc>
                <a:spcPct val="100000"/>
              </a:lnSpc>
              <a:buClr>
                <a:schemeClr val="accent1"/>
              </a:buClr>
              <a:buFont typeface="Wingdings" panose="05000000000000000000" pitchFamily="2" charset="2"/>
              <a:buChar char="§"/>
              <a:defRPr sz="2700">
                <a:latin typeface="Calibri" panose="020F0502020204030204" pitchFamily="34" charset="0"/>
              </a:defRPr>
            </a:lvl1pPr>
            <a:lvl2pPr>
              <a:lnSpc>
                <a:spcPct val="100000"/>
              </a:lnSpc>
              <a:buClr>
                <a:schemeClr val="accent1"/>
              </a:buClr>
              <a:defRPr sz="2700">
                <a:latin typeface="Calibri" panose="020F0502020204030204" pitchFamily="34" charset="0"/>
              </a:defRPr>
            </a:lvl2pPr>
            <a:lvl3pPr marL="1714500" indent="-342900">
              <a:lnSpc>
                <a:spcPct val="100000"/>
              </a:lnSpc>
              <a:buClr>
                <a:schemeClr val="accent1"/>
              </a:buClr>
              <a:buFont typeface="Wingdings" panose="05000000000000000000" pitchFamily="2" charset="2"/>
              <a:buChar char="§"/>
              <a:defRPr sz="2400">
                <a:latin typeface="Calibri" panose="020F0502020204030204" pitchFamily="34" charset="0"/>
              </a:defRPr>
            </a:lvl3pPr>
            <a:lvl4pPr>
              <a:lnSpc>
                <a:spcPct val="100000"/>
              </a:lnSpc>
              <a:buClr>
                <a:schemeClr val="accent1"/>
              </a:buClr>
              <a:defRPr sz="2400">
                <a:latin typeface="Calibri" panose="020F0502020204030204" pitchFamily="34" charset="0"/>
              </a:defRPr>
            </a:lvl4pPr>
            <a:lvl5pPr>
              <a:lnSpc>
                <a:spcPct val="100000"/>
              </a:lnSpc>
              <a:buClr>
                <a:schemeClr val="accent1"/>
              </a:buClr>
              <a:defRPr sz="2400">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6"/>
          <p:cNvSpPr txBox="1">
            <a:spLocks/>
          </p:cNvSpPr>
          <p:nvPr userDrawn="1"/>
        </p:nvSpPr>
        <p:spPr bwMode="white">
          <a:xfrm>
            <a:off x="503040" y="9680004"/>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NGA 2017</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392109"/>
            <a:ext cx="18288000" cy="905256"/>
          </a:xfrm>
          <a:prstGeom prst="rect">
            <a:avLst/>
          </a:prstGeom>
        </p:spPr>
      </p:pic>
      <p:sp>
        <p:nvSpPr>
          <p:cNvPr id="8" name="Date Placeholder 6"/>
          <p:cNvSpPr txBox="1">
            <a:spLocks/>
          </p:cNvSpPr>
          <p:nvPr userDrawn="1"/>
        </p:nvSpPr>
        <p:spPr bwMode="white">
          <a:xfrm>
            <a:off x="502200" y="9682200"/>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NGA 2019</a:t>
            </a:r>
          </a:p>
        </p:txBody>
      </p:sp>
    </p:spTree>
    <p:extLst>
      <p:ext uri="{BB962C8B-B14F-4D97-AF65-F5344CB8AC3E}">
        <p14:creationId xmlns:p14="http://schemas.microsoft.com/office/powerpoint/2010/main" val="80718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1"/>
          <p:cNvSpPr>
            <a:spLocks noGrp="1"/>
          </p:cNvSpPr>
          <p:nvPr>
            <p:ph type="title"/>
          </p:nvPr>
        </p:nvSpPr>
        <p:spPr>
          <a:xfrm>
            <a:off x="908711" y="517002"/>
            <a:ext cx="16459200" cy="1062104"/>
          </a:xfrm>
          <a:prstGeom prst="rect">
            <a:avLst/>
          </a:prstGeom>
        </p:spPr>
        <p:txBody>
          <a:bodyPr/>
          <a:lstStyle>
            <a:lvl1pPr algn="l">
              <a:defRPr sz="4800" b="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en-GB"/>
          </a:p>
        </p:txBody>
      </p:sp>
      <p:sp>
        <p:nvSpPr>
          <p:cNvPr id="4" name="Content Placeholder 2"/>
          <p:cNvSpPr>
            <a:spLocks noGrp="1"/>
          </p:cNvSpPr>
          <p:nvPr>
            <p:ph idx="1"/>
          </p:nvPr>
        </p:nvSpPr>
        <p:spPr>
          <a:xfrm>
            <a:off x="914400" y="1795128"/>
            <a:ext cx="16459200" cy="7291698"/>
          </a:xfrm>
          <a:prstGeom prst="rect">
            <a:avLst/>
          </a:prstGeom>
        </p:spPr>
        <p:txBody>
          <a:bodyPr/>
          <a:lstStyle>
            <a:lvl1pPr marL="514350" indent="-514350">
              <a:lnSpc>
                <a:spcPct val="100000"/>
              </a:lnSpc>
              <a:buClr>
                <a:schemeClr val="accent1"/>
              </a:buClr>
              <a:buFont typeface="Wingdings" panose="05000000000000000000" pitchFamily="2" charset="2"/>
              <a:buChar char="§"/>
              <a:defRPr sz="3600">
                <a:latin typeface="Calibri" panose="020F0502020204030204" pitchFamily="34" charset="0"/>
                <a:cs typeface="Calibri" panose="020F0502020204030204" pitchFamily="34" charset="0"/>
              </a:defRPr>
            </a:lvl1pPr>
            <a:lvl2pPr>
              <a:lnSpc>
                <a:spcPct val="100000"/>
              </a:lnSpc>
              <a:buClr>
                <a:schemeClr val="accent1"/>
              </a:buClr>
              <a:defRPr sz="3600">
                <a:latin typeface="Calibri" panose="020F0502020204030204" pitchFamily="34" charset="0"/>
                <a:cs typeface="Calibri" panose="020F0502020204030204" pitchFamily="34" charset="0"/>
              </a:defRPr>
            </a:lvl2pPr>
            <a:lvl3pPr marL="1714500" indent="-342900">
              <a:lnSpc>
                <a:spcPct val="100000"/>
              </a:lnSpc>
              <a:buClr>
                <a:schemeClr val="accent1"/>
              </a:buClr>
              <a:buFont typeface="Wingdings" panose="05000000000000000000" pitchFamily="2" charset="2"/>
              <a:buChar char="§"/>
              <a:defRPr sz="3600">
                <a:latin typeface="Calibri" panose="020F0502020204030204" pitchFamily="34" charset="0"/>
                <a:cs typeface="Calibri" panose="020F0502020204030204" pitchFamily="34" charset="0"/>
              </a:defRPr>
            </a:lvl3pPr>
            <a:lvl4pPr>
              <a:lnSpc>
                <a:spcPct val="100000"/>
              </a:lnSpc>
              <a:buClr>
                <a:schemeClr val="accent1"/>
              </a:buClr>
              <a:defRPr sz="3600">
                <a:latin typeface="Calibri" panose="020F0502020204030204" pitchFamily="34" charset="0"/>
                <a:cs typeface="Calibri" panose="020F0502020204030204" pitchFamily="34" charset="0"/>
              </a:defRPr>
            </a:lvl4pPr>
            <a:lvl5pPr>
              <a:lnSpc>
                <a:spcPct val="100000"/>
              </a:lnSpc>
              <a:buClr>
                <a:schemeClr val="accent1"/>
              </a:buClr>
              <a:defRPr sz="36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6"/>
          <p:cNvSpPr txBox="1">
            <a:spLocks/>
          </p:cNvSpPr>
          <p:nvPr userDrawn="1"/>
        </p:nvSpPr>
        <p:spPr bwMode="white">
          <a:xfrm>
            <a:off x="503040" y="9680004"/>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chemeClr val="bg1"/>
                </a:solidFill>
                <a:effectLst/>
                <a:uLnTx/>
                <a:uFillTx/>
                <a:latin typeface="Calibri Light" panose="020F0302020204030204" pitchFamily="34" charset="0"/>
                <a:ea typeface="+mn-ea"/>
                <a:cs typeface="Arial" pitchFamily="34" charset="0"/>
              </a:rPr>
              <a:t>© NGA 2017</a:t>
            </a:r>
          </a:p>
        </p:txBody>
      </p:sp>
      <p:sp>
        <p:nvSpPr>
          <p:cNvPr id="8" name="Date Placeholder 6"/>
          <p:cNvSpPr txBox="1">
            <a:spLocks/>
          </p:cNvSpPr>
          <p:nvPr userDrawn="1"/>
        </p:nvSpPr>
        <p:spPr bwMode="white">
          <a:xfrm>
            <a:off x="502200" y="9682200"/>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rPr>
              <a:t>© NGA 2020</a:t>
            </a:r>
          </a:p>
        </p:txBody>
      </p:sp>
    </p:spTree>
    <p:extLst>
      <p:ext uri="{BB962C8B-B14F-4D97-AF65-F5344CB8AC3E}">
        <p14:creationId xmlns:p14="http://schemas.microsoft.com/office/powerpoint/2010/main" val="403020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1332E2-4763-1E3D-179A-B86C9F723C61}"/>
              </a:ext>
            </a:extLst>
          </p:cNvPr>
          <p:cNvSpPr>
            <a:spLocks noGrp="1"/>
          </p:cNvSpPr>
          <p:nvPr>
            <p:ph type="dt" sz="half" idx="10"/>
          </p:nvPr>
        </p:nvSpPr>
        <p:spPr/>
        <p:txBody>
          <a:bodyPr/>
          <a:lstStyle/>
          <a:p>
            <a:fld id="{8F2A1214-F275-4AA6-88AC-2D01B130D80D}" type="datetimeFigureOut">
              <a:rPr lang="en-GB" smtClean="0"/>
              <a:t>30/03/2023</a:t>
            </a:fld>
            <a:endParaRPr lang="en-GB"/>
          </a:p>
        </p:txBody>
      </p:sp>
      <p:sp>
        <p:nvSpPr>
          <p:cNvPr id="3" name="Footer Placeholder 2">
            <a:extLst>
              <a:ext uri="{FF2B5EF4-FFF2-40B4-BE49-F238E27FC236}">
                <a16:creationId xmlns:a16="http://schemas.microsoft.com/office/drawing/2014/main" id="{A94774B9-DABB-383B-0830-6A1C1222E60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5DE3F0B-E892-0BB1-FA4E-35E7ADEB9C91}"/>
              </a:ext>
            </a:extLst>
          </p:cNvPr>
          <p:cNvSpPr>
            <a:spLocks noGrp="1"/>
          </p:cNvSpPr>
          <p:nvPr>
            <p:ph type="sldNum" sz="quarter" idx="12"/>
          </p:nvPr>
        </p:nvSpPr>
        <p:spPr/>
        <p:txBody>
          <a:bodyPr/>
          <a:lstStyle/>
          <a:p>
            <a:fld id="{B9D64FCA-151D-48BE-B577-801C122B0D11}" type="slidenum">
              <a:rPr lang="en-GB" smtClean="0"/>
              <a:t>‹#›</a:t>
            </a:fld>
            <a:endParaRPr lang="en-GB"/>
          </a:p>
        </p:txBody>
      </p:sp>
    </p:spTree>
    <p:extLst>
      <p:ext uri="{BB962C8B-B14F-4D97-AF65-F5344CB8AC3E}">
        <p14:creationId xmlns:p14="http://schemas.microsoft.com/office/powerpoint/2010/main" val="1942852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 no background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 y="427"/>
            <a:ext cx="18286488" cy="10286150"/>
          </a:xfrm>
          <a:prstGeom prst="rect">
            <a:avLst/>
          </a:prstGeom>
        </p:spPr>
      </p:pic>
      <p:sp>
        <p:nvSpPr>
          <p:cNvPr id="3" name="Title 1"/>
          <p:cNvSpPr>
            <a:spLocks noGrp="1"/>
          </p:cNvSpPr>
          <p:nvPr>
            <p:ph type="title"/>
          </p:nvPr>
        </p:nvSpPr>
        <p:spPr>
          <a:xfrm>
            <a:off x="908711" y="517002"/>
            <a:ext cx="16459200" cy="1062104"/>
          </a:xfrm>
          <a:prstGeom prst="rect">
            <a:avLst/>
          </a:prstGeom>
        </p:spPr>
        <p:txBody>
          <a:bodyPr/>
          <a:lstStyle>
            <a:lvl1pPr algn="l">
              <a:defRPr sz="4200" b="1">
                <a:solidFill>
                  <a:schemeClr val="accent1"/>
                </a:solidFill>
              </a:defRPr>
            </a:lvl1pPr>
          </a:lstStyle>
          <a:p>
            <a:r>
              <a:rPr lang="en-US" dirty="0"/>
              <a:t>Click to edit Master title style</a:t>
            </a:r>
            <a:endParaRPr lang="en-GB" dirty="0"/>
          </a:p>
        </p:txBody>
      </p:sp>
      <p:sp>
        <p:nvSpPr>
          <p:cNvPr id="4" name="Content Placeholder 2"/>
          <p:cNvSpPr>
            <a:spLocks noGrp="1"/>
          </p:cNvSpPr>
          <p:nvPr>
            <p:ph idx="1"/>
          </p:nvPr>
        </p:nvSpPr>
        <p:spPr>
          <a:xfrm>
            <a:off x="914400" y="1561088"/>
            <a:ext cx="16459200" cy="7525740"/>
          </a:xfrm>
          <a:prstGeom prst="rect">
            <a:avLst/>
          </a:prstGeom>
        </p:spPr>
        <p:txBody>
          <a:bodyPr/>
          <a:lstStyle>
            <a:lvl1pPr marL="514350" indent="-514350">
              <a:lnSpc>
                <a:spcPct val="150000"/>
              </a:lnSpc>
              <a:buClr>
                <a:schemeClr val="accent1"/>
              </a:buClr>
              <a:buFont typeface="Wingdings" panose="05000000000000000000" pitchFamily="2" charset="2"/>
              <a:buChar char="§"/>
              <a:defRPr sz="2700"/>
            </a:lvl1pPr>
            <a:lvl2pPr>
              <a:lnSpc>
                <a:spcPct val="150000"/>
              </a:lnSpc>
              <a:buClr>
                <a:schemeClr val="accent1"/>
              </a:buClr>
              <a:defRPr sz="2700"/>
            </a:lvl2pPr>
            <a:lvl3pPr marL="1714500" indent="-342900">
              <a:lnSpc>
                <a:spcPct val="150000"/>
              </a:lnSpc>
              <a:buClr>
                <a:schemeClr val="accent1"/>
              </a:buClr>
              <a:buFont typeface="Wingdings" panose="05000000000000000000" pitchFamily="2" charset="2"/>
              <a:buChar char="§"/>
              <a:defRPr sz="2400"/>
            </a:lvl3pPr>
            <a:lvl4pPr>
              <a:lnSpc>
                <a:spcPct val="150000"/>
              </a:lnSpc>
              <a:buClr>
                <a:schemeClr val="accent1"/>
              </a:buClr>
              <a:defRPr sz="2400"/>
            </a:lvl4pPr>
            <a:lvl5pPr>
              <a:lnSpc>
                <a:spcPct val="150000"/>
              </a:lnSpc>
              <a:buClr>
                <a:schemeClr val="accent1"/>
              </a:buCl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6"/>
          <p:cNvSpPr txBox="1">
            <a:spLocks/>
          </p:cNvSpPr>
          <p:nvPr userDrawn="1"/>
        </p:nvSpPr>
        <p:spPr bwMode="white">
          <a:xfrm>
            <a:off x="503040" y="9680004"/>
            <a:ext cx="4267200" cy="361503"/>
          </a:xfrm>
          <a:prstGeom prst="rect">
            <a:avLst/>
          </a:prstGeom>
        </p:spPr>
        <p:txBody>
          <a:bodyPr/>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 NGA 2016</a:t>
            </a:r>
          </a:p>
        </p:txBody>
      </p:sp>
    </p:spTree>
    <p:extLst>
      <p:ext uri="{BB962C8B-B14F-4D97-AF65-F5344CB8AC3E}">
        <p14:creationId xmlns:p14="http://schemas.microsoft.com/office/powerpoint/2010/main" val="339281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 Learning Link main - 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382817-7A59-94EE-8CA4-07812B9D95A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3065" y="-1"/>
            <a:ext cx="8224935" cy="3104510"/>
          </a:xfrm>
          <a:prstGeom prst="rect">
            <a:avLst/>
          </a:prstGeom>
        </p:spPr>
      </p:pic>
      <p:sp>
        <p:nvSpPr>
          <p:cNvPr id="7" name="Title 1">
            <a:extLst>
              <a:ext uri="{FF2B5EF4-FFF2-40B4-BE49-F238E27FC236}">
                <a16:creationId xmlns:a16="http://schemas.microsoft.com/office/drawing/2014/main" id="{88199BA5-0FB0-58AD-D8FA-617050A1C0B1}"/>
              </a:ext>
            </a:extLst>
          </p:cNvPr>
          <p:cNvSpPr>
            <a:spLocks noGrp="1"/>
          </p:cNvSpPr>
          <p:nvPr>
            <p:ph type="title" idx="4294967295"/>
          </p:nvPr>
        </p:nvSpPr>
        <p:spPr>
          <a:xfrm>
            <a:off x="914400" y="-864307"/>
            <a:ext cx="16459200" cy="864308"/>
          </a:xfrm>
          <a:prstGeom prst="rect">
            <a:avLst/>
          </a:prstGeom>
        </p:spPr>
        <p:txBody>
          <a:bodyPr anchor="b"/>
          <a:lstStyle/>
          <a:p>
            <a:pPr algn="ctr"/>
            <a:endParaRPr lang="en-GB" sz="2700">
              <a:solidFill>
                <a:schemeClr val="tx1"/>
              </a:solidFill>
              <a:latin typeface="+mn-lt"/>
            </a:endParaRPr>
          </a:p>
        </p:txBody>
      </p:sp>
      <p:sp>
        <p:nvSpPr>
          <p:cNvPr id="9" name="Rectangle 8">
            <a:extLst>
              <a:ext uri="{FF2B5EF4-FFF2-40B4-BE49-F238E27FC236}">
                <a16:creationId xmlns:a16="http://schemas.microsoft.com/office/drawing/2014/main" id="{CEFCD6F3-C2F3-D8DB-E1AC-21A3F0109B05}"/>
              </a:ext>
              <a:ext uri="{C183D7F6-B498-43B3-948B-1728B52AA6E4}">
                <adec:decorative xmlns:adec="http://schemas.microsoft.com/office/drawing/2017/decorative" val="1"/>
              </a:ext>
            </a:extLst>
          </p:cNvPr>
          <p:cNvSpPr/>
          <p:nvPr userDrawn="1"/>
        </p:nvSpPr>
        <p:spPr>
          <a:xfrm>
            <a:off x="0" y="9750830"/>
            <a:ext cx="18288000" cy="536171"/>
          </a:xfrm>
          <a:prstGeom prst="rect">
            <a:avLst/>
          </a:prstGeom>
          <a:solidFill>
            <a:srgbClr val="81A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9" name="TextBox 28">
            <a:extLst>
              <a:ext uri="{FF2B5EF4-FFF2-40B4-BE49-F238E27FC236}">
                <a16:creationId xmlns:a16="http://schemas.microsoft.com/office/drawing/2014/main" id="{CBF892E2-EB3F-C147-6326-AD3E8446DAA7}"/>
              </a:ext>
            </a:extLst>
          </p:cNvPr>
          <p:cNvSpPr txBox="1"/>
          <p:nvPr userDrawn="1"/>
        </p:nvSpPr>
        <p:spPr>
          <a:xfrm>
            <a:off x="664370" y="9863395"/>
            <a:ext cx="5633685" cy="276999"/>
          </a:xfrm>
          <a:prstGeom prst="rect">
            <a:avLst/>
          </a:prstGeom>
          <a:noFill/>
        </p:spPr>
        <p:txBody>
          <a:bodyPr wrap="square" lIns="0" tIns="0" rIns="0" bIns="0" rtlCol="0">
            <a:spAutoFit/>
          </a:bodyPr>
          <a:lstStyle/>
          <a:p>
            <a:r>
              <a:rPr lang="en-US" sz="1800" b="1" err="1">
                <a:solidFill>
                  <a:schemeClr val="bg1"/>
                </a:solidFill>
                <a:latin typeface="Arial" panose="020B0604020202020204" pitchFamily="34" charset="0"/>
                <a:cs typeface="Arial" panose="020B0604020202020204" pitchFamily="34" charset="0"/>
              </a:rPr>
              <a:t>www.nga.org.uk</a:t>
            </a:r>
            <a:r>
              <a:rPr lang="en-US" sz="1800" b="1">
                <a:solidFill>
                  <a:schemeClr val="bg1"/>
                </a:solidFill>
                <a:latin typeface="Arial" panose="020B0604020202020204" pitchFamily="34" charset="0"/>
                <a:cs typeface="Arial" panose="020B0604020202020204" pitchFamily="34" charset="0"/>
              </a:rPr>
              <a:t>/</a:t>
            </a:r>
            <a:r>
              <a:rPr lang="en-US" sz="1800" b="1" err="1">
                <a:solidFill>
                  <a:schemeClr val="bg1"/>
                </a:solidFill>
                <a:latin typeface="Arial" panose="020B0604020202020204" pitchFamily="34" charset="0"/>
                <a:cs typeface="Arial" panose="020B0604020202020204" pitchFamily="34" charset="0"/>
              </a:rPr>
              <a:t>learninglink</a:t>
            </a:r>
            <a:endParaRPr lang="en-US" sz="1800" b="1">
              <a:solidFill>
                <a:schemeClr val="bg1"/>
              </a:solidFill>
              <a:latin typeface="Arial" panose="020B0604020202020204" pitchFamily="34" charset="0"/>
              <a:cs typeface="Arial" panose="020B0604020202020204" pitchFamily="34" charset="0"/>
            </a:endParaRPr>
          </a:p>
        </p:txBody>
      </p:sp>
      <p:sp>
        <p:nvSpPr>
          <p:cNvPr id="47" name="Date Placeholder 6">
            <a:extLst>
              <a:ext uri="{FF2B5EF4-FFF2-40B4-BE49-F238E27FC236}">
                <a16:creationId xmlns:a16="http://schemas.microsoft.com/office/drawing/2014/main" id="{6FA1387F-FFC4-9C4A-4269-70E04A93DBA9}"/>
              </a:ext>
              <a:ext uri="{C183D7F6-B498-43B3-948B-1728B52AA6E4}">
                <adec:decorative xmlns:adec="http://schemas.microsoft.com/office/drawing/2017/decorative" val="1"/>
              </a:ext>
            </a:extLst>
          </p:cNvPr>
          <p:cNvSpPr txBox="1">
            <a:spLocks/>
          </p:cNvSpPr>
          <p:nvPr userDrawn="1"/>
        </p:nvSpPr>
        <p:spPr bwMode="white">
          <a:xfrm>
            <a:off x="16569469" y="9925497"/>
            <a:ext cx="1054163" cy="276999"/>
          </a:xfrm>
          <a:prstGeom prst="rect">
            <a:avLst/>
          </a:prstGeom>
        </p:spPr>
        <p:txBody>
          <a:bodyPr lIns="0" tIns="0" rIns="0" bIns="0"/>
          <a:lstStyle>
            <a:lvl1pPr algn="l">
              <a:defRPr sz="1000">
                <a:latin typeface="Arial" pitchFamily="34" charset="0"/>
                <a:cs typeface="Arial" pitchFamily="34" charset="0"/>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NGA 2022</a:t>
            </a:r>
          </a:p>
        </p:txBody>
      </p:sp>
      <p:pic>
        <p:nvPicPr>
          <p:cNvPr id="51" name="Picture 50" descr="Logo&#10;&#10;Description automatically generated">
            <a:extLst>
              <a:ext uri="{FF2B5EF4-FFF2-40B4-BE49-F238E27FC236}">
                <a16:creationId xmlns:a16="http://schemas.microsoft.com/office/drawing/2014/main" id="{5C66D896-5688-96E9-4D4D-0722B13332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379" y="480446"/>
            <a:ext cx="2705100" cy="1212285"/>
          </a:xfrm>
          <a:prstGeom prst="rect">
            <a:avLst/>
          </a:prstGeom>
        </p:spPr>
      </p:pic>
      <p:pic>
        <p:nvPicPr>
          <p:cNvPr id="53" name="Picture 52">
            <a:extLst>
              <a:ext uri="{FF2B5EF4-FFF2-40B4-BE49-F238E27FC236}">
                <a16:creationId xmlns:a16="http://schemas.microsoft.com/office/drawing/2014/main" id="{E9575FCE-572E-4DC4-E30A-F978B440BD7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81212" y="854251"/>
            <a:ext cx="4373247" cy="838481"/>
          </a:xfrm>
          <a:prstGeom prst="rect">
            <a:avLst/>
          </a:prstGeom>
        </p:spPr>
      </p:pic>
      <p:pic>
        <p:nvPicPr>
          <p:cNvPr id="3" name="Picture 2" descr="A blue and white sign&#10;&#10;Description automatically generated with low confidence">
            <a:extLst>
              <a:ext uri="{FF2B5EF4-FFF2-40B4-BE49-F238E27FC236}">
                <a16:creationId xmlns:a16="http://schemas.microsoft.com/office/drawing/2014/main" id="{3D46EC0E-8669-10D3-1CEE-9EC15AF76D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01193" y="576048"/>
            <a:ext cx="3337091" cy="1111317"/>
          </a:xfrm>
          <a:prstGeom prst="rect">
            <a:avLst/>
          </a:prstGeom>
        </p:spPr>
      </p:pic>
    </p:spTree>
    <p:extLst>
      <p:ext uri="{BB962C8B-B14F-4D97-AF65-F5344CB8AC3E}">
        <p14:creationId xmlns:p14="http://schemas.microsoft.com/office/powerpoint/2010/main" val="18078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8" name="Google Shape;58;p14"/>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9" name="Google Shape;59;p14"/>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2897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685800" y="2130427"/>
            <a:ext cx="7772400" cy="1470026"/>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2" name="Google Shape;62;p15"/>
          <p:cNvSpPr txBox="1">
            <a:spLocks noGrp="1"/>
          </p:cNvSpPr>
          <p:nvPr>
            <p:ph type="subTitle" idx="1"/>
          </p:nvPr>
        </p:nvSpPr>
        <p:spPr>
          <a:xfrm>
            <a:off x="1371600" y="3886200"/>
            <a:ext cx="6400800" cy="1752600"/>
          </a:xfrm>
          <a:prstGeom prst="rect">
            <a:avLst/>
          </a:prstGeom>
          <a:noFill/>
          <a:ln>
            <a:noFill/>
          </a:ln>
        </p:spPr>
        <p:txBody>
          <a:bodyPr spcFirstLastPara="1" wrap="square" lIns="45725" tIns="22850" rIns="45725" bIns="22850" anchor="t" anchorCtr="0">
            <a:normAutofit/>
          </a:bodyPr>
          <a:lstStyle>
            <a:lvl1pPr lvl="0" algn="ctr">
              <a:spcBef>
                <a:spcPts val="600"/>
              </a:spcBef>
              <a:spcAft>
                <a:spcPts val="0"/>
              </a:spcAft>
              <a:buClr>
                <a:srgbClr val="888888"/>
              </a:buClr>
              <a:buSzPts val="1600"/>
              <a:buNone/>
              <a:defRPr>
                <a:solidFill>
                  <a:srgbClr val="888888"/>
                </a:solidFill>
              </a:defRPr>
            </a:lvl1pPr>
            <a:lvl2pPr lvl="1" algn="ctr">
              <a:spcBef>
                <a:spcPts val="600"/>
              </a:spcBef>
              <a:spcAft>
                <a:spcPts val="0"/>
              </a:spcAft>
              <a:buClr>
                <a:srgbClr val="888888"/>
              </a:buClr>
              <a:buSzPts val="1400"/>
              <a:buNone/>
              <a:defRPr>
                <a:solidFill>
                  <a:srgbClr val="888888"/>
                </a:solidFill>
              </a:defRPr>
            </a:lvl2pPr>
            <a:lvl3pPr lvl="2" algn="ctr">
              <a:spcBef>
                <a:spcPts val="400"/>
              </a:spcBef>
              <a:spcAft>
                <a:spcPts val="0"/>
              </a:spcAft>
              <a:buClr>
                <a:srgbClr val="888888"/>
              </a:buClr>
              <a:buSzPts val="1200"/>
              <a:buNone/>
              <a:defRPr>
                <a:solidFill>
                  <a:srgbClr val="888888"/>
                </a:solidFill>
              </a:defRPr>
            </a:lvl3pPr>
            <a:lvl4pPr lvl="3" algn="ctr">
              <a:spcBef>
                <a:spcPts val="400"/>
              </a:spcBef>
              <a:spcAft>
                <a:spcPts val="0"/>
              </a:spcAft>
              <a:buClr>
                <a:srgbClr val="888888"/>
              </a:buClr>
              <a:buSzPts val="1000"/>
              <a:buNone/>
              <a:defRPr>
                <a:solidFill>
                  <a:srgbClr val="888888"/>
                </a:solidFill>
              </a:defRPr>
            </a:lvl4pPr>
            <a:lvl5pPr lvl="4" algn="ctr">
              <a:spcBef>
                <a:spcPts val="400"/>
              </a:spcBef>
              <a:spcAft>
                <a:spcPts val="0"/>
              </a:spcAft>
              <a:buClr>
                <a:srgbClr val="888888"/>
              </a:buClr>
              <a:buSzPts val="1000"/>
              <a:buNone/>
              <a:defRPr>
                <a:solidFill>
                  <a:srgbClr val="888888"/>
                </a:solidFill>
              </a:defRPr>
            </a:lvl5pPr>
            <a:lvl6pPr lvl="5" algn="ctr">
              <a:spcBef>
                <a:spcPts val="400"/>
              </a:spcBef>
              <a:spcAft>
                <a:spcPts val="0"/>
              </a:spcAft>
              <a:buClr>
                <a:srgbClr val="888888"/>
              </a:buClr>
              <a:buSzPts val="1000"/>
              <a:buNone/>
              <a:defRPr>
                <a:solidFill>
                  <a:srgbClr val="888888"/>
                </a:solidFill>
              </a:defRPr>
            </a:lvl6pPr>
            <a:lvl7pPr lvl="6" algn="ctr">
              <a:spcBef>
                <a:spcPts val="400"/>
              </a:spcBef>
              <a:spcAft>
                <a:spcPts val="0"/>
              </a:spcAft>
              <a:buClr>
                <a:srgbClr val="888888"/>
              </a:buClr>
              <a:buSzPts val="1000"/>
              <a:buNone/>
              <a:defRPr>
                <a:solidFill>
                  <a:srgbClr val="888888"/>
                </a:solidFill>
              </a:defRPr>
            </a:lvl7pPr>
            <a:lvl8pPr lvl="7" algn="ctr">
              <a:spcBef>
                <a:spcPts val="400"/>
              </a:spcBef>
              <a:spcAft>
                <a:spcPts val="0"/>
              </a:spcAft>
              <a:buClr>
                <a:srgbClr val="888888"/>
              </a:buClr>
              <a:buSzPts val="1000"/>
              <a:buNone/>
              <a:defRPr>
                <a:solidFill>
                  <a:srgbClr val="888888"/>
                </a:solidFill>
              </a:defRPr>
            </a:lvl8pPr>
            <a:lvl9pPr lvl="8" algn="ctr">
              <a:spcBef>
                <a:spcPts val="400"/>
              </a:spcBef>
              <a:spcAft>
                <a:spcPts val="0"/>
              </a:spcAft>
              <a:buClr>
                <a:srgbClr val="888888"/>
              </a:buClr>
              <a:buSzPts val="1000"/>
              <a:buNone/>
              <a:defRPr>
                <a:solidFill>
                  <a:srgbClr val="888888"/>
                </a:solidFill>
              </a:defRPr>
            </a:lvl9pPr>
          </a:lstStyle>
          <a:p>
            <a:endParaRPr/>
          </a:p>
        </p:txBody>
      </p:sp>
      <p:sp>
        <p:nvSpPr>
          <p:cNvPr id="63" name="Google Shape;63;p15"/>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4" name="Google Shape;64;p15"/>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5" name="Google Shape;65;p15"/>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154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8" name="Google Shape;68;p16"/>
          <p:cNvSpPr txBox="1">
            <a:spLocks noGrp="1"/>
          </p:cNvSpPr>
          <p:nvPr>
            <p:ph type="body" idx="1"/>
          </p:nvPr>
        </p:nvSpPr>
        <p:spPr>
          <a:xfrm>
            <a:off x="457200" y="1600200"/>
            <a:ext cx="8229600" cy="4525964"/>
          </a:xfrm>
          <a:prstGeom prst="rect">
            <a:avLst/>
          </a:prstGeom>
          <a:noFill/>
          <a:ln>
            <a:noFill/>
          </a:ln>
        </p:spPr>
        <p:txBody>
          <a:bodyPr spcFirstLastPara="1" wrap="square" lIns="45725" tIns="22850" rIns="45725" bIns="22850" anchor="t" anchorCtr="0">
            <a:normAutofit/>
          </a:bodyPr>
          <a:lstStyle>
            <a:lvl1pPr marL="914400" lvl="0" indent="-571500" algn="l">
              <a:spcBef>
                <a:spcPts val="400"/>
              </a:spcBef>
              <a:spcAft>
                <a:spcPts val="0"/>
              </a:spcAft>
              <a:buClr>
                <a:schemeClr val="dk1"/>
              </a:buClr>
              <a:buSzPts val="900"/>
              <a:buChar char="•"/>
              <a:defRPr/>
            </a:lvl1pPr>
            <a:lvl2pPr marL="1828800" lvl="1" indent="-571500" algn="l">
              <a:spcBef>
                <a:spcPts val="400"/>
              </a:spcBef>
              <a:spcAft>
                <a:spcPts val="0"/>
              </a:spcAft>
              <a:buClr>
                <a:schemeClr val="dk1"/>
              </a:buClr>
              <a:buSzPts val="900"/>
              <a:buChar char="–"/>
              <a:defRPr/>
            </a:lvl2pPr>
            <a:lvl3pPr marL="2743200" lvl="2" indent="-571500" algn="l">
              <a:spcBef>
                <a:spcPts val="400"/>
              </a:spcBef>
              <a:spcAft>
                <a:spcPts val="0"/>
              </a:spcAft>
              <a:buClr>
                <a:schemeClr val="dk1"/>
              </a:buClr>
              <a:buSzPts val="900"/>
              <a:buChar char="•"/>
              <a:defRPr/>
            </a:lvl3pPr>
            <a:lvl4pPr marL="3657600" lvl="3" indent="-571500" algn="l">
              <a:spcBef>
                <a:spcPts val="400"/>
              </a:spcBef>
              <a:spcAft>
                <a:spcPts val="0"/>
              </a:spcAft>
              <a:buClr>
                <a:schemeClr val="dk1"/>
              </a:buClr>
              <a:buSzPts val="900"/>
              <a:buChar char="–"/>
              <a:defRPr/>
            </a:lvl4pPr>
            <a:lvl5pPr marL="4572000" lvl="4" indent="-571500" algn="l">
              <a:spcBef>
                <a:spcPts val="400"/>
              </a:spcBef>
              <a:spcAft>
                <a:spcPts val="0"/>
              </a:spcAft>
              <a:buClr>
                <a:schemeClr val="dk1"/>
              </a:buClr>
              <a:buSzPts val="900"/>
              <a:buChar char="»"/>
              <a:defRPr/>
            </a:lvl5pPr>
            <a:lvl6pPr marL="5486400" lvl="5" indent="-571500" algn="l">
              <a:spcBef>
                <a:spcPts val="400"/>
              </a:spcBef>
              <a:spcAft>
                <a:spcPts val="0"/>
              </a:spcAft>
              <a:buClr>
                <a:schemeClr val="dk1"/>
              </a:buClr>
              <a:buSzPts val="900"/>
              <a:buChar char="•"/>
              <a:defRPr/>
            </a:lvl6pPr>
            <a:lvl7pPr marL="6400800" lvl="6" indent="-571500" algn="l">
              <a:spcBef>
                <a:spcPts val="400"/>
              </a:spcBef>
              <a:spcAft>
                <a:spcPts val="0"/>
              </a:spcAft>
              <a:buClr>
                <a:schemeClr val="dk1"/>
              </a:buClr>
              <a:buSzPts val="900"/>
              <a:buChar char="•"/>
              <a:defRPr/>
            </a:lvl7pPr>
            <a:lvl8pPr marL="7315200" lvl="7" indent="-571500" algn="l">
              <a:spcBef>
                <a:spcPts val="400"/>
              </a:spcBef>
              <a:spcAft>
                <a:spcPts val="0"/>
              </a:spcAft>
              <a:buClr>
                <a:schemeClr val="dk1"/>
              </a:buClr>
              <a:buSzPts val="900"/>
              <a:buChar char="•"/>
              <a:defRPr/>
            </a:lvl8pPr>
            <a:lvl9pPr marL="8229600" lvl="8" indent="-571500" algn="l">
              <a:spcBef>
                <a:spcPts val="400"/>
              </a:spcBef>
              <a:spcAft>
                <a:spcPts val="0"/>
              </a:spcAft>
              <a:buClr>
                <a:schemeClr val="dk1"/>
              </a:buClr>
              <a:buSzPts val="900"/>
              <a:buChar char="•"/>
              <a:defRPr/>
            </a:lvl9pPr>
          </a:lstStyle>
          <a:p>
            <a:endParaRPr/>
          </a:p>
        </p:txBody>
      </p:sp>
      <p:sp>
        <p:nvSpPr>
          <p:cNvPr id="69" name="Google Shape;69;p16"/>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0" name="Google Shape;70;p16"/>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1" name="Google Shape;71;p16"/>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7239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722312" y="4406900"/>
            <a:ext cx="7772400" cy="1362076"/>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4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4" name="Google Shape;74;p17"/>
          <p:cNvSpPr txBox="1">
            <a:spLocks noGrp="1"/>
          </p:cNvSpPr>
          <p:nvPr>
            <p:ph type="body" idx="1"/>
          </p:nvPr>
        </p:nvSpPr>
        <p:spPr>
          <a:xfrm>
            <a:off x="722312" y="2906714"/>
            <a:ext cx="7772400" cy="1500188"/>
          </a:xfrm>
          <a:prstGeom prst="rect">
            <a:avLst/>
          </a:prstGeom>
          <a:noFill/>
          <a:ln>
            <a:noFill/>
          </a:ln>
        </p:spPr>
        <p:txBody>
          <a:bodyPr spcFirstLastPara="1" wrap="square" lIns="45725" tIns="22850" rIns="45725" bIns="22850" anchor="b" anchorCtr="0">
            <a:normAutofit/>
          </a:bodyPr>
          <a:lstStyle>
            <a:lvl1pPr marL="914400" lvl="0" indent="-457200" algn="l">
              <a:spcBef>
                <a:spcPts val="400"/>
              </a:spcBef>
              <a:spcAft>
                <a:spcPts val="0"/>
              </a:spcAft>
              <a:buClr>
                <a:srgbClr val="888888"/>
              </a:buClr>
              <a:buSzPts val="1000"/>
              <a:buNone/>
              <a:defRPr sz="2000">
                <a:solidFill>
                  <a:srgbClr val="888888"/>
                </a:solidFill>
              </a:defRPr>
            </a:lvl1pPr>
            <a:lvl2pPr marL="1828800" lvl="1" indent="-457200" algn="l">
              <a:spcBef>
                <a:spcPts val="400"/>
              </a:spcBef>
              <a:spcAft>
                <a:spcPts val="0"/>
              </a:spcAft>
              <a:buClr>
                <a:srgbClr val="888888"/>
              </a:buClr>
              <a:buSzPts val="900"/>
              <a:buNone/>
              <a:defRPr sz="1800">
                <a:solidFill>
                  <a:srgbClr val="888888"/>
                </a:solidFill>
              </a:defRPr>
            </a:lvl2pPr>
            <a:lvl3pPr marL="2743200" lvl="2" indent="-457200" algn="l">
              <a:spcBef>
                <a:spcPts val="400"/>
              </a:spcBef>
              <a:spcAft>
                <a:spcPts val="0"/>
              </a:spcAft>
              <a:buClr>
                <a:srgbClr val="888888"/>
              </a:buClr>
              <a:buSzPts val="800"/>
              <a:buNone/>
              <a:defRPr sz="1600">
                <a:solidFill>
                  <a:srgbClr val="888888"/>
                </a:solidFill>
              </a:defRPr>
            </a:lvl3pPr>
            <a:lvl4pPr marL="3657600" lvl="3" indent="-457200" algn="l">
              <a:spcBef>
                <a:spcPts val="200"/>
              </a:spcBef>
              <a:spcAft>
                <a:spcPts val="0"/>
              </a:spcAft>
              <a:buClr>
                <a:srgbClr val="888888"/>
              </a:buClr>
              <a:buSzPts val="700"/>
              <a:buNone/>
              <a:defRPr sz="1400">
                <a:solidFill>
                  <a:srgbClr val="888888"/>
                </a:solidFill>
              </a:defRPr>
            </a:lvl4pPr>
            <a:lvl5pPr marL="4572000" lvl="4" indent="-457200" algn="l">
              <a:spcBef>
                <a:spcPts val="200"/>
              </a:spcBef>
              <a:spcAft>
                <a:spcPts val="0"/>
              </a:spcAft>
              <a:buClr>
                <a:srgbClr val="888888"/>
              </a:buClr>
              <a:buSzPts val="700"/>
              <a:buNone/>
              <a:defRPr sz="1400">
                <a:solidFill>
                  <a:srgbClr val="888888"/>
                </a:solidFill>
              </a:defRPr>
            </a:lvl5pPr>
            <a:lvl6pPr marL="5486400" lvl="5" indent="-457200" algn="l">
              <a:spcBef>
                <a:spcPts val="200"/>
              </a:spcBef>
              <a:spcAft>
                <a:spcPts val="0"/>
              </a:spcAft>
              <a:buClr>
                <a:srgbClr val="888888"/>
              </a:buClr>
              <a:buSzPts val="700"/>
              <a:buNone/>
              <a:defRPr sz="1400">
                <a:solidFill>
                  <a:srgbClr val="888888"/>
                </a:solidFill>
              </a:defRPr>
            </a:lvl6pPr>
            <a:lvl7pPr marL="6400800" lvl="6" indent="-457200" algn="l">
              <a:spcBef>
                <a:spcPts val="200"/>
              </a:spcBef>
              <a:spcAft>
                <a:spcPts val="0"/>
              </a:spcAft>
              <a:buClr>
                <a:srgbClr val="888888"/>
              </a:buClr>
              <a:buSzPts val="700"/>
              <a:buNone/>
              <a:defRPr sz="1400">
                <a:solidFill>
                  <a:srgbClr val="888888"/>
                </a:solidFill>
              </a:defRPr>
            </a:lvl7pPr>
            <a:lvl8pPr marL="7315200" lvl="7" indent="-457200" algn="l">
              <a:spcBef>
                <a:spcPts val="200"/>
              </a:spcBef>
              <a:spcAft>
                <a:spcPts val="0"/>
              </a:spcAft>
              <a:buClr>
                <a:srgbClr val="888888"/>
              </a:buClr>
              <a:buSzPts val="700"/>
              <a:buNone/>
              <a:defRPr sz="1400">
                <a:solidFill>
                  <a:srgbClr val="888888"/>
                </a:solidFill>
              </a:defRPr>
            </a:lvl8pPr>
            <a:lvl9pPr marL="8229600" lvl="8" indent="-457200" algn="l">
              <a:spcBef>
                <a:spcPts val="200"/>
              </a:spcBef>
              <a:spcAft>
                <a:spcPts val="0"/>
              </a:spcAft>
              <a:buClr>
                <a:srgbClr val="888888"/>
              </a:buClr>
              <a:buSzPts val="700"/>
              <a:buNone/>
              <a:defRPr sz="1400">
                <a:solidFill>
                  <a:srgbClr val="888888"/>
                </a:solidFill>
              </a:defRPr>
            </a:lvl9pPr>
          </a:lstStyle>
          <a:p>
            <a:endParaRPr/>
          </a:p>
        </p:txBody>
      </p:sp>
      <p:sp>
        <p:nvSpPr>
          <p:cNvPr id="75" name="Google Shape;75;p17"/>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6" name="Google Shape;76;p17"/>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7" name="Google Shape;77;p17"/>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51650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0" name="Google Shape;80;p18"/>
          <p:cNvSpPr txBox="1">
            <a:spLocks noGrp="1"/>
          </p:cNvSpPr>
          <p:nvPr>
            <p:ph type="body" idx="1"/>
          </p:nvPr>
        </p:nvSpPr>
        <p:spPr>
          <a:xfrm>
            <a:off x="457200" y="1600200"/>
            <a:ext cx="4038600" cy="4525964"/>
          </a:xfrm>
          <a:prstGeom prst="rect">
            <a:avLst/>
          </a:prstGeom>
          <a:noFill/>
          <a:ln>
            <a:noFill/>
          </a:ln>
        </p:spPr>
        <p:txBody>
          <a:bodyPr spcFirstLastPara="1" wrap="square" lIns="45725" tIns="22850" rIns="45725" bIns="22850" anchor="t" anchorCtr="0">
            <a:normAutofit/>
          </a:bodyPr>
          <a:lstStyle>
            <a:lvl1pPr marL="914400" lvl="0" indent="-635000" algn="l">
              <a:spcBef>
                <a:spcPts val="600"/>
              </a:spcBef>
              <a:spcAft>
                <a:spcPts val="0"/>
              </a:spcAft>
              <a:buClr>
                <a:schemeClr val="dk1"/>
              </a:buClr>
              <a:buSzPts val="1400"/>
              <a:buChar char="•"/>
              <a:defRPr sz="2800"/>
            </a:lvl1pPr>
            <a:lvl2pPr marL="1828800" lvl="1" indent="-609600" algn="l">
              <a:spcBef>
                <a:spcPts val="400"/>
              </a:spcBef>
              <a:spcAft>
                <a:spcPts val="0"/>
              </a:spcAft>
              <a:buClr>
                <a:schemeClr val="dk1"/>
              </a:buClr>
              <a:buSzPts val="1200"/>
              <a:buChar char="–"/>
              <a:defRPr sz="2400"/>
            </a:lvl2pPr>
            <a:lvl3pPr marL="2743200" lvl="2" indent="-584200" algn="l">
              <a:spcBef>
                <a:spcPts val="400"/>
              </a:spcBef>
              <a:spcAft>
                <a:spcPts val="0"/>
              </a:spcAft>
              <a:buClr>
                <a:schemeClr val="dk1"/>
              </a:buClr>
              <a:buSzPts val="1000"/>
              <a:buChar char="•"/>
              <a:defRPr sz="2000"/>
            </a:lvl3pPr>
            <a:lvl4pPr marL="3657600" lvl="3" indent="-571500" algn="l">
              <a:spcBef>
                <a:spcPts val="400"/>
              </a:spcBef>
              <a:spcAft>
                <a:spcPts val="0"/>
              </a:spcAft>
              <a:buClr>
                <a:schemeClr val="dk1"/>
              </a:buClr>
              <a:buSzPts val="900"/>
              <a:buChar char="–"/>
              <a:defRPr sz="1800"/>
            </a:lvl4pPr>
            <a:lvl5pPr marL="4572000" lvl="4" indent="-571500" algn="l">
              <a:spcBef>
                <a:spcPts val="400"/>
              </a:spcBef>
              <a:spcAft>
                <a:spcPts val="0"/>
              </a:spcAft>
              <a:buClr>
                <a:schemeClr val="dk1"/>
              </a:buClr>
              <a:buSzPts val="900"/>
              <a:buChar char="»"/>
              <a:defRPr sz="1800"/>
            </a:lvl5pPr>
            <a:lvl6pPr marL="5486400" lvl="5" indent="-571500" algn="l">
              <a:spcBef>
                <a:spcPts val="400"/>
              </a:spcBef>
              <a:spcAft>
                <a:spcPts val="0"/>
              </a:spcAft>
              <a:buClr>
                <a:schemeClr val="dk1"/>
              </a:buClr>
              <a:buSzPts val="900"/>
              <a:buChar char="•"/>
              <a:defRPr sz="1800"/>
            </a:lvl6pPr>
            <a:lvl7pPr marL="6400800" lvl="6" indent="-571500" algn="l">
              <a:spcBef>
                <a:spcPts val="400"/>
              </a:spcBef>
              <a:spcAft>
                <a:spcPts val="0"/>
              </a:spcAft>
              <a:buClr>
                <a:schemeClr val="dk1"/>
              </a:buClr>
              <a:buSzPts val="900"/>
              <a:buChar char="•"/>
              <a:defRPr sz="1800"/>
            </a:lvl7pPr>
            <a:lvl8pPr marL="7315200" lvl="7" indent="-571500" algn="l">
              <a:spcBef>
                <a:spcPts val="400"/>
              </a:spcBef>
              <a:spcAft>
                <a:spcPts val="0"/>
              </a:spcAft>
              <a:buClr>
                <a:schemeClr val="dk1"/>
              </a:buClr>
              <a:buSzPts val="900"/>
              <a:buChar char="•"/>
              <a:defRPr sz="1800"/>
            </a:lvl8pPr>
            <a:lvl9pPr marL="8229600" lvl="8" indent="-571500" algn="l">
              <a:spcBef>
                <a:spcPts val="400"/>
              </a:spcBef>
              <a:spcAft>
                <a:spcPts val="0"/>
              </a:spcAft>
              <a:buClr>
                <a:schemeClr val="dk1"/>
              </a:buClr>
              <a:buSzPts val="900"/>
              <a:buChar char="•"/>
              <a:defRPr sz="1800"/>
            </a:lvl9pPr>
          </a:lstStyle>
          <a:p>
            <a:endParaRPr/>
          </a:p>
        </p:txBody>
      </p:sp>
      <p:sp>
        <p:nvSpPr>
          <p:cNvPr id="81" name="Google Shape;81;p18"/>
          <p:cNvSpPr txBox="1">
            <a:spLocks noGrp="1"/>
          </p:cNvSpPr>
          <p:nvPr>
            <p:ph type="body" idx="2"/>
          </p:nvPr>
        </p:nvSpPr>
        <p:spPr>
          <a:xfrm>
            <a:off x="4648200" y="1600200"/>
            <a:ext cx="4038600" cy="4525964"/>
          </a:xfrm>
          <a:prstGeom prst="rect">
            <a:avLst/>
          </a:prstGeom>
          <a:noFill/>
          <a:ln>
            <a:noFill/>
          </a:ln>
        </p:spPr>
        <p:txBody>
          <a:bodyPr spcFirstLastPara="1" wrap="square" lIns="45725" tIns="22850" rIns="45725" bIns="22850" anchor="t" anchorCtr="0">
            <a:normAutofit/>
          </a:bodyPr>
          <a:lstStyle>
            <a:lvl1pPr marL="914400" lvl="0" indent="-635000" algn="l">
              <a:spcBef>
                <a:spcPts val="600"/>
              </a:spcBef>
              <a:spcAft>
                <a:spcPts val="0"/>
              </a:spcAft>
              <a:buClr>
                <a:schemeClr val="dk1"/>
              </a:buClr>
              <a:buSzPts val="1400"/>
              <a:buChar char="•"/>
              <a:defRPr sz="2800"/>
            </a:lvl1pPr>
            <a:lvl2pPr marL="1828800" lvl="1" indent="-609600" algn="l">
              <a:spcBef>
                <a:spcPts val="400"/>
              </a:spcBef>
              <a:spcAft>
                <a:spcPts val="0"/>
              </a:spcAft>
              <a:buClr>
                <a:schemeClr val="dk1"/>
              </a:buClr>
              <a:buSzPts val="1200"/>
              <a:buChar char="–"/>
              <a:defRPr sz="2400"/>
            </a:lvl2pPr>
            <a:lvl3pPr marL="2743200" lvl="2" indent="-584200" algn="l">
              <a:spcBef>
                <a:spcPts val="400"/>
              </a:spcBef>
              <a:spcAft>
                <a:spcPts val="0"/>
              </a:spcAft>
              <a:buClr>
                <a:schemeClr val="dk1"/>
              </a:buClr>
              <a:buSzPts val="1000"/>
              <a:buChar char="•"/>
              <a:defRPr sz="2000"/>
            </a:lvl3pPr>
            <a:lvl4pPr marL="3657600" lvl="3" indent="-571500" algn="l">
              <a:spcBef>
                <a:spcPts val="400"/>
              </a:spcBef>
              <a:spcAft>
                <a:spcPts val="0"/>
              </a:spcAft>
              <a:buClr>
                <a:schemeClr val="dk1"/>
              </a:buClr>
              <a:buSzPts val="900"/>
              <a:buChar char="–"/>
              <a:defRPr sz="1800"/>
            </a:lvl4pPr>
            <a:lvl5pPr marL="4572000" lvl="4" indent="-571500" algn="l">
              <a:spcBef>
                <a:spcPts val="400"/>
              </a:spcBef>
              <a:spcAft>
                <a:spcPts val="0"/>
              </a:spcAft>
              <a:buClr>
                <a:schemeClr val="dk1"/>
              </a:buClr>
              <a:buSzPts val="900"/>
              <a:buChar char="»"/>
              <a:defRPr sz="1800"/>
            </a:lvl5pPr>
            <a:lvl6pPr marL="5486400" lvl="5" indent="-571500" algn="l">
              <a:spcBef>
                <a:spcPts val="400"/>
              </a:spcBef>
              <a:spcAft>
                <a:spcPts val="0"/>
              </a:spcAft>
              <a:buClr>
                <a:schemeClr val="dk1"/>
              </a:buClr>
              <a:buSzPts val="900"/>
              <a:buChar char="•"/>
              <a:defRPr sz="1800"/>
            </a:lvl6pPr>
            <a:lvl7pPr marL="6400800" lvl="6" indent="-571500" algn="l">
              <a:spcBef>
                <a:spcPts val="400"/>
              </a:spcBef>
              <a:spcAft>
                <a:spcPts val="0"/>
              </a:spcAft>
              <a:buClr>
                <a:schemeClr val="dk1"/>
              </a:buClr>
              <a:buSzPts val="900"/>
              <a:buChar char="•"/>
              <a:defRPr sz="1800"/>
            </a:lvl7pPr>
            <a:lvl8pPr marL="7315200" lvl="7" indent="-571500" algn="l">
              <a:spcBef>
                <a:spcPts val="400"/>
              </a:spcBef>
              <a:spcAft>
                <a:spcPts val="0"/>
              </a:spcAft>
              <a:buClr>
                <a:schemeClr val="dk1"/>
              </a:buClr>
              <a:buSzPts val="900"/>
              <a:buChar char="•"/>
              <a:defRPr sz="1800"/>
            </a:lvl8pPr>
            <a:lvl9pPr marL="8229600" lvl="8" indent="-571500" algn="l">
              <a:spcBef>
                <a:spcPts val="400"/>
              </a:spcBef>
              <a:spcAft>
                <a:spcPts val="0"/>
              </a:spcAft>
              <a:buClr>
                <a:schemeClr val="dk1"/>
              </a:buClr>
              <a:buSzPts val="900"/>
              <a:buChar char="•"/>
              <a:defRPr sz="1800"/>
            </a:lvl9pPr>
          </a:lstStyle>
          <a:p>
            <a:endParaRPr/>
          </a:p>
        </p:txBody>
      </p:sp>
      <p:sp>
        <p:nvSpPr>
          <p:cNvPr id="82" name="Google Shape;82;p18"/>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3" name="Google Shape;83;p18"/>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4" name="Google Shape;84;p18"/>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511920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7" name="Google Shape;87;p19"/>
          <p:cNvSpPr txBox="1">
            <a:spLocks noGrp="1"/>
          </p:cNvSpPr>
          <p:nvPr>
            <p:ph type="body" idx="1"/>
          </p:nvPr>
        </p:nvSpPr>
        <p:spPr>
          <a:xfrm>
            <a:off x="457200" y="1535113"/>
            <a:ext cx="4040188" cy="639762"/>
          </a:xfrm>
          <a:prstGeom prst="rect">
            <a:avLst/>
          </a:prstGeom>
          <a:noFill/>
          <a:ln>
            <a:noFill/>
          </a:ln>
        </p:spPr>
        <p:txBody>
          <a:bodyPr spcFirstLastPara="1" wrap="square" lIns="45725" tIns="22850" rIns="45725" bIns="22850" anchor="b" anchorCtr="0">
            <a:normAutofit/>
          </a:bodyPr>
          <a:lstStyle>
            <a:lvl1pPr marL="914400" lvl="0" indent="-457200" algn="l">
              <a:spcBef>
                <a:spcPts val="400"/>
              </a:spcBef>
              <a:spcAft>
                <a:spcPts val="0"/>
              </a:spcAft>
              <a:buClr>
                <a:schemeClr val="dk1"/>
              </a:buClr>
              <a:buSzPts val="1200"/>
              <a:buNone/>
              <a:defRPr sz="2400" b="1"/>
            </a:lvl1pPr>
            <a:lvl2pPr marL="1828800" lvl="1" indent="-457200" algn="l">
              <a:spcBef>
                <a:spcPts val="400"/>
              </a:spcBef>
              <a:spcAft>
                <a:spcPts val="0"/>
              </a:spcAft>
              <a:buClr>
                <a:schemeClr val="dk1"/>
              </a:buClr>
              <a:buSzPts val="1000"/>
              <a:buNone/>
              <a:defRPr sz="2000" b="1"/>
            </a:lvl2pPr>
            <a:lvl3pPr marL="2743200" lvl="2" indent="-457200" algn="l">
              <a:spcBef>
                <a:spcPts val="400"/>
              </a:spcBef>
              <a:spcAft>
                <a:spcPts val="0"/>
              </a:spcAft>
              <a:buClr>
                <a:schemeClr val="dk1"/>
              </a:buClr>
              <a:buSzPts val="900"/>
              <a:buNone/>
              <a:defRPr sz="1800" b="1"/>
            </a:lvl3pPr>
            <a:lvl4pPr marL="3657600" lvl="3" indent="-457200" algn="l">
              <a:spcBef>
                <a:spcPts val="400"/>
              </a:spcBef>
              <a:spcAft>
                <a:spcPts val="0"/>
              </a:spcAft>
              <a:buClr>
                <a:schemeClr val="dk1"/>
              </a:buClr>
              <a:buSzPts val="800"/>
              <a:buNone/>
              <a:defRPr sz="1600" b="1"/>
            </a:lvl4pPr>
            <a:lvl5pPr marL="4572000" lvl="4" indent="-457200" algn="l">
              <a:spcBef>
                <a:spcPts val="400"/>
              </a:spcBef>
              <a:spcAft>
                <a:spcPts val="0"/>
              </a:spcAft>
              <a:buClr>
                <a:schemeClr val="dk1"/>
              </a:buClr>
              <a:buSzPts val="800"/>
              <a:buNone/>
              <a:defRPr sz="1600" b="1"/>
            </a:lvl5pPr>
            <a:lvl6pPr marL="5486400" lvl="5" indent="-457200" algn="l">
              <a:spcBef>
                <a:spcPts val="400"/>
              </a:spcBef>
              <a:spcAft>
                <a:spcPts val="0"/>
              </a:spcAft>
              <a:buClr>
                <a:schemeClr val="dk1"/>
              </a:buClr>
              <a:buSzPts val="800"/>
              <a:buNone/>
              <a:defRPr sz="1600" b="1"/>
            </a:lvl6pPr>
            <a:lvl7pPr marL="6400800" lvl="6" indent="-457200" algn="l">
              <a:spcBef>
                <a:spcPts val="400"/>
              </a:spcBef>
              <a:spcAft>
                <a:spcPts val="0"/>
              </a:spcAft>
              <a:buClr>
                <a:schemeClr val="dk1"/>
              </a:buClr>
              <a:buSzPts val="800"/>
              <a:buNone/>
              <a:defRPr sz="1600" b="1"/>
            </a:lvl7pPr>
            <a:lvl8pPr marL="7315200" lvl="7" indent="-457200" algn="l">
              <a:spcBef>
                <a:spcPts val="400"/>
              </a:spcBef>
              <a:spcAft>
                <a:spcPts val="0"/>
              </a:spcAft>
              <a:buClr>
                <a:schemeClr val="dk1"/>
              </a:buClr>
              <a:buSzPts val="800"/>
              <a:buNone/>
              <a:defRPr sz="1600" b="1"/>
            </a:lvl8pPr>
            <a:lvl9pPr marL="8229600" lvl="8" indent="-457200" algn="l">
              <a:spcBef>
                <a:spcPts val="400"/>
              </a:spcBef>
              <a:spcAft>
                <a:spcPts val="0"/>
              </a:spcAft>
              <a:buClr>
                <a:schemeClr val="dk1"/>
              </a:buClr>
              <a:buSzPts val="800"/>
              <a:buNone/>
              <a:defRPr sz="1600" b="1"/>
            </a:lvl9pPr>
          </a:lstStyle>
          <a:p>
            <a:endParaRPr/>
          </a:p>
        </p:txBody>
      </p:sp>
      <p:sp>
        <p:nvSpPr>
          <p:cNvPr id="88" name="Google Shape;88;p19"/>
          <p:cNvSpPr txBox="1">
            <a:spLocks noGrp="1"/>
          </p:cNvSpPr>
          <p:nvPr>
            <p:ph type="body" idx="2"/>
          </p:nvPr>
        </p:nvSpPr>
        <p:spPr>
          <a:xfrm>
            <a:off x="457200" y="2174876"/>
            <a:ext cx="4040188" cy="3951288"/>
          </a:xfrm>
          <a:prstGeom prst="rect">
            <a:avLst/>
          </a:prstGeom>
          <a:noFill/>
          <a:ln>
            <a:noFill/>
          </a:ln>
        </p:spPr>
        <p:txBody>
          <a:bodyPr spcFirstLastPara="1" wrap="square" lIns="45725" tIns="22850" rIns="45725" bIns="22850" anchor="t" anchorCtr="0">
            <a:normAutofit/>
          </a:bodyPr>
          <a:lstStyle>
            <a:lvl1pPr marL="914400" lvl="0" indent="-609600" algn="l">
              <a:spcBef>
                <a:spcPts val="400"/>
              </a:spcBef>
              <a:spcAft>
                <a:spcPts val="0"/>
              </a:spcAft>
              <a:buClr>
                <a:schemeClr val="dk1"/>
              </a:buClr>
              <a:buSzPts val="1200"/>
              <a:buChar char="•"/>
              <a:defRPr sz="2400"/>
            </a:lvl1pPr>
            <a:lvl2pPr marL="1828800" lvl="1" indent="-584200" algn="l">
              <a:spcBef>
                <a:spcPts val="400"/>
              </a:spcBef>
              <a:spcAft>
                <a:spcPts val="0"/>
              </a:spcAft>
              <a:buClr>
                <a:schemeClr val="dk1"/>
              </a:buClr>
              <a:buSzPts val="1000"/>
              <a:buChar char="–"/>
              <a:defRPr sz="2000"/>
            </a:lvl2pPr>
            <a:lvl3pPr marL="2743200" lvl="2" indent="-571500" algn="l">
              <a:spcBef>
                <a:spcPts val="400"/>
              </a:spcBef>
              <a:spcAft>
                <a:spcPts val="0"/>
              </a:spcAft>
              <a:buClr>
                <a:schemeClr val="dk1"/>
              </a:buClr>
              <a:buSzPts val="900"/>
              <a:buChar char="•"/>
              <a:defRPr sz="1800"/>
            </a:lvl3pPr>
            <a:lvl4pPr marL="3657600" lvl="3" indent="-558800" algn="l">
              <a:spcBef>
                <a:spcPts val="400"/>
              </a:spcBef>
              <a:spcAft>
                <a:spcPts val="0"/>
              </a:spcAft>
              <a:buClr>
                <a:schemeClr val="dk1"/>
              </a:buClr>
              <a:buSzPts val="800"/>
              <a:buChar char="–"/>
              <a:defRPr sz="1600"/>
            </a:lvl4pPr>
            <a:lvl5pPr marL="4572000" lvl="4" indent="-558800" algn="l">
              <a:spcBef>
                <a:spcPts val="400"/>
              </a:spcBef>
              <a:spcAft>
                <a:spcPts val="0"/>
              </a:spcAft>
              <a:buClr>
                <a:schemeClr val="dk1"/>
              </a:buClr>
              <a:buSzPts val="800"/>
              <a:buChar char="»"/>
              <a:defRPr sz="1600"/>
            </a:lvl5pPr>
            <a:lvl6pPr marL="5486400" lvl="5" indent="-558800" algn="l">
              <a:spcBef>
                <a:spcPts val="400"/>
              </a:spcBef>
              <a:spcAft>
                <a:spcPts val="0"/>
              </a:spcAft>
              <a:buClr>
                <a:schemeClr val="dk1"/>
              </a:buClr>
              <a:buSzPts val="800"/>
              <a:buChar char="•"/>
              <a:defRPr sz="1600"/>
            </a:lvl6pPr>
            <a:lvl7pPr marL="6400800" lvl="6" indent="-558800" algn="l">
              <a:spcBef>
                <a:spcPts val="400"/>
              </a:spcBef>
              <a:spcAft>
                <a:spcPts val="0"/>
              </a:spcAft>
              <a:buClr>
                <a:schemeClr val="dk1"/>
              </a:buClr>
              <a:buSzPts val="800"/>
              <a:buChar char="•"/>
              <a:defRPr sz="1600"/>
            </a:lvl7pPr>
            <a:lvl8pPr marL="7315200" lvl="7" indent="-558800" algn="l">
              <a:spcBef>
                <a:spcPts val="400"/>
              </a:spcBef>
              <a:spcAft>
                <a:spcPts val="0"/>
              </a:spcAft>
              <a:buClr>
                <a:schemeClr val="dk1"/>
              </a:buClr>
              <a:buSzPts val="800"/>
              <a:buChar char="•"/>
              <a:defRPr sz="1600"/>
            </a:lvl8pPr>
            <a:lvl9pPr marL="8229600" lvl="8" indent="-558800" algn="l">
              <a:spcBef>
                <a:spcPts val="400"/>
              </a:spcBef>
              <a:spcAft>
                <a:spcPts val="0"/>
              </a:spcAft>
              <a:buClr>
                <a:schemeClr val="dk1"/>
              </a:buClr>
              <a:buSzPts val="800"/>
              <a:buChar char="•"/>
              <a:defRPr sz="1600"/>
            </a:lvl9pPr>
          </a:lstStyle>
          <a:p>
            <a:endParaRPr/>
          </a:p>
        </p:txBody>
      </p:sp>
      <p:sp>
        <p:nvSpPr>
          <p:cNvPr id="89" name="Google Shape;89;p19"/>
          <p:cNvSpPr txBox="1">
            <a:spLocks noGrp="1"/>
          </p:cNvSpPr>
          <p:nvPr>
            <p:ph type="body" idx="3"/>
          </p:nvPr>
        </p:nvSpPr>
        <p:spPr>
          <a:xfrm>
            <a:off x="4645026" y="1535113"/>
            <a:ext cx="4041776" cy="639762"/>
          </a:xfrm>
          <a:prstGeom prst="rect">
            <a:avLst/>
          </a:prstGeom>
          <a:noFill/>
          <a:ln>
            <a:noFill/>
          </a:ln>
        </p:spPr>
        <p:txBody>
          <a:bodyPr spcFirstLastPara="1" wrap="square" lIns="45725" tIns="22850" rIns="45725" bIns="22850" anchor="b" anchorCtr="0">
            <a:normAutofit/>
          </a:bodyPr>
          <a:lstStyle>
            <a:lvl1pPr marL="914400" lvl="0" indent="-457200" algn="l">
              <a:spcBef>
                <a:spcPts val="400"/>
              </a:spcBef>
              <a:spcAft>
                <a:spcPts val="0"/>
              </a:spcAft>
              <a:buClr>
                <a:schemeClr val="dk1"/>
              </a:buClr>
              <a:buSzPts val="1200"/>
              <a:buNone/>
              <a:defRPr sz="2400" b="1"/>
            </a:lvl1pPr>
            <a:lvl2pPr marL="1828800" lvl="1" indent="-457200" algn="l">
              <a:spcBef>
                <a:spcPts val="400"/>
              </a:spcBef>
              <a:spcAft>
                <a:spcPts val="0"/>
              </a:spcAft>
              <a:buClr>
                <a:schemeClr val="dk1"/>
              </a:buClr>
              <a:buSzPts val="1000"/>
              <a:buNone/>
              <a:defRPr sz="2000" b="1"/>
            </a:lvl2pPr>
            <a:lvl3pPr marL="2743200" lvl="2" indent="-457200" algn="l">
              <a:spcBef>
                <a:spcPts val="400"/>
              </a:spcBef>
              <a:spcAft>
                <a:spcPts val="0"/>
              </a:spcAft>
              <a:buClr>
                <a:schemeClr val="dk1"/>
              </a:buClr>
              <a:buSzPts val="900"/>
              <a:buNone/>
              <a:defRPr sz="1800" b="1"/>
            </a:lvl3pPr>
            <a:lvl4pPr marL="3657600" lvl="3" indent="-457200" algn="l">
              <a:spcBef>
                <a:spcPts val="400"/>
              </a:spcBef>
              <a:spcAft>
                <a:spcPts val="0"/>
              </a:spcAft>
              <a:buClr>
                <a:schemeClr val="dk1"/>
              </a:buClr>
              <a:buSzPts val="800"/>
              <a:buNone/>
              <a:defRPr sz="1600" b="1"/>
            </a:lvl4pPr>
            <a:lvl5pPr marL="4572000" lvl="4" indent="-457200" algn="l">
              <a:spcBef>
                <a:spcPts val="400"/>
              </a:spcBef>
              <a:spcAft>
                <a:spcPts val="0"/>
              </a:spcAft>
              <a:buClr>
                <a:schemeClr val="dk1"/>
              </a:buClr>
              <a:buSzPts val="800"/>
              <a:buNone/>
              <a:defRPr sz="1600" b="1"/>
            </a:lvl5pPr>
            <a:lvl6pPr marL="5486400" lvl="5" indent="-457200" algn="l">
              <a:spcBef>
                <a:spcPts val="400"/>
              </a:spcBef>
              <a:spcAft>
                <a:spcPts val="0"/>
              </a:spcAft>
              <a:buClr>
                <a:schemeClr val="dk1"/>
              </a:buClr>
              <a:buSzPts val="800"/>
              <a:buNone/>
              <a:defRPr sz="1600" b="1"/>
            </a:lvl6pPr>
            <a:lvl7pPr marL="6400800" lvl="6" indent="-457200" algn="l">
              <a:spcBef>
                <a:spcPts val="400"/>
              </a:spcBef>
              <a:spcAft>
                <a:spcPts val="0"/>
              </a:spcAft>
              <a:buClr>
                <a:schemeClr val="dk1"/>
              </a:buClr>
              <a:buSzPts val="800"/>
              <a:buNone/>
              <a:defRPr sz="1600" b="1"/>
            </a:lvl7pPr>
            <a:lvl8pPr marL="7315200" lvl="7" indent="-457200" algn="l">
              <a:spcBef>
                <a:spcPts val="400"/>
              </a:spcBef>
              <a:spcAft>
                <a:spcPts val="0"/>
              </a:spcAft>
              <a:buClr>
                <a:schemeClr val="dk1"/>
              </a:buClr>
              <a:buSzPts val="800"/>
              <a:buNone/>
              <a:defRPr sz="1600" b="1"/>
            </a:lvl8pPr>
            <a:lvl9pPr marL="8229600" lvl="8" indent="-457200" algn="l">
              <a:spcBef>
                <a:spcPts val="400"/>
              </a:spcBef>
              <a:spcAft>
                <a:spcPts val="0"/>
              </a:spcAft>
              <a:buClr>
                <a:schemeClr val="dk1"/>
              </a:buClr>
              <a:buSzPts val="800"/>
              <a:buNone/>
              <a:defRPr sz="1600" b="1"/>
            </a:lvl9pPr>
          </a:lstStyle>
          <a:p>
            <a:endParaRPr/>
          </a:p>
        </p:txBody>
      </p:sp>
      <p:sp>
        <p:nvSpPr>
          <p:cNvPr id="90" name="Google Shape;90;p19"/>
          <p:cNvSpPr txBox="1">
            <a:spLocks noGrp="1"/>
          </p:cNvSpPr>
          <p:nvPr>
            <p:ph type="body" idx="4"/>
          </p:nvPr>
        </p:nvSpPr>
        <p:spPr>
          <a:xfrm>
            <a:off x="4645026" y="2174876"/>
            <a:ext cx="4041776" cy="3951288"/>
          </a:xfrm>
          <a:prstGeom prst="rect">
            <a:avLst/>
          </a:prstGeom>
          <a:noFill/>
          <a:ln>
            <a:noFill/>
          </a:ln>
        </p:spPr>
        <p:txBody>
          <a:bodyPr spcFirstLastPara="1" wrap="square" lIns="45725" tIns="22850" rIns="45725" bIns="22850" anchor="t" anchorCtr="0">
            <a:normAutofit/>
          </a:bodyPr>
          <a:lstStyle>
            <a:lvl1pPr marL="914400" lvl="0" indent="-609600" algn="l">
              <a:spcBef>
                <a:spcPts val="400"/>
              </a:spcBef>
              <a:spcAft>
                <a:spcPts val="0"/>
              </a:spcAft>
              <a:buClr>
                <a:schemeClr val="dk1"/>
              </a:buClr>
              <a:buSzPts val="1200"/>
              <a:buChar char="•"/>
              <a:defRPr sz="2400"/>
            </a:lvl1pPr>
            <a:lvl2pPr marL="1828800" lvl="1" indent="-584200" algn="l">
              <a:spcBef>
                <a:spcPts val="400"/>
              </a:spcBef>
              <a:spcAft>
                <a:spcPts val="0"/>
              </a:spcAft>
              <a:buClr>
                <a:schemeClr val="dk1"/>
              </a:buClr>
              <a:buSzPts val="1000"/>
              <a:buChar char="–"/>
              <a:defRPr sz="2000"/>
            </a:lvl2pPr>
            <a:lvl3pPr marL="2743200" lvl="2" indent="-571500" algn="l">
              <a:spcBef>
                <a:spcPts val="400"/>
              </a:spcBef>
              <a:spcAft>
                <a:spcPts val="0"/>
              </a:spcAft>
              <a:buClr>
                <a:schemeClr val="dk1"/>
              </a:buClr>
              <a:buSzPts val="900"/>
              <a:buChar char="•"/>
              <a:defRPr sz="1800"/>
            </a:lvl3pPr>
            <a:lvl4pPr marL="3657600" lvl="3" indent="-558800" algn="l">
              <a:spcBef>
                <a:spcPts val="400"/>
              </a:spcBef>
              <a:spcAft>
                <a:spcPts val="0"/>
              </a:spcAft>
              <a:buClr>
                <a:schemeClr val="dk1"/>
              </a:buClr>
              <a:buSzPts val="800"/>
              <a:buChar char="–"/>
              <a:defRPr sz="1600"/>
            </a:lvl4pPr>
            <a:lvl5pPr marL="4572000" lvl="4" indent="-558800" algn="l">
              <a:spcBef>
                <a:spcPts val="400"/>
              </a:spcBef>
              <a:spcAft>
                <a:spcPts val="0"/>
              </a:spcAft>
              <a:buClr>
                <a:schemeClr val="dk1"/>
              </a:buClr>
              <a:buSzPts val="800"/>
              <a:buChar char="»"/>
              <a:defRPr sz="1600"/>
            </a:lvl5pPr>
            <a:lvl6pPr marL="5486400" lvl="5" indent="-558800" algn="l">
              <a:spcBef>
                <a:spcPts val="400"/>
              </a:spcBef>
              <a:spcAft>
                <a:spcPts val="0"/>
              </a:spcAft>
              <a:buClr>
                <a:schemeClr val="dk1"/>
              </a:buClr>
              <a:buSzPts val="800"/>
              <a:buChar char="•"/>
              <a:defRPr sz="1600"/>
            </a:lvl6pPr>
            <a:lvl7pPr marL="6400800" lvl="6" indent="-558800" algn="l">
              <a:spcBef>
                <a:spcPts val="400"/>
              </a:spcBef>
              <a:spcAft>
                <a:spcPts val="0"/>
              </a:spcAft>
              <a:buClr>
                <a:schemeClr val="dk1"/>
              </a:buClr>
              <a:buSzPts val="800"/>
              <a:buChar char="•"/>
              <a:defRPr sz="1600"/>
            </a:lvl7pPr>
            <a:lvl8pPr marL="7315200" lvl="7" indent="-558800" algn="l">
              <a:spcBef>
                <a:spcPts val="400"/>
              </a:spcBef>
              <a:spcAft>
                <a:spcPts val="0"/>
              </a:spcAft>
              <a:buClr>
                <a:schemeClr val="dk1"/>
              </a:buClr>
              <a:buSzPts val="800"/>
              <a:buChar char="•"/>
              <a:defRPr sz="1600"/>
            </a:lvl8pPr>
            <a:lvl9pPr marL="8229600" lvl="8" indent="-558800" algn="l">
              <a:spcBef>
                <a:spcPts val="400"/>
              </a:spcBef>
              <a:spcAft>
                <a:spcPts val="0"/>
              </a:spcAft>
              <a:buClr>
                <a:schemeClr val="dk1"/>
              </a:buClr>
              <a:buSzPts val="800"/>
              <a:buChar char="•"/>
              <a:defRPr sz="1600"/>
            </a:lvl9pPr>
          </a:lstStyle>
          <a:p>
            <a:endParaRPr/>
          </a:p>
        </p:txBody>
      </p:sp>
      <p:sp>
        <p:nvSpPr>
          <p:cNvPr id="91" name="Google Shape;91;p19"/>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2" name="Google Shape;92;p19"/>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3" name="Google Shape;93;p19"/>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145646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96" name="Google Shape;96;p20"/>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7" name="Google Shape;97;p20"/>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8" name="Google Shape;98;p20"/>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94649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457201" y="273051"/>
            <a:ext cx="3008314" cy="1162050"/>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2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1" name="Google Shape;101;p21"/>
          <p:cNvSpPr txBox="1">
            <a:spLocks noGrp="1"/>
          </p:cNvSpPr>
          <p:nvPr>
            <p:ph type="body" idx="1"/>
          </p:nvPr>
        </p:nvSpPr>
        <p:spPr>
          <a:xfrm>
            <a:off x="3575051" y="273051"/>
            <a:ext cx="5111750" cy="5853114"/>
          </a:xfrm>
          <a:prstGeom prst="rect">
            <a:avLst/>
          </a:prstGeom>
          <a:noFill/>
          <a:ln>
            <a:noFill/>
          </a:ln>
        </p:spPr>
        <p:txBody>
          <a:bodyPr spcFirstLastPara="1" wrap="square" lIns="45725" tIns="22850" rIns="45725" bIns="22850" anchor="t" anchorCtr="0">
            <a:normAutofit/>
          </a:bodyPr>
          <a:lstStyle>
            <a:lvl1pPr marL="914400" lvl="0" indent="-660400" algn="l">
              <a:spcBef>
                <a:spcPts val="600"/>
              </a:spcBef>
              <a:spcAft>
                <a:spcPts val="0"/>
              </a:spcAft>
              <a:buClr>
                <a:schemeClr val="dk1"/>
              </a:buClr>
              <a:buSzPts val="1600"/>
              <a:buChar char="•"/>
              <a:defRPr sz="3200"/>
            </a:lvl1pPr>
            <a:lvl2pPr marL="1828800" lvl="1" indent="-635000" algn="l">
              <a:spcBef>
                <a:spcPts val="600"/>
              </a:spcBef>
              <a:spcAft>
                <a:spcPts val="0"/>
              </a:spcAft>
              <a:buClr>
                <a:schemeClr val="dk1"/>
              </a:buClr>
              <a:buSzPts val="1400"/>
              <a:buChar char="–"/>
              <a:defRPr sz="2800"/>
            </a:lvl2pPr>
            <a:lvl3pPr marL="2743200" lvl="2" indent="-609600" algn="l">
              <a:spcBef>
                <a:spcPts val="400"/>
              </a:spcBef>
              <a:spcAft>
                <a:spcPts val="0"/>
              </a:spcAft>
              <a:buClr>
                <a:schemeClr val="dk1"/>
              </a:buClr>
              <a:buSzPts val="1200"/>
              <a:buChar char="•"/>
              <a:defRPr sz="2400"/>
            </a:lvl3pPr>
            <a:lvl4pPr marL="3657600" lvl="3" indent="-584200" algn="l">
              <a:spcBef>
                <a:spcPts val="400"/>
              </a:spcBef>
              <a:spcAft>
                <a:spcPts val="0"/>
              </a:spcAft>
              <a:buClr>
                <a:schemeClr val="dk1"/>
              </a:buClr>
              <a:buSzPts val="1000"/>
              <a:buChar char="–"/>
              <a:defRPr sz="2000"/>
            </a:lvl4pPr>
            <a:lvl5pPr marL="4572000" lvl="4" indent="-584200" algn="l">
              <a:spcBef>
                <a:spcPts val="400"/>
              </a:spcBef>
              <a:spcAft>
                <a:spcPts val="0"/>
              </a:spcAft>
              <a:buClr>
                <a:schemeClr val="dk1"/>
              </a:buClr>
              <a:buSzPts val="1000"/>
              <a:buChar char="»"/>
              <a:defRPr sz="2000"/>
            </a:lvl5pPr>
            <a:lvl6pPr marL="5486400" lvl="5" indent="-584200" algn="l">
              <a:spcBef>
                <a:spcPts val="400"/>
              </a:spcBef>
              <a:spcAft>
                <a:spcPts val="0"/>
              </a:spcAft>
              <a:buClr>
                <a:schemeClr val="dk1"/>
              </a:buClr>
              <a:buSzPts val="1000"/>
              <a:buChar char="•"/>
              <a:defRPr sz="2000"/>
            </a:lvl6pPr>
            <a:lvl7pPr marL="6400800" lvl="6" indent="-584200" algn="l">
              <a:spcBef>
                <a:spcPts val="400"/>
              </a:spcBef>
              <a:spcAft>
                <a:spcPts val="0"/>
              </a:spcAft>
              <a:buClr>
                <a:schemeClr val="dk1"/>
              </a:buClr>
              <a:buSzPts val="1000"/>
              <a:buChar char="•"/>
              <a:defRPr sz="2000"/>
            </a:lvl7pPr>
            <a:lvl8pPr marL="7315200" lvl="7" indent="-584200" algn="l">
              <a:spcBef>
                <a:spcPts val="400"/>
              </a:spcBef>
              <a:spcAft>
                <a:spcPts val="0"/>
              </a:spcAft>
              <a:buClr>
                <a:schemeClr val="dk1"/>
              </a:buClr>
              <a:buSzPts val="1000"/>
              <a:buChar char="•"/>
              <a:defRPr sz="2000"/>
            </a:lvl8pPr>
            <a:lvl9pPr marL="8229600" lvl="8" indent="-584200" algn="l">
              <a:spcBef>
                <a:spcPts val="400"/>
              </a:spcBef>
              <a:spcAft>
                <a:spcPts val="0"/>
              </a:spcAft>
              <a:buClr>
                <a:schemeClr val="dk1"/>
              </a:buClr>
              <a:buSzPts val="1000"/>
              <a:buChar char="•"/>
              <a:defRPr sz="2000"/>
            </a:lvl9pPr>
          </a:lstStyle>
          <a:p>
            <a:endParaRPr/>
          </a:p>
        </p:txBody>
      </p:sp>
      <p:sp>
        <p:nvSpPr>
          <p:cNvPr id="102" name="Google Shape;102;p21"/>
          <p:cNvSpPr txBox="1">
            <a:spLocks noGrp="1"/>
          </p:cNvSpPr>
          <p:nvPr>
            <p:ph type="body" idx="2"/>
          </p:nvPr>
        </p:nvSpPr>
        <p:spPr>
          <a:xfrm>
            <a:off x="457201" y="1435100"/>
            <a:ext cx="3008314" cy="4691064"/>
          </a:xfrm>
          <a:prstGeom prst="rect">
            <a:avLst/>
          </a:prstGeom>
          <a:noFill/>
          <a:ln>
            <a:noFill/>
          </a:ln>
        </p:spPr>
        <p:txBody>
          <a:bodyPr spcFirstLastPara="1" wrap="square" lIns="45725" tIns="22850" rIns="45725" bIns="22850" anchor="t" anchorCtr="0">
            <a:normAutofit/>
          </a:bodyPr>
          <a:lstStyle>
            <a:lvl1pPr marL="914400" lvl="0" indent="-457200" algn="l">
              <a:spcBef>
                <a:spcPts val="200"/>
              </a:spcBef>
              <a:spcAft>
                <a:spcPts val="0"/>
              </a:spcAft>
              <a:buClr>
                <a:schemeClr val="dk1"/>
              </a:buClr>
              <a:buSzPts val="700"/>
              <a:buNone/>
              <a:defRPr sz="1400"/>
            </a:lvl1pPr>
            <a:lvl2pPr marL="1828800" lvl="1" indent="-457200" algn="l">
              <a:spcBef>
                <a:spcPts val="200"/>
              </a:spcBef>
              <a:spcAft>
                <a:spcPts val="0"/>
              </a:spcAft>
              <a:buClr>
                <a:schemeClr val="dk1"/>
              </a:buClr>
              <a:buSzPts val="600"/>
              <a:buNone/>
              <a:defRPr sz="1200"/>
            </a:lvl2pPr>
            <a:lvl3pPr marL="2743200" lvl="2" indent="-457200" algn="l">
              <a:spcBef>
                <a:spcPts val="200"/>
              </a:spcBef>
              <a:spcAft>
                <a:spcPts val="0"/>
              </a:spcAft>
              <a:buClr>
                <a:schemeClr val="dk1"/>
              </a:buClr>
              <a:buSzPts val="500"/>
              <a:buNone/>
              <a:defRPr sz="1000"/>
            </a:lvl3pPr>
            <a:lvl4pPr marL="3657600" lvl="3" indent="-457200" algn="l">
              <a:spcBef>
                <a:spcPts val="200"/>
              </a:spcBef>
              <a:spcAft>
                <a:spcPts val="0"/>
              </a:spcAft>
              <a:buClr>
                <a:schemeClr val="dk1"/>
              </a:buClr>
              <a:buSzPts val="500"/>
              <a:buNone/>
              <a:defRPr sz="1000"/>
            </a:lvl4pPr>
            <a:lvl5pPr marL="4572000" lvl="4" indent="-457200" algn="l">
              <a:spcBef>
                <a:spcPts val="200"/>
              </a:spcBef>
              <a:spcAft>
                <a:spcPts val="0"/>
              </a:spcAft>
              <a:buClr>
                <a:schemeClr val="dk1"/>
              </a:buClr>
              <a:buSzPts val="500"/>
              <a:buNone/>
              <a:defRPr sz="1000"/>
            </a:lvl5pPr>
            <a:lvl6pPr marL="5486400" lvl="5" indent="-457200" algn="l">
              <a:spcBef>
                <a:spcPts val="200"/>
              </a:spcBef>
              <a:spcAft>
                <a:spcPts val="0"/>
              </a:spcAft>
              <a:buClr>
                <a:schemeClr val="dk1"/>
              </a:buClr>
              <a:buSzPts val="500"/>
              <a:buNone/>
              <a:defRPr sz="1000"/>
            </a:lvl6pPr>
            <a:lvl7pPr marL="6400800" lvl="6" indent="-457200" algn="l">
              <a:spcBef>
                <a:spcPts val="200"/>
              </a:spcBef>
              <a:spcAft>
                <a:spcPts val="0"/>
              </a:spcAft>
              <a:buClr>
                <a:schemeClr val="dk1"/>
              </a:buClr>
              <a:buSzPts val="500"/>
              <a:buNone/>
              <a:defRPr sz="1000"/>
            </a:lvl7pPr>
            <a:lvl8pPr marL="7315200" lvl="7" indent="-457200" algn="l">
              <a:spcBef>
                <a:spcPts val="200"/>
              </a:spcBef>
              <a:spcAft>
                <a:spcPts val="0"/>
              </a:spcAft>
              <a:buClr>
                <a:schemeClr val="dk1"/>
              </a:buClr>
              <a:buSzPts val="500"/>
              <a:buNone/>
              <a:defRPr sz="1000"/>
            </a:lvl8pPr>
            <a:lvl9pPr marL="8229600" lvl="8" indent="-457200" algn="l">
              <a:spcBef>
                <a:spcPts val="200"/>
              </a:spcBef>
              <a:spcAft>
                <a:spcPts val="0"/>
              </a:spcAft>
              <a:buClr>
                <a:schemeClr val="dk1"/>
              </a:buClr>
              <a:buSzPts val="500"/>
              <a:buNone/>
              <a:defRPr sz="1000"/>
            </a:lvl9pPr>
          </a:lstStyle>
          <a:p>
            <a:endParaRPr/>
          </a:p>
        </p:txBody>
      </p:sp>
      <p:sp>
        <p:nvSpPr>
          <p:cNvPr id="103" name="Google Shape;103;p21"/>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4" name="Google Shape;104;p21"/>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5" name="Google Shape;105;p21"/>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782850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1792288" y="4800601"/>
            <a:ext cx="5486400" cy="566738"/>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2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8" name="Google Shape;108;p22"/>
          <p:cNvSpPr>
            <a:spLocks noGrp="1"/>
          </p:cNvSpPr>
          <p:nvPr>
            <p:ph type="pic" idx="2"/>
          </p:nvPr>
        </p:nvSpPr>
        <p:spPr>
          <a:xfrm>
            <a:off x="1792288" y="612776"/>
            <a:ext cx="5486400" cy="4114800"/>
          </a:xfrm>
          <a:prstGeom prst="rect">
            <a:avLst/>
          </a:prstGeom>
          <a:noFill/>
          <a:ln>
            <a:noFill/>
          </a:ln>
        </p:spPr>
      </p:sp>
      <p:sp>
        <p:nvSpPr>
          <p:cNvPr id="109" name="Google Shape;109;p22"/>
          <p:cNvSpPr txBox="1">
            <a:spLocks noGrp="1"/>
          </p:cNvSpPr>
          <p:nvPr>
            <p:ph type="body" idx="1"/>
          </p:nvPr>
        </p:nvSpPr>
        <p:spPr>
          <a:xfrm>
            <a:off x="1792288" y="5367339"/>
            <a:ext cx="5486400" cy="804862"/>
          </a:xfrm>
          <a:prstGeom prst="rect">
            <a:avLst/>
          </a:prstGeom>
          <a:noFill/>
          <a:ln>
            <a:noFill/>
          </a:ln>
        </p:spPr>
        <p:txBody>
          <a:bodyPr spcFirstLastPara="1" wrap="square" lIns="45725" tIns="22850" rIns="45725" bIns="22850" anchor="t" anchorCtr="0">
            <a:normAutofit/>
          </a:bodyPr>
          <a:lstStyle>
            <a:lvl1pPr marL="914400" lvl="0" indent="-457200" algn="l">
              <a:spcBef>
                <a:spcPts val="200"/>
              </a:spcBef>
              <a:spcAft>
                <a:spcPts val="0"/>
              </a:spcAft>
              <a:buClr>
                <a:schemeClr val="dk1"/>
              </a:buClr>
              <a:buSzPts val="700"/>
              <a:buNone/>
              <a:defRPr sz="1400"/>
            </a:lvl1pPr>
            <a:lvl2pPr marL="1828800" lvl="1" indent="-457200" algn="l">
              <a:spcBef>
                <a:spcPts val="200"/>
              </a:spcBef>
              <a:spcAft>
                <a:spcPts val="0"/>
              </a:spcAft>
              <a:buClr>
                <a:schemeClr val="dk1"/>
              </a:buClr>
              <a:buSzPts val="600"/>
              <a:buNone/>
              <a:defRPr sz="1200"/>
            </a:lvl2pPr>
            <a:lvl3pPr marL="2743200" lvl="2" indent="-457200" algn="l">
              <a:spcBef>
                <a:spcPts val="200"/>
              </a:spcBef>
              <a:spcAft>
                <a:spcPts val="0"/>
              </a:spcAft>
              <a:buClr>
                <a:schemeClr val="dk1"/>
              </a:buClr>
              <a:buSzPts val="500"/>
              <a:buNone/>
              <a:defRPr sz="1000"/>
            </a:lvl3pPr>
            <a:lvl4pPr marL="3657600" lvl="3" indent="-457200" algn="l">
              <a:spcBef>
                <a:spcPts val="200"/>
              </a:spcBef>
              <a:spcAft>
                <a:spcPts val="0"/>
              </a:spcAft>
              <a:buClr>
                <a:schemeClr val="dk1"/>
              </a:buClr>
              <a:buSzPts val="500"/>
              <a:buNone/>
              <a:defRPr sz="1000"/>
            </a:lvl4pPr>
            <a:lvl5pPr marL="4572000" lvl="4" indent="-457200" algn="l">
              <a:spcBef>
                <a:spcPts val="200"/>
              </a:spcBef>
              <a:spcAft>
                <a:spcPts val="0"/>
              </a:spcAft>
              <a:buClr>
                <a:schemeClr val="dk1"/>
              </a:buClr>
              <a:buSzPts val="500"/>
              <a:buNone/>
              <a:defRPr sz="1000"/>
            </a:lvl5pPr>
            <a:lvl6pPr marL="5486400" lvl="5" indent="-457200" algn="l">
              <a:spcBef>
                <a:spcPts val="200"/>
              </a:spcBef>
              <a:spcAft>
                <a:spcPts val="0"/>
              </a:spcAft>
              <a:buClr>
                <a:schemeClr val="dk1"/>
              </a:buClr>
              <a:buSzPts val="500"/>
              <a:buNone/>
              <a:defRPr sz="1000"/>
            </a:lvl6pPr>
            <a:lvl7pPr marL="6400800" lvl="6" indent="-457200" algn="l">
              <a:spcBef>
                <a:spcPts val="200"/>
              </a:spcBef>
              <a:spcAft>
                <a:spcPts val="0"/>
              </a:spcAft>
              <a:buClr>
                <a:schemeClr val="dk1"/>
              </a:buClr>
              <a:buSzPts val="500"/>
              <a:buNone/>
              <a:defRPr sz="1000"/>
            </a:lvl7pPr>
            <a:lvl8pPr marL="7315200" lvl="7" indent="-457200" algn="l">
              <a:spcBef>
                <a:spcPts val="200"/>
              </a:spcBef>
              <a:spcAft>
                <a:spcPts val="0"/>
              </a:spcAft>
              <a:buClr>
                <a:schemeClr val="dk1"/>
              </a:buClr>
              <a:buSzPts val="500"/>
              <a:buNone/>
              <a:defRPr sz="1000"/>
            </a:lvl8pPr>
            <a:lvl9pPr marL="8229600" lvl="8" indent="-457200" algn="l">
              <a:spcBef>
                <a:spcPts val="200"/>
              </a:spcBef>
              <a:spcAft>
                <a:spcPts val="0"/>
              </a:spcAft>
              <a:buClr>
                <a:schemeClr val="dk1"/>
              </a:buClr>
              <a:buSzPts val="500"/>
              <a:buNone/>
              <a:defRPr sz="1000"/>
            </a:lvl9pPr>
          </a:lstStyle>
          <a:p>
            <a:endParaRPr/>
          </a:p>
        </p:txBody>
      </p:sp>
      <p:sp>
        <p:nvSpPr>
          <p:cNvPr id="110" name="Google Shape;110;p22"/>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1" name="Google Shape;111;p22"/>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2" name="Google Shape;112;p22"/>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06595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15" name="Google Shape;115;p23"/>
          <p:cNvSpPr txBox="1">
            <a:spLocks noGrp="1"/>
          </p:cNvSpPr>
          <p:nvPr>
            <p:ph type="body" idx="1"/>
          </p:nvPr>
        </p:nvSpPr>
        <p:spPr>
          <a:xfrm rot="5400000">
            <a:off x="2309018" y="-251618"/>
            <a:ext cx="4525964" cy="8229600"/>
          </a:xfrm>
          <a:prstGeom prst="rect">
            <a:avLst/>
          </a:prstGeom>
          <a:noFill/>
          <a:ln>
            <a:noFill/>
          </a:ln>
        </p:spPr>
        <p:txBody>
          <a:bodyPr spcFirstLastPara="1" wrap="square" lIns="45725" tIns="22850" rIns="45725" bIns="22850" anchor="t" anchorCtr="0">
            <a:normAutofit/>
          </a:bodyPr>
          <a:lstStyle>
            <a:lvl1pPr marL="914400" lvl="0" indent="-571500" algn="l">
              <a:spcBef>
                <a:spcPts val="400"/>
              </a:spcBef>
              <a:spcAft>
                <a:spcPts val="0"/>
              </a:spcAft>
              <a:buClr>
                <a:schemeClr val="dk1"/>
              </a:buClr>
              <a:buSzPts val="900"/>
              <a:buChar char="•"/>
              <a:defRPr/>
            </a:lvl1pPr>
            <a:lvl2pPr marL="1828800" lvl="1" indent="-571500" algn="l">
              <a:spcBef>
                <a:spcPts val="400"/>
              </a:spcBef>
              <a:spcAft>
                <a:spcPts val="0"/>
              </a:spcAft>
              <a:buClr>
                <a:schemeClr val="dk1"/>
              </a:buClr>
              <a:buSzPts val="900"/>
              <a:buChar char="–"/>
              <a:defRPr/>
            </a:lvl2pPr>
            <a:lvl3pPr marL="2743200" lvl="2" indent="-571500" algn="l">
              <a:spcBef>
                <a:spcPts val="400"/>
              </a:spcBef>
              <a:spcAft>
                <a:spcPts val="0"/>
              </a:spcAft>
              <a:buClr>
                <a:schemeClr val="dk1"/>
              </a:buClr>
              <a:buSzPts val="900"/>
              <a:buChar char="•"/>
              <a:defRPr/>
            </a:lvl3pPr>
            <a:lvl4pPr marL="3657600" lvl="3" indent="-571500" algn="l">
              <a:spcBef>
                <a:spcPts val="400"/>
              </a:spcBef>
              <a:spcAft>
                <a:spcPts val="0"/>
              </a:spcAft>
              <a:buClr>
                <a:schemeClr val="dk1"/>
              </a:buClr>
              <a:buSzPts val="900"/>
              <a:buChar char="–"/>
              <a:defRPr/>
            </a:lvl4pPr>
            <a:lvl5pPr marL="4572000" lvl="4" indent="-571500" algn="l">
              <a:spcBef>
                <a:spcPts val="400"/>
              </a:spcBef>
              <a:spcAft>
                <a:spcPts val="0"/>
              </a:spcAft>
              <a:buClr>
                <a:schemeClr val="dk1"/>
              </a:buClr>
              <a:buSzPts val="900"/>
              <a:buChar char="»"/>
              <a:defRPr/>
            </a:lvl5pPr>
            <a:lvl6pPr marL="5486400" lvl="5" indent="-571500" algn="l">
              <a:spcBef>
                <a:spcPts val="400"/>
              </a:spcBef>
              <a:spcAft>
                <a:spcPts val="0"/>
              </a:spcAft>
              <a:buClr>
                <a:schemeClr val="dk1"/>
              </a:buClr>
              <a:buSzPts val="900"/>
              <a:buChar char="•"/>
              <a:defRPr/>
            </a:lvl6pPr>
            <a:lvl7pPr marL="6400800" lvl="6" indent="-571500" algn="l">
              <a:spcBef>
                <a:spcPts val="400"/>
              </a:spcBef>
              <a:spcAft>
                <a:spcPts val="0"/>
              </a:spcAft>
              <a:buClr>
                <a:schemeClr val="dk1"/>
              </a:buClr>
              <a:buSzPts val="900"/>
              <a:buChar char="•"/>
              <a:defRPr/>
            </a:lvl7pPr>
            <a:lvl8pPr marL="7315200" lvl="7" indent="-571500" algn="l">
              <a:spcBef>
                <a:spcPts val="400"/>
              </a:spcBef>
              <a:spcAft>
                <a:spcPts val="0"/>
              </a:spcAft>
              <a:buClr>
                <a:schemeClr val="dk1"/>
              </a:buClr>
              <a:buSzPts val="900"/>
              <a:buChar char="•"/>
              <a:defRPr/>
            </a:lvl8pPr>
            <a:lvl9pPr marL="8229600" lvl="8" indent="-571500" algn="l">
              <a:spcBef>
                <a:spcPts val="400"/>
              </a:spcBef>
              <a:spcAft>
                <a:spcPts val="0"/>
              </a:spcAft>
              <a:buClr>
                <a:schemeClr val="dk1"/>
              </a:buClr>
              <a:buSzPts val="900"/>
              <a:buChar char="•"/>
              <a:defRPr/>
            </a:lvl9pPr>
          </a:lstStyle>
          <a:p>
            <a:endParaRPr/>
          </a:p>
        </p:txBody>
      </p:sp>
      <p:sp>
        <p:nvSpPr>
          <p:cNvPr id="116" name="Google Shape;116;p23"/>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7" name="Google Shape;117;p23"/>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8" name="Google Shape;118;p23"/>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54782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4732339" y="2171700"/>
            <a:ext cx="5851526" cy="20574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21" name="Google Shape;121;p24"/>
          <p:cNvSpPr txBox="1">
            <a:spLocks noGrp="1"/>
          </p:cNvSpPr>
          <p:nvPr>
            <p:ph type="body" idx="1"/>
          </p:nvPr>
        </p:nvSpPr>
        <p:spPr>
          <a:xfrm rot="5400000">
            <a:off x="541339" y="190500"/>
            <a:ext cx="5851526" cy="6019800"/>
          </a:xfrm>
          <a:prstGeom prst="rect">
            <a:avLst/>
          </a:prstGeom>
          <a:noFill/>
          <a:ln>
            <a:noFill/>
          </a:ln>
        </p:spPr>
        <p:txBody>
          <a:bodyPr spcFirstLastPara="1" wrap="square" lIns="45725" tIns="22850" rIns="45725" bIns="22850" anchor="t" anchorCtr="0">
            <a:normAutofit/>
          </a:bodyPr>
          <a:lstStyle>
            <a:lvl1pPr marL="914400" lvl="0" indent="-571500" algn="l">
              <a:spcBef>
                <a:spcPts val="400"/>
              </a:spcBef>
              <a:spcAft>
                <a:spcPts val="0"/>
              </a:spcAft>
              <a:buClr>
                <a:schemeClr val="dk1"/>
              </a:buClr>
              <a:buSzPts val="900"/>
              <a:buChar char="•"/>
              <a:defRPr/>
            </a:lvl1pPr>
            <a:lvl2pPr marL="1828800" lvl="1" indent="-571500" algn="l">
              <a:spcBef>
                <a:spcPts val="400"/>
              </a:spcBef>
              <a:spcAft>
                <a:spcPts val="0"/>
              </a:spcAft>
              <a:buClr>
                <a:schemeClr val="dk1"/>
              </a:buClr>
              <a:buSzPts val="900"/>
              <a:buChar char="–"/>
              <a:defRPr/>
            </a:lvl2pPr>
            <a:lvl3pPr marL="2743200" lvl="2" indent="-571500" algn="l">
              <a:spcBef>
                <a:spcPts val="400"/>
              </a:spcBef>
              <a:spcAft>
                <a:spcPts val="0"/>
              </a:spcAft>
              <a:buClr>
                <a:schemeClr val="dk1"/>
              </a:buClr>
              <a:buSzPts val="900"/>
              <a:buChar char="•"/>
              <a:defRPr/>
            </a:lvl3pPr>
            <a:lvl4pPr marL="3657600" lvl="3" indent="-571500" algn="l">
              <a:spcBef>
                <a:spcPts val="400"/>
              </a:spcBef>
              <a:spcAft>
                <a:spcPts val="0"/>
              </a:spcAft>
              <a:buClr>
                <a:schemeClr val="dk1"/>
              </a:buClr>
              <a:buSzPts val="900"/>
              <a:buChar char="–"/>
              <a:defRPr/>
            </a:lvl4pPr>
            <a:lvl5pPr marL="4572000" lvl="4" indent="-571500" algn="l">
              <a:spcBef>
                <a:spcPts val="400"/>
              </a:spcBef>
              <a:spcAft>
                <a:spcPts val="0"/>
              </a:spcAft>
              <a:buClr>
                <a:schemeClr val="dk1"/>
              </a:buClr>
              <a:buSzPts val="900"/>
              <a:buChar char="»"/>
              <a:defRPr/>
            </a:lvl5pPr>
            <a:lvl6pPr marL="5486400" lvl="5" indent="-571500" algn="l">
              <a:spcBef>
                <a:spcPts val="400"/>
              </a:spcBef>
              <a:spcAft>
                <a:spcPts val="0"/>
              </a:spcAft>
              <a:buClr>
                <a:schemeClr val="dk1"/>
              </a:buClr>
              <a:buSzPts val="900"/>
              <a:buChar char="•"/>
              <a:defRPr/>
            </a:lvl6pPr>
            <a:lvl7pPr marL="6400800" lvl="6" indent="-571500" algn="l">
              <a:spcBef>
                <a:spcPts val="400"/>
              </a:spcBef>
              <a:spcAft>
                <a:spcPts val="0"/>
              </a:spcAft>
              <a:buClr>
                <a:schemeClr val="dk1"/>
              </a:buClr>
              <a:buSzPts val="900"/>
              <a:buChar char="•"/>
              <a:defRPr/>
            </a:lvl7pPr>
            <a:lvl8pPr marL="7315200" lvl="7" indent="-571500" algn="l">
              <a:spcBef>
                <a:spcPts val="400"/>
              </a:spcBef>
              <a:spcAft>
                <a:spcPts val="0"/>
              </a:spcAft>
              <a:buClr>
                <a:schemeClr val="dk1"/>
              </a:buClr>
              <a:buSzPts val="900"/>
              <a:buChar char="•"/>
              <a:defRPr/>
            </a:lvl8pPr>
            <a:lvl9pPr marL="8229600" lvl="8" indent="-571500" algn="l">
              <a:spcBef>
                <a:spcPts val="400"/>
              </a:spcBef>
              <a:spcAft>
                <a:spcPts val="0"/>
              </a:spcAft>
              <a:buClr>
                <a:schemeClr val="dk1"/>
              </a:buClr>
              <a:buSzPts val="900"/>
              <a:buChar char="•"/>
              <a:defRPr/>
            </a:lvl9pPr>
          </a:lstStyle>
          <a:p>
            <a:endParaRPr/>
          </a:p>
        </p:txBody>
      </p:sp>
      <p:sp>
        <p:nvSpPr>
          <p:cNvPr id="122" name="Google Shape;122;p24"/>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3" name="Google Shape;123;p24"/>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4" name="Google Shape;124;p24"/>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09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25"/>
        <p:cNvGrpSpPr/>
        <p:nvPr/>
      </p:nvGrpSpPr>
      <p:grpSpPr>
        <a:xfrm>
          <a:off x="0" y="0"/>
          <a:ext cx="0" cy="0"/>
          <a:chOff x="0" y="0"/>
          <a:chExt cx="0" cy="0"/>
        </a:xfrm>
      </p:grpSpPr>
      <p:sp>
        <p:nvSpPr>
          <p:cNvPr id="126" name="Google Shape;126;p25"/>
          <p:cNvSpPr txBox="1">
            <a:spLocks noGrp="1"/>
          </p:cNvSpPr>
          <p:nvPr>
            <p:ph type="sldNum" idx="12"/>
          </p:nvPr>
        </p:nvSpPr>
        <p:spPr>
          <a:xfrm>
            <a:off x="16634726" y="9606438"/>
            <a:ext cx="396000" cy="403800"/>
          </a:xfrm>
          <a:prstGeom prst="rect">
            <a:avLst/>
          </a:prstGeom>
          <a:noFill/>
          <a:ln>
            <a:noFill/>
          </a:ln>
        </p:spPr>
        <p:txBody>
          <a:bodyPr spcFirstLastPara="1" wrap="square" lIns="34275" tIns="34275" rIns="342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8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2757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27"/>
        <p:cNvGrpSpPr/>
        <p:nvPr/>
      </p:nvGrpSpPr>
      <p:grpSpPr>
        <a:xfrm>
          <a:off x="0" y="0"/>
          <a:ext cx="0" cy="0"/>
          <a:chOff x="0" y="0"/>
          <a:chExt cx="0" cy="0"/>
        </a:xfrm>
      </p:grpSpPr>
      <p:sp>
        <p:nvSpPr>
          <p:cNvPr id="128" name="Google Shape;128;p26"/>
          <p:cNvSpPr/>
          <p:nvPr/>
        </p:nvSpPr>
        <p:spPr>
          <a:xfrm flipH="1">
            <a:off x="7165200" y="3101400"/>
            <a:ext cx="11122800" cy="7185600"/>
          </a:xfrm>
          <a:prstGeom prst="rtTriangle">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9" name="Google Shape;129;p26"/>
          <p:cNvSpPr/>
          <p:nvPr/>
        </p:nvSpPr>
        <p:spPr>
          <a:xfrm>
            <a:off x="62" y="5649000"/>
            <a:ext cx="14740800" cy="4638000"/>
          </a:xfrm>
          <a:prstGeom prst="rtTriangle">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 name="Google Shape;130;p26"/>
          <p:cNvSpPr/>
          <p:nvPr/>
        </p:nvSpPr>
        <p:spPr>
          <a:xfrm>
            <a:off x="406450" y="412500"/>
            <a:ext cx="17475000" cy="9462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1" name="Google Shape;131;p26"/>
          <p:cNvSpPr txBox="1">
            <a:spLocks noGrp="1"/>
          </p:cNvSpPr>
          <p:nvPr>
            <p:ph type="title"/>
          </p:nvPr>
        </p:nvSpPr>
        <p:spPr>
          <a:xfrm>
            <a:off x="1638300" y="1691200"/>
            <a:ext cx="15011400" cy="1909200"/>
          </a:xfrm>
          <a:prstGeom prst="rect">
            <a:avLst/>
          </a:prstGeom>
        </p:spPr>
        <p:txBody>
          <a:bodyPr spcFirstLastPara="1" wrap="square" lIns="45725" tIns="22850" rIns="45725" bIns="22850" anchor="ctr" anchorCtr="0">
            <a:normAutofit/>
          </a:bodyPr>
          <a:lstStyle>
            <a:lvl1pPr lvl="0" rtl="0">
              <a:spcBef>
                <a:spcPts val="0"/>
              </a:spcBef>
              <a:spcAft>
                <a:spcPts val="0"/>
              </a:spcAft>
              <a:buSzPts val="3000"/>
              <a:buNone/>
              <a:defRPr sz="60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endParaRPr/>
          </a:p>
        </p:txBody>
      </p:sp>
      <p:sp>
        <p:nvSpPr>
          <p:cNvPr id="132" name="Google Shape;132;p26"/>
          <p:cNvSpPr txBox="1">
            <a:spLocks noGrp="1"/>
          </p:cNvSpPr>
          <p:nvPr>
            <p:ph type="body" idx="1"/>
          </p:nvPr>
        </p:nvSpPr>
        <p:spPr>
          <a:xfrm>
            <a:off x="1638300" y="3981450"/>
            <a:ext cx="15011400" cy="4896000"/>
          </a:xfrm>
          <a:prstGeom prst="rect">
            <a:avLst/>
          </a:prstGeom>
        </p:spPr>
        <p:txBody>
          <a:bodyPr spcFirstLastPara="1" wrap="square" lIns="45725" tIns="22850" rIns="45725" bIns="22850" anchor="t" anchorCtr="0">
            <a:normAutofit/>
          </a:bodyPr>
          <a:lstStyle>
            <a:lvl1pPr marL="914400" lvl="0" indent="-660400" rtl="0">
              <a:spcBef>
                <a:spcPts val="600"/>
              </a:spcBef>
              <a:spcAft>
                <a:spcPts val="0"/>
              </a:spcAft>
              <a:buSzPts val="1600"/>
              <a:buChar char="•"/>
              <a:defRPr/>
            </a:lvl1pPr>
            <a:lvl2pPr marL="1828800" lvl="1" indent="-635000" rtl="0">
              <a:spcBef>
                <a:spcPts val="600"/>
              </a:spcBef>
              <a:spcAft>
                <a:spcPts val="0"/>
              </a:spcAft>
              <a:buSzPts val="1400"/>
              <a:buChar char="–"/>
              <a:defRPr/>
            </a:lvl2pPr>
            <a:lvl3pPr marL="2743200" lvl="2" indent="-609600" rtl="0">
              <a:spcBef>
                <a:spcPts val="400"/>
              </a:spcBef>
              <a:spcAft>
                <a:spcPts val="0"/>
              </a:spcAft>
              <a:buSzPts val="1200"/>
              <a:buChar char="•"/>
              <a:defRPr/>
            </a:lvl3pPr>
            <a:lvl4pPr marL="3657600" lvl="3" indent="-584200" rtl="0">
              <a:spcBef>
                <a:spcPts val="400"/>
              </a:spcBef>
              <a:spcAft>
                <a:spcPts val="0"/>
              </a:spcAft>
              <a:buSzPts val="1000"/>
              <a:buChar char="–"/>
              <a:defRPr/>
            </a:lvl4pPr>
            <a:lvl5pPr marL="4572000" lvl="4" indent="-584200" rtl="0">
              <a:spcBef>
                <a:spcPts val="400"/>
              </a:spcBef>
              <a:spcAft>
                <a:spcPts val="0"/>
              </a:spcAft>
              <a:buSzPts val="1000"/>
              <a:buChar char="»"/>
              <a:defRPr/>
            </a:lvl5pPr>
            <a:lvl6pPr marL="5486400" lvl="5" indent="-584200" rtl="0">
              <a:spcBef>
                <a:spcPts val="400"/>
              </a:spcBef>
              <a:spcAft>
                <a:spcPts val="0"/>
              </a:spcAft>
              <a:buSzPts val="1000"/>
              <a:buChar char="•"/>
              <a:defRPr/>
            </a:lvl6pPr>
            <a:lvl7pPr marL="6400800" lvl="6" indent="-584200" rtl="0">
              <a:spcBef>
                <a:spcPts val="400"/>
              </a:spcBef>
              <a:spcAft>
                <a:spcPts val="0"/>
              </a:spcAft>
              <a:buSzPts val="1000"/>
              <a:buChar char="•"/>
              <a:defRPr/>
            </a:lvl7pPr>
            <a:lvl8pPr marL="7315200" lvl="7" indent="-584200" rtl="0">
              <a:spcBef>
                <a:spcPts val="400"/>
              </a:spcBef>
              <a:spcAft>
                <a:spcPts val="0"/>
              </a:spcAft>
              <a:buSzPts val="1000"/>
              <a:buChar char="•"/>
              <a:defRPr/>
            </a:lvl8pPr>
            <a:lvl9pPr marL="8229600" lvl="8" indent="-584200" rtl="0">
              <a:spcBef>
                <a:spcPts val="400"/>
              </a:spcBef>
              <a:spcAft>
                <a:spcPts val="0"/>
              </a:spcAft>
              <a:buSzPts val="1000"/>
              <a:buChar char="•"/>
              <a:defRPr/>
            </a:lvl9pPr>
          </a:lstStyle>
          <a:p>
            <a:endParaRPr/>
          </a:p>
        </p:txBody>
      </p:sp>
      <p:sp>
        <p:nvSpPr>
          <p:cNvPr id="133" name="Google Shape;133;p26"/>
          <p:cNvSpPr txBox="1">
            <a:spLocks noGrp="1"/>
          </p:cNvSpPr>
          <p:nvPr>
            <p:ph type="sldNum" idx="12"/>
          </p:nvPr>
        </p:nvSpPr>
        <p:spPr>
          <a:xfrm>
            <a:off x="16781468" y="9087336"/>
            <a:ext cx="1097400" cy="787200"/>
          </a:xfrm>
          <a:prstGeom prst="rect">
            <a:avLst/>
          </a:prstGeom>
        </p:spPr>
        <p:txBody>
          <a:bodyPr spcFirstLastPara="1" wrap="square" lIns="45725" tIns="22850" rIns="45725" bIns="228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5616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6" y="1489150"/>
            <a:ext cx="17041200" cy="41052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34031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6568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8056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24" name="Google Shape;24;p5"/>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399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73047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rmAutofit/>
          </a:bodyPr>
          <a:lstStyle>
            <a:lvl1pPr marL="914400" lvl="0" indent="-609600">
              <a:spcBef>
                <a:spcPts val="0"/>
              </a:spcBef>
              <a:spcAft>
                <a:spcPts val="0"/>
              </a:spcAft>
              <a:buSzPts val="1200"/>
              <a:buChar char="●"/>
              <a:defRPr sz="24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31" name="Google Shape;31;p7"/>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30920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0" y="900300"/>
            <a:ext cx="12735600" cy="81816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07244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50"/>
            <a:ext cx="8090400" cy="2470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14692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0"/>
            <a:ext cx="11997600" cy="1210200"/>
          </a:xfrm>
          <a:prstGeom prst="rect">
            <a:avLst/>
          </a:prstGeom>
        </p:spPr>
        <p:txBody>
          <a:bodyPr spcFirstLastPara="1" wrap="square" lIns="91425" tIns="91425" rIns="91425" bIns="91425" anchor="ctr" anchorCtr="0">
            <a:normAutofit/>
          </a:bodyPr>
          <a:lstStyle>
            <a:lvl1pPr marL="914400" lvl="0" indent="-4572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52975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0"/>
            <a:ext cx="17041200" cy="2601600"/>
          </a:xfrm>
          <a:prstGeom prst="rect">
            <a:avLst/>
          </a:prstGeom>
        </p:spPr>
        <p:txBody>
          <a:bodyPr spcFirstLastPara="1" wrap="square" lIns="91425" tIns="91425" rIns="91425" bIns="91425" anchor="t" anchorCtr="0">
            <a:normAutofit/>
          </a:bodyPr>
          <a:lstStyle>
            <a:lvl1pPr marL="914400" lvl="0" indent="-685800" algn="ctr">
              <a:spcBef>
                <a:spcPts val="0"/>
              </a:spcBef>
              <a:spcAft>
                <a:spcPts val="0"/>
              </a:spcAft>
              <a:buSzPts val="1800"/>
              <a:buChar char="●"/>
              <a:defRPr/>
            </a:lvl1pPr>
            <a:lvl2pPr marL="1828800" lvl="1" indent="-635000" algn="ctr">
              <a:spcBef>
                <a:spcPts val="0"/>
              </a:spcBef>
              <a:spcAft>
                <a:spcPts val="0"/>
              </a:spcAft>
              <a:buSzPts val="1400"/>
              <a:buChar char="○"/>
              <a:defRPr/>
            </a:lvl2pPr>
            <a:lvl3pPr marL="2743200" lvl="2" indent="-635000" algn="ctr">
              <a:spcBef>
                <a:spcPts val="0"/>
              </a:spcBef>
              <a:spcAft>
                <a:spcPts val="0"/>
              </a:spcAft>
              <a:buSzPts val="1400"/>
              <a:buChar char="■"/>
              <a:defRPr/>
            </a:lvl3pPr>
            <a:lvl4pPr marL="3657600" lvl="3" indent="-635000" algn="ctr">
              <a:spcBef>
                <a:spcPts val="0"/>
              </a:spcBef>
              <a:spcAft>
                <a:spcPts val="0"/>
              </a:spcAft>
              <a:buSzPts val="1400"/>
              <a:buChar char="●"/>
              <a:defRPr/>
            </a:lvl4pPr>
            <a:lvl5pPr marL="4572000" lvl="4" indent="-635000" algn="ctr">
              <a:spcBef>
                <a:spcPts val="0"/>
              </a:spcBef>
              <a:spcAft>
                <a:spcPts val="0"/>
              </a:spcAft>
              <a:buSzPts val="1400"/>
              <a:buChar char="○"/>
              <a:defRPr/>
            </a:lvl5pPr>
            <a:lvl6pPr marL="5486400" lvl="5" indent="-635000" algn="ctr">
              <a:spcBef>
                <a:spcPts val="0"/>
              </a:spcBef>
              <a:spcAft>
                <a:spcPts val="0"/>
              </a:spcAft>
              <a:buSzPts val="1400"/>
              <a:buChar char="■"/>
              <a:defRPr/>
            </a:lvl6pPr>
            <a:lvl7pPr marL="6400800" lvl="6" indent="-635000" algn="ctr">
              <a:spcBef>
                <a:spcPts val="0"/>
              </a:spcBef>
              <a:spcAft>
                <a:spcPts val="0"/>
              </a:spcAft>
              <a:buSzPts val="1400"/>
              <a:buChar char="●"/>
              <a:defRPr/>
            </a:lvl7pPr>
            <a:lvl8pPr marL="7315200" lvl="7" indent="-635000" algn="ctr">
              <a:spcBef>
                <a:spcPts val="0"/>
              </a:spcBef>
              <a:spcAft>
                <a:spcPts val="0"/>
              </a:spcAft>
              <a:buSzPts val="1400"/>
              <a:buChar char="○"/>
              <a:defRPr/>
            </a:lvl8pPr>
            <a:lvl9pPr marL="8229600" lvl="8" indent="-6350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65354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01619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95F3-A844-0745-9152-4062FA9DECEB}"/>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endParaRPr lang="en-US"/>
          </a:p>
        </p:txBody>
      </p:sp>
      <p:sp>
        <p:nvSpPr>
          <p:cNvPr id="3" name="Subtitle 2">
            <a:extLst>
              <a:ext uri="{FF2B5EF4-FFF2-40B4-BE49-F238E27FC236}">
                <a16:creationId xmlns:a16="http://schemas.microsoft.com/office/drawing/2014/main" id="{8ECA6CE0-935B-F34E-8057-BCFD32E2E02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C653090-0514-A945-ADB5-4729F6B579DB}"/>
              </a:ext>
            </a:extLst>
          </p:cNvPr>
          <p:cNvSpPr>
            <a:spLocks noGrp="1"/>
          </p:cNvSpPr>
          <p:nvPr>
            <p:ph type="dt" sz="half" idx="10"/>
          </p:nvPr>
        </p:nvSpPr>
        <p:spPr/>
        <p:txBody>
          <a:bodyPr/>
          <a:lstStyle/>
          <a:p>
            <a:fld id="{3617E9F3-8F4C-D144-B879-67A90AE93906}" type="datetimeFigureOut">
              <a:rPr lang="en-US" smtClean="0"/>
              <a:t>3/30/2023</a:t>
            </a:fld>
            <a:endParaRPr lang="en-US"/>
          </a:p>
        </p:txBody>
      </p:sp>
      <p:sp>
        <p:nvSpPr>
          <p:cNvPr id="5" name="Footer Placeholder 4">
            <a:extLst>
              <a:ext uri="{FF2B5EF4-FFF2-40B4-BE49-F238E27FC236}">
                <a16:creationId xmlns:a16="http://schemas.microsoft.com/office/drawing/2014/main" id="{719A22B3-03AE-AB4E-8D4F-173E0A8C38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57095-67F2-7B47-9105-9C0022877AAD}"/>
              </a:ext>
            </a:extLst>
          </p:cNvPr>
          <p:cNvSpPr>
            <a:spLocks noGrp="1"/>
          </p:cNvSpPr>
          <p:nvPr>
            <p:ph type="sldNum" sz="quarter" idx="12"/>
          </p:nvPr>
        </p:nvSpPr>
        <p:spPr/>
        <p:txBody>
          <a:bodyPr/>
          <a:lstStyle/>
          <a:p>
            <a:fld id="{83A66DC8-2C30-014E-92D5-CC8D1C5997F3}" type="slidenum">
              <a:rPr lang="en-US" smtClean="0"/>
              <a:t>‹#›</a:t>
            </a:fld>
            <a:endParaRPr lang="en-US"/>
          </a:p>
        </p:txBody>
      </p:sp>
    </p:spTree>
    <p:extLst>
      <p:ext uri="{BB962C8B-B14F-4D97-AF65-F5344CB8AC3E}">
        <p14:creationId xmlns:p14="http://schemas.microsoft.com/office/powerpoint/2010/main" val="39801850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80216-A036-F144-AB8A-D2A07C41534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CE5AE1-6D25-9848-A4AE-605E06EA616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353D12-1BE9-5341-A63E-362A5288FEE0}"/>
              </a:ext>
            </a:extLst>
          </p:cNvPr>
          <p:cNvSpPr>
            <a:spLocks noGrp="1"/>
          </p:cNvSpPr>
          <p:nvPr>
            <p:ph type="dt" sz="half" idx="10"/>
          </p:nvPr>
        </p:nvSpPr>
        <p:spPr/>
        <p:txBody>
          <a:bodyPr/>
          <a:lstStyle/>
          <a:p>
            <a:fld id="{3617E9F3-8F4C-D144-B879-67A90AE93906}" type="datetimeFigureOut">
              <a:rPr lang="en-US" smtClean="0"/>
              <a:t>3/30/2023</a:t>
            </a:fld>
            <a:endParaRPr lang="en-US"/>
          </a:p>
        </p:txBody>
      </p:sp>
      <p:sp>
        <p:nvSpPr>
          <p:cNvPr id="5" name="Footer Placeholder 4">
            <a:extLst>
              <a:ext uri="{FF2B5EF4-FFF2-40B4-BE49-F238E27FC236}">
                <a16:creationId xmlns:a16="http://schemas.microsoft.com/office/drawing/2014/main" id="{53955449-0330-864A-9D87-A8011D6AC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87761-484F-FC48-9E09-AC55D1AF1B57}"/>
              </a:ext>
            </a:extLst>
          </p:cNvPr>
          <p:cNvSpPr>
            <a:spLocks noGrp="1"/>
          </p:cNvSpPr>
          <p:nvPr>
            <p:ph type="sldNum" sz="quarter" idx="12"/>
          </p:nvPr>
        </p:nvSpPr>
        <p:spPr/>
        <p:txBody>
          <a:bodyPr/>
          <a:lstStyle/>
          <a:p>
            <a:fld id="{83A66DC8-2C30-014E-92D5-CC8D1C5997F3}" type="slidenum">
              <a:rPr lang="en-US" smtClean="0"/>
              <a:t>‹#›</a:t>
            </a:fld>
            <a:endParaRPr lang="en-US"/>
          </a:p>
        </p:txBody>
      </p:sp>
    </p:spTree>
    <p:extLst>
      <p:ext uri="{BB962C8B-B14F-4D97-AF65-F5344CB8AC3E}">
        <p14:creationId xmlns:p14="http://schemas.microsoft.com/office/powerpoint/2010/main" val="13457226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F77BD-99FB-6B42-ABEC-B80F534C0A93}"/>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5034573-509A-AC42-8615-FC1E6361EABD}"/>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80D2A78-B4C9-EF44-B04F-97064984D478}"/>
              </a:ext>
            </a:extLst>
          </p:cNvPr>
          <p:cNvSpPr>
            <a:spLocks noGrp="1"/>
          </p:cNvSpPr>
          <p:nvPr>
            <p:ph type="dt" sz="half" idx="10"/>
          </p:nvPr>
        </p:nvSpPr>
        <p:spPr/>
        <p:txBody>
          <a:bodyPr/>
          <a:lstStyle/>
          <a:p>
            <a:fld id="{3617E9F3-8F4C-D144-B879-67A90AE93906}" type="datetimeFigureOut">
              <a:rPr lang="en-US" smtClean="0"/>
              <a:t>3/30/2023</a:t>
            </a:fld>
            <a:endParaRPr lang="en-US"/>
          </a:p>
        </p:txBody>
      </p:sp>
      <p:sp>
        <p:nvSpPr>
          <p:cNvPr id="5" name="Footer Placeholder 4">
            <a:extLst>
              <a:ext uri="{FF2B5EF4-FFF2-40B4-BE49-F238E27FC236}">
                <a16:creationId xmlns:a16="http://schemas.microsoft.com/office/drawing/2014/main" id="{001C589E-1FF3-1542-A1CF-95865882B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E194A-CE84-E740-A0FA-55B4BD022A9C}"/>
              </a:ext>
            </a:extLst>
          </p:cNvPr>
          <p:cNvSpPr>
            <a:spLocks noGrp="1"/>
          </p:cNvSpPr>
          <p:nvPr>
            <p:ph type="sldNum" sz="quarter" idx="12"/>
          </p:nvPr>
        </p:nvSpPr>
        <p:spPr/>
        <p:txBody>
          <a:bodyPr/>
          <a:lstStyle/>
          <a:p>
            <a:fld id="{83A66DC8-2C30-014E-92D5-CC8D1C5997F3}" type="slidenum">
              <a:rPr lang="en-US" smtClean="0"/>
              <a:t>‹#›</a:t>
            </a:fld>
            <a:endParaRPr lang="en-US"/>
          </a:p>
        </p:txBody>
      </p:sp>
    </p:spTree>
    <p:extLst>
      <p:ext uri="{BB962C8B-B14F-4D97-AF65-F5344CB8AC3E}">
        <p14:creationId xmlns:p14="http://schemas.microsoft.com/office/powerpoint/2010/main" val="33019509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09CD5-7DD4-D44C-AF78-40CDA0025EC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1DFBFFF-25B8-7B47-8FCF-90565AAB7B5D}"/>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F92D305-C49F-4748-B754-3B02C515FBB3}"/>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97E2D6F-2E0C-D046-A0F6-40B641163CE8}"/>
              </a:ext>
            </a:extLst>
          </p:cNvPr>
          <p:cNvSpPr>
            <a:spLocks noGrp="1"/>
          </p:cNvSpPr>
          <p:nvPr>
            <p:ph type="dt" sz="half" idx="10"/>
          </p:nvPr>
        </p:nvSpPr>
        <p:spPr/>
        <p:txBody>
          <a:bodyPr/>
          <a:lstStyle/>
          <a:p>
            <a:fld id="{3617E9F3-8F4C-D144-B879-67A90AE93906}" type="datetimeFigureOut">
              <a:rPr lang="en-US" smtClean="0"/>
              <a:t>3/30/2023</a:t>
            </a:fld>
            <a:endParaRPr lang="en-US"/>
          </a:p>
        </p:txBody>
      </p:sp>
      <p:sp>
        <p:nvSpPr>
          <p:cNvPr id="6" name="Footer Placeholder 5">
            <a:extLst>
              <a:ext uri="{FF2B5EF4-FFF2-40B4-BE49-F238E27FC236}">
                <a16:creationId xmlns:a16="http://schemas.microsoft.com/office/drawing/2014/main" id="{8007B8AF-671B-934F-B61D-2B1B13D20A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07EABE-7D52-1641-B53F-EB0FC4678B83}"/>
              </a:ext>
            </a:extLst>
          </p:cNvPr>
          <p:cNvSpPr>
            <a:spLocks noGrp="1"/>
          </p:cNvSpPr>
          <p:nvPr>
            <p:ph type="sldNum" sz="quarter" idx="12"/>
          </p:nvPr>
        </p:nvSpPr>
        <p:spPr/>
        <p:txBody>
          <a:bodyPr/>
          <a:lstStyle/>
          <a:p>
            <a:fld id="{83A66DC8-2C30-014E-92D5-CC8D1C5997F3}" type="slidenum">
              <a:rPr lang="en-US" smtClean="0"/>
              <a:t>‹#›</a:t>
            </a:fld>
            <a:endParaRPr lang="en-US"/>
          </a:p>
        </p:txBody>
      </p:sp>
    </p:spTree>
    <p:extLst>
      <p:ext uri="{BB962C8B-B14F-4D97-AF65-F5344CB8AC3E}">
        <p14:creationId xmlns:p14="http://schemas.microsoft.com/office/powerpoint/2010/main" val="17046393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2C839-07F3-F746-84F7-34B72D7AE140}"/>
              </a:ext>
            </a:extLst>
          </p:cNvPr>
          <p:cNvSpPr>
            <a:spLocks noGrp="1"/>
          </p:cNvSpPr>
          <p:nvPr>
            <p:ph type="title"/>
          </p:nvPr>
        </p:nvSpPr>
        <p:spPr>
          <a:xfrm>
            <a:off x="1259682" y="547688"/>
            <a:ext cx="15773400" cy="1988345"/>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E785707-20BB-1443-8281-F8096D23630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CCE17D8B-9C7A-5641-98E1-2EE096474D31}"/>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2958BEF-0B0D-2842-BA6C-566B2CF596C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422412E7-B626-4046-8845-055542741357}"/>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8D22E96-0A56-BE41-9000-38B3AEDF3823}"/>
              </a:ext>
            </a:extLst>
          </p:cNvPr>
          <p:cNvSpPr>
            <a:spLocks noGrp="1"/>
          </p:cNvSpPr>
          <p:nvPr>
            <p:ph type="dt" sz="half" idx="10"/>
          </p:nvPr>
        </p:nvSpPr>
        <p:spPr/>
        <p:txBody>
          <a:bodyPr/>
          <a:lstStyle/>
          <a:p>
            <a:fld id="{3617E9F3-8F4C-D144-B879-67A90AE93906}" type="datetimeFigureOut">
              <a:rPr lang="en-US" smtClean="0"/>
              <a:t>3/30/2023</a:t>
            </a:fld>
            <a:endParaRPr lang="en-US"/>
          </a:p>
        </p:txBody>
      </p:sp>
      <p:sp>
        <p:nvSpPr>
          <p:cNvPr id="8" name="Footer Placeholder 7">
            <a:extLst>
              <a:ext uri="{FF2B5EF4-FFF2-40B4-BE49-F238E27FC236}">
                <a16:creationId xmlns:a16="http://schemas.microsoft.com/office/drawing/2014/main" id="{A031748A-66A6-214E-ACC7-6A5E9EE50F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947C91-AAC2-944A-BBA2-E5CA2DAA9457}"/>
              </a:ext>
            </a:extLst>
          </p:cNvPr>
          <p:cNvSpPr>
            <a:spLocks noGrp="1"/>
          </p:cNvSpPr>
          <p:nvPr>
            <p:ph type="sldNum" sz="quarter" idx="12"/>
          </p:nvPr>
        </p:nvSpPr>
        <p:spPr/>
        <p:txBody>
          <a:bodyPr/>
          <a:lstStyle/>
          <a:p>
            <a:fld id="{83A66DC8-2C30-014E-92D5-CC8D1C5997F3}" type="slidenum">
              <a:rPr lang="en-US" smtClean="0"/>
              <a:t>‹#›</a:t>
            </a:fld>
            <a:endParaRPr lang="en-US"/>
          </a:p>
        </p:txBody>
      </p:sp>
    </p:spTree>
    <p:extLst>
      <p:ext uri="{BB962C8B-B14F-4D97-AF65-F5344CB8AC3E}">
        <p14:creationId xmlns:p14="http://schemas.microsoft.com/office/powerpoint/2010/main" val="8825820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795BD-A8AD-B448-9001-2FE4B4951A1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4E83DC3-BA2F-084D-857D-A2A2D32B3997}"/>
              </a:ext>
            </a:extLst>
          </p:cNvPr>
          <p:cNvSpPr>
            <a:spLocks noGrp="1"/>
          </p:cNvSpPr>
          <p:nvPr>
            <p:ph type="dt" sz="half" idx="10"/>
          </p:nvPr>
        </p:nvSpPr>
        <p:spPr/>
        <p:txBody>
          <a:bodyPr/>
          <a:lstStyle/>
          <a:p>
            <a:fld id="{3617E9F3-8F4C-D144-B879-67A90AE93906}" type="datetimeFigureOut">
              <a:rPr lang="en-US" smtClean="0"/>
              <a:t>3/30/2023</a:t>
            </a:fld>
            <a:endParaRPr lang="en-US"/>
          </a:p>
        </p:txBody>
      </p:sp>
      <p:sp>
        <p:nvSpPr>
          <p:cNvPr id="4" name="Footer Placeholder 3">
            <a:extLst>
              <a:ext uri="{FF2B5EF4-FFF2-40B4-BE49-F238E27FC236}">
                <a16:creationId xmlns:a16="http://schemas.microsoft.com/office/drawing/2014/main" id="{A671C339-7334-EF44-B4C0-9350EDE044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2322AC-AF26-644D-83F5-04FFB37C4C88}"/>
              </a:ext>
            </a:extLst>
          </p:cNvPr>
          <p:cNvSpPr>
            <a:spLocks noGrp="1"/>
          </p:cNvSpPr>
          <p:nvPr>
            <p:ph type="sldNum" sz="quarter" idx="12"/>
          </p:nvPr>
        </p:nvSpPr>
        <p:spPr/>
        <p:txBody>
          <a:bodyPr/>
          <a:lstStyle/>
          <a:p>
            <a:fld id="{83A66DC8-2C30-014E-92D5-CC8D1C5997F3}" type="slidenum">
              <a:rPr lang="en-US" smtClean="0"/>
              <a:t>‹#›</a:t>
            </a:fld>
            <a:endParaRPr lang="en-US"/>
          </a:p>
        </p:txBody>
      </p:sp>
    </p:spTree>
    <p:extLst>
      <p:ext uri="{BB962C8B-B14F-4D97-AF65-F5344CB8AC3E}">
        <p14:creationId xmlns:p14="http://schemas.microsoft.com/office/powerpoint/2010/main" val="13835419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EA098-EFB4-0F40-80EB-41FFEA3EC9B1}"/>
              </a:ext>
            </a:extLst>
          </p:cNvPr>
          <p:cNvSpPr>
            <a:spLocks noGrp="1"/>
          </p:cNvSpPr>
          <p:nvPr>
            <p:ph type="dt" sz="half" idx="10"/>
          </p:nvPr>
        </p:nvSpPr>
        <p:spPr/>
        <p:txBody>
          <a:bodyPr/>
          <a:lstStyle/>
          <a:p>
            <a:fld id="{3617E9F3-8F4C-D144-B879-67A90AE93906}" type="datetimeFigureOut">
              <a:rPr lang="en-US" smtClean="0"/>
              <a:t>3/30/2023</a:t>
            </a:fld>
            <a:endParaRPr lang="en-US"/>
          </a:p>
        </p:txBody>
      </p:sp>
      <p:sp>
        <p:nvSpPr>
          <p:cNvPr id="3" name="Footer Placeholder 2">
            <a:extLst>
              <a:ext uri="{FF2B5EF4-FFF2-40B4-BE49-F238E27FC236}">
                <a16:creationId xmlns:a16="http://schemas.microsoft.com/office/drawing/2014/main" id="{0013ADD6-9028-924B-B498-C13E3B8B85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D01974-9478-C34A-9688-72C7FB6646BE}"/>
              </a:ext>
            </a:extLst>
          </p:cNvPr>
          <p:cNvSpPr>
            <a:spLocks noGrp="1"/>
          </p:cNvSpPr>
          <p:nvPr>
            <p:ph type="sldNum" sz="quarter" idx="12"/>
          </p:nvPr>
        </p:nvSpPr>
        <p:spPr/>
        <p:txBody>
          <a:bodyPr/>
          <a:lstStyle/>
          <a:p>
            <a:fld id="{83A66DC8-2C30-014E-92D5-CC8D1C5997F3}" type="slidenum">
              <a:rPr lang="en-US" smtClean="0"/>
              <a:t>‹#›</a:t>
            </a:fld>
            <a:endParaRPr lang="en-US"/>
          </a:p>
        </p:txBody>
      </p:sp>
    </p:spTree>
    <p:extLst>
      <p:ext uri="{BB962C8B-B14F-4D97-AF65-F5344CB8AC3E}">
        <p14:creationId xmlns:p14="http://schemas.microsoft.com/office/powerpoint/2010/main" val="3694037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C90DA-DAF3-254F-B93D-93F79C88B03F}"/>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97802C0-9C89-8842-8C78-87B156F3C89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7791613-4BAF-3449-8C44-9A823581011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694CD39D-EF76-F342-8FF6-A7874B9B2E90}"/>
              </a:ext>
            </a:extLst>
          </p:cNvPr>
          <p:cNvSpPr>
            <a:spLocks noGrp="1"/>
          </p:cNvSpPr>
          <p:nvPr>
            <p:ph type="dt" sz="half" idx="10"/>
          </p:nvPr>
        </p:nvSpPr>
        <p:spPr/>
        <p:txBody>
          <a:bodyPr/>
          <a:lstStyle/>
          <a:p>
            <a:fld id="{3617E9F3-8F4C-D144-B879-67A90AE93906}" type="datetimeFigureOut">
              <a:rPr lang="en-US" smtClean="0"/>
              <a:t>3/30/2023</a:t>
            </a:fld>
            <a:endParaRPr lang="en-US"/>
          </a:p>
        </p:txBody>
      </p:sp>
      <p:sp>
        <p:nvSpPr>
          <p:cNvPr id="6" name="Footer Placeholder 5">
            <a:extLst>
              <a:ext uri="{FF2B5EF4-FFF2-40B4-BE49-F238E27FC236}">
                <a16:creationId xmlns:a16="http://schemas.microsoft.com/office/drawing/2014/main" id="{22075E56-F3F9-574B-B27D-A8CFF999AE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151597-CDCD-E046-861B-641B09B87D4B}"/>
              </a:ext>
            </a:extLst>
          </p:cNvPr>
          <p:cNvSpPr>
            <a:spLocks noGrp="1"/>
          </p:cNvSpPr>
          <p:nvPr>
            <p:ph type="sldNum" sz="quarter" idx="12"/>
          </p:nvPr>
        </p:nvSpPr>
        <p:spPr/>
        <p:txBody>
          <a:bodyPr/>
          <a:lstStyle/>
          <a:p>
            <a:fld id="{83A66DC8-2C30-014E-92D5-CC8D1C5997F3}" type="slidenum">
              <a:rPr lang="en-US" smtClean="0"/>
              <a:t>‹#›</a:t>
            </a:fld>
            <a:endParaRPr lang="en-US"/>
          </a:p>
        </p:txBody>
      </p:sp>
    </p:spTree>
    <p:extLst>
      <p:ext uri="{BB962C8B-B14F-4D97-AF65-F5344CB8AC3E}">
        <p14:creationId xmlns:p14="http://schemas.microsoft.com/office/powerpoint/2010/main" val="34796675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6CBCB-89D2-634F-BD48-8455A7F8EA02}"/>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262EA5-FADF-2843-A310-2BA66CA649C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2B43C34-672C-154D-9689-783E89036A6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888E4F61-24D3-EE45-A2CA-2114816E2252}"/>
              </a:ext>
            </a:extLst>
          </p:cNvPr>
          <p:cNvSpPr>
            <a:spLocks noGrp="1"/>
          </p:cNvSpPr>
          <p:nvPr>
            <p:ph type="dt" sz="half" idx="10"/>
          </p:nvPr>
        </p:nvSpPr>
        <p:spPr/>
        <p:txBody>
          <a:bodyPr/>
          <a:lstStyle/>
          <a:p>
            <a:fld id="{3617E9F3-8F4C-D144-B879-67A90AE93906}" type="datetimeFigureOut">
              <a:rPr lang="en-US" smtClean="0"/>
              <a:t>3/30/2023</a:t>
            </a:fld>
            <a:endParaRPr lang="en-US"/>
          </a:p>
        </p:txBody>
      </p:sp>
      <p:sp>
        <p:nvSpPr>
          <p:cNvPr id="6" name="Footer Placeholder 5">
            <a:extLst>
              <a:ext uri="{FF2B5EF4-FFF2-40B4-BE49-F238E27FC236}">
                <a16:creationId xmlns:a16="http://schemas.microsoft.com/office/drawing/2014/main" id="{571329A0-C09F-2A4A-869C-D6A3E9623E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D4241C-8F28-4F44-BC03-42B36335186A}"/>
              </a:ext>
            </a:extLst>
          </p:cNvPr>
          <p:cNvSpPr>
            <a:spLocks noGrp="1"/>
          </p:cNvSpPr>
          <p:nvPr>
            <p:ph type="sldNum" sz="quarter" idx="12"/>
          </p:nvPr>
        </p:nvSpPr>
        <p:spPr/>
        <p:txBody>
          <a:bodyPr/>
          <a:lstStyle/>
          <a:p>
            <a:fld id="{83A66DC8-2C30-014E-92D5-CC8D1C5997F3}" type="slidenum">
              <a:rPr lang="en-US" smtClean="0"/>
              <a:t>‹#›</a:t>
            </a:fld>
            <a:endParaRPr lang="en-US"/>
          </a:p>
        </p:txBody>
      </p:sp>
    </p:spTree>
    <p:extLst>
      <p:ext uri="{BB962C8B-B14F-4D97-AF65-F5344CB8AC3E}">
        <p14:creationId xmlns:p14="http://schemas.microsoft.com/office/powerpoint/2010/main" val="40068182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40E36-39F6-824F-A6A0-9796F1EC755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4A6F105-5ADF-7E45-ABEE-F88B3E48764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9C15C2F-6189-D14B-8927-23D03A35D687}"/>
              </a:ext>
            </a:extLst>
          </p:cNvPr>
          <p:cNvSpPr>
            <a:spLocks noGrp="1"/>
          </p:cNvSpPr>
          <p:nvPr>
            <p:ph type="dt" sz="half" idx="10"/>
          </p:nvPr>
        </p:nvSpPr>
        <p:spPr/>
        <p:txBody>
          <a:bodyPr/>
          <a:lstStyle/>
          <a:p>
            <a:fld id="{3617E9F3-8F4C-D144-B879-67A90AE93906}" type="datetimeFigureOut">
              <a:rPr lang="en-US" smtClean="0"/>
              <a:t>3/30/2023</a:t>
            </a:fld>
            <a:endParaRPr lang="en-US"/>
          </a:p>
        </p:txBody>
      </p:sp>
      <p:sp>
        <p:nvSpPr>
          <p:cNvPr id="5" name="Footer Placeholder 4">
            <a:extLst>
              <a:ext uri="{FF2B5EF4-FFF2-40B4-BE49-F238E27FC236}">
                <a16:creationId xmlns:a16="http://schemas.microsoft.com/office/drawing/2014/main" id="{B11F9663-E0F8-3541-83F0-1CEFFED80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17A9C5-2E38-5042-8A17-1E56AEC380C5}"/>
              </a:ext>
            </a:extLst>
          </p:cNvPr>
          <p:cNvSpPr>
            <a:spLocks noGrp="1"/>
          </p:cNvSpPr>
          <p:nvPr>
            <p:ph type="sldNum" sz="quarter" idx="12"/>
          </p:nvPr>
        </p:nvSpPr>
        <p:spPr/>
        <p:txBody>
          <a:bodyPr/>
          <a:lstStyle/>
          <a:p>
            <a:fld id="{83A66DC8-2C30-014E-92D5-CC8D1C5997F3}" type="slidenum">
              <a:rPr lang="en-US" smtClean="0"/>
              <a:t>‹#›</a:t>
            </a:fld>
            <a:endParaRPr lang="en-US"/>
          </a:p>
        </p:txBody>
      </p:sp>
    </p:spTree>
    <p:extLst>
      <p:ext uri="{BB962C8B-B14F-4D97-AF65-F5344CB8AC3E}">
        <p14:creationId xmlns:p14="http://schemas.microsoft.com/office/powerpoint/2010/main" val="4844861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FE8305-0277-414F-B3A7-6CA086EDAA29}"/>
              </a:ext>
            </a:extLst>
          </p:cNvPr>
          <p:cNvSpPr>
            <a:spLocks noGrp="1"/>
          </p:cNvSpPr>
          <p:nvPr>
            <p:ph type="title" orient="vert"/>
          </p:nvPr>
        </p:nvSpPr>
        <p:spPr>
          <a:xfrm>
            <a:off x="13087350" y="547688"/>
            <a:ext cx="3943350" cy="871775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4FD901E-4F6C-DA4F-BE1C-C37E070530C1}"/>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B2D3FF-38D4-2842-87C5-F9207AC5CBD8}"/>
              </a:ext>
            </a:extLst>
          </p:cNvPr>
          <p:cNvSpPr>
            <a:spLocks noGrp="1"/>
          </p:cNvSpPr>
          <p:nvPr>
            <p:ph type="dt" sz="half" idx="10"/>
          </p:nvPr>
        </p:nvSpPr>
        <p:spPr/>
        <p:txBody>
          <a:bodyPr/>
          <a:lstStyle/>
          <a:p>
            <a:fld id="{3617E9F3-8F4C-D144-B879-67A90AE93906}" type="datetimeFigureOut">
              <a:rPr lang="en-US" smtClean="0"/>
              <a:t>3/30/2023</a:t>
            </a:fld>
            <a:endParaRPr lang="en-US"/>
          </a:p>
        </p:txBody>
      </p:sp>
      <p:sp>
        <p:nvSpPr>
          <p:cNvPr id="5" name="Footer Placeholder 4">
            <a:extLst>
              <a:ext uri="{FF2B5EF4-FFF2-40B4-BE49-F238E27FC236}">
                <a16:creationId xmlns:a16="http://schemas.microsoft.com/office/drawing/2014/main" id="{3FE7F3C4-9D83-614C-9975-2E089A6A6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A7B93-A05B-E343-ABB8-FE37EDA5335D}"/>
              </a:ext>
            </a:extLst>
          </p:cNvPr>
          <p:cNvSpPr>
            <a:spLocks noGrp="1"/>
          </p:cNvSpPr>
          <p:nvPr>
            <p:ph type="sldNum" sz="quarter" idx="12"/>
          </p:nvPr>
        </p:nvSpPr>
        <p:spPr/>
        <p:txBody>
          <a:bodyPr/>
          <a:lstStyle/>
          <a:p>
            <a:fld id="{83A66DC8-2C30-014E-92D5-CC8D1C5997F3}" type="slidenum">
              <a:rPr lang="en-US" smtClean="0"/>
              <a:t>‹#›</a:t>
            </a:fld>
            <a:endParaRPr lang="en-US"/>
          </a:p>
        </p:txBody>
      </p:sp>
    </p:spTree>
    <p:extLst>
      <p:ext uri="{BB962C8B-B14F-4D97-AF65-F5344CB8AC3E}">
        <p14:creationId xmlns:p14="http://schemas.microsoft.com/office/powerpoint/2010/main" val="6084345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D523-5398-E63B-DB1A-0936798B902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a:extLst>
              <a:ext uri="{FF2B5EF4-FFF2-40B4-BE49-F238E27FC236}">
                <a16:creationId xmlns:a16="http://schemas.microsoft.com/office/drawing/2014/main" id="{8A8EE423-CE1B-274B-8034-6A9DBA884BC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0640E7-186B-9235-0E9A-28792DC3A816}"/>
              </a:ext>
            </a:extLst>
          </p:cNvPr>
          <p:cNvSpPr>
            <a:spLocks noGrp="1"/>
          </p:cNvSpPr>
          <p:nvPr>
            <p:ph type="dt" sz="half" idx="10"/>
          </p:nvPr>
        </p:nvSpPr>
        <p:spPr/>
        <p:txBody>
          <a:bodyPr/>
          <a:lstStyle/>
          <a:p>
            <a:fld id="{32C76C7A-8A5E-4AF8-943A-C75AE2215B6F}" type="datetimeFigureOut">
              <a:rPr lang="en-GB" smtClean="0"/>
              <a:t>30/03/2023</a:t>
            </a:fld>
            <a:endParaRPr lang="en-GB"/>
          </a:p>
        </p:txBody>
      </p:sp>
      <p:sp>
        <p:nvSpPr>
          <p:cNvPr id="5" name="Footer Placeholder 4">
            <a:extLst>
              <a:ext uri="{FF2B5EF4-FFF2-40B4-BE49-F238E27FC236}">
                <a16:creationId xmlns:a16="http://schemas.microsoft.com/office/drawing/2014/main" id="{36698D01-7BDA-8A41-DDF1-C85B4F63E4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1609ED-4623-E43A-4CA5-2C3F2A1C63C6}"/>
              </a:ext>
            </a:extLst>
          </p:cNvPr>
          <p:cNvSpPr>
            <a:spLocks noGrp="1"/>
          </p:cNvSpPr>
          <p:nvPr>
            <p:ph type="sldNum" sz="quarter" idx="12"/>
          </p:nvPr>
        </p:nvSpPr>
        <p:spPr/>
        <p:txBody>
          <a:bodyPr/>
          <a:lstStyle/>
          <a:p>
            <a:fld id="{6D9B586F-0433-4D5F-982C-E607EB925ACB}" type="slidenum">
              <a:rPr lang="en-GB" smtClean="0"/>
              <a:t>‹#›</a:t>
            </a:fld>
            <a:endParaRPr lang="en-GB"/>
          </a:p>
        </p:txBody>
      </p:sp>
    </p:spTree>
    <p:extLst>
      <p:ext uri="{BB962C8B-B14F-4D97-AF65-F5344CB8AC3E}">
        <p14:creationId xmlns:p14="http://schemas.microsoft.com/office/powerpoint/2010/main" val="34669070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CFB1-81F6-2541-D24E-CE9FA15BAB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D113C6-75D4-7F95-913E-D3546EF588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DE4730-6E22-C865-FB2D-A68FA9DA5A1C}"/>
              </a:ext>
            </a:extLst>
          </p:cNvPr>
          <p:cNvSpPr>
            <a:spLocks noGrp="1"/>
          </p:cNvSpPr>
          <p:nvPr>
            <p:ph type="dt" sz="half" idx="10"/>
          </p:nvPr>
        </p:nvSpPr>
        <p:spPr/>
        <p:txBody>
          <a:bodyPr/>
          <a:lstStyle/>
          <a:p>
            <a:fld id="{32C76C7A-8A5E-4AF8-943A-C75AE2215B6F}" type="datetimeFigureOut">
              <a:rPr lang="en-GB" smtClean="0"/>
              <a:t>30/03/2023</a:t>
            </a:fld>
            <a:endParaRPr lang="en-GB"/>
          </a:p>
        </p:txBody>
      </p:sp>
      <p:sp>
        <p:nvSpPr>
          <p:cNvPr id="5" name="Footer Placeholder 4">
            <a:extLst>
              <a:ext uri="{FF2B5EF4-FFF2-40B4-BE49-F238E27FC236}">
                <a16:creationId xmlns:a16="http://schemas.microsoft.com/office/drawing/2014/main" id="{BAA200EB-9456-85D6-12F8-8BD94BE5ED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1DB560-4417-2869-2DA0-94EF0DFC8F11}"/>
              </a:ext>
            </a:extLst>
          </p:cNvPr>
          <p:cNvSpPr>
            <a:spLocks noGrp="1"/>
          </p:cNvSpPr>
          <p:nvPr>
            <p:ph type="sldNum" sz="quarter" idx="12"/>
          </p:nvPr>
        </p:nvSpPr>
        <p:spPr/>
        <p:txBody>
          <a:bodyPr/>
          <a:lstStyle/>
          <a:p>
            <a:fld id="{6D9B586F-0433-4D5F-982C-E607EB925ACB}" type="slidenum">
              <a:rPr lang="en-GB" smtClean="0"/>
              <a:t>‹#›</a:t>
            </a:fld>
            <a:endParaRPr lang="en-GB"/>
          </a:p>
        </p:txBody>
      </p:sp>
    </p:spTree>
    <p:extLst>
      <p:ext uri="{BB962C8B-B14F-4D97-AF65-F5344CB8AC3E}">
        <p14:creationId xmlns:p14="http://schemas.microsoft.com/office/powerpoint/2010/main" val="29078755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10A2-B27E-35BF-E883-A7AAB9E25F9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BDBC2A0-5B94-6DD7-FD09-982AEBC6BB9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85B929-ECC1-51F6-7907-7B3648E87A9C}"/>
              </a:ext>
            </a:extLst>
          </p:cNvPr>
          <p:cNvSpPr>
            <a:spLocks noGrp="1"/>
          </p:cNvSpPr>
          <p:nvPr>
            <p:ph type="dt" sz="half" idx="10"/>
          </p:nvPr>
        </p:nvSpPr>
        <p:spPr/>
        <p:txBody>
          <a:bodyPr/>
          <a:lstStyle/>
          <a:p>
            <a:fld id="{32C76C7A-8A5E-4AF8-943A-C75AE2215B6F}" type="datetimeFigureOut">
              <a:rPr lang="en-GB" smtClean="0"/>
              <a:t>30/03/2023</a:t>
            </a:fld>
            <a:endParaRPr lang="en-GB"/>
          </a:p>
        </p:txBody>
      </p:sp>
      <p:sp>
        <p:nvSpPr>
          <p:cNvPr id="5" name="Footer Placeholder 4">
            <a:extLst>
              <a:ext uri="{FF2B5EF4-FFF2-40B4-BE49-F238E27FC236}">
                <a16:creationId xmlns:a16="http://schemas.microsoft.com/office/drawing/2014/main" id="{99525448-0600-E18C-2F5B-6E61CBE2E3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71C314-F2B0-DD65-02C6-259EB6D9625B}"/>
              </a:ext>
            </a:extLst>
          </p:cNvPr>
          <p:cNvSpPr>
            <a:spLocks noGrp="1"/>
          </p:cNvSpPr>
          <p:nvPr>
            <p:ph type="sldNum" sz="quarter" idx="12"/>
          </p:nvPr>
        </p:nvSpPr>
        <p:spPr/>
        <p:txBody>
          <a:bodyPr/>
          <a:lstStyle/>
          <a:p>
            <a:fld id="{6D9B586F-0433-4D5F-982C-E607EB925ACB}" type="slidenum">
              <a:rPr lang="en-GB" smtClean="0"/>
              <a:t>‹#›</a:t>
            </a:fld>
            <a:endParaRPr lang="en-GB"/>
          </a:p>
        </p:txBody>
      </p:sp>
    </p:spTree>
    <p:extLst>
      <p:ext uri="{BB962C8B-B14F-4D97-AF65-F5344CB8AC3E}">
        <p14:creationId xmlns:p14="http://schemas.microsoft.com/office/powerpoint/2010/main" val="451549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5C1BA-60F3-FA92-84AB-523C58A88A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75648E-A7CA-A50A-34FA-D1C4C13B56E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A56FBFD-860C-4ECB-554A-3FE8B5E67A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0A4847B-E052-B0DA-9BA9-5A611DAB6975}"/>
              </a:ext>
            </a:extLst>
          </p:cNvPr>
          <p:cNvSpPr>
            <a:spLocks noGrp="1"/>
          </p:cNvSpPr>
          <p:nvPr>
            <p:ph type="dt" sz="half" idx="10"/>
          </p:nvPr>
        </p:nvSpPr>
        <p:spPr/>
        <p:txBody>
          <a:bodyPr/>
          <a:lstStyle/>
          <a:p>
            <a:fld id="{32C76C7A-8A5E-4AF8-943A-C75AE2215B6F}" type="datetimeFigureOut">
              <a:rPr lang="en-GB" smtClean="0"/>
              <a:t>30/03/2023</a:t>
            </a:fld>
            <a:endParaRPr lang="en-GB"/>
          </a:p>
        </p:txBody>
      </p:sp>
      <p:sp>
        <p:nvSpPr>
          <p:cNvPr id="6" name="Footer Placeholder 5">
            <a:extLst>
              <a:ext uri="{FF2B5EF4-FFF2-40B4-BE49-F238E27FC236}">
                <a16:creationId xmlns:a16="http://schemas.microsoft.com/office/drawing/2014/main" id="{9BCA6B63-4107-D64A-4573-83FE95D528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DF041D-F969-DD13-B564-5019BA7EE314}"/>
              </a:ext>
            </a:extLst>
          </p:cNvPr>
          <p:cNvSpPr>
            <a:spLocks noGrp="1"/>
          </p:cNvSpPr>
          <p:nvPr>
            <p:ph type="sldNum" sz="quarter" idx="12"/>
          </p:nvPr>
        </p:nvSpPr>
        <p:spPr/>
        <p:txBody>
          <a:bodyPr/>
          <a:lstStyle/>
          <a:p>
            <a:fld id="{6D9B586F-0433-4D5F-982C-E607EB925ACB}" type="slidenum">
              <a:rPr lang="en-GB" smtClean="0"/>
              <a:t>‹#›</a:t>
            </a:fld>
            <a:endParaRPr lang="en-GB"/>
          </a:p>
        </p:txBody>
      </p:sp>
    </p:spTree>
    <p:extLst>
      <p:ext uri="{BB962C8B-B14F-4D97-AF65-F5344CB8AC3E}">
        <p14:creationId xmlns:p14="http://schemas.microsoft.com/office/powerpoint/2010/main" val="31972472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3616-07C5-7784-B780-E8AB101580C6}"/>
              </a:ext>
            </a:extLst>
          </p:cNvPr>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BB0D4D-F583-6313-49D2-22DC1706F22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59FF991-D5D5-E610-1D25-716587705B5E}"/>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3F83BF5-CB00-84B4-7BE4-C12BF792F68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DD7E0-D665-9748-F67F-A9D130B4A61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2640E41-C491-CEEE-94F4-A19CD4EA2EA3}"/>
              </a:ext>
            </a:extLst>
          </p:cNvPr>
          <p:cNvSpPr>
            <a:spLocks noGrp="1"/>
          </p:cNvSpPr>
          <p:nvPr>
            <p:ph type="dt" sz="half" idx="10"/>
          </p:nvPr>
        </p:nvSpPr>
        <p:spPr/>
        <p:txBody>
          <a:bodyPr/>
          <a:lstStyle/>
          <a:p>
            <a:fld id="{32C76C7A-8A5E-4AF8-943A-C75AE2215B6F}" type="datetimeFigureOut">
              <a:rPr lang="en-GB" smtClean="0"/>
              <a:t>30/03/2023</a:t>
            </a:fld>
            <a:endParaRPr lang="en-GB"/>
          </a:p>
        </p:txBody>
      </p:sp>
      <p:sp>
        <p:nvSpPr>
          <p:cNvPr id="8" name="Footer Placeholder 7">
            <a:extLst>
              <a:ext uri="{FF2B5EF4-FFF2-40B4-BE49-F238E27FC236}">
                <a16:creationId xmlns:a16="http://schemas.microsoft.com/office/drawing/2014/main" id="{8A44D330-FFFE-0857-D1B9-4B9962EC62C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50B91F4-99AE-2326-E94A-C3DCFB347737}"/>
              </a:ext>
            </a:extLst>
          </p:cNvPr>
          <p:cNvSpPr>
            <a:spLocks noGrp="1"/>
          </p:cNvSpPr>
          <p:nvPr>
            <p:ph type="sldNum" sz="quarter" idx="12"/>
          </p:nvPr>
        </p:nvSpPr>
        <p:spPr/>
        <p:txBody>
          <a:bodyPr/>
          <a:lstStyle/>
          <a:p>
            <a:fld id="{6D9B586F-0433-4D5F-982C-E607EB925ACB}" type="slidenum">
              <a:rPr lang="en-GB" smtClean="0"/>
              <a:t>‹#›</a:t>
            </a:fld>
            <a:endParaRPr lang="en-GB"/>
          </a:p>
        </p:txBody>
      </p:sp>
    </p:spTree>
    <p:extLst>
      <p:ext uri="{BB962C8B-B14F-4D97-AF65-F5344CB8AC3E}">
        <p14:creationId xmlns:p14="http://schemas.microsoft.com/office/powerpoint/2010/main" val="41875143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4FD93-71EA-995F-A3E1-84423CFBFAC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A2A7BCE-9F03-6B90-4322-C4AFEC571DDD}"/>
              </a:ext>
            </a:extLst>
          </p:cNvPr>
          <p:cNvSpPr>
            <a:spLocks noGrp="1"/>
          </p:cNvSpPr>
          <p:nvPr>
            <p:ph type="dt" sz="half" idx="10"/>
          </p:nvPr>
        </p:nvSpPr>
        <p:spPr/>
        <p:txBody>
          <a:bodyPr/>
          <a:lstStyle/>
          <a:p>
            <a:fld id="{32C76C7A-8A5E-4AF8-943A-C75AE2215B6F}" type="datetimeFigureOut">
              <a:rPr lang="en-GB" smtClean="0"/>
              <a:t>30/03/2023</a:t>
            </a:fld>
            <a:endParaRPr lang="en-GB"/>
          </a:p>
        </p:txBody>
      </p:sp>
      <p:sp>
        <p:nvSpPr>
          <p:cNvPr id="4" name="Footer Placeholder 3">
            <a:extLst>
              <a:ext uri="{FF2B5EF4-FFF2-40B4-BE49-F238E27FC236}">
                <a16:creationId xmlns:a16="http://schemas.microsoft.com/office/drawing/2014/main" id="{BD7A1E60-86A7-B7D5-3086-F64CC91A4D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9DD6A9-D524-6863-0FA5-DE7C22EBAF3B}"/>
              </a:ext>
            </a:extLst>
          </p:cNvPr>
          <p:cNvSpPr>
            <a:spLocks noGrp="1"/>
          </p:cNvSpPr>
          <p:nvPr>
            <p:ph type="sldNum" sz="quarter" idx="12"/>
          </p:nvPr>
        </p:nvSpPr>
        <p:spPr/>
        <p:txBody>
          <a:bodyPr/>
          <a:lstStyle/>
          <a:p>
            <a:fld id="{6D9B586F-0433-4D5F-982C-E607EB925ACB}" type="slidenum">
              <a:rPr lang="en-GB" smtClean="0"/>
              <a:t>‹#›</a:t>
            </a:fld>
            <a:endParaRPr lang="en-GB"/>
          </a:p>
        </p:txBody>
      </p:sp>
    </p:spTree>
    <p:extLst>
      <p:ext uri="{BB962C8B-B14F-4D97-AF65-F5344CB8AC3E}">
        <p14:creationId xmlns:p14="http://schemas.microsoft.com/office/powerpoint/2010/main" val="382585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764FC-1072-76DD-E806-C1416CD77B81}"/>
              </a:ext>
            </a:extLst>
          </p:cNvPr>
          <p:cNvSpPr>
            <a:spLocks noGrp="1"/>
          </p:cNvSpPr>
          <p:nvPr>
            <p:ph type="dt" sz="half" idx="10"/>
          </p:nvPr>
        </p:nvSpPr>
        <p:spPr/>
        <p:txBody>
          <a:bodyPr/>
          <a:lstStyle/>
          <a:p>
            <a:fld id="{32C76C7A-8A5E-4AF8-943A-C75AE2215B6F}" type="datetimeFigureOut">
              <a:rPr lang="en-GB" smtClean="0"/>
              <a:t>30/03/2023</a:t>
            </a:fld>
            <a:endParaRPr lang="en-GB"/>
          </a:p>
        </p:txBody>
      </p:sp>
      <p:sp>
        <p:nvSpPr>
          <p:cNvPr id="3" name="Footer Placeholder 2">
            <a:extLst>
              <a:ext uri="{FF2B5EF4-FFF2-40B4-BE49-F238E27FC236}">
                <a16:creationId xmlns:a16="http://schemas.microsoft.com/office/drawing/2014/main" id="{9CF6E452-CB3A-5002-384C-E89DE152C4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EAAB957-7C6E-C8F6-C905-C3CDF98D8506}"/>
              </a:ext>
            </a:extLst>
          </p:cNvPr>
          <p:cNvSpPr>
            <a:spLocks noGrp="1"/>
          </p:cNvSpPr>
          <p:nvPr>
            <p:ph type="sldNum" sz="quarter" idx="12"/>
          </p:nvPr>
        </p:nvSpPr>
        <p:spPr/>
        <p:txBody>
          <a:bodyPr/>
          <a:lstStyle/>
          <a:p>
            <a:fld id="{6D9B586F-0433-4D5F-982C-E607EB925ACB}" type="slidenum">
              <a:rPr lang="en-GB" smtClean="0"/>
              <a:t>‹#›</a:t>
            </a:fld>
            <a:endParaRPr lang="en-GB"/>
          </a:p>
        </p:txBody>
      </p:sp>
    </p:spTree>
    <p:extLst>
      <p:ext uri="{BB962C8B-B14F-4D97-AF65-F5344CB8AC3E}">
        <p14:creationId xmlns:p14="http://schemas.microsoft.com/office/powerpoint/2010/main" val="29132779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891C-8220-47FC-77F2-63293161D51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063039F-B6C9-7FF8-C352-281BCA30692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523856D-5A90-F8A9-02A5-6823FB5E22A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1D60D4F-3800-B263-A343-83E44B9E5466}"/>
              </a:ext>
            </a:extLst>
          </p:cNvPr>
          <p:cNvSpPr>
            <a:spLocks noGrp="1"/>
          </p:cNvSpPr>
          <p:nvPr>
            <p:ph type="dt" sz="half" idx="10"/>
          </p:nvPr>
        </p:nvSpPr>
        <p:spPr/>
        <p:txBody>
          <a:bodyPr/>
          <a:lstStyle/>
          <a:p>
            <a:fld id="{32C76C7A-8A5E-4AF8-943A-C75AE2215B6F}" type="datetimeFigureOut">
              <a:rPr lang="en-GB" smtClean="0"/>
              <a:t>30/03/2023</a:t>
            </a:fld>
            <a:endParaRPr lang="en-GB"/>
          </a:p>
        </p:txBody>
      </p:sp>
      <p:sp>
        <p:nvSpPr>
          <p:cNvPr id="6" name="Footer Placeholder 5">
            <a:extLst>
              <a:ext uri="{FF2B5EF4-FFF2-40B4-BE49-F238E27FC236}">
                <a16:creationId xmlns:a16="http://schemas.microsoft.com/office/drawing/2014/main" id="{3C14B26B-7159-8901-BF92-86B6DA15E6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1B56C6-81F6-1985-BF3C-0189DF1BAEBF}"/>
              </a:ext>
            </a:extLst>
          </p:cNvPr>
          <p:cNvSpPr>
            <a:spLocks noGrp="1"/>
          </p:cNvSpPr>
          <p:nvPr>
            <p:ph type="sldNum" sz="quarter" idx="12"/>
          </p:nvPr>
        </p:nvSpPr>
        <p:spPr/>
        <p:txBody>
          <a:bodyPr/>
          <a:lstStyle/>
          <a:p>
            <a:fld id="{6D9B586F-0433-4D5F-982C-E607EB925ACB}" type="slidenum">
              <a:rPr lang="en-GB" smtClean="0"/>
              <a:t>‹#›</a:t>
            </a:fld>
            <a:endParaRPr lang="en-GB"/>
          </a:p>
        </p:txBody>
      </p:sp>
    </p:spTree>
    <p:extLst>
      <p:ext uri="{BB962C8B-B14F-4D97-AF65-F5344CB8AC3E}">
        <p14:creationId xmlns:p14="http://schemas.microsoft.com/office/powerpoint/2010/main" val="6819462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9123-1F28-7CF0-83CC-9DB42B7211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8BD5B4-0F2B-BC1E-D167-73D21CE6370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B4E811FD-9F72-0508-3848-13D0A5D678F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3A81C7D-CD87-339A-DCA6-9751C532964B}"/>
              </a:ext>
            </a:extLst>
          </p:cNvPr>
          <p:cNvSpPr>
            <a:spLocks noGrp="1"/>
          </p:cNvSpPr>
          <p:nvPr>
            <p:ph type="dt" sz="half" idx="10"/>
          </p:nvPr>
        </p:nvSpPr>
        <p:spPr/>
        <p:txBody>
          <a:bodyPr/>
          <a:lstStyle/>
          <a:p>
            <a:fld id="{32C76C7A-8A5E-4AF8-943A-C75AE2215B6F}" type="datetimeFigureOut">
              <a:rPr lang="en-GB" smtClean="0"/>
              <a:t>30/03/2023</a:t>
            </a:fld>
            <a:endParaRPr lang="en-GB"/>
          </a:p>
        </p:txBody>
      </p:sp>
      <p:sp>
        <p:nvSpPr>
          <p:cNvPr id="6" name="Footer Placeholder 5">
            <a:extLst>
              <a:ext uri="{FF2B5EF4-FFF2-40B4-BE49-F238E27FC236}">
                <a16:creationId xmlns:a16="http://schemas.microsoft.com/office/drawing/2014/main" id="{7FE712D6-E69B-7F90-2266-05E0E0361C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1D6A5E-4493-6669-6324-CFCD300F506C}"/>
              </a:ext>
            </a:extLst>
          </p:cNvPr>
          <p:cNvSpPr>
            <a:spLocks noGrp="1"/>
          </p:cNvSpPr>
          <p:nvPr>
            <p:ph type="sldNum" sz="quarter" idx="12"/>
          </p:nvPr>
        </p:nvSpPr>
        <p:spPr/>
        <p:txBody>
          <a:bodyPr/>
          <a:lstStyle/>
          <a:p>
            <a:fld id="{6D9B586F-0433-4D5F-982C-E607EB925ACB}" type="slidenum">
              <a:rPr lang="en-GB" smtClean="0"/>
              <a:t>‹#›</a:t>
            </a:fld>
            <a:endParaRPr lang="en-GB"/>
          </a:p>
        </p:txBody>
      </p:sp>
    </p:spTree>
    <p:extLst>
      <p:ext uri="{BB962C8B-B14F-4D97-AF65-F5344CB8AC3E}">
        <p14:creationId xmlns:p14="http://schemas.microsoft.com/office/powerpoint/2010/main" val="8577673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A48A-582D-AA44-D961-78B3C403BBE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590FA5C-9779-04B1-0388-B7680B2B62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701A77-D61C-A3BE-8452-7FE91CF367FE}"/>
              </a:ext>
            </a:extLst>
          </p:cNvPr>
          <p:cNvSpPr>
            <a:spLocks noGrp="1"/>
          </p:cNvSpPr>
          <p:nvPr>
            <p:ph type="dt" sz="half" idx="10"/>
          </p:nvPr>
        </p:nvSpPr>
        <p:spPr/>
        <p:txBody>
          <a:bodyPr/>
          <a:lstStyle/>
          <a:p>
            <a:fld id="{32C76C7A-8A5E-4AF8-943A-C75AE2215B6F}" type="datetimeFigureOut">
              <a:rPr lang="en-GB" smtClean="0"/>
              <a:t>30/03/2023</a:t>
            </a:fld>
            <a:endParaRPr lang="en-GB"/>
          </a:p>
        </p:txBody>
      </p:sp>
      <p:sp>
        <p:nvSpPr>
          <p:cNvPr id="5" name="Footer Placeholder 4">
            <a:extLst>
              <a:ext uri="{FF2B5EF4-FFF2-40B4-BE49-F238E27FC236}">
                <a16:creationId xmlns:a16="http://schemas.microsoft.com/office/drawing/2014/main" id="{08FE8D8A-5464-7ADF-7E26-DAFDEEA6FC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8D37D5-6F6C-BB75-E0E9-49F980BB0C52}"/>
              </a:ext>
            </a:extLst>
          </p:cNvPr>
          <p:cNvSpPr>
            <a:spLocks noGrp="1"/>
          </p:cNvSpPr>
          <p:nvPr>
            <p:ph type="sldNum" sz="quarter" idx="12"/>
          </p:nvPr>
        </p:nvSpPr>
        <p:spPr/>
        <p:txBody>
          <a:bodyPr/>
          <a:lstStyle/>
          <a:p>
            <a:fld id="{6D9B586F-0433-4D5F-982C-E607EB925ACB}" type="slidenum">
              <a:rPr lang="en-GB" smtClean="0"/>
              <a:t>‹#›</a:t>
            </a:fld>
            <a:endParaRPr lang="en-GB"/>
          </a:p>
        </p:txBody>
      </p:sp>
    </p:spTree>
    <p:extLst>
      <p:ext uri="{BB962C8B-B14F-4D97-AF65-F5344CB8AC3E}">
        <p14:creationId xmlns:p14="http://schemas.microsoft.com/office/powerpoint/2010/main" val="4856725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9825D9-0496-3C8F-A6A4-4F5588B57B5A}"/>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F759B8-44F0-B5D3-03DD-3BFA8213B02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1EB572-493C-20D5-9553-3423E54E556B}"/>
              </a:ext>
            </a:extLst>
          </p:cNvPr>
          <p:cNvSpPr>
            <a:spLocks noGrp="1"/>
          </p:cNvSpPr>
          <p:nvPr>
            <p:ph type="dt" sz="half" idx="10"/>
          </p:nvPr>
        </p:nvSpPr>
        <p:spPr/>
        <p:txBody>
          <a:bodyPr/>
          <a:lstStyle/>
          <a:p>
            <a:fld id="{32C76C7A-8A5E-4AF8-943A-C75AE2215B6F}" type="datetimeFigureOut">
              <a:rPr lang="en-GB" smtClean="0"/>
              <a:t>30/03/2023</a:t>
            </a:fld>
            <a:endParaRPr lang="en-GB"/>
          </a:p>
        </p:txBody>
      </p:sp>
      <p:sp>
        <p:nvSpPr>
          <p:cNvPr id="5" name="Footer Placeholder 4">
            <a:extLst>
              <a:ext uri="{FF2B5EF4-FFF2-40B4-BE49-F238E27FC236}">
                <a16:creationId xmlns:a16="http://schemas.microsoft.com/office/drawing/2014/main" id="{8D95CB24-91BB-90E2-BA13-3B30E2B27E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5BBFAC-102B-9A70-331A-77093C398E87}"/>
              </a:ext>
            </a:extLst>
          </p:cNvPr>
          <p:cNvSpPr>
            <a:spLocks noGrp="1"/>
          </p:cNvSpPr>
          <p:nvPr>
            <p:ph type="sldNum" sz="quarter" idx="12"/>
          </p:nvPr>
        </p:nvSpPr>
        <p:spPr/>
        <p:txBody>
          <a:bodyPr/>
          <a:lstStyle/>
          <a:p>
            <a:fld id="{6D9B586F-0433-4D5F-982C-E607EB925ACB}" type="slidenum">
              <a:rPr lang="en-GB" smtClean="0"/>
              <a:t>‹#›</a:t>
            </a:fld>
            <a:endParaRPr lang="en-GB"/>
          </a:p>
        </p:txBody>
      </p:sp>
    </p:spTree>
    <p:extLst>
      <p:ext uri="{BB962C8B-B14F-4D97-AF65-F5344CB8AC3E}">
        <p14:creationId xmlns:p14="http://schemas.microsoft.com/office/powerpoint/2010/main" val="3014688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487428-999C-3040-AFC3-8D3F2F97E8F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1660F3-0127-7342-BD26-A04055C5B386}"/>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2434CBE-D3E1-3E41-BFC6-FCCC62B8BFE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2AA4F8F-9408-5D4D-A76D-FAB273F9948F}" type="datetimeFigureOut">
              <a:rPr lang="en-US" smtClean="0"/>
              <a:t>3/30/2023</a:t>
            </a:fld>
            <a:endParaRPr lang="en-US"/>
          </a:p>
        </p:txBody>
      </p:sp>
      <p:sp>
        <p:nvSpPr>
          <p:cNvPr id="5" name="Footer Placeholder 4">
            <a:extLst>
              <a:ext uri="{FF2B5EF4-FFF2-40B4-BE49-F238E27FC236}">
                <a16:creationId xmlns:a16="http://schemas.microsoft.com/office/drawing/2014/main" id="{65B20093-9176-024D-A816-1EEE532059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9E1EA3-8071-E441-92A9-65963D4C954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1BCA0EE-7E00-8D4F-BEAD-11E9BEB10AB7}" type="slidenum">
              <a:rPr lang="en-US" smtClean="0"/>
              <a:t>‹#›</a:t>
            </a:fld>
            <a:endParaRPr lang="en-US"/>
          </a:p>
        </p:txBody>
      </p:sp>
    </p:spTree>
    <p:extLst>
      <p:ext uri="{BB962C8B-B14F-4D97-AF65-F5344CB8AC3E}">
        <p14:creationId xmlns:p14="http://schemas.microsoft.com/office/powerpoint/2010/main" val="1755372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1371600" rtl="0" eaLnBrk="1" latinLnBrk="0" hangingPunct="1">
        <a:lnSpc>
          <a:spcPct val="90000"/>
        </a:lnSpc>
        <a:spcBef>
          <a:spcPct val="0"/>
        </a:spcBef>
        <a:buNone/>
        <a:defRPr sz="6600" b="1" i="0" kern="1200">
          <a:solidFill>
            <a:schemeClr val="tx1"/>
          </a:solidFill>
          <a:latin typeface="Century Gothic" panose="020B0502020202020204" pitchFamily="34" charset="0"/>
          <a:ea typeface="+mj-ea"/>
          <a:cs typeface="+mj-cs"/>
        </a:defRPr>
      </a:lvl1pPr>
    </p:titleStyle>
    <p:bodyStyle>
      <a:lvl1pPr marL="0" indent="0" algn="l" defTabSz="1371600" rtl="0" eaLnBrk="1" latinLnBrk="0" hangingPunct="1">
        <a:lnSpc>
          <a:spcPct val="90000"/>
        </a:lnSpc>
        <a:spcBef>
          <a:spcPts val="1500"/>
        </a:spcBef>
        <a:buFont typeface="Arial" panose="020B0604020202020204" pitchFamily="34" charset="0"/>
        <a:buNone/>
        <a:defRPr sz="4200" b="0" i="0" kern="1200">
          <a:solidFill>
            <a:schemeClr val="tx1"/>
          </a:solidFill>
          <a:latin typeface="Century Gothic" panose="020B0502020202020204" pitchFamily="34" charset="0"/>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600" b="0" i="0" kern="1200">
          <a:solidFill>
            <a:schemeClr val="tx1"/>
          </a:solidFill>
          <a:latin typeface="Century Gothic" panose="020B0502020202020204" pitchFamily="34" charset="0"/>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b="0" i="0" kern="1200">
          <a:solidFill>
            <a:schemeClr val="tx1"/>
          </a:solidFill>
          <a:latin typeface="Century Gothic" panose="020B0502020202020204" pitchFamily="34" charset="0"/>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b="0" i="0" kern="1200">
          <a:solidFill>
            <a:schemeClr val="tx1"/>
          </a:solidFill>
          <a:latin typeface="Century Gothic" panose="020B0502020202020204" pitchFamily="34" charset="0"/>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b="0" i="0" kern="1200">
          <a:solidFill>
            <a:schemeClr val="tx1"/>
          </a:solidFill>
          <a:latin typeface="Century Gothic" panose="020B0502020202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7677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hf hdr="0"/>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84048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Lst>
  <p:hf hdr="0"/>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52" name="Google Shape;52;p13"/>
          <p:cNvSpPr txBox="1">
            <a:spLocks noGrp="1"/>
          </p:cNvSpPr>
          <p:nvPr>
            <p:ph type="body" idx="1"/>
          </p:nvPr>
        </p:nvSpPr>
        <p:spPr>
          <a:xfrm>
            <a:off x="457200" y="1600200"/>
            <a:ext cx="8229600" cy="4525964"/>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6953119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44350596"/>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D1524C-EBDB-7745-942B-FC4A8DFE14C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9419461-BE15-5048-B969-4046998930A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CA46CB-9C04-9648-8A26-DA1D3BD9BEE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617E9F3-8F4C-D144-B879-67A90AE93906}" type="datetimeFigureOut">
              <a:rPr lang="en-US" smtClean="0"/>
              <a:t>3/30/2023</a:t>
            </a:fld>
            <a:endParaRPr lang="en-US"/>
          </a:p>
        </p:txBody>
      </p:sp>
      <p:sp>
        <p:nvSpPr>
          <p:cNvPr id="5" name="Footer Placeholder 4">
            <a:extLst>
              <a:ext uri="{FF2B5EF4-FFF2-40B4-BE49-F238E27FC236}">
                <a16:creationId xmlns:a16="http://schemas.microsoft.com/office/drawing/2014/main" id="{E7465EBE-4F6E-1F43-A7B6-0A88DC0FB4B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CA97C-BC4C-5144-B94C-CA08279A158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3A66DC8-2C30-014E-92D5-CC8D1C5997F3}" type="slidenum">
              <a:rPr lang="en-US" smtClean="0"/>
              <a:t>‹#›</a:t>
            </a:fld>
            <a:endParaRPr lang="en-US"/>
          </a:p>
        </p:txBody>
      </p:sp>
    </p:spTree>
    <p:extLst>
      <p:ext uri="{BB962C8B-B14F-4D97-AF65-F5344CB8AC3E}">
        <p14:creationId xmlns:p14="http://schemas.microsoft.com/office/powerpoint/2010/main" val="402344265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007DD1-60A4-7FBC-7AC7-B569FC5377A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C5261FD-8C09-E27E-36FD-580AF28808B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6868CE-8C9F-30A4-CDA5-2951FE3B140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2C76C7A-8A5E-4AF8-943A-C75AE2215B6F}" type="datetimeFigureOut">
              <a:rPr lang="en-GB" smtClean="0"/>
              <a:t>30/03/2023</a:t>
            </a:fld>
            <a:endParaRPr lang="en-GB"/>
          </a:p>
        </p:txBody>
      </p:sp>
      <p:sp>
        <p:nvSpPr>
          <p:cNvPr id="5" name="Footer Placeholder 4">
            <a:extLst>
              <a:ext uri="{FF2B5EF4-FFF2-40B4-BE49-F238E27FC236}">
                <a16:creationId xmlns:a16="http://schemas.microsoft.com/office/drawing/2014/main" id="{4CA0C74D-4CC1-8473-F854-0CA8802A84F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DA76A2-E9BE-39C3-F9BE-332E398D279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6D9B586F-0433-4D5F-982C-E607EB925ACB}" type="slidenum">
              <a:rPr lang="en-GB" smtClean="0"/>
              <a:t>‹#›</a:t>
            </a:fld>
            <a:endParaRPr lang="en-GB"/>
          </a:p>
        </p:txBody>
      </p:sp>
    </p:spTree>
    <p:extLst>
      <p:ext uri="{BB962C8B-B14F-4D97-AF65-F5344CB8AC3E}">
        <p14:creationId xmlns:p14="http://schemas.microsoft.com/office/powerpoint/2010/main" val="372902080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eg"/><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49.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49.xml"/><Relationship Id="rId4" Type="http://schemas.openxmlformats.org/officeDocument/2006/relationships/comments" Target="../comments/comment1.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hyperlink" Target="https://explore-education-statistics.service.gov.uk/find-statistics/special-educational-needs-in-england/2021-22"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49.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49.xml"/><Relationship Id="rId6" Type="http://schemas.openxmlformats.org/officeDocument/2006/relationships/image" Target="../media/image73.png"/><Relationship Id="rId5" Type="http://schemas.openxmlformats.org/officeDocument/2006/relationships/hyperlink" Target="https://home.edurio.com/blog/staff-turnover-in-schools" TargetMode="Externa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image" Target="../media/image75.png"/><Relationship Id="rId5" Type="http://schemas.openxmlformats.org/officeDocument/2006/relationships/hyperlink" Target="https://share.vidyard.com/watch/yGUQnA7ki7pDRuY2ysuCdx?" TargetMode="Externa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49.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4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83.png"/><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hyperlink" Target="https://www.loom.com/share/8b0e9f5ceb7d496794a03fab8208daa4" TargetMode="External"/><Relationship Id="rId2" Type="http://schemas.openxmlformats.org/officeDocument/2006/relationships/notesSlide" Target="../notesSlides/notesSlide16.xml"/><Relationship Id="rId1" Type="http://schemas.openxmlformats.org/officeDocument/2006/relationships/slideLayout" Target="../slideLayouts/slideLayout49.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49.xml"/><Relationship Id="rId6" Type="http://schemas.openxmlformats.org/officeDocument/2006/relationships/image" Target="../media/image87.png"/><Relationship Id="rId5" Type="http://schemas.openxmlformats.org/officeDocument/2006/relationships/image" Target="../media/image80.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13" Type="http://schemas.openxmlformats.org/officeDocument/2006/relationships/hyperlink" Target="https://www.nga.org.uk/News/NGA-Newsletters.aspx" TargetMode="External"/><Relationship Id="rId18" Type="http://schemas.openxmlformats.org/officeDocument/2006/relationships/image" Target="../media/image96.png"/><Relationship Id="rId26" Type="http://schemas.openxmlformats.org/officeDocument/2006/relationships/hyperlink" Target="https://www.nga.org.uk/LeadingGovernance.aspx" TargetMode="External"/><Relationship Id="rId39" Type="http://schemas.openxmlformats.org/officeDocument/2006/relationships/image" Target="../media/image108.png"/><Relationship Id="rId21" Type="http://schemas.openxmlformats.org/officeDocument/2006/relationships/image" Target="../media/image98.png"/><Relationship Id="rId34" Type="http://schemas.openxmlformats.org/officeDocument/2006/relationships/hyperlink" Target="https://www.facebook.com/socialNGA/" TargetMode="External"/><Relationship Id="rId7" Type="http://schemas.openxmlformats.org/officeDocument/2006/relationships/hyperlink" Target="http://www.nga.org.uk/wtg-live" TargetMode="External"/><Relationship Id="rId12" Type="http://schemas.openxmlformats.org/officeDocument/2006/relationships/image" Target="../media/image93.png"/><Relationship Id="rId17" Type="http://schemas.openxmlformats.org/officeDocument/2006/relationships/hyperlink" Target="http://www.nga.org.uk/events" TargetMode="External"/><Relationship Id="rId25" Type="http://schemas.openxmlformats.org/officeDocument/2006/relationships/image" Target="../media/image100.png"/><Relationship Id="rId33" Type="http://schemas.openxmlformats.org/officeDocument/2006/relationships/image" Target="../media/image104.png"/><Relationship Id="rId38" Type="http://schemas.openxmlformats.org/officeDocument/2006/relationships/image" Target="../media/image107.png"/><Relationship Id="rId2" Type="http://schemas.openxmlformats.org/officeDocument/2006/relationships/notesSlide" Target="../notesSlides/notesSlide19.xml"/><Relationship Id="rId16" Type="http://schemas.openxmlformats.org/officeDocument/2006/relationships/image" Target="../media/image95.png"/><Relationship Id="rId20" Type="http://schemas.openxmlformats.org/officeDocument/2006/relationships/hyperlink" Target="https://www.nga.org.uk/News/Webinars.aspx" TargetMode="External"/><Relationship Id="rId29" Type="http://schemas.openxmlformats.org/officeDocument/2006/relationships/image" Target="../media/image102.png"/><Relationship Id="rId1" Type="http://schemas.openxmlformats.org/officeDocument/2006/relationships/slideLayout" Target="../slideLayouts/slideLayout28.xml"/><Relationship Id="rId6" Type="http://schemas.openxmlformats.org/officeDocument/2006/relationships/image" Target="../media/image90.png"/><Relationship Id="rId11" Type="http://schemas.openxmlformats.org/officeDocument/2006/relationships/hyperlink" Target="http://www.nga.org.uk/knowledge-centre" TargetMode="External"/><Relationship Id="rId24" Type="http://schemas.openxmlformats.org/officeDocument/2006/relationships/hyperlink" Target="https://www.nga.org.uk/Training-and-Development.aspx" TargetMode="External"/><Relationship Id="rId32" Type="http://schemas.openxmlformats.org/officeDocument/2006/relationships/hyperlink" Target="https://twitter.com/ngamedia" TargetMode="External"/><Relationship Id="rId37" Type="http://schemas.openxmlformats.org/officeDocument/2006/relationships/hyperlink" Target="https://www.nga.org.uk/blogs" TargetMode="External"/><Relationship Id="rId5" Type="http://schemas.openxmlformats.org/officeDocument/2006/relationships/hyperlink" Target="http://www.nga.org.uk/publications" TargetMode="External"/><Relationship Id="rId15" Type="http://schemas.openxmlformats.org/officeDocument/2006/relationships/hyperlink" Target="https://www.nga.org.uk/News/Campaigns.aspx" TargetMode="External"/><Relationship Id="rId23" Type="http://schemas.openxmlformats.org/officeDocument/2006/relationships/image" Target="../media/image99.png"/><Relationship Id="rId28" Type="http://schemas.openxmlformats.org/officeDocument/2006/relationships/hyperlink" Target="https://www.nga.org.uk/Training-and-Development/NLG.aspx" TargetMode="External"/><Relationship Id="rId36" Type="http://schemas.openxmlformats.org/officeDocument/2006/relationships/image" Target="../media/image106.png"/><Relationship Id="rId10" Type="http://schemas.openxmlformats.org/officeDocument/2006/relationships/image" Target="../media/image92.png"/><Relationship Id="rId19" Type="http://schemas.openxmlformats.org/officeDocument/2006/relationships/image" Target="../media/image97.png"/><Relationship Id="rId31" Type="http://schemas.openxmlformats.org/officeDocument/2006/relationships/hyperlink" Target="http://www.nga.org.uk/" TargetMode="External"/><Relationship Id="rId4" Type="http://schemas.openxmlformats.org/officeDocument/2006/relationships/image" Target="../media/image89.png"/><Relationship Id="rId9" Type="http://schemas.openxmlformats.org/officeDocument/2006/relationships/hyperlink" Target="http://www.nga.org.uk/governing-matters" TargetMode="External"/><Relationship Id="rId14" Type="http://schemas.openxmlformats.org/officeDocument/2006/relationships/image" Target="../media/image94.png"/><Relationship Id="rId22" Type="http://schemas.openxmlformats.org/officeDocument/2006/relationships/hyperlink" Target="http://www.nga.org.uk/learninglink" TargetMode="External"/><Relationship Id="rId27" Type="http://schemas.openxmlformats.org/officeDocument/2006/relationships/image" Target="../media/image101.png"/><Relationship Id="rId30" Type="http://schemas.openxmlformats.org/officeDocument/2006/relationships/image" Target="../media/image103.png"/><Relationship Id="rId35" Type="http://schemas.openxmlformats.org/officeDocument/2006/relationships/image" Target="../media/image105.png"/><Relationship Id="rId8" Type="http://schemas.openxmlformats.org/officeDocument/2006/relationships/image" Target="../media/image91.png"/><Relationship Id="rId3" Type="http://schemas.openxmlformats.org/officeDocument/2006/relationships/hyperlink" Target="http://www.nga.org.uk/goldline"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www.nga.org.uk/Knowledge-Centre/Good-governance" TargetMode="Externa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hyperlink" Target="http://www.nga.org.uk/ethical-leadership"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hyperlink" Target="https://www.nga.org.uk/News/Podcasts.aspx" TargetMode="Externa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nga.org.uk/News/Blog/April-2022/Local-governance-setting-the-standard.aspx" TargetMode="Externa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www.nga.org.uk/awards" TargetMode="External"/><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114.png"/></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60.xml.rels><?xml version="1.0" encoding="UTF-8" standalone="yes"?>
<Relationships xmlns="http://schemas.openxmlformats.org/package/2006/relationships"><Relationship Id="rId3" Type="http://schemas.openxmlformats.org/officeDocument/2006/relationships/hyperlink" Target="https://www.nga.org.uk/Training-and-Development/NGA-Learning-Link-e-learning/Free-Trial.aspx" TargetMode="External"/><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image" Target="../media/image122.tiff"/><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4.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144430"/>
            <a:ext cx="95250" cy="8019057"/>
            <a:chOff x="0" y="0"/>
            <a:chExt cx="127000" cy="10692076"/>
          </a:xfrm>
        </p:grpSpPr>
        <p:sp>
          <p:nvSpPr>
            <p:cNvPr id="3" name="AutoShape 3"/>
            <p:cNvSpPr/>
            <p:nvPr/>
          </p:nvSpPr>
          <p:spPr>
            <a:xfrm rot="-5400000">
              <a:off x="-2987175" y="7577901"/>
              <a:ext cx="6101350" cy="0"/>
            </a:xfrm>
            <a:prstGeom prst="line">
              <a:avLst/>
            </a:prstGeom>
            <a:ln w="127000" cap="rnd">
              <a:solidFill>
                <a:srgbClr val="000000"/>
              </a:solidFill>
              <a:prstDash val="solid"/>
              <a:headEnd type="none" w="sm" len="sm"/>
              <a:tailEnd type="none" w="sm" len="sm"/>
            </a:ln>
          </p:spPr>
        </p:sp>
        <p:sp>
          <p:nvSpPr>
            <p:cNvPr id="4" name="AutoShape 4"/>
            <p:cNvSpPr/>
            <p:nvPr/>
          </p:nvSpPr>
          <p:spPr>
            <a:xfrm rot="-5400000">
              <a:off x="-2987175" y="2987175"/>
              <a:ext cx="6101350" cy="0"/>
            </a:xfrm>
            <a:prstGeom prst="line">
              <a:avLst/>
            </a:prstGeom>
            <a:ln w="127000" cap="rnd">
              <a:solidFill>
                <a:srgbClr val="C8D952"/>
              </a:solidFill>
              <a:prstDash val="solid"/>
              <a:headEnd type="none" w="sm" len="sm"/>
              <a:tailEnd type="none" w="sm" len="sm"/>
            </a:ln>
          </p:spPr>
        </p:sp>
      </p:grpSp>
      <p:grpSp>
        <p:nvGrpSpPr>
          <p:cNvPr id="5" name="Group 5"/>
          <p:cNvGrpSpPr/>
          <p:nvPr/>
        </p:nvGrpSpPr>
        <p:grpSpPr>
          <a:xfrm>
            <a:off x="657256" y="-191668"/>
            <a:ext cx="885763" cy="1078585"/>
            <a:chOff x="0" y="0"/>
            <a:chExt cx="2771140" cy="3374390"/>
          </a:xfrm>
        </p:grpSpPr>
        <p:sp>
          <p:nvSpPr>
            <p:cNvPr id="6" name="Freeform 6"/>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8FC148"/>
            </a:solidFill>
          </p:spPr>
        </p:sp>
      </p:grpSp>
      <p:grpSp>
        <p:nvGrpSpPr>
          <p:cNvPr id="7" name="Group 7"/>
          <p:cNvGrpSpPr/>
          <p:nvPr/>
        </p:nvGrpSpPr>
        <p:grpSpPr>
          <a:xfrm>
            <a:off x="14949594" y="6024154"/>
            <a:ext cx="3020986" cy="3936138"/>
            <a:chOff x="0" y="0"/>
            <a:chExt cx="4027982" cy="5248184"/>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81" y="0"/>
              <a:ext cx="4008301" cy="524818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4027982" cy="5248184"/>
            </a:xfrm>
            <a:prstGeom prst="rect">
              <a:avLst/>
            </a:prstGeom>
          </p:spPr>
        </p:pic>
      </p:grpSp>
      <p:grpSp>
        <p:nvGrpSpPr>
          <p:cNvPr id="10" name="Group 10"/>
          <p:cNvGrpSpPr/>
          <p:nvPr/>
        </p:nvGrpSpPr>
        <p:grpSpPr>
          <a:xfrm rot="-10800000">
            <a:off x="609631" y="9421000"/>
            <a:ext cx="885763" cy="1078585"/>
            <a:chOff x="0" y="0"/>
            <a:chExt cx="2771140" cy="3374390"/>
          </a:xfrm>
        </p:grpSpPr>
        <p:sp>
          <p:nvSpPr>
            <p:cNvPr id="11" name="Freeform 11"/>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C8D952"/>
            </a:solidFill>
          </p:spPr>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48621" y="6127350"/>
            <a:ext cx="4190759" cy="4190759"/>
          </a:xfrm>
          <a:prstGeom prst="rect">
            <a:avLst/>
          </a:prstGeom>
        </p:spPr>
      </p:pic>
      <p:sp>
        <p:nvSpPr>
          <p:cNvPr id="13" name="TextBox 13"/>
          <p:cNvSpPr txBox="1"/>
          <p:nvPr/>
        </p:nvSpPr>
        <p:spPr>
          <a:xfrm>
            <a:off x="93824" y="-191668"/>
            <a:ext cx="18194176" cy="5015515"/>
          </a:xfrm>
          <a:prstGeom prst="rect">
            <a:avLst/>
          </a:prstGeom>
        </p:spPr>
        <p:txBody>
          <a:bodyPr lIns="0" tIns="0" rIns="0" bIns="0" rtlCol="0" anchor="t">
            <a:spAutoFit/>
          </a:bodyPr>
          <a:lstStyle/>
          <a:p>
            <a:pPr algn="ctr">
              <a:lnSpc>
                <a:spcPts val="13205"/>
              </a:lnSpc>
            </a:pPr>
            <a:r>
              <a:rPr lang="en-US" sz="11004">
                <a:solidFill>
                  <a:srgbClr val="000000"/>
                </a:solidFill>
                <a:latin typeface="Open Sans Bold"/>
              </a:rPr>
              <a:t>Welcome to </a:t>
            </a:r>
          </a:p>
          <a:p>
            <a:pPr algn="ctr">
              <a:lnSpc>
                <a:spcPts val="13205"/>
              </a:lnSpc>
            </a:pPr>
            <a:r>
              <a:rPr lang="en-US" sz="11004">
                <a:solidFill>
                  <a:srgbClr val="000000"/>
                </a:solidFill>
                <a:latin typeface="Open Sans Bold"/>
              </a:rPr>
              <a:t>The National </a:t>
            </a:r>
            <a:r>
              <a:rPr lang="en-US" sz="11004">
                <a:solidFill>
                  <a:srgbClr val="8FC148"/>
                </a:solidFill>
                <a:latin typeface="Open Sans Bold"/>
              </a:rPr>
              <a:t>MAT</a:t>
            </a:r>
          </a:p>
          <a:p>
            <a:pPr algn="ctr">
              <a:lnSpc>
                <a:spcPts val="13205"/>
              </a:lnSpc>
            </a:pPr>
            <a:r>
              <a:rPr lang="en-US" sz="11004">
                <a:solidFill>
                  <a:srgbClr val="000000"/>
                </a:solidFill>
                <a:latin typeface="Open Sans Bold"/>
              </a:rPr>
              <a:t>Conference</a:t>
            </a:r>
          </a:p>
        </p:txBody>
      </p:sp>
      <p:sp>
        <p:nvSpPr>
          <p:cNvPr id="14" name="TextBox 14"/>
          <p:cNvSpPr txBox="1"/>
          <p:nvPr/>
        </p:nvSpPr>
        <p:spPr>
          <a:xfrm>
            <a:off x="7205117" y="5512344"/>
            <a:ext cx="3877767" cy="511811"/>
          </a:xfrm>
          <a:prstGeom prst="rect">
            <a:avLst/>
          </a:prstGeom>
        </p:spPr>
        <p:txBody>
          <a:bodyPr lIns="0" tIns="0" rIns="0" bIns="0" rtlCol="0" anchor="t">
            <a:spAutoFit/>
          </a:bodyPr>
          <a:lstStyle/>
          <a:p>
            <a:pPr algn="ctr">
              <a:lnSpc>
                <a:spcPts val="4339"/>
              </a:lnSpc>
            </a:pPr>
            <a:r>
              <a:rPr lang="en-US" sz="3099">
                <a:solidFill>
                  <a:srgbClr val="000000"/>
                </a:solidFill>
                <a:latin typeface="Canva Sans"/>
              </a:rPr>
              <a:t>QR Code to Agenda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331BBC68-AE31-AD04-D232-37F6F8FF9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 y="0"/>
            <a:ext cx="18282584" cy="10287000"/>
          </a:xfrm>
          <a:prstGeom prst="rect">
            <a:avLst/>
          </a:prstGeom>
        </p:spPr>
      </p:pic>
      <p:sp>
        <p:nvSpPr>
          <p:cNvPr id="2" name="Title 1">
            <a:extLst>
              <a:ext uri="{FF2B5EF4-FFF2-40B4-BE49-F238E27FC236}">
                <a16:creationId xmlns:a16="http://schemas.microsoft.com/office/drawing/2014/main" id="{9CCC2B07-6C75-46C9-2FF9-50A527135944}"/>
              </a:ext>
            </a:extLst>
          </p:cNvPr>
          <p:cNvSpPr>
            <a:spLocks noGrp="1"/>
          </p:cNvSpPr>
          <p:nvPr>
            <p:ph type="title"/>
          </p:nvPr>
        </p:nvSpPr>
        <p:spPr>
          <a:xfrm>
            <a:off x="1062824" y="1131747"/>
            <a:ext cx="15773400" cy="2074158"/>
          </a:xfrm>
        </p:spPr>
        <p:txBody>
          <a:bodyPr>
            <a:normAutofit fontScale="90000"/>
          </a:bodyPr>
          <a:lstStyle/>
          <a:p>
            <a:r>
              <a:rPr lang="en-US" sz="4800" b="1" dirty="0">
                <a:solidFill>
                  <a:srgbClr val="F56F20"/>
                </a:solidFill>
                <a:latin typeface="Montserrat SemiBold"/>
              </a:rPr>
              <a:t>Not just about MATSE: Trusts are increasingly under the microscope! </a:t>
            </a:r>
            <a:br>
              <a:rPr lang="en-US" b="1" dirty="0">
                <a:solidFill>
                  <a:srgbClr val="F56F20"/>
                </a:solidFill>
                <a:latin typeface="Montserrat SemiBold"/>
              </a:rPr>
            </a:br>
            <a:endParaRPr lang="en-GB" dirty="0">
              <a:solidFill>
                <a:srgbClr val="F56F20"/>
              </a:solidFill>
              <a:ea typeface="Calibri Light"/>
              <a:cs typeface="Calibri Light"/>
            </a:endParaRPr>
          </a:p>
        </p:txBody>
      </p:sp>
      <p:sp>
        <p:nvSpPr>
          <p:cNvPr id="3" name="Content Placeholder 2">
            <a:extLst>
              <a:ext uri="{FF2B5EF4-FFF2-40B4-BE49-F238E27FC236}">
                <a16:creationId xmlns:a16="http://schemas.microsoft.com/office/drawing/2014/main" id="{26E9FA2C-29C3-32CA-F46B-450A5C2019A9}"/>
              </a:ext>
            </a:extLst>
          </p:cNvPr>
          <p:cNvSpPr>
            <a:spLocks noGrp="1"/>
          </p:cNvSpPr>
          <p:nvPr>
            <p:ph idx="1"/>
          </p:nvPr>
        </p:nvSpPr>
        <p:spPr>
          <a:xfrm>
            <a:off x="1257300" y="2094383"/>
            <a:ext cx="15773400" cy="6527007"/>
          </a:xfrm>
        </p:spPr>
        <p:txBody>
          <a:bodyPr vert="horz" lIns="137160" tIns="68580" rIns="137160" bIns="68580" rtlCol="0" anchor="t">
            <a:normAutofit/>
          </a:bodyPr>
          <a:lstStyle/>
          <a:p>
            <a:pPr algn="ctr"/>
            <a:endParaRPr lang="en-GB" sz="5400">
              <a:solidFill>
                <a:schemeClr val="bg1"/>
              </a:solidFill>
              <a:latin typeface="Montserrat Medium" pitchFamily="2" charset="77"/>
            </a:endParaRPr>
          </a:p>
          <a:p>
            <a:pPr algn="ctr"/>
            <a:endParaRPr lang="en-GB" sz="5400">
              <a:solidFill>
                <a:schemeClr val="bg1"/>
              </a:solidFill>
              <a:latin typeface="Montserrat Medium" pitchFamily="2" charset="77"/>
            </a:endParaRPr>
          </a:p>
          <a:p>
            <a:pPr marL="0" indent="0" algn="ctr">
              <a:buNone/>
            </a:pPr>
            <a:endParaRPr lang="en-GB" sz="5400">
              <a:solidFill>
                <a:schemeClr val="bg1"/>
              </a:solidFill>
              <a:latin typeface="Montserrat Medium" pitchFamily="2" charset="77"/>
            </a:endParaRPr>
          </a:p>
        </p:txBody>
      </p:sp>
      <p:sp>
        <p:nvSpPr>
          <p:cNvPr id="6" name="TextBox 5">
            <a:extLst>
              <a:ext uri="{FF2B5EF4-FFF2-40B4-BE49-F238E27FC236}">
                <a16:creationId xmlns:a16="http://schemas.microsoft.com/office/drawing/2014/main" id="{B7F23EE2-7BD0-686D-09CD-49FC7F9CF5CA}"/>
              </a:ext>
            </a:extLst>
          </p:cNvPr>
          <p:cNvSpPr txBox="1"/>
          <p:nvPr/>
        </p:nvSpPr>
        <p:spPr>
          <a:xfrm>
            <a:off x="1257301" y="3177938"/>
            <a:ext cx="14698133" cy="5955476"/>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defRPr/>
            </a:pPr>
            <a:r>
              <a:rPr lang="en-US" sz="2700" dirty="0">
                <a:solidFill>
                  <a:prstClr val="white"/>
                </a:solidFill>
                <a:latin typeface="Montserrat" pitchFamily="2" charset="77"/>
              </a:rPr>
              <a:t>This is an extract from </a:t>
            </a:r>
            <a:r>
              <a:rPr lang="en-US" sz="2700" dirty="0" err="1">
                <a:solidFill>
                  <a:prstClr val="white"/>
                </a:solidFill>
                <a:latin typeface="Montserrat" pitchFamily="2" charset="77"/>
              </a:rPr>
              <a:t>Ofsted's</a:t>
            </a:r>
            <a:r>
              <a:rPr lang="en-US" sz="2700" dirty="0">
                <a:solidFill>
                  <a:prstClr val="white"/>
                </a:solidFill>
                <a:latin typeface="Montserrat" pitchFamily="2" charset="77"/>
              </a:rPr>
              <a:t> annual report 2022.</a:t>
            </a:r>
            <a:endParaRPr lang="en-US" sz="2700" dirty="0">
              <a:solidFill>
                <a:prstClr val="white"/>
              </a:solidFill>
              <a:latin typeface="Montserrat" pitchFamily="2" charset="77"/>
              <a:cs typeface="Calibri"/>
            </a:endParaRPr>
          </a:p>
          <a:p>
            <a:pPr defTabSz="1371600">
              <a:defRPr/>
            </a:pPr>
            <a:endParaRPr lang="en-US" sz="2700" dirty="0">
              <a:solidFill>
                <a:prstClr val="white"/>
              </a:solidFill>
              <a:latin typeface="Montserrat" pitchFamily="2" charset="77"/>
              <a:ea typeface="Calibri"/>
              <a:cs typeface="Calibri"/>
            </a:endParaRPr>
          </a:p>
          <a:p>
            <a:pPr defTabSz="1371600">
              <a:defRPr/>
            </a:pPr>
            <a:endParaRPr lang="en-US" sz="2700" dirty="0">
              <a:solidFill>
                <a:prstClr val="white"/>
              </a:solidFill>
              <a:latin typeface="Montserrat" pitchFamily="2" charset="77"/>
            </a:endParaRPr>
          </a:p>
          <a:p>
            <a:pPr defTabSz="1371600">
              <a:defRPr/>
            </a:pPr>
            <a:r>
              <a:rPr lang="en-US" sz="2700" dirty="0">
                <a:solidFill>
                  <a:prstClr val="white"/>
                </a:solidFill>
                <a:latin typeface="Montserrat" pitchFamily="2" charset="77"/>
              </a:rPr>
              <a:t>“For the most part, we continue to inspect and regulate individual institutions. We inspect schools individually – but nearly 4 in 10 of them are in multi-academy trusts (MATs), and trusts are becoming larger. These trusts have a huge influence on how children are being educated,</a:t>
            </a:r>
            <a:r>
              <a:rPr lang="en-US" sz="2700" dirty="0">
                <a:solidFill>
                  <a:srgbClr val="ED7D31"/>
                </a:solidFill>
                <a:latin typeface="Montserrat" pitchFamily="2" charset="77"/>
              </a:rPr>
              <a:t> so we would like to be able to assess how this influence is being used.”</a:t>
            </a:r>
            <a:endParaRPr lang="en-US" sz="2700" dirty="0">
              <a:solidFill>
                <a:srgbClr val="ED7D31"/>
              </a:solidFill>
              <a:latin typeface="Montserrat" pitchFamily="2" charset="77"/>
              <a:ea typeface="Calibri"/>
              <a:cs typeface="Calibri"/>
            </a:endParaRPr>
          </a:p>
          <a:p>
            <a:pPr defTabSz="1371600">
              <a:defRPr/>
            </a:pPr>
            <a:endParaRPr lang="en-US" sz="2700" dirty="0">
              <a:solidFill>
                <a:srgbClr val="ED7D31"/>
              </a:solidFill>
              <a:latin typeface="Montserrat" pitchFamily="2" charset="77"/>
              <a:cs typeface="Calibri"/>
            </a:endParaRPr>
          </a:p>
          <a:p>
            <a:pPr defTabSz="1371600">
              <a:defRPr/>
            </a:pPr>
            <a:endParaRPr lang="en-US" sz="2700" dirty="0">
              <a:solidFill>
                <a:srgbClr val="ED7D31"/>
              </a:solidFill>
              <a:latin typeface="Montserrat" pitchFamily="2" charset="77"/>
              <a:ea typeface="Calibri"/>
              <a:cs typeface="Calibri"/>
            </a:endParaRPr>
          </a:p>
          <a:p>
            <a:pPr defTabSz="1371600">
              <a:defRPr/>
            </a:pPr>
            <a:r>
              <a:rPr lang="en-US" sz="2700" b="1" dirty="0">
                <a:solidFill>
                  <a:prstClr val="white"/>
                </a:solidFill>
                <a:latin typeface="Montserrat" pitchFamily="2" charset="77"/>
                <a:ea typeface="Calibri"/>
                <a:cs typeface="Calibri"/>
              </a:rPr>
              <a:t>You need to consider the multiple audiences looking at the Trust and the messages you want to convey.</a:t>
            </a:r>
          </a:p>
          <a:p>
            <a:pPr defTabSz="1371600">
              <a:defRPr/>
            </a:pPr>
            <a:endParaRPr lang="en-US" sz="2700" dirty="0">
              <a:solidFill>
                <a:srgbClr val="ED7D31"/>
              </a:solidFill>
              <a:latin typeface="Montserrat" pitchFamily="2" charset="77"/>
              <a:ea typeface="Calibri"/>
              <a:cs typeface="Calibri"/>
            </a:endParaRPr>
          </a:p>
          <a:p>
            <a:pPr defTabSz="1371600">
              <a:defRPr/>
            </a:pPr>
            <a:endParaRPr lang="en-US" sz="2700" dirty="0">
              <a:solidFill>
                <a:srgbClr val="ED7D31"/>
              </a:solidFill>
              <a:latin typeface="Montserrat" pitchFamily="2" charset="77"/>
              <a:cs typeface="Calibri"/>
            </a:endParaRPr>
          </a:p>
        </p:txBody>
      </p:sp>
    </p:spTree>
    <p:extLst>
      <p:ext uri="{BB962C8B-B14F-4D97-AF65-F5344CB8AC3E}">
        <p14:creationId xmlns:p14="http://schemas.microsoft.com/office/powerpoint/2010/main" val="2145322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6C12-5921-EE86-0A1C-2177ACD6F25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EB9E88EA-80D4-F072-F1D9-C33CC84AFA49}"/>
              </a:ext>
            </a:extLst>
          </p:cNvPr>
          <p:cNvSpPr>
            <a:spLocks noGrp="1"/>
          </p:cNvSpPr>
          <p:nvPr>
            <p:ph type="subTitle" idx="1"/>
          </p:nvPr>
        </p:nvSpPr>
        <p:spPr/>
        <p:txBody>
          <a:bodyPr/>
          <a:lstStyle/>
          <a:p>
            <a:endParaRPr lang="en-GB"/>
          </a:p>
        </p:txBody>
      </p:sp>
      <p:pic>
        <p:nvPicPr>
          <p:cNvPr id="5" name="Picture 4" descr="Shape, rectangle&#10;&#10;Description automatically generated">
            <a:extLst>
              <a:ext uri="{FF2B5EF4-FFF2-40B4-BE49-F238E27FC236}">
                <a16:creationId xmlns:a16="http://schemas.microsoft.com/office/drawing/2014/main" id="{BDEBBC1B-1692-22C3-7836-F372E5A0B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 y="0"/>
            <a:ext cx="18282584" cy="10287000"/>
          </a:xfrm>
          <a:prstGeom prst="rect">
            <a:avLst/>
          </a:prstGeom>
        </p:spPr>
      </p:pic>
      <p:sp>
        <p:nvSpPr>
          <p:cNvPr id="4" name="TextBox 3">
            <a:extLst>
              <a:ext uri="{FF2B5EF4-FFF2-40B4-BE49-F238E27FC236}">
                <a16:creationId xmlns:a16="http://schemas.microsoft.com/office/drawing/2014/main" id="{8B515930-7F72-D443-9B32-5EFB1D55C5FB}"/>
              </a:ext>
            </a:extLst>
          </p:cNvPr>
          <p:cNvSpPr txBox="1"/>
          <p:nvPr/>
        </p:nvSpPr>
        <p:spPr>
          <a:xfrm>
            <a:off x="6212091" y="3895837"/>
            <a:ext cx="4959477" cy="2123658"/>
          </a:xfrm>
          <a:prstGeom prst="rect">
            <a:avLst/>
          </a:prstGeom>
          <a:noFill/>
        </p:spPr>
        <p:txBody>
          <a:bodyPr wrap="square">
            <a:spAutoFit/>
          </a:bodyPr>
          <a:lstStyle/>
          <a:p>
            <a:pPr algn="ctr" defTabSz="1371600">
              <a:defRPr/>
            </a:pPr>
            <a:r>
              <a:rPr lang="en-US" sz="6600" b="1">
                <a:solidFill>
                  <a:srgbClr val="EF5E22"/>
                </a:solidFill>
                <a:latin typeface="Montserrat Medium" pitchFamily="2" charset="77"/>
              </a:rPr>
              <a:t>“A Strong Trust”</a:t>
            </a:r>
          </a:p>
        </p:txBody>
      </p:sp>
      <p:sp>
        <p:nvSpPr>
          <p:cNvPr id="7" name="TextBox 6">
            <a:extLst>
              <a:ext uri="{FF2B5EF4-FFF2-40B4-BE49-F238E27FC236}">
                <a16:creationId xmlns:a16="http://schemas.microsoft.com/office/drawing/2014/main" id="{1CF810E0-7AB2-3993-D304-C04E085B9819}"/>
              </a:ext>
            </a:extLst>
          </p:cNvPr>
          <p:cNvSpPr txBox="1"/>
          <p:nvPr/>
        </p:nvSpPr>
        <p:spPr>
          <a:xfrm>
            <a:off x="1556556" y="2420042"/>
            <a:ext cx="3518151" cy="830997"/>
          </a:xfrm>
          <a:prstGeom prst="rect">
            <a:avLst/>
          </a:prstGeom>
          <a:noFill/>
        </p:spPr>
        <p:txBody>
          <a:bodyPr wrap="square">
            <a:spAutoFit/>
          </a:bodyPr>
          <a:lstStyle/>
          <a:p>
            <a:pPr defTabSz="1371600">
              <a:defRPr/>
            </a:pPr>
            <a:r>
              <a:rPr lang="en-US" sz="2400">
                <a:solidFill>
                  <a:prstClr val="white"/>
                </a:solidFill>
                <a:latin typeface="Montserrat Medium" pitchFamily="2" charset="77"/>
              </a:rPr>
              <a:t>Staff development and retention</a:t>
            </a:r>
          </a:p>
        </p:txBody>
      </p:sp>
      <p:sp>
        <p:nvSpPr>
          <p:cNvPr id="8" name="TextBox 7">
            <a:extLst>
              <a:ext uri="{FF2B5EF4-FFF2-40B4-BE49-F238E27FC236}">
                <a16:creationId xmlns:a16="http://schemas.microsoft.com/office/drawing/2014/main" id="{5979FFCF-E69E-E5FD-FE80-64E0EE80CDC9}"/>
              </a:ext>
            </a:extLst>
          </p:cNvPr>
          <p:cNvSpPr txBox="1"/>
          <p:nvPr/>
        </p:nvSpPr>
        <p:spPr>
          <a:xfrm>
            <a:off x="6715221" y="1445911"/>
            <a:ext cx="3518151" cy="461665"/>
          </a:xfrm>
          <a:prstGeom prst="rect">
            <a:avLst/>
          </a:prstGeom>
          <a:noFill/>
        </p:spPr>
        <p:txBody>
          <a:bodyPr wrap="square">
            <a:spAutoFit/>
          </a:bodyPr>
          <a:lstStyle/>
          <a:p>
            <a:pPr defTabSz="1371600">
              <a:defRPr/>
            </a:pPr>
            <a:r>
              <a:rPr lang="en-US" sz="2400">
                <a:solidFill>
                  <a:prstClr val="white"/>
                </a:solidFill>
                <a:latin typeface="Montserrat Medium" pitchFamily="2" charset="77"/>
              </a:rPr>
              <a:t>Pupil roll/ admissions</a:t>
            </a:r>
          </a:p>
        </p:txBody>
      </p:sp>
      <p:sp>
        <p:nvSpPr>
          <p:cNvPr id="9" name="TextBox 8">
            <a:extLst>
              <a:ext uri="{FF2B5EF4-FFF2-40B4-BE49-F238E27FC236}">
                <a16:creationId xmlns:a16="http://schemas.microsoft.com/office/drawing/2014/main" id="{66E12F69-9AB5-01D9-F658-5356341E9CF3}"/>
              </a:ext>
            </a:extLst>
          </p:cNvPr>
          <p:cNvSpPr txBox="1"/>
          <p:nvPr/>
        </p:nvSpPr>
        <p:spPr>
          <a:xfrm>
            <a:off x="12540257" y="2019340"/>
            <a:ext cx="3518151" cy="461665"/>
          </a:xfrm>
          <a:prstGeom prst="rect">
            <a:avLst/>
          </a:prstGeom>
          <a:noFill/>
        </p:spPr>
        <p:txBody>
          <a:bodyPr wrap="square">
            <a:spAutoFit/>
          </a:bodyPr>
          <a:lstStyle/>
          <a:p>
            <a:pPr defTabSz="1371600">
              <a:defRPr/>
            </a:pPr>
            <a:r>
              <a:rPr lang="en-US" sz="2400">
                <a:solidFill>
                  <a:prstClr val="white"/>
                </a:solidFill>
                <a:latin typeface="Montserrat Medium" pitchFamily="2" charset="77"/>
              </a:rPr>
              <a:t>Positive perception</a:t>
            </a:r>
          </a:p>
        </p:txBody>
      </p:sp>
      <p:sp>
        <p:nvSpPr>
          <p:cNvPr id="11" name="TextBox 10">
            <a:extLst>
              <a:ext uri="{FF2B5EF4-FFF2-40B4-BE49-F238E27FC236}">
                <a16:creationId xmlns:a16="http://schemas.microsoft.com/office/drawing/2014/main" id="{F9F51237-8E8F-97A9-8449-351AC440058E}"/>
              </a:ext>
            </a:extLst>
          </p:cNvPr>
          <p:cNvSpPr txBox="1"/>
          <p:nvPr/>
        </p:nvSpPr>
        <p:spPr>
          <a:xfrm>
            <a:off x="10614413" y="7548266"/>
            <a:ext cx="3877661" cy="830997"/>
          </a:xfrm>
          <a:prstGeom prst="rect">
            <a:avLst/>
          </a:prstGeom>
          <a:noFill/>
        </p:spPr>
        <p:txBody>
          <a:bodyPr wrap="square">
            <a:spAutoFit/>
          </a:bodyPr>
          <a:lstStyle/>
          <a:p>
            <a:pPr defTabSz="1371600">
              <a:defRPr/>
            </a:pPr>
            <a:r>
              <a:rPr lang="en-US" sz="2400">
                <a:solidFill>
                  <a:prstClr val="white"/>
                </a:solidFill>
                <a:latin typeface="Montserrat Medium" pitchFamily="2" charset="77"/>
              </a:rPr>
              <a:t>School improvement impact</a:t>
            </a:r>
          </a:p>
        </p:txBody>
      </p:sp>
      <p:sp>
        <p:nvSpPr>
          <p:cNvPr id="12" name="TextBox 11">
            <a:extLst>
              <a:ext uri="{FF2B5EF4-FFF2-40B4-BE49-F238E27FC236}">
                <a16:creationId xmlns:a16="http://schemas.microsoft.com/office/drawing/2014/main" id="{325A996F-A443-079B-0B00-AA05BF6A7E43}"/>
              </a:ext>
            </a:extLst>
          </p:cNvPr>
          <p:cNvSpPr txBox="1"/>
          <p:nvPr/>
        </p:nvSpPr>
        <p:spPr>
          <a:xfrm>
            <a:off x="12999422" y="4663468"/>
            <a:ext cx="3518151" cy="830997"/>
          </a:xfrm>
          <a:prstGeom prst="rect">
            <a:avLst/>
          </a:prstGeom>
          <a:noFill/>
        </p:spPr>
        <p:txBody>
          <a:bodyPr wrap="square">
            <a:spAutoFit/>
          </a:bodyPr>
          <a:lstStyle/>
          <a:p>
            <a:pPr defTabSz="1371600">
              <a:defRPr/>
            </a:pPr>
            <a:r>
              <a:rPr lang="en-US" sz="2400">
                <a:solidFill>
                  <a:prstClr val="white"/>
                </a:solidFill>
                <a:latin typeface="Montserrat Medium" pitchFamily="2" charset="77"/>
              </a:rPr>
              <a:t>Growth in the number of schools</a:t>
            </a:r>
          </a:p>
        </p:txBody>
      </p:sp>
      <p:sp>
        <p:nvSpPr>
          <p:cNvPr id="13" name="TextBox 12">
            <a:extLst>
              <a:ext uri="{FF2B5EF4-FFF2-40B4-BE49-F238E27FC236}">
                <a16:creationId xmlns:a16="http://schemas.microsoft.com/office/drawing/2014/main" id="{D159F4F2-2E12-5B92-7565-83ECD8A3C76C}"/>
              </a:ext>
            </a:extLst>
          </p:cNvPr>
          <p:cNvSpPr txBox="1"/>
          <p:nvPr/>
        </p:nvSpPr>
        <p:spPr>
          <a:xfrm>
            <a:off x="7088691" y="8121726"/>
            <a:ext cx="3518151" cy="1246495"/>
          </a:xfrm>
          <a:prstGeom prst="rect">
            <a:avLst/>
          </a:prstGeom>
          <a:noFill/>
        </p:spPr>
        <p:txBody>
          <a:bodyPr wrap="square" lIns="137160" tIns="68580" rIns="137160" bIns="68580" anchor="t">
            <a:spAutoFit/>
          </a:bodyPr>
          <a:lstStyle/>
          <a:p>
            <a:pPr defTabSz="1371600">
              <a:defRPr/>
            </a:pPr>
            <a:r>
              <a:rPr lang="en-US" sz="2400">
                <a:solidFill>
                  <a:prstClr val="white"/>
                </a:solidFill>
                <a:latin typeface="Montserrat Medium"/>
              </a:rPr>
              <a:t>High quality staff recruitment and retention</a:t>
            </a:r>
            <a:endParaRPr lang="en-US" sz="2400">
              <a:solidFill>
                <a:prstClr val="white"/>
              </a:solidFill>
              <a:latin typeface="Montserrat Medium" pitchFamily="2" charset="77"/>
            </a:endParaRPr>
          </a:p>
        </p:txBody>
      </p:sp>
      <p:sp>
        <p:nvSpPr>
          <p:cNvPr id="14" name="TextBox 13">
            <a:extLst>
              <a:ext uri="{FF2B5EF4-FFF2-40B4-BE49-F238E27FC236}">
                <a16:creationId xmlns:a16="http://schemas.microsoft.com/office/drawing/2014/main" id="{CF8235E6-15C2-B4E2-4155-1C6DDBFAA830}"/>
              </a:ext>
            </a:extLst>
          </p:cNvPr>
          <p:cNvSpPr txBox="1"/>
          <p:nvPr/>
        </p:nvSpPr>
        <p:spPr>
          <a:xfrm>
            <a:off x="2899034" y="7761253"/>
            <a:ext cx="3518151" cy="877163"/>
          </a:xfrm>
          <a:prstGeom prst="rect">
            <a:avLst/>
          </a:prstGeom>
          <a:noFill/>
        </p:spPr>
        <p:txBody>
          <a:bodyPr wrap="square" lIns="137160" tIns="68580" rIns="137160" bIns="68580" anchor="t">
            <a:spAutoFit/>
          </a:bodyPr>
          <a:lstStyle/>
          <a:p>
            <a:pPr defTabSz="1371600">
              <a:defRPr/>
            </a:pPr>
            <a:r>
              <a:rPr lang="en-US" sz="2400" b="1" dirty="0">
                <a:solidFill>
                  <a:prstClr val="white"/>
                </a:solidFill>
                <a:latin typeface="Montserrat Medium"/>
              </a:rPr>
              <a:t>Shared vision and values</a:t>
            </a:r>
          </a:p>
        </p:txBody>
      </p:sp>
      <p:sp>
        <p:nvSpPr>
          <p:cNvPr id="15" name="TextBox 14">
            <a:extLst>
              <a:ext uri="{FF2B5EF4-FFF2-40B4-BE49-F238E27FC236}">
                <a16:creationId xmlns:a16="http://schemas.microsoft.com/office/drawing/2014/main" id="{5BE893FF-FD48-6E1F-95DA-A9A229BC859D}"/>
              </a:ext>
            </a:extLst>
          </p:cNvPr>
          <p:cNvSpPr txBox="1"/>
          <p:nvPr/>
        </p:nvSpPr>
        <p:spPr>
          <a:xfrm>
            <a:off x="1417650" y="5992396"/>
            <a:ext cx="3518151" cy="830997"/>
          </a:xfrm>
          <a:prstGeom prst="rect">
            <a:avLst/>
          </a:prstGeom>
          <a:noFill/>
        </p:spPr>
        <p:txBody>
          <a:bodyPr wrap="square">
            <a:spAutoFit/>
          </a:bodyPr>
          <a:lstStyle/>
          <a:p>
            <a:pPr defTabSz="1371600">
              <a:defRPr/>
            </a:pPr>
            <a:r>
              <a:rPr lang="en-US" sz="2400">
                <a:solidFill>
                  <a:prstClr val="white"/>
                </a:solidFill>
                <a:latin typeface="Montserrat Medium" pitchFamily="2" charset="77"/>
              </a:rPr>
              <a:t>An ambitious c</a:t>
            </a:r>
            <a:r>
              <a:rPr lang="en-US" sz="2400" err="1">
                <a:solidFill>
                  <a:prstClr val="white"/>
                </a:solidFill>
                <a:latin typeface="Montserrat Medium" pitchFamily="2" charset="77"/>
              </a:rPr>
              <a:t>urriculum</a:t>
            </a:r>
            <a:endParaRPr lang="en-US" sz="2400">
              <a:solidFill>
                <a:prstClr val="white"/>
              </a:solidFill>
              <a:latin typeface="Montserrat Medium" pitchFamily="2" charset="77"/>
            </a:endParaRPr>
          </a:p>
        </p:txBody>
      </p:sp>
      <p:sp>
        <p:nvSpPr>
          <p:cNvPr id="16" name="TextBox 15">
            <a:extLst>
              <a:ext uri="{FF2B5EF4-FFF2-40B4-BE49-F238E27FC236}">
                <a16:creationId xmlns:a16="http://schemas.microsoft.com/office/drawing/2014/main" id="{452D88B9-46BC-FA53-77A8-3BE0F2A1688A}"/>
              </a:ext>
            </a:extLst>
          </p:cNvPr>
          <p:cNvSpPr txBox="1"/>
          <p:nvPr/>
        </p:nvSpPr>
        <p:spPr>
          <a:xfrm>
            <a:off x="840192" y="4103586"/>
            <a:ext cx="3518151" cy="877163"/>
          </a:xfrm>
          <a:prstGeom prst="rect">
            <a:avLst/>
          </a:prstGeom>
          <a:noFill/>
        </p:spPr>
        <p:txBody>
          <a:bodyPr wrap="square" lIns="137160" tIns="68580" rIns="137160" bIns="68580" anchor="t">
            <a:spAutoFit/>
          </a:bodyPr>
          <a:lstStyle/>
          <a:p>
            <a:pPr defTabSz="1371600">
              <a:defRPr/>
            </a:pPr>
            <a:r>
              <a:rPr lang="en-US" sz="2400" b="1" dirty="0">
                <a:solidFill>
                  <a:prstClr val="white"/>
                </a:solidFill>
                <a:latin typeface="Montserrat Medium"/>
              </a:rPr>
              <a:t>MAT Assurance framework markers</a:t>
            </a:r>
          </a:p>
        </p:txBody>
      </p:sp>
      <p:sp>
        <p:nvSpPr>
          <p:cNvPr id="17" name="TextBox 16">
            <a:extLst>
              <a:ext uri="{FF2B5EF4-FFF2-40B4-BE49-F238E27FC236}">
                <a16:creationId xmlns:a16="http://schemas.microsoft.com/office/drawing/2014/main" id="{BF766554-E248-A3E2-91CB-14A6ECCCA14B}"/>
              </a:ext>
            </a:extLst>
          </p:cNvPr>
          <p:cNvSpPr txBox="1"/>
          <p:nvPr/>
        </p:nvSpPr>
        <p:spPr>
          <a:xfrm>
            <a:off x="9717971" y="925222"/>
            <a:ext cx="3518151" cy="830997"/>
          </a:xfrm>
          <a:prstGeom prst="rect">
            <a:avLst/>
          </a:prstGeom>
          <a:noFill/>
        </p:spPr>
        <p:txBody>
          <a:bodyPr wrap="square">
            <a:spAutoFit/>
          </a:bodyPr>
          <a:lstStyle/>
          <a:p>
            <a:pPr defTabSz="1371600">
              <a:defRPr/>
            </a:pPr>
            <a:r>
              <a:rPr lang="en-US" sz="2400">
                <a:solidFill>
                  <a:prstClr val="white"/>
                </a:solidFill>
                <a:latin typeface="Montserrat Medium" pitchFamily="2" charset="77"/>
              </a:rPr>
              <a:t>Sound financial standing </a:t>
            </a:r>
          </a:p>
        </p:txBody>
      </p:sp>
      <p:sp>
        <p:nvSpPr>
          <p:cNvPr id="18" name="TextBox 17">
            <a:extLst>
              <a:ext uri="{FF2B5EF4-FFF2-40B4-BE49-F238E27FC236}">
                <a16:creationId xmlns:a16="http://schemas.microsoft.com/office/drawing/2014/main" id="{A935E143-8621-773B-5097-D4CF71F050A5}"/>
              </a:ext>
            </a:extLst>
          </p:cNvPr>
          <p:cNvSpPr txBox="1"/>
          <p:nvPr/>
        </p:nvSpPr>
        <p:spPr>
          <a:xfrm>
            <a:off x="13822116" y="3163019"/>
            <a:ext cx="3518151" cy="877163"/>
          </a:xfrm>
          <a:prstGeom prst="rect">
            <a:avLst/>
          </a:prstGeom>
          <a:noFill/>
        </p:spPr>
        <p:txBody>
          <a:bodyPr wrap="square" lIns="137160" tIns="68580" rIns="137160" bIns="68580" anchor="t">
            <a:spAutoFit/>
          </a:bodyPr>
          <a:lstStyle/>
          <a:p>
            <a:pPr defTabSz="1371600">
              <a:defRPr/>
            </a:pPr>
            <a:r>
              <a:rPr lang="en-US" sz="2400" b="1" dirty="0">
                <a:solidFill>
                  <a:prstClr val="white"/>
                </a:solidFill>
                <a:latin typeface="Montserrat Medium"/>
              </a:rPr>
              <a:t>Compelling identity and narrative</a:t>
            </a:r>
          </a:p>
        </p:txBody>
      </p:sp>
      <p:sp>
        <p:nvSpPr>
          <p:cNvPr id="19" name="TextBox 18">
            <a:extLst>
              <a:ext uri="{FF2B5EF4-FFF2-40B4-BE49-F238E27FC236}">
                <a16:creationId xmlns:a16="http://schemas.microsoft.com/office/drawing/2014/main" id="{63709680-2C0D-F48E-6E1E-19C3B89D841B}"/>
              </a:ext>
            </a:extLst>
          </p:cNvPr>
          <p:cNvSpPr txBox="1"/>
          <p:nvPr/>
        </p:nvSpPr>
        <p:spPr>
          <a:xfrm>
            <a:off x="3292806" y="1017368"/>
            <a:ext cx="3518151" cy="830997"/>
          </a:xfrm>
          <a:prstGeom prst="rect">
            <a:avLst/>
          </a:prstGeom>
          <a:noFill/>
        </p:spPr>
        <p:txBody>
          <a:bodyPr wrap="square">
            <a:spAutoFit/>
          </a:bodyPr>
          <a:lstStyle/>
          <a:p>
            <a:pPr defTabSz="1371600">
              <a:defRPr/>
            </a:pPr>
            <a:r>
              <a:rPr lang="en-US" sz="2400" err="1">
                <a:solidFill>
                  <a:prstClr val="white"/>
                </a:solidFill>
                <a:latin typeface="Montserrat Medium" pitchFamily="2" charset="77"/>
              </a:rPr>
              <a:t>Ofsted</a:t>
            </a:r>
            <a:r>
              <a:rPr lang="en-US" sz="2400">
                <a:solidFill>
                  <a:prstClr val="white"/>
                </a:solidFill>
                <a:latin typeface="Montserrat Medium" pitchFamily="2" charset="77"/>
              </a:rPr>
              <a:t> line of enquiry</a:t>
            </a:r>
          </a:p>
        </p:txBody>
      </p:sp>
      <p:pic>
        <p:nvPicPr>
          <p:cNvPr id="20" name="Picture 19">
            <a:extLst>
              <a:ext uri="{FF2B5EF4-FFF2-40B4-BE49-F238E27FC236}">
                <a16:creationId xmlns:a16="http://schemas.microsoft.com/office/drawing/2014/main" id="{FF5D859D-B1BE-36DB-1119-42628128C9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7185" y="6072050"/>
            <a:ext cx="4549289" cy="271694"/>
          </a:xfrm>
          <a:prstGeom prst="rect">
            <a:avLst/>
          </a:prstGeom>
        </p:spPr>
      </p:pic>
      <p:sp>
        <p:nvSpPr>
          <p:cNvPr id="6" name="TextBox 5">
            <a:extLst>
              <a:ext uri="{FF2B5EF4-FFF2-40B4-BE49-F238E27FC236}">
                <a16:creationId xmlns:a16="http://schemas.microsoft.com/office/drawing/2014/main" id="{0A39A18E-4669-2220-B94D-FDE1CE61187C}"/>
              </a:ext>
            </a:extLst>
          </p:cNvPr>
          <p:cNvSpPr txBox="1"/>
          <p:nvPr/>
        </p:nvSpPr>
        <p:spPr>
          <a:xfrm>
            <a:off x="12949479" y="6210338"/>
            <a:ext cx="3518151" cy="877163"/>
          </a:xfrm>
          <a:prstGeom prst="rect">
            <a:avLst/>
          </a:prstGeom>
          <a:noFill/>
        </p:spPr>
        <p:txBody>
          <a:bodyPr wrap="square" lIns="137160" tIns="68580" rIns="137160" bIns="68580" anchor="t">
            <a:spAutoFit/>
          </a:bodyPr>
          <a:lstStyle/>
          <a:p>
            <a:pPr defTabSz="1371600">
              <a:defRPr/>
            </a:pPr>
            <a:r>
              <a:rPr lang="en-US" sz="2400" b="1">
                <a:solidFill>
                  <a:prstClr val="white"/>
                </a:solidFill>
                <a:latin typeface="Montserrat Medium"/>
              </a:rPr>
              <a:t>The impact of the Trust on its schools </a:t>
            </a:r>
            <a:endParaRPr lang="en-US" sz="2400" b="1">
              <a:solidFill>
                <a:prstClr val="white"/>
              </a:solidFill>
              <a:latin typeface="Montserrat Medium" pitchFamily="2" charset="77"/>
            </a:endParaRPr>
          </a:p>
        </p:txBody>
      </p:sp>
    </p:spTree>
    <p:extLst>
      <p:ext uri="{BB962C8B-B14F-4D97-AF65-F5344CB8AC3E}">
        <p14:creationId xmlns:p14="http://schemas.microsoft.com/office/powerpoint/2010/main" val="1190190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397C2-EDE8-692E-3440-E95DB74D2208}"/>
              </a:ext>
            </a:extLst>
          </p:cNvPr>
          <p:cNvSpPr>
            <a:spLocks noGrp="1"/>
          </p:cNvSpPr>
          <p:nvPr>
            <p:ph type="title"/>
          </p:nvPr>
        </p:nvSpPr>
        <p:spPr>
          <a:xfrm>
            <a:off x="644741" y="215179"/>
            <a:ext cx="15773400" cy="1988345"/>
          </a:xfrm>
        </p:spPr>
        <p:txBody>
          <a:bodyPr>
            <a:normAutofit/>
          </a:bodyPr>
          <a:lstStyle/>
          <a:p>
            <a:r>
              <a:rPr lang="en-GB" sz="4800" b="1">
                <a:solidFill>
                  <a:schemeClr val="bg1"/>
                </a:solidFill>
                <a:latin typeface="Montserrat Medium" pitchFamily="2" charset="77"/>
              </a:rPr>
              <a:t>Your organisation: Starter for 10  </a:t>
            </a:r>
          </a:p>
        </p:txBody>
      </p:sp>
      <p:sp>
        <p:nvSpPr>
          <p:cNvPr id="7" name="TextBox 6">
            <a:extLst>
              <a:ext uri="{FF2B5EF4-FFF2-40B4-BE49-F238E27FC236}">
                <a16:creationId xmlns:a16="http://schemas.microsoft.com/office/drawing/2014/main" id="{C3EA7FC0-86A1-FE17-ACBB-C27097B2244A}"/>
              </a:ext>
            </a:extLst>
          </p:cNvPr>
          <p:cNvSpPr txBox="1"/>
          <p:nvPr/>
        </p:nvSpPr>
        <p:spPr>
          <a:xfrm>
            <a:off x="644741" y="2583275"/>
            <a:ext cx="17553203" cy="507831"/>
          </a:xfrm>
          <a:prstGeom prst="rect">
            <a:avLst/>
          </a:prstGeom>
          <a:noFill/>
        </p:spPr>
        <p:txBody>
          <a:bodyPr wrap="none" rtlCol="0">
            <a:spAutoFit/>
          </a:bodyPr>
          <a:lstStyle/>
          <a:p>
            <a:pPr defTabSz="1371600">
              <a:defRPr/>
            </a:pPr>
            <a:r>
              <a:rPr lang="en-GB" sz="2700">
                <a:solidFill>
                  <a:prstClr val="black">
                    <a:lumMod val="75000"/>
                    <a:lumOff val="25000"/>
                  </a:prstClr>
                </a:solidFill>
                <a:latin typeface="Montserrat Medium" pitchFamily="2" charset="77"/>
              </a:rPr>
              <a:t>Under the following headings, how would you describe your organisation in terms of the following:</a:t>
            </a:r>
          </a:p>
        </p:txBody>
      </p:sp>
      <p:sp>
        <p:nvSpPr>
          <p:cNvPr id="9" name="TextBox 8">
            <a:extLst>
              <a:ext uri="{FF2B5EF4-FFF2-40B4-BE49-F238E27FC236}">
                <a16:creationId xmlns:a16="http://schemas.microsoft.com/office/drawing/2014/main" id="{F8D1391B-8D75-747D-99E0-26A1D2E7E89D}"/>
              </a:ext>
            </a:extLst>
          </p:cNvPr>
          <p:cNvSpPr txBox="1"/>
          <p:nvPr/>
        </p:nvSpPr>
        <p:spPr>
          <a:xfrm>
            <a:off x="1257301" y="2664116"/>
            <a:ext cx="15222437" cy="9648795"/>
          </a:xfrm>
          <a:prstGeom prst="rect">
            <a:avLst/>
          </a:prstGeom>
          <a:noFill/>
        </p:spPr>
        <p:txBody>
          <a:bodyPr wrap="none" rtlCol="0">
            <a:spAutoFit/>
          </a:bodyPr>
          <a:lstStyle/>
          <a:p>
            <a:pPr defTabSz="1371600">
              <a:defRPr/>
            </a:pPr>
            <a:endParaRPr lang="en-US" sz="2700">
              <a:solidFill>
                <a:prstClr val="black">
                  <a:lumMod val="75000"/>
                  <a:lumOff val="25000"/>
                </a:prstClr>
              </a:solidFill>
              <a:latin typeface="Montserrat Medium" pitchFamily="2" charset="77"/>
            </a:endParaRPr>
          </a:p>
          <a:p>
            <a:pPr defTabSz="1371600">
              <a:defRPr/>
            </a:pPr>
            <a:endParaRPr lang="en-US" sz="2700">
              <a:solidFill>
                <a:prstClr val="black">
                  <a:lumMod val="75000"/>
                  <a:lumOff val="25000"/>
                </a:prstClr>
              </a:solidFill>
              <a:latin typeface="Montserrat Medium" pitchFamily="2" charset="77"/>
            </a:endParaRPr>
          </a:p>
          <a:p>
            <a:pPr marL="428625" indent="-428625" defTabSz="1371600">
              <a:buFont typeface="Arial" panose="020B0604020202020204" pitchFamily="34" charset="0"/>
              <a:buChar char="•"/>
              <a:defRPr/>
            </a:pPr>
            <a:r>
              <a:rPr lang="en-US" sz="2700">
                <a:solidFill>
                  <a:prstClr val="black">
                    <a:lumMod val="75000"/>
                    <a:lumOff val="25000"/>
                  </a:prstClr>
                </a:solidFill>
                <a:latin typeface="Montserrat Medium" pitchFamily="2" charset="77"/>
              </a:rPr>
              <a:t>The shared v</a:t>
            </a:r>
            <a:r>
              <a:rPr lang="en-US" sz="2700" err="1">
                <a:solidFill>
                  <a:prstClr val="black">
                    <a:lumMod val="75000"/>
                    <a:lumOff val="25000"/>
                  </a:prstClr>
                </a:solidFill>
                <a:latin typeface="Montserrat Medium" pitchFamily="2" charset="77"/>
              </a:rPr>
              <a:t>ision</a:t>
            </a:r>
            <a:r>
              <a:rPr lang="en-US" sz="2700">
                <a:solidFill>
                  <a:prstClr val="black">
                    <a:lumMod val="75000"/>
                    <a:lumOff val="25000"/>
                  </a:prstClr>
                </a:solidFill>
                <a:latin typeface="Montserrat Medium" pitchFamily="2" charset="77"/>
              </a:rPr>
              <a:t> and values</a:t>
            </a:r>
          </a:p>
          <a:p>
            <a:pPr marL="428625" indent="-428625" defTabSz="1371600">
              <a:buFont typeface="Arial" panose="020B0604020202020204" pitchFamily="34" charset="0"/>
              <a:buChar char="•"/>
              <a:defRPr/>
            </a:pPr>
            <a:endParaRPr lang="en-US" sz="2700">
              <a:solidFill>
                <a:prstClr val="black">
                  <a:lumMod val="75000"/>
                  <a:lumOff val="25000"/>
                </a:prstClr>
              </a:solidFill>
              <a:latin typeface="Montserrat Medium" pitchFamily="2" charset="77"/>
            </a:endParaRPr>
          </a:p>
          <a:p>
            <a:pPr marL="428625" indent="-428625" defTabSz="1371600">
              <a:buFont typeface="Arial" panose="020B0604020202020204" pitchFamily="34" charset="0"/>
              <a:buChar char="•"/>
              <a:defRPr/>
            </a:pPr>
            <a:r>
              <a:rPr lang="en-US" sz="2700">
                <a:solidFill>
                  <a:prstClr val="black">
                    <a:lumMod val="75000"/>
                    <a:lumOff val="25000"/>
                  </a:prstClr>
                </a:solidFill>
                <a:latin typeface="Montserrat Medium" pitchFamily="2" charset="77"/>
              </a:rPr>
              <a:t>How do you work with People and Partners – staff recruitment/staff retention/CPD </a:t>
            </a:r>
          </a:p>
          <a:p>
            <a:pPr marL="428625" indent="-428625" defTabSz="1371600">
              <a:buFont typeface="Arial" panose="020B0604020202020204" pitchFamily="34" charset="0"/>
              <a:buChar char="•"/>
              <a:defRPr/>
            </a:pPr>
            <a:endParaRPr lang="en-US" sz="2700">
              <a:solidFill>
                <a:prstClr val="black">
                  <a:lumMod val="75000"/>
                  <a:lumOff val="25000"/>
                </a:prstClr>
              </a:solidFill>
              <a:latin typeface="Montserrat Medium" pitchFamily="2" charset="77"/>
            </a:endParaRPr>
          </a:p>
          <a:p>
            <a:pPr marL="428625" indent="-428625" defTabSz="1371600">
              <a:buFont typeface="Arial" panose="020B0604020202020204" pitchFamily="34" charset="0"/>
              <a:buChar char="•"/>
              <a:defRPr/>
            </a:pPr>
            <a:r>
              <a:rPr lang="en-US" sz="2700">
                <a:solidFill>
                  <a:prstClr val="black">
                    <a:lumMod val="75000"/>
                    <a:lumOff val="25000"/>
                  </a:prstClr>
                </a:solidFill>
                <a:latin typeface="Montserrat Medium" pitchFamily="2" charset="77"/>
              </a:rPr>
              <a:t>Your Leadership and management </a:t>
            </a:r>
          </a:p>
          <a:p>
            <a:pPr marL="428625" indent="-428625" defTabSz="1371600">
              <a:buFont typeface="Arial" panose="020B0604020202020204" pitchFamily="34" charset="0"/>
              <a:buChar char="•"/>
              <a:defRPr/>
            </a:pPr>
            <a:endParaRPr lang="en-US" sz="2700">
              <a:solidFill>
                <a:prstClr val="black">
                  <a:lumMod val="75000"/>
                  <a:lumOff val="25000"/>
                </a:prstClr>
              </a:solidFill>
              <a:latin typeface="Montserrat Medium" pitchFamily="2" charset="77"/>
            </a:endParaRPr>
          </a:p>
          <a:p>
            <a:pPr marL="428625" indent="-428625" defTabSz="1371600">
              <a:buFont typeface="Arial" panose="020B0604020202020204" pitchFamily="34" charset="0"/>
              <a:buChar char="•"/>
              <a:defRPr/>
            </a:pPr>
            <a:r>
              <a:rPr lang="en-US" sz="2700">
                <a:solidFill>
                  <a:prstClr val="black">
                    <a:lumMod val="75000"/>
                    <a:lumOff val="25000"/>
                  </a:prstClr>
                </a:solidFill>
                <a:latin typeface="Montserrat Medium" pitchFamily="2" charset="77"/>
              </a:rPr>
              <a:t>Your School improvement impact – how do you improve your schools?</a:t>
            </a:r>
          </a:p>
          <a:p>
            <a:pPr marL="428625" indent="-428625" defTabSz="1371600">
              <a:buFont typeface="Arial" panose="020B0604020202020204" pitchFamily="34" charset="0"/>
              <a:buChar char="•"/>
              <a:defRPr/>
            </a:pPr>
            <a:endParaRPr lang="en-US" sz="2700">
              <a:solidFill>
                <a:prstClr val="black">
                  <a:lumMod val="75000"/>
                  <a:lumOff val="25000"/>
                </a:prstClr>
              </a:solidFill>
              <a:latin typeface="Montserrat Medium" pitchFamily="2" charset="77"/>
            </a:endParaRPr>
          </a:p>
          <a:p>
            <a:pPr marL="428625" indent="-428625" defTabSz="1371600">
              <a:buFont typeface="Arial" panose="020B0604020202020204" pitchFamily="34" charset="0"/>
              <a:buChar char="•"/>
              <a:defRPr/>
            </a:pPr>
            <a:r>
              <a:rPr lang="en-US" sz="2700">
                <a:solidFill>
                  <a:prstClr val="black">
                    <a:lumMod val="75000"/>
                    <a:lumOff val="25000"/>
                  </a:prstClr>
                </a:solidFill>
                <a:latin typeface="Montserrat Medium" pitchFamily="2" charset="77"/>
              </a:rPr>
              <a:t>Your Curriculum and Assessment – what is your approach </a:t>
            </a:r>
          </a:p>
          <a:p>
            <a:pPr marL="428625" indent="-428625" defTabSz="1371600">
              <a:buFont typeface="Arial" panose="020B0604020202020204" pitchFamily="34" charset="0"/>
              <a:buChar char="•"/>
              <a:defRPr/>
            </a:pPr>
            <a:endParaRPr lang="en-US" sz="2700">
              <a:solidFill>
                <a:prstClr val="black">
                  <a:lumMod val="75000"/>
                  <a:lumOff val="25000"/>
                </a:prstClr>
              </a:solidFill>
              <a:latin typeface="Montserrat Medium" pitchFamily="2" charset="77"/>
            </a:endParaRPr>
          </a:p>
          <a:p>
            <a:pPr marL="428625" indent="-428625" defTabSz="1371600">
              <a:buFont typeface="Arial" panose="020B0604020202020204" pitchFamily="34" charset="0"/>
              <a:buChar char="•"/>
              <a:defRPr/>
            </a:pPr>
            <a:r>
              <a:rPr lang="en-US" sz="2700">
                <a:solidFill>
                  <a:prstClr val="black">
                    <a:lumMod val="75000"/>
                    <a:lumOff val="25000"/>
                  </a:prstClr>
                </a:solidFill>
                <a:latin typeface="Montserrat Medium" pitchFamily="2" charset="77"/>
              </a:rPr>
              <a:t>Governance: Strengths and Structures </a:t>
            </a:r>
          </a:p>
          <a:p>
            <a:pPr marL="428625" indent="-428625" defTabSz="1371600">
              <a:buFont typeface="Arial" panose="020B0604020202020204" pitchFamily="34" charset="0"/>
              <a:buChar char="•"/>
              <a:defRPr/>
            </a:pPr>
            <a:endParaRPr lang="en-US" sz="2700">
              <a:solidFill>
                <a:prstClr val="black">
                  <a:lumMod val="75000"/>
                  <a:lumOff val="25000"/>
                </a:prstClr>
              </a:solidFill>
              <a:latin typeface="Montserrat Medium" pitchFamily="2" charset="77"/>
            </a:endParaRPr>
          </a:p>
          <a:p>
            <a:pPr marL="428625" indent="-428625" defTabSz="1371600">
              <a:buFont typeface="Arial" panose="020B0604020202020204" pitchFamily="34" charset="0"/>
              <a:buChar char="•"/>
              <a:defRPr/>
            </a:pPr>
            <a:r>
              <a:rPr lang="en-US" sz="2700" err="1">
                <a:solidFill>
                  <a:prstClr val="black">
                    <a:lumMod val="75000"/>
                    <a:lumOff val="25000"/>
                  </a:prstClr>
                </a:solidFill>
                <a:latin typeface="Montserrat Medium" pitchFamily="2" charset="77"/>
              </a:rPr>
              <a:t>Behaviour</a:t>
            </a:r>
            <a:r>
              <a:rPr lang="en-US" sz="2700">
                <a:solidFill>
                  <a:prstClr val="black">
                    <a:lumMod val="75000"/>
                    <a:lumOff val="25000"/>
                  </a:prstClr>
                </a:solidFill>
                <a:latin typeface="Montserrat Medium" pitchFamily="2" charset="77"/>
              </a:rPr>
              <a:t> and attitudes at your schools</a:t>
            </a:r>
          </a:p>
          <a:p>
            <a:pPr defTabSz="1371600">
              <a:defRPr/>
            </a:pPr>
            <a:endParaRPr lang="en-US" sz="2700">
              <a:solidFill>
                <a:prstClr val="black">
                  <a:lumMod val="75000"/>
                  <a:lumOff val="25000"/>
                </a:prstClr>
              </a:solidFill>
              <a:latin typeface="Montserrat Medium" pitchFamily="2" charset="77"/>
            </a:endParaRPr>
          </a:p>
          <a:p>
            <a:pPr defTabSz="1371600">
              <a:defRPr/>
            </a:pPr>
            <a:endParaRPr lang="en-US" sz="2700">
              <a:solidFill>
                <a:prstClr val="black">
                  <a:lumMod val="75000"/>
                  <a:lumOff val="25000"/>
                </a:prstClr>
              </a:solidFill>
              <a:latin typeface="Montserrat Medium" pitchFamily="2" charset="77"/>
            </a:endParaRPr>
          </a:p>
          <a:p>
            <a:pPr defTabSz="1371600">
              <a:defRPr/>
            </a:pPr>
            <a:endParaRPr lang="en-GB" sz="2700">
              <a:solidFill>
                <a:prstClr val="black">
                  <a:lumMod val="75000"/>
                  <a:lumOff val="25000"/>
                </a:prstClr>
              </a:solidFill>
              <a:latin typeface="Montserrat Medium" pitchFamily="2" charset="77"/>
            </a:endParaRPr>
          </a:p>
          <a:p>
            <a:pPr defTabSz="1371600">
              <a:defRPr/>
            </a:pPr>
            <a:endParaRPr lang="en-GB" sz="2700">
              <a:solidFill>
                <a:prstClr val="black">
                  <a:lumMod val="75000"/>
                  <a:lumOff val="25000"/>
                </a:prstClr>
              </a:solidFill>
              <a:latin typeface="Montserrat Medium" pitchFamily="2" charset="77"/>
            </a:endParaRPr>
          </a:p>
          <a:p>
            <a:pPr defTabSz="1371600">
              <a:defRPr/>
            </a:pPr>
            <a:endParaRPr lang="en-GB" sz="2700">
              <a:solidFill>
                <a:prstClr val="black">
                  <a:lumMod val="75000"/>
                  <a:lumOff val="25000"/>
                </a:prstClr>
              </a:solidFill>
              <a:latin typeface="Montserrat Medium" pitchFamily="2" charset="77"/>
            </a:endParaRPr>
          </a:p>
          <a:p>
            <a:pPr defTabSz="1371600">
              <a:defRPr/>
            </a:pPr>
            <a:endParaRPr lang="en-GB" sz="2700">
              <a:solidFill>
                <a:prstClr val="black">
                  <a:lumMod val="75000"/>
                  <a:lumOff val="25000"/>
                </a:prstClr>
              </a:solidFill>
              <a:latin typeface="Montserrat Medium" pitchFamily="2" charset="77"/>
            </a:endParaRPr>
          </a:p>
          <a:p>
            <a:pPr defTabSz="1371600">
              <a:defRPr/>
            </a:pPr>
            <a:endParaRPr lang="en-GB" sz="2700">
              <a:solidFill>
                <a:prstClr val="black">
                  <a:lumMod val="75000"/>
                  <a:lumOff val="25000"/>
                </a:prstClr>
              </a:solidFill>
              <a:latin typeface="Montserrat Medium" pitchFamily="2" charset="77"/>
            </a:endParaRPr>
          </a:p>
          <a:p>
            <a:pPr defTabSz="1371600">
              <a:defRPr/>
            </a:pPr>
            <a:r>
              <a:rPr lang="en-GB" sz="2700">
                <a:solidFill>
                  <a:prstClr val="black">
                    <a:lumMod val="75000"/>
                    <a:lumOff val="25000"/>
                  </a:prstClr>
                </a:solidFill>
                <a:latin typeface="Montserrat Medium" pitchFamily="2" charset="77"/>
              </a:rPr>
              <a:t> </a:t>
            </a:r>
          </a:p>
        </p:txBody>
      </p:sp>
    </p:spTree>
    <p:extLst>
      <p:ext uri="{BB962C8B-B14F-4D97-AF65-F5344CB8AC3E}">
        <p14:creationId xmlns:p14="http://schemas.microsoft.com/office/powerpoint/2010/main" val="509804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331BBC68-AE31-AD04-D232-37F6F8FF9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 y="0"/>
            <a:ext cx="18282584" cy="10287000"/>
          </a:xfrm>
          <a:prstGeom prst="rect">
            <a:avLst/>
          </a:prstGeom>
        </p:spPr>
      </p:pic>
      <p:sp>
        <p:nvSpPr>
          <p:cNvPr id="2" name="Title 1">
            <a:extLst>
              <a:ext uri="{FF2B5EF4-FFF2-40B4-BE49-F238E27FC236}">
                <a16:creationId xmlns:a16="http://schemas.microsoft.com/office/drawing/2014/main" id="{9CCC2B07-6C75-46C9-2FF9-50A527135944}"/>
              </a:ext>
            </a:extLst>
          </p:cNvPr>
          <p:cNvSpPr>
            <a:spLocks noGrp="1"/>
          </p:cNvSpPr>
          <p:nvPr>
            <p:ph type="title"/>
          </p:nvPr>
        </p:nvSpPr>
        <p:spPr>
          <a:xfrm>
            <a:off x="946091" y="628532"/>
            <a:ext cx="15773400" cy="2074158"/>
          </a:xfrm>
        </p:spPr>
        <p:txBody>
          <a:bodyPr>
            <a:normAutofit/>
          </a:bodyPr>
          <a:lstStyle/>
          <a:p>
            <a:r>
              <a:rPr lang="en-US" sz="4800" b="1" dirty="0">
                <a:solidFill>
                  <a:srgbClr val="F56F20"/>
                </a:solidFill>
                <a:latin typeface="Montserrat SemiBold"/>
              </a:rPr>
              <a:t>Not just about MATSE! </a:t>
            </a:r>
            <a:br>
              <a:rPr lang="en-US" b="1" dirty="0">
                <a:solidFill>
                  <a:srgbClr val="F56F20"/>
                </a:solidFill>
                <a:latin typeface="Montserrat SemiBold"/>
              </a:rPr>
            </a:br>
            <a:endParaRPr lang="en-GB" dirty="0">
              <a:solidFill>
                <a:srgbClr val="F56F20"/>
              </a:solidFill>
              <a:ea typeface="Calibri Light"/>
              <a:cs typeface="Calibri Light"/>
            </a:endParaRPr>
          </a:p>
        </p:txBody>
      </p:sp>
      <p:sp>
        <p:nvSpPr>
          <p:cNvPr id="3" name="Content Placeholder 2">
            <a:extLst>
              <a:ext uri="{FF2B5EF4-FFF2-40B4-BE49-F238E27FC236}">
                <a16:creationId xmlns:a16="http://schemas.microsoft.com/office/drawing/2014/main" id="{26E9FA2C-29C3-32CA-F46B-450A5C2019A9}"/>
              </a:ext>
            </a:extLst>
          </p:cNvPr>
          <p:cNvSpPr>
            <a:spLocks noGrp="1"/>
          </p:cNvSpPr>
          <p:nvPr>
            <p:ph idx="1"/>
          </p:nvPr>
        </p:nvSpPr>
        <p:spPr>
          <a:xfrm>
            <a:off x="1257300" y="2094383"/>
            <a:ext cx="15773400" cy="6527007"/>
          </a:xfrm>
        </p:spPr>
        <p:txBody>
          <a:bodyPr vert="horz" lIns="137160" tIns="68580" rIns="137160" bIns="68580" rtlCol="0" anchor="t">
            <a:normAutofit/>
          </a:bodyPr>
          <a:lstStyle/>
          <a:p>
            <a:pPr algn="ctr"/>
            <a:endParaRPr lang="en-GB" sz="5400" dirty="0">
              <a:solidFill>
                <a:schemeClr val="bg1"/>
              </a:solidFill>
              <a:latin typeface="Montserrat Medium" pitchFamily="2" charset="77"/>
            </a:endParaRPr>
          </a:p>
          <a:p>
            <a:pPr algn="ctr"/>
            <a:endParaRPr lang="en-GB" sz="5400" dirty="0">
              <a:solidFill>
                <a:schemeClr val="bg1"/>
              </a:solidFill>
              <a:latin typeface="Montserrat Medium" pitchFamily="2" charset="77"/>
            </a:endParaRPr>
          </a:p>
          <a:p>
            <a:pPr marL="0" indent="0" algn="ctr">
              <a:buNone/>
            </a:pPr>
            <a:endParaRPr lang="en-GB" sz="5400" dirty="0">
              <a:solidFill>
                <a:schemeClr val="bg1"/>
              </a:solidFill>
              <a:latin typeface="Montserrat Medium" pitchFamily="2" charset="77"/>
            </a:endParaRPr>
          </a:p>
        </p:txBody>
      </p:sp>
      <p:pic>
        <p:nvPicPr>
          <p:cNvPr id="4" name="Picture 3" descr="Text&#10;&#10;Description automatically generated">
            <a:extLst>
              <a:ext uri="{FF2B5EF4-FFF2-40B4-BE49-F238E27FC236}">
                <a16:creationId xmlns:a16="http://schemas.microsoft.com/office/drawing/2014/main" id="{EA28013E-F11C-611A-B868-D05AD3112116}"/>
              </a:ext>
            </a:extLst>
          </p:cNvPr>
          <p:cNvPicPr>
            <a:picLocks noChangeAspect="1"/>
          </p:cNvPicPr>
          <p:nvPr/>
        </p:nvPicPr>
        <p:blipFill rotWithShape="1">
          <a:blip r:embed="rId3"/>
          <a:srcRect l="22658" t="15285" r="4448" b="28162"/>
          <a:stretch/>
        </p:blipFill>
        <p:spPr bwMode="auto">
          <a:xfrm>
            <a:off x="1257300" y="2654471"/>
            <a:ext cx="14696448" cy="60151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0740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9CDD52C-5F3D-D5A8-F40C-95AECABA0C89}"/>
              </a:ext>
            </a:extLst>
          </p:cNvPr>
          <p:cNvSpPr txBox="1"/>
          <p:nvPr/>
        </p:nvSpPr>
        <p:spPr>
          <a:xfrm>
            <a:off x="1055139" y="3693447"/>
            <a:ext cx="16927347" cy="5216813"/>
          </a:xfrm>
          <a:prstGeom prst="rect">
            <a:avLst/>
          </a:prstGeom>
          <a:noFill/>
        </p:spPr>
        <p:txBody>
          <a:bodyPr wrap="square" lIns="0" tIns="68580" rIns="137160" bIns="68580" rtlCol="0" anchor="t">
            <a:spAutoFit/>
          </a:bodyPr>
          <a:lstStyle/>
          <a:p>
            <a:pPr defTabSz="1371600">
              <a:defRPr/>
            </a:pPr>
            <a:r>
              <a:rPr lang="en-GB" sz="7200">
                <a:solidFill>
                  <a:prstClr val="white"/>
                </a:solidFill>
                <a:latin typeface="Playfair Display" pitchFamily="2" charset="77"/>
              </a:rPr>
              <a:t>What is the MATSE?</a:t>
            </a:r>
          </a:p>
          <a:p>
            <a:pPr defTabSz="1371600">
              <a:defRPr/>
            </a:pPr>
            <a:endParaRPr lang="en-GB" sz="7200">
              <a:solidFill>
                <a:prstClr val="black"/>
              </a:solidFill>
              <a:latin typeface="Playfair Display" pitchFamily="2" charset="77"/>
            </a:endParaRPr>
          </a:p>
          <a:p>
            <a:pPr defTabSz="1371600">
              <a:defRPr/>
            </a:pPr>
            <a:endParaRPr lang="en-GB" sz="6600">
              <a:solidFill>
                <a:prstClr val="white"/>
              </a:solidFill>
              <a:latin typeface="Playfair Display" pitchFamily="2" charset="77"/>
            </a:endParaRPr>
          </a:p>
          <a:p>
            <a:pPr defTabSz="1371600">
              <a:defRPr/>
            </a:pPr>
            <a:endParaRPr lang="en-US" sz="12000">
              <a:solidFill>
                <a:prstClr val="white"/>
              </a:solidFill>
              <a:latin typeface="Playfair Display" pitchFamily="2" charset="77"/>
            </a:endParaRPr>
          </a:p>
        </p:txBody>
      </p:sp>
    </p:spTree>
    <p:extLst>
      <p:ext uri="{BB962C8B-B14F-4D97-AF65-F5344CB8AC3E}">
        <p14:creationId xmlns:p14="http://schemas.microsoft.com/office/powerpoint/2010/main" val="3228250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D40CF9-FD7C-874F-91FA-092C9F9F65E3}"/>
              </a:ext>
            </a:extLst>
          </p:cNvPr>
          <p:cNvSpPr txBox="1"/>
          <p:nvPr/>
        </p:nvSpPr>
        <p:spPr>
          <a:xfrm>
            <a:off x="841211" y="687797"/>
            <a:ext cx="14038502" cy="877163"/>
          </a:xfrm>
          <a:prstGeom prst="rect">
            <a:avLst/>
          </a:prstGeom>
          <a:noFill/>
        </p:spPr>
        <p:txBody>
          <a:bodyPr wrap="square" lIns="0" tIns="68580" rIns="137160" bIns="68580" rtlCol="0" anchor="t">
            <a:spAutoFit/>
          </a:bodyPr>
          <a:lstStyle/>
          <a:p>
            <a:pPr defTabSz="1371600">
              <a:defRPr/>
            </a:pPr>
            <a:r>
              <a:rPr lang="en-US" sz="4800" b="1">
                <a:solidFill>
                  <a:prstClr val="white"/>
                </a:solidFill>
                <a:latin typeface="Montserrat SemiBold"/>
              </a:rPr>
              <a:t>MAT Summary evaluations  </a:t>
            </a:r>
            <a:endParaRPr lang="en-US" sz="4800" b="1">
              <a:solidFill>
                <a:prstClr val="white"/>
              </a:solidFill>
              <a:latin typeface="Montserrat SemiBold" pitchFamily="2" charset="77"/>
            </a:endParaRPr>
          </a:p>
        </p:txBody>
      </p:sp>
      <p:sp>
        <p:nvSpPr>
          <p:cNvPr id="10" name="TextBox 9">
            <a:extLst>
              <a:ext uri="{FF2B5EF4-FFF2-40B4-BE49-F238E27FC236}">
                <a16:creationId xmlns:a16="http://schemas.microsoft.com/office/drawing/2014/main" id="{B9166DC8-90A1-4F61-80D6-5552547C7F63}"/>
              </a:ext>
            </a:extLst>
          </p:cNvPr>
          <p:cNvSpPr txBox="1"/>
          <p:nvPr/>
        </p:nvSpPr>
        <p:spPr>
          <a:xfrm>
            <a:off x="161375" y="2629891"/>
            <a:ext cx="16774905" cy="6969314"/>
          </a:xfrm>
          <a:prstGeom prst="rect">
            <a:avLst/>
          </a:prstGeom>
          <a:noFill/>
        </p:spPr>
        <p:txBody>
          <a:bodyPr wrap="square" lIns="137160" tIns="68580" rIns="137160" bIns="68580" numCol="1" spcCol="360000" rtlCol="0" anchor="t">
            <a:noAutofit/>
          </a:bodyPr>
          <a:lstStyle/>
          <a:p>
            <a:pPr marL="1114425" lvl="1" indent="-428625" defTabSz="1371600">
              <a:lnSpc>
                <a:spcPct val="150000"/>
              </a:lnSpc>
              <a:buFont typeface="Arial" panose="020B0604020202020204" pitchFamily="34" charset="0"/>
              <a:buChar char="•"/>
              <a:defRPr/>
            </a:pPr>
            <a:r>
              <a:rPr lang="en-GB" sz="2400" dirty="0">
                <a:solidFill>
                  <a:prstClr val="black">
                    <a:lumMod val="85000"/>
                    <a:lumOff val="15000"/>
                  </a:prstClr>
                </a:solidFill>
                <a:latin typeface="Montserrat"/>
              </a:rPr>
              <a:t>Not classed as an inspection but a review of a MAT (strengths and areas for improvement) conducted by a team of Ofsted inspectors (normally a week).</a:t>
            </a:r>
          </a:p>
          <a:p>
            <a:pPr marL="1114425" lvl="1" indent="-428625" defTabSz="1371600">
              <a:lnSpc>
                <a:spcPct val="150000"/>
              </a:lnSpc>
              <a:buFont typeface="Arial" panose="020B0604020202020204" pitchFamily="34" charset="0"/>
              <a:buChar char="•"/>
              <a:defRPr/>
            </a:pPr>
            <a:endParaRPr lang="en-GB" sz="2400" dirty="0">
              <a:solidFill>
                <a:prstClr val="black">
                  <a:lumMod val="85000"/>
                  <a:lumOff val="15000"/>
                </a:prstClr>
              </a:solidFill>
              <a:latin typeface="Montserrat" panose="00000500000000000000" pitchFamily="50" charset="0"/>
            </a:endParaRPr>
          </a:p>
          <a:p>
            <a:pPr marL="1114425" lvl="1" indent="-428625" defTabSz="1371600">
              <a:lnSpc>
                <a:spcPct val="150000"/>
              </a:lnSpc>
              <a:buFont typeface="Arial" panose="020B0604020202020204" pitchFamily="34" charset="0"/>
              <a:buChar char="•"/>
              <a:defRPr/>
            </a:pPr>
            <a:r>
              <a:rPr lang="en-US" altLang="en-US" sz="2400" dirty="0">
                <a:solidFill>
                  <a:prstClr val="black">
                    <a:lumMod val="85000"/>
                    <a:lumOff val="15000"/>
                  </a:prstClr>
                </a:solidFill>
                <a:latin typeface="Montserrat"/>
              </a:rPr>
              <a:t>The summary evaluation explores the extent to which a MAT is delivering a high-quality education and improving pupils’ achievement – </a:t>
            </a:r>
            <a:r>
              <a:rPr lang="en-US" altLang="en-US" sz="2400" b="1" dirty="0">
                <a:solidFill>
                  <a:srgbClr val="EB651F"/>
                </a:solidFill>
                <a:latin typeface="Montserrat"/>
              </a:rPr>
              <a:t>what is the impact of the </a:t>
            </a:r>
            <a:r>
              <a:rPr lang="en-US" altLang="en-US" sz="2400" b="1" u="sng" dirty="0">
                <a:solidFill>
                  <a:srgbClr val="EB651F"/>
                </a:solidFill>
                <a:latin typeface="Montserrat"/>
              </a:rPr>
              <a:t>Trust</a:t>
            </a:r>
            <a:r>
              <a:rPr lang="en-US" altLang="en-US" sz="2400" b="1" dirty="0">
                <a:solidFill>
                  <a:srgbClr val="EB651F"/>
                </a:solidFill>
                <a:latin typeface="Montserrat"/>
              </a:rPr>
              <a:t> on its academies?</a:t>
            </a:r>
            <a:endParaRPr lang="en-US" altLang="en-US" sz="2400" b="1" dirty="0">
              <a:solidFill>
                <a:srgbClr val="EB651F"/>
              </a:solidFill>
              <a:latin typeface="Montserrat" panose="00000500000000000000" pitchFamily="2" charset="0"/>
            </a:endParaRPr>
          </a:p>
          <a:p>
            <a:pPr marL="685800" lvl="1" defTabSz="1371600">
              <a:lnSpc>
                <a:spcPct val="150000"/>
              </a:lnSpc>
              <a:defRPr/>
            </a:pPr>
            <a:endParaRPr lang="en-GB" sz="2400" dirty="0">
              <a:solidFill>
                <a:prstClr val="black">
                  <a:lumMod val="85000"/>
                  <a:lumOff val="15000"/>
                </a:prstClr>
              </a:solidFill>
              <a:latin typeface="Montserrat" panose="00000500000000000000" pitchFamily="50" charset="0"/>
            </a:endParaRPr>
          </a:p>
          <a:p>
            <a:pPr marL="1114425" lvl="1" indent="-428625" defTabSz="1371600">
              <a:lnSpc>
                <a:spcPct val="150000"/>
              </a:lnSpc>
              <a:buFont typeface="Arial" panose="020B0604020202020204" pitchFamily="34" charset="0"/>
              <a:buChar char="•"/>
              <a:defRPr/>
            </a:pPr>
            <a:r>
              <a:rPr lang="en-GB" sz="2400" dirty="0">
                <a:solidFill>
                  <a:prstClr val="black">
                    <a:lumMod val="85000"/>
                    <a:lumOff val="15000"/>
                  </a:prstClr>
                </a:solidFill>
                <a:latin typeface="Montserrat"/>
              </a:rPr>
              <a:t>Trust schools (if within an inspection window) are normally inspected first before the summary evaluation.</a:t>
            </a:r>
          </a:p>
          <a:p>
            <a:pPr marL="685800" lvl="1" defTabSz="1371600">
              <a:lnSpc>
                <a:spcPct val="150000"/>
              </a:lnSpc>
              <a:defRPr/>
            </a:pPr>
            <a:endParaRPr lang="en-GB" sz="2400" dirty="0">
              <a:solidFill>
                <a:prstClr val="black">
                  <a:lumMod val="85000"/>
                  <a:lumOff val="15000"/>
                </a:prstClr>
              </a:solidFill>
              <a:latin typeface="Montserrat" panose="00000500000000000000" pitchFamily="50" charset="0"/>
            </a:endParaRPr>
          </a:p>
          <a:p>
            <a:pPr marL="1114425" lvl="1" indent="-428625" defTabSz="1371600">
              <a:lnSpc>
                <a:spcPct val="150000"/>
              </a:lnSpc>
              <a:buFont typeface="Arial" panose="020B0604020202020204" pitchFamily="34" charset="0"/>
              <a:buChar char="•"/>
              <a:defRPr/>
            </a:pPr>
            <a:r>
              <a:rPr lang="en-GB" sz="2400" dirty="0">
                <a:solidFill>
                  <a:prstClr val="black">
                    <a:lumMod val="85000"/>
                    <a:lumOff val="15000"/>
                  </a:prstClr>
                </a:solidFill>
                <a:latin typeface="Montserrat"/>
              </a:rPr>
              <a:t>Summary evaluations normally happen in the summer term after percentage of the schools within the Trust have been inspected stage 1.</a:t>
            </a:r>
          </a:p>
        </p:txBody>
      </p:sp>
    </p:spTree>
    <p:extLst>
      <p:ext uri="{BB962C8B-B14F-4D97-AF65-F5344CB8AC3E}">
        <p14:creationId xmlns:p14="http://schemas.microsoft.com/office/powerpoint/2010/main" val="3916857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E0BFB-E724-6A5D-E432-5821DC5BFDB5}"/>
              </a:ext>
            </a:extLst>
          </p:cNvPr>
          <p:cNvSpPr>
            <a:spLocks noGrp="1"/>
          </p:cNvSpPr>
          <p:nvPr>
            <p:ph type="title"/>
          </p:nvPr>
        </p:nvSpPr>
        <p:spPr>
          <a:xfrm>
            <a:off x="660471" y="278308"/>
            <a:ext cx="15773400" cy="1988345"/>
          </a:xfrm>
        </p:spPr>
        <p:txBody>
          <a:bodyPr>
            <a:normAutofit/>
          </a:bodyPr>
          <a:lstStyle/>
          <a:p>
            <a:r>
              <a:rPr lang="en-GB" sz="4800" b="1" dirty="0">
                <a:solidFill>
                  <a:schemeClr val="bg1"/>
                </a:solidFill>
                <a:latin typeface="Montserrat SemiBold" panose="00000700000000000000" pitchFamily="2" charset="0"/>
              </a:rPr>
              <a:t>What happens during the inspection?</a:t>
            </a:r>
          </a:p>
        </p:txBody>
      </p:sp>
      <p:sp>
        <p:nvSpPr>
          <p:cNvPr id="3" name="Content Placeholder 2">
            <a:extLst>
              <a:ext uri="{FF2B5EF4-FFF2-40B4-BE49-F238E27FC236}">
                <a16:creationId xmlns:a16="http://schemas.microsoft.com/office/drawing/2014/main" id="{066DB60E-D45C-89F2-F445-32F30829FF05}"/>
              </a:ext>
            </a:extLst>
          </p:cNvPr>
          <p:cNvSpPr>
            <a:spLocks noGrp="1"/>
          </p:cNvSpPr>
          <p:nvPr>
            <p:ph idx="1"/>
          </p:nvPr>
        </p:nvSpPr>
        <p:spPr>
          <a:xfrm>
            <a:off x="851783" y="3179736"/>
            <a:ext cx="15773400" cy="6527007"/>
          </a:xfrm>
        </p:spPr>
        <p:txBody>
          <a:bodyPr vert="horz" lIns="137160" tIns="68580" rIns="137160" bIns="68580" rtlCol="0" anchor="t">
            <a:normAutofit/>
          </a:bodyPr>
          <a:lstStyle/>
          <a:p>
            <a:r>
              <a:rPr lang="en-GB" sz="2400" dirty="0">
                <a:solidFill>
                  <a:schemeClr val="tx1">
                    <a:lumMod val="85000"/>
                    <a:lumOff val="15000"/>
                  </a:schemeClr>
                </a:solidFill>
                <a:latin typeface="Montserrat"/>
              </a:rPr>
              <a:t>The Initial conversation with the CEO.</a:t>
            </a:r>
          </a:p>
          <a:p>
            <a:pPr marL="0" indent="0">
              <a:buNone/>
            </a:pPr>
            <a:endParaRPr lang="en-GB" sz="2400" dirty="0">
              <a:solidFill>
                <a:schemeClr val="tx1">
                  <a:lumMod val="85000"/>
                  <a:lumOff val="15000"/>
                </a:schemeClr>
              </a:solidFill>
              <a:latin typeface="Montserrat" pitchFamily="2" charset="77"/>
            </a:endParaRPr>
          </a:p>
          <a:p>
            <a:r>
              <a:rPr lang="en-GB" sz="2400" dirty="0">
                <a:solidFill>
                  <a:schemeClr val="tx1">
                    <a:lumMod val="85000"/>
                    <a:lumOff val="15000"/>
                  </a:schemeClr>
                </a:solidFill>
                <a:latin typeface="Montserrat"/>
              </a:rPr>
              <a:t>Evidence – what do you have (you don’t have to but…</a:t>
            </a:r>
            <a:r>
              <a:rPr lang="en-GB" sz="2400" b="1" dirty="0">
                <a:solidFill>
                  <a:schemeClr val="tx1">
                    <a:lumMod val="85000"/>
                    <a:lumOff val="15000"/>
                  </a:schemeClr>
                </a:solidFill>
                <a:latin typeface="Montserrat"/>
              </a:rPr>
              <a:t>preparation the is everything</a:t>
            </a:r>
            <a:r>
              <a:rPr lang="en-GB" sz="2400" dirty="0">
                <a:solidFill>
                  <a:schemeClr val="tx1">
                    <a:lumMod val="85000"/>
                    <a:lumOff val="15000"/>
                  </a:schemeClr>
                </a:solidFill>
                <a:latin typeface="Montserrat"/>
              </a:rPr>
              <a:t>).</a:t>
            </a:r>
          </a:p>
          <a:p>
            <a:endParaRPr lang="en-GB" sz="2400" dirty="0">
              <a:solidFill>
                <a:schemeClr val="tx1">
                  <a:lumMod val="85000"/>
                  <a:lumOff val="15000"/>
                </a:schemeClr>
              </a:solidFill>
              <a:latin typeface="Montserrat" pitchFamily="2" charset="77"/>
            </a:endParaRPr>
          </a:p>
          <a:p>
            <a:r>
              <a:rPr lang="en-GB" sz="2400" b="1" dirty="0">
                <a:solidFill>
                  <a:schemeClr val="tx1">
                    <a:lumMod val="85000"/>
                    <a:lumOff val="15000"/>
                  </a:schemeClr>
                </a:solidFill>
                <a:latin typeface="Montserrat"/>
              </a:rPr>
              <a:t>Take the lead </a:t>
            </a:r>
            <a:r>
              <a:rPr lang="en-GB" sz="2400" dirty="0">
                <a:solidFill>
                  <a:schemeClr val="tx1">
                    <a:lumMod val="85000"/>
                    <a:lumOff val="15000"/>
                  </a:schemeClr>
                </a:solidFill>
                <a:latin typeface="Montserrat"/>
              </a:rPr>
              <a:t>in presenting your evidence: </a:t>
            </a:r>
            <a:r>
              <a:rPr lang="en-GB" sz="2400" b="1" dirty="0">
                <a:solidFill>
                  <a:schemeClr val="tx1">
                    <a:lumMod val="85000"/>
                    <a:lumOff val="15000"/>
                  </a:schemeClr>
                </a:solidFill>
                <a:latin typeface="Montserrat"/>
              </a:rPr>
              <a:t>tell them, show them </a:t>
            </a:r>
            <a:r>
              <a:rPr lang="en-GB" sz="2400" dirty="0">
                <a:solidFill>
                  <a:schemeClr val="tx1">
                    <a:lumMod val="85000"/>
                    <a:lumOff val="15000"/>
                  </a:schemeClr>
                </a:solidFill>
                <a:latin typeface="Montserrat"/>
              </a:rPr>
              <a:t>(the team are more interested in the views of others).</a:t>
            </a:r>
          </a:p>
          <a:p>
            <a:endParaRPr lang="en-GB" sz="2400" dirty="0">
              <a:solidFill>
                <a:schemeClr val="tx1">
                  <a:lumMod val="85000"/>
                  <a:lumOff val="15000"/>
                </a:schemeClr>
              </a:solidFill>
              <a:latin typeface="Montserrat" pitchFamily="2" charset="77"/>
            </a:endParaRPr>
          </a:p>
          <a:p>
            <a:r>
              <a:rPr lang="en-GB" sz="2400" dirty="0">
                <a:solidFill>
                  <a:schemeClr val="tx1">
                    <a:lumMod val="85000"/>
                    <a:lumOff val="15000"/>
                  </a:schemeClr>
                </a:solidFill>
                <a:latin typeface="Montserrat"/>
              </a:rPr>
              <a:t>Who do they want to see during the inspection?</a:t>
            </a:r>
          </a:p>
          <a:p>
            <a:endParaRPr lang="en-GB" sz="2400" dirty="0">
              <a:solidFill>
                <a:schemeClr val="tx1">
                  <a:lumMod val="85000"/>
                  <a:lumOff val="15000"/>
                </a:schemeClr>
              </a:solidFill>
              <a:latin typeface="Montserrat" pitchFamily="2" charset="77"/>
            </a:endParaRPr>
          </a:p>
          <a:p>
            <a:endParaRPr lang="en-GB" sz="2400" dirty="0">
              <a:solidFill>
                <a:schemeClr val="tx1">
                  <a:lumMod val="85000"/>
                  <a:lumOff val="15000"/>
                </a:schemeClr>
              </a:solidFill>
              <a:latin typeface="Montserrat" pitchFamily="2" charset="77"/>
            </a:endParaRPr>
          </a:p>
        </p:txBody>
      </p:sp>
    </p:spTree>
    <p:extLst>
      <p:ext uri="{BB962C8B-B14F-4D97-AF65-F5344CB8AC3E}">
        <p14:creationId xmlns:p14="http://schemas.microsoft.com/office/powerpoint/2010/main" val="3913335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6C12-5921-EE86-0A1C-2177ACD6F25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EB9E88EA-80D4-F072-F1D9-C33CC84AFA49}"/>
              </a:ext>
            </a:extLst>
          </p:cNvPr>
          <p:cNvSpPr>
            <a:spLocks noGrp="1"/>
          </p:cNvSpPr>
          <p:nvPr>
            <p:ph type="subTitle" idx="1"/>
          </p:nvPr>
        </p:nvSpPr>
        <p:spPr/>
        <p:txBody>
          <a:bodyPr/>
          <a:lstStyle/>
          <a:p>
            <a:endParaRPr lang="en-GB"/>
          </a:p>
        </p:txBody>
      </p:sp>
      <p:pic>
        <p:nvPicPr>
          <p:cNvPr id="5" name="Picture 4" descr="Shape, rectangle&#10;&#10;Description automatically generated">
            <a:extLst>
              <a:ext uri="{FF2B5EF4-FFF2-40B4-BE49-F238E27FC236}">
                <a16:creationId xmlns:a16="http://schemas.microsoft.com/office/drawing/2014/main" id="{BDEBBC1B-1692-22C3-7836-F372E5A0B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 y="0"/>
            <a:ext cx="18282584" cy="10287000"/>
          </a:xfrm>
          <a:prstGeom prst="rect">
            <a:avLst/>
          </a:prstGeom>
        </p:spPr>
      </p:pic>
      <p:sp>
        <p:nvSpPr>
          <p:cNvPr id="4" name="TextBox 3">
            <a:extLst>
              <a:ext uri="{FF2B5EF4-FFF2-40B4-BE49-F238E27FC236}">
                <a16:creationId xmlns:a16="http://schemas.microsoft.com/office/drawing/2014/main" id="{8B515930-7F72-D443-9B32-5EFB1D55C5FB}"/>
              </a:ext>
            </a:extLst>
          </p:cNvPr>
          <p:cNvSpPr txBox="1"/>
          <p:nvPr/>
        </p:nvSpPr>
        <p:spPr>
          <a:xfrm>
            <a:off x="6452348" y="3671019"/>
            <a:ext cx="4959477" cy="3139321"/>
          </a:xfrm>
          <a:prstGeom prst="rect">
            <a:avLst/>
          </a:prstGeom>
          <a:noFill/>
        </p:spPr>
        <p:txBody>
          <a:bodyPr wrap="square">
            <a:spAutoFit/>
          </a:bodyPr>
          <a:lstStyle/>
          <a:p>
            <a:pPr algn="ctr" defTabSz="1371600">
              <a:defRPr/>
            </a:pPr>
            <a:r>
              <a:rPr lang="en-US" sz="6600" b="1">
                <a:solidFill>
                  <a:srgbClr val="EF5E22"/>
                </a:solidFill>
                <a:latin typeface="Montserrat Medium" pitchFamily="2" charset="77"/>
              </a:rPr>
              <a:t>Who do they want to see?</a:t>
            </a:r>
          </a:p>
        </p:txBody>
      </p:sp>
      <p:sp>
        <p:nvSpPr>
          <p:cNvPr id="8" name="TextBox 7">
            <a:extLst>
              <a:ext uri="{FF2B5EF4-FFF2-40B4-BE49-F238E27FC236}">
                <a16:creationId xmlns:a16="http://schemas.microsoft.com/office/drawing/2014/main" id="{5979FFCF-E69E-E5FD-FE80-64E0EE80CDC9}"/>
              </a:ext>
            </a:extLst>
          </p:cNvPr>
          <p:cNvSpPr txBox="1"/>
          <p:nvPr/>
        </p:nvSpPr>
        <p:spPr>
          <a:xfrm>
            <a:off x="851024" y="4191446"/>
            <a:ext cx="3518151" cy="646331"/>
          </a:xfrm>
          <a:prstGeom prst="rect">
            <a:avLst/>
          </a:prstGeom>
          <a:noFill/>
        </p:spPr>
        <p:txBody>
          <a:bodyPr wrap="square">
            <a:spAutoFit/>
          </a:bodyPr>
          <a:lstStyle/>
          <a:p>
            <a:pPr defTabSz="1371600">
              <a:defRPr/>
            </a:pPr>
            <a:r>
              <a:rPr lang="en-US" sz="3600">
                <a:solidFill>
                  <a:prstClr val="white"/>
                </a:solidFill>
                <a:latin typeface="Montserrat Medium" pitchFamily="2" charset="77"/>
              </a:rPr>
              <a:t>Governors </a:t>
            </a:r>
          </a:p>
        </p:txBody>
      </p:sp>
      <p:sp>
        <p:nvSpPr>
          <p:cNvPr id="9" name="TextBox 8">
            <a:extLst>
              <a:ext uri="{FF2B5EF4-FFF2-40B4-BE49-F238E27FC236}">
                <a16:creationId xmlns:a16="http://schemas.microsoft.com/office/drawing/2014/main" id="{66E12F69-9AB5-01D9-F658-5356341E9CF3}"/>
              </a:ext>
            </a:extLst>
          </p:cNvPr>
          <p:cNvSpPr txBox="1"/>
          <p:nvPr/>
        </p:nvSpPr>
        <p:spPr>
          <a:xfrm>
            <a:off x="11411825" y="1662851"/>
            <a:ext cx="3518151" cy="646331"/>
          </a:xfrm>
          <a:prstGeom prst="rect">
            <a:avLst/>
          </a:prstGeom>
          <a:noFill/>
        </p:spPr>
        <p:txBody>
          <a:bodyPr wrap="square">
            <a:spAutoFit/>
          </a:bodyPr>
          <a:lstStyle/>
          <a:p>
            <a:pPr defTabSz="1371600">
              <a:defRPr/>
            </a:pPr>
            <a:r>
              <a:rPr lang="en-US" sz="3600">
                <a:solidFill>
                  <a:prstClr val="white"/>
                </a:solidFill>
                <a:latin typeface="Montserrat Medium" pitchFamily="2" charset="77"/>
              </a:rPr>
              <a:t>Trust Leaders</a:t>
            </a:r>
          </a:p>
        </p:txBody>
      </p:sp>
      <p:sp>
        <p:nvSpPr>
          <p:cNvPr id="11" name="TextBox 10">
            <a:extLst>
              <a:ext uri="{FF2B5EF4-FFF2-40B4-BE49-F238E27FC236}">
                <a16:creationId xmlns:a16="http://schemas.microsoft.com/office/drawing/2014/main" id="{F9F51237-8E8F-97A9-8449-351AC440058E}"/>
              </a:ext>
            </a:extLst>
          </p:cNvPr>
          <p:cNvSpPr txBox="1"/>
          <p:nvPr/>
        </p:nvSpPr>
        <p:spPr>
          <a:xfrm>
            <a:off x="1417651" y="6930737"/>
            <a:ext cx="3877661" cy="646331"/>
          </a:xfrm>
          <a:prstGeom prst="rect">
            <a:avLst/>
          </a:prstGeom>
          <a:noFill/>
        </p:spPr>
        <p:txBody>
          <a:bodyPr wrap="square">
            <a:spAutoFit/>
          </a:bodyPr>
          <a:lstStyle/>
          <a:p>
            <a:pPr defTabSz="1371600">
              <a:defRPr/>
            </a:pPr>
            <a:r>
              <a:rPr lang="en-US" sz="3600">
                <a:solidFill>
                  <a:prstClr val="white"/>
                </a:solidFill>
                <a:latin typeface="Montserrat Medium" pitchFamily="2" charset="77"/>
              </a:rPr>
              <a:t>School Leaders </a:t>
            </a:r>
          </a:p>
        </p:txBody>
      </p:sp>
      <p:sp>
        <p:nvSpPr>
          <p:cNvPr id="12" name="TextBox 11">
            <a:extLst>
              <a:ext uri="{FF2B5EF4-FFF2-40B4-BE49-F238E27FC236}">
                <a16:creationId xmlns:a16="http://schemas.microsoft.com/office/drawing/2014/main" id="{325A996F-A443-079B-0B00-AA05BF6A7E43}"/>
              </a:ext>
            </a:extLst>
          </p:cNvPr>
          <p:cNvSpPr txBox="1"/>
          <p:nvPr/>
        </p:nvSpPr>
        <p:spPr>
          <a:xfrm>
            <a:off x="12992693" y="7217106"/>
            <a:ext cx="3518151" cy="1200329"/>
          </a:xfrm>
          <a:prstGeom prst="rect">
            <a:avLst/>
          </a:prstGeom>
          <a:noFill/>
        </p:spPr>
        <p:txBody>
          <a:bodyPr wrap="square">
            <a:spAutoFit/>
          </a:bodyPr>
          <a:lstStyle/>
          <a:p>
            <a:pPr defTabSz="1371600">
              <a:defRPr/>
            </a:pPr>
            <a:r>
              <a:rPr lang="en-US" sz="3600">
                <a:solidFill>
                  <a:prstClr val="white"/>
                </a:solidFill>
                <a:latin typeface="Montserrat Medium" pitchFamily="2" charset="77"/>
              </a:rPr>
              <a:t>Central Team Members</a:t>
            </a:r>
          </a:p>
        </p:txBody>
      </p:sp>
      <p:sp>
        <p:nvSpPr>
          <p:cNvPr id="17" name="TextBox 16">
            <a:extLst>
              <a:ext uri="{FF2B5EF4-FFF2-40B4-BE49-F238E27FC236}">
                <a16:creationId xmlns:a16="http://schemas.microsoft.com/office/drawing/2014/main" id="{BF766554-E248-A3E2-91CB-14A6ECCCA14B}"/>
              </a:ext>
            </a:extLst>
          </p:cNvPr>
          <p:cNvSpPr txBox="1"/>
          <p:nvPr/>
        </p:nvSpPr>
        <p:spPr>
          <a:xfrm>
            <a:off x="5913272" y="1039678"/>
            <a:ext cx="3518151" cy="646331"/>
          </a:xfrm>
          <a:prstGeom prst="rect">
            <a:avLst/>
          </a:prstGeom>
          <a:noFill/>
        </p:spPr>
        <p:txBody>
          <a:bodyPr wrap="square">
            <a:spAutoFit/>
          </a:bodyPr>
          <a:lstStyle/>
          <a:p>
            <a:pPr defTabSz="1371600">
              <a:defRPr/>
            </a:pPr>
            <a:r>
              <a:rPr lang="en-US" sz="3600">
                <a:solidFill>
                  <a:prstClr val="white"/>
                </a:solidFill>
                <a:latin typeface="Montserrat Medium" pitchFamily="2" charset="77"/>
              </a:rPr>
              <a:t>Trustees</a:t>
            </a:r>
          </a:p>
        </p:txBody>
      </p:sp>
      <p:sp>
        <p:nvSpPr>
          <p:cNvPr id="18" name="TextBox 17">
            <a:extLst>
              <a:ext uri="{FF2B5EF4-FFF2-40B4-BE49-F238E27FC236}">
                <a16:creationId xmlns:a16="http://schemas.microsoft.com/office/drawing/2014/main" id="{A935E143-8621-773B-5097-D4CF71F050A5}"/>
              </a:ext>
            </a:extLst>
          </p:cNvPr>
          <p:cNvSpPr txBox="1"/>
          <p:nvPr/>
        </p:nvSpPr>
        <p:spPr>
          <a:xfrm>
            <a:off x="13819097" y="4735196"/>
            <a:ext cx="3518151" cy="646331"/>
          </a:xfrm>
          <a:prstGeom prst="rect">
            <a:avLst/>
          </a:prstGeom>
          <a:noFill/>
        </p:spPr>
        <p:txBody>
          <a:bodyPr wrap="square">
            <a:spAutoFit/>
          </a:bodyPr>
          <a:lstStyle/>
          <a:p>
            <a:pPr defTabSz="1371600">
              <a:defRPr/>
            </a:pPr>
            <a:r>
              <a:rPr lang="en-US" sz="3600">
                <a:solidFill>
                  <a:prstClr val="white"/>
                </a:solidFill>
                <a:latin typeface="Montserrat Medium" pitchFamily="2" charset="77"/>
              </a:rPr>
              <a:t>CFO </a:t>
            </a:r>
          </a:p>
        </p:txBody>
      </p:sp>
      <p:sp>
        <p:nvSpPr>
          <p:cNvPr id="19" name="TextBox 18">
            <a:extLst>
              <a:ext uri="{FF2B5EF4-FFF2-40B4-BE49-F238E27FC236}">
                <a16:creationId xmlns:a16="http://schemas.microsoft.com/office/drawing/2014/main" id="{63709680-2C0D-F48E-6E1E-19C3B89D841B}"/>
              </a:ext>
            </a:extLst>
          </p:cNvPr>
          <p:cNvSpPr txBox="1"/>
          <p:nvPr/>
        </p:nvSpPr>
        <p:spPr>
          <a:xfrm>
            <a:off x="2135903" y="2019338"/>
            <a:ext cx="3518151" cy="646331"/>
          </a:xfrm>
          <a:prstGeom prst="rect">
            <a:avLst/>
          </a:prstGeom>
          <a:noFill/>
        </p:spPr>
        <p:txBody>
          <a:bodyPr wrap="square">
            <a:spAutoFit/>
          </a:bodyPr>
          <a:lstStyle/>
          <a:p>
            <a:pPr defTabSz="1371600">
              <a:defRPr/>
            </a:pPr>
            <a:r>
              <a:rPr lang="en-US" sz="3600">
                <a:solidFill>
                  <a:prstClr val="white"/>
                </a:solidFill>
                <a:latin typeface="Montserrat Medium" pitchFamily="2" charset="77"/>
              </a:rPr>
              <a:t>You!</a:t>
            </a:r>
          </a:p>
        </p:txBody>
      </p:sp>
      <p:pic>
        <p:nvPicPr>
          <p:cNvPr id="20" name="Picture 19">
            <a:extLst>
              <a:ext uri="{FF2B5EF4-FFF2-40B4-BE49-F238E27FC236}">
                <a16:creationId xmlns:a16="http://schemas.microsoft.com/office/drawing/2014/main" id="{FF5D859D-B1BE-36DB-1119-42628128C9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0740" y="6812642"/>
            <a:ext cx="4549289" cy="271694"/>
          </a:xfrm>
          <a:prstGeom prst="rect">
            <a:avLst/>
          </a:prstGeom>
        </p:spPr>
      </p:pic>
    </p:spTree>
    <p:extLst>
      <p:ext uri="{BB962C8B-B14F-4D97-AF65-F5344CB8AC3E}">
        <p14:creationId xmlns:p14="http://schemas.microsoft.com/office/powerpoint/2010/main" val="91071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8"/>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11"/>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D40CF9-FD7C-874F-91FA-092C9F9F65E3}"/>
              </a:ext>
            </a:extLst>
          </p:cNvPr>
          <p:cNvSpPr txBox="1"/>
          <p:nvPr/>
        </p:nvSpPr>
        <p:spPr>
          <a:xfrm>
            <a:off x="1104446" y="724598"/>
            <a:ext cx="15318974" cy="877163"/>
          </a:xfrm>
          <a:prstGeom prst="rect">
            <a:avLst/>
          </a:prstGeom>
          <a:noFill/>
        </p:spPr>
        <p:txBody>
          <a:bodyPr wrap="square" lIns="0" tIns="68580" rIns="137160" bIns="68580" rtlCol="0" anchor="t">
            <a:spAutoFit/>
          </a:bodyPr>
          <a:lstStyle/>
          <a:p>
            <a:pPr defTabSz="1371600">
              <a:defRPr/>
            </a:pPr>
            <a:r>
              <a:rPr lang="en-US" sz="4800" b="1" dirty="0">
                <a:solidFill>
                  <a:prstClr val="white"/>
                </a:solidFill>
                <a:latin typeface="Montserrat SemiBold"/>
              </a:rPr>
              <a:t>MAT Summary evaluations: The Strong Trust </a:t>
            </a:r>
            <a:endParaRPr lang="en-US" sz="4800" b="1" dirty="0">
              <a:solidFill>
                <a:prstClr val="white"/>
              </a:solidFill>
              <a:latin typeface="Montserrat SemiBold" pitchFamily="2" charset="77"/>
            </a:endParaRPr>
          </a:p>
        </p:txBody>
      </p:sp>
      <p:sp>
        <p:nvSpPr>
          <p:cNvPr id="10" name="TextBox 9">
            <a:extLst>
              <a:ext uri="{FF2B5EF4-FFF2-40B4-BE49-F238E27FC236}">
                <a16:creationId xmlns:a16="http://schemas.microsoft.com/office/drawing/2014/main" id="{B9166DC8-90A1-4F61-80D6-5552547C7F63}"/>
              </a:ext>
            </a:extLst>
          </p:cNvPr>
          <p:cNvSpPr txBox="1"/>
          <p:nvPr/>
        </p:nvSpPr>
        <p:spPr>
          <a:xfrm>
            <a:off x="961324" y="2269642"/>
            <a:ext cx="15104033" cy="6969314"/>
          </a:xfrm>
          <a:prstGeom prst="rect">
            <a:avLst/>
          </a:prstGeom>
          <a:noFill/>
        </p:spPr>
        <p:txBody>
          <a:bodyPr wrap="square" lIns="137160" tIns="68580" rIns="137160" bIns="68580" numCol="1" spcCol="360000" rtlCol="0" anchor="t">
            <a:noAutofit/>
          </a:bodyPr>
          <a:lstStyle/>
          <a:p>
            <a:pPr algn="ctr" defTabSz="1371600">
              <a:lnSpc>
                <a:spcPct val="150000"/>
              </a:lnSpc>
              <a:defRPr/>
            </a:pPr>
            <a:endParaRPr lang="en-GB" sz="2400" dirty="0">
              <a:solidFill>
                <a:prstClr val="black"/>
              </a:solidFill>
              <a:latin typeface="Montserrat" panose="00000500000000000000" pitchFamily="50" charset="0"/>
            </a:endParaRPr>
          </a:p>
          <a:p>
            <a:pPr defTabSz="1371600">
              <a:lnSpc>
                <a:spcPct val="150000"/>
              </a:lnSpc>
              <a:defRPr/>
            </a:pPr>
            <a:r>
              <a:rPr lang="en-GB" sz="2400" dirty="0">
                <a:solidFill>
                  <a:prstClr val="black"/>
                </a:solidFill>
                <a:latin typeface="Montserrat"/>
              </a:rPr>
              <a:t>Inspectors are looking at the following:</a:t>
            </a:r>
          </a:p>
          <a:p>
            <a:pPr defTabSz="1371600">
              <a:lnSpc>
                <a:spcPct val="150000"/>
              </a:lnSpc>
              <a:defRPr/>
            </a:pPr>
            <a:endParaRPr lang="en-GB" sz="2400" dirty="0">
              <a:solidFill>
                <a:prstClr val="black"/>
              </a:solidFill>
              <a:latin typeface="Montserrat" panose="00000500000000000000" pitchFamily="50" charset="0"/>
            </a:endParaRPr>
          </a:p>
          <a:p>
            <a:pPr marL="428625" indent="-428625" defTabSz="1371600">
              <a:lnSpc>
                <a:spcPct val="150000"/>
              </a:lnSpc>
              <a:buFont typeface="Arial" panose="020B0604020202020204" pitchFamily="34" charset="0"/>
              <a:buChar char="•"/>
              <a:defRPr/>
            </a:pPr>
            <a:r>
              <a:rPr lang="en-GB" sz="2400" b="1" dirty="0">
                <a:solidFill>
                  <a:srgbClr val="EB651F"/>
                </a:solidFill>
                <a:latin typeface="Montserrat"/>
              </a:rPr>
              <a:t>Impact of the </a:t>
            </a:r>
            <a:r>
              <a:rPr lang="en-GB" sz="2400" b="1" u="sng" dirty="0">
                <a:solidFill>
                  <a:srgbClr val="EB651F"/>
                </a:solidFill>
                <a:latin typeface="Montserrat"/>
              </a:rPr>
              <a:t>Trust</a:t>
            </a:r>
            <a:r>
              <a:rPr lang="en-GB" sz="2400" b="1" dirty="0">
                <a:solidFill>
                  <a:srgbClr val="EB651F"/>
                </a:solidFill>
                <a:latin typeface="Montserrat"/>
              </a:rPr>
              <a:t> on its academies </a:t>
            </a:r>
          </a:p>
          <a:p>
            <a:pPr marL="428625" indent="-428625" defTabSz="1371600">
              <a:lnSpc>
                <a:spcPct val="150000"/>
              </a:lnSpc>
              <a:buFont typeface="Arial" panose="020B0604020202020204" pitchFamily="34" charset="0"/>
              <a:buChar char="•"/>
              <a:defRPr/>
            </a:pPr>
            <a:r>
              <a:rPr lang="en-GB" sz="2400" dirty="0">
                <a:solidFill>
                  <a:prstClr val="black"/>
                </a:solidFill>
                <a:latin typeface="Montserrat"/>
              </a:rPr>
              <a:t>Governance and delegation (vision, trust wide policies, trustees – support and challenge)</a:t>
            </a:r>
          </a:p>
          <a:p>
            <a:pPr marL="1114425" lvl="1" indent="-428625" defTabSz="1371600">
              <a:lnSpc>
                <a:spcPct val="150000"/>
              </a:lnSpc>
              <a:buFont typeface="Arial" panose="020B0604020202020204" pitchFamily="34" charset="0"/>
              <a:buChar char="•"/>
              <a:defRPr/>
            </a:pPr>
            <a:r>
              <a:rPr lang="en-GB" sz="2400" dirty="0">
                <a:solidFill>
                  <a:prstClr val="black"/>
                </a:solidFill>
                <a:latin typeface="Montserrat"/>
              </a:rPr>
              <a:t>Leadership and Management (improvement –</a:t>
            </a:r>
            <a:r>
              <a:rPr lang="en-GB" sz="2400" b="1" dirty="0">
                <a:solidFill>
                  <a:prstClr val="black"/>
                </a:solidFill>
                <a:latin typeface="Montserrat"/>
              </a:rPr>
              <a:t> impact </a:t>
            </a:r>
            <a:r>
              <a:rPr lang="en-GB" sz="2400" dirty="0">
                <a:solidFill>
                  <a:prstClr val="black"/>
                </a:solidFill>
                <a:latin typeface="Montserrat"/>
              </a:rPr>
              <a:t>– improvement – supporting staff)</a:t>
            </a:r>
          </a:p>
          <a:p>
            <a:pPr marL="1114425" lvl="1" indent="-428625" defTabSz="1371600">
              <a:lnSpc>
                <a:spcPct val="150000"/>
              </a:lnSpc>
              <a:buFont typeface="Arial" panose="020B0604020202020204" pitchFamily="34" charset="0"/>
              <a:buChar char="•"/>
              <a:defRPr/>
            </a:pPr>
            <a:r>
              <a:rPr lang="en-GB" sz="2400" dirty="0">
                <a:solidFill>
                  <a:prstClr val="black"/>
                </a:solidFill>
                <a:latin typeface="Montserrat"/>
              </a:rPr>
              <a:t>Curriculum and the quality of education (what is the approach of the Trust – the guiding light)</a:t>
            </a:r>
          </a:p>
          <a:p>
            <a:pPr marL="1114425" lvl="1" indent="-428625" defTabSz="1371600">
              <a:lnSpc>
                <a:spcPct val="150000"/>
              </a:lnSpc>
              <a:buFont typeface="Arial" panose="020B0604020202020204" pitchFamily="34" charset="0"/>
              <a:buChar char="•"/>
              <a:defRPr/>
            </a:pPr>
            <a:r>
              <a:rPr lang="en-GB" sz="2400" dirty="0">
                <a:solidFill>
                  <a:prstClr val="black"/>
                </a:solidFill>
                <a:latin typeface="Montserrat"/>
              </a:rPr>
              <a:t>Behaviour and Attitudes (attendance, behaviour, culture, inclusivity)</a:t>
            </a:r>
          </a:p>
          <a:p>
            <a:pPr marL="1114425" lvl="1" indent="-428625" defTabSz="1371600">
              <a:lnSpc>
                <a:spcPct val="150000"/>
              </a:lnSpc>
              <a:buFont typeface="Arial" panose="020B0604020202020204" pitchFamily="34" charset="0"/>
              <a:buChar char="•"/>
              <a:defRPr/>
            </a:pPr>
            <a:r>
              <a:rPr lang="en-GB" sz="2400" dirty="0">
                <a:solidFill>
                  <a:prstClr val="black"/>
                </a:solidFill>
                <a:latin typeface="Montserrat"/>
              </a:rPr>
              <a:t>Safeguarding </a:t>
            </a:r>
            <a:endParaRPr lang="en-GB" sz="2400" dirty="0">
              <a:solidFill>
                <a:prstClr val="black"/>
              </a:solidFill>
              <a:latin typeface="Montserrat" panose="00000500000000000000" pitchFamily="50" charset="0"/>
            </a:endParaRPr>
          </a:p>
          <a:p>
            <a:pPr marL="428625" indent="-428625" defTabSz="1371600">
              <a:lnSpc>
                <a:spcPct val="150000"/>
              </a:lnSpc>
              <a:buFont typeface="Arial" panose="020B0604020202020204" pitchFamily="34" charset="0"/>
              <a:buChar char="•"/>
              <a:defRPr/>
            </a:pPr>
            <a:endParaRPr lang="en-GB" sz="2400" dirty="0">
              <a:solidFill>
                <a:prstClr val="black"/>
              </a:solidFill>
              <a:latin typeface="Montserrat" panose="00000500000000000000" pitchFamily="50" charset="0"/>
            </a:endParaRPr>
          </a:p>
          <a:p>
            <a:pPr defTabSz="1371600">
              <a:lnSpc>
                <a:spcPct val="150000"/>
              </a:lnSpc>
              <a:defRPr/>
            </a:pPr>
            <a:r>
              <a:rPr lang="en-GB" sz="2400" dirty="0">
                <a:solidFill>
                  <a:srgbClr val="0B0C0C"/>
                </a:solidFill>
                <a:latin typeface="Montserrat"/>
                <a:ea typeface="Times New Roman" panose="02020603050405020304" pitchFamily="18" charset="0"/>
              </a:rPr>
              <a:t>The discussions will centre on the </a:t>
            </a:r>
            <a:r>
              <a:rPr lang="en-GB" sz="2400" b="1" dirty="0">
                <a:solidFill>
                  <a:srgbClr val="EB651F"/>
                </a:solidFill>
                <a:latin typeface="Montserrat"/>
                <a:ea typeface="Times New Roman" panose="02020603050405020304" pitchFamily="18" charset="0"/>
              </a:rPr>
              <a:t>quality of education across the MAT </a:t>
            </a:r>
            <a:r>
              <a:rPr lang="en-GB" sz="2400" dirty="0">
                <a:solidFill>
                  <a:srgbClr val="0B0C0C"/>
                </a:solidFill>
                <a:latin typeface="Montserrat"/>
                <a:ea typeface="Times New Roman" panose="02020603050405020304" pitchFamily="18" charset="0"/>
              </a:rPr>
              <a:t>and the arrangements put in place by the MAT </a:t>
            </a:r>
            <a:r>
              <a:rPr lang="en-GB" sz="2400" b="1" dirty="0">
                <a:solidFill>
                  <a:srgbClr val="EB651F"/>
                </a:solidFill>
                <a:latin typeface="Montserrat"/>
                <a:ea typeface="Times New Roman" panose="02020603050405020304" pitchFamily="18" charset="0"/>
              </a:rPr>
              <a:t>to oversee, challenge and support its academies to improve  </a:t>
            </a:r>
            <a:endParaRPr lang="en-GB" sz="2400" b="1" dirty="0">
              <a:solidFill>
                <a:srgbClr val="EB651F"/>
              </a:solidFill>
              <a:latin typeface="Montserrat" panose="00000500000000000000" pitchFamily="2" charset="0"/>
              <a:ea typeface="Times New Roman" panose="02020603050405020304" pitchFamily="18" charset="0"/>
            </a:endParaRPr>
          </a:p>
          <a:p>
            <a:pPr defTabSz="1371600">
              <a:lnSpc>
                <a:spcPct val="150000"/>
              </a:lnSpc>
              <a:defRPr/>
            </a:pPr>
            <a:endParaRPr lang="en-GB" sz="2400" dirty="0">
              <a:solidFill>
                <a:srgbClr val="0B0C0C"/>
              </a:solidFill>
              <a:latin typeface="Montserrat" panose="00000500000000000000" pitchFamily="2" charset="0"/>
              <a:ea typeface="Times New Roman" panose="02020603050405020304" pitchFamily="18" charset="0"/>
            </a:endParaRPr>
          </a:p>
          <a:p>
            <a:pPr defTabSz="1371600">
              <a:lnSpc>
                <a:spcPct val="150000"/>
              </a:lnSpc>
              <a:defRPr/>
            </a:pPr>
            <a:endParaRPr lang="en-GB" sz="2400" dirty="0">
              <a:solidFill>
                <a:prstClr val="black"/>
              </a:solidFill>
              <a:latin typeface="Montserrat" panose="00000500000000000000" pitchFamily="2" charset="0"/>
            </a:endParaRPr>
          </a:p>
          <a:p>
            <a:pPr defTabSz="1371600">
              <a:lnSpc>
                <a:spcPct val="150000"/>
              </a:lnSpc>
              <a:defRPr/>
            </a:pPr>
            <a:endParaRPr lang="en-GB" sz="2100" dirty="0">
              <a:solidFill>
                <a:prstClr val="black"/>
              </a:solidFill>
              <a:latin typeface="Montserrat" panose="00000500000000000000" pitchFamily="50" charset="0"/>
            </a:endParaRPr>
          </a:p>
        </p:txBody>
      </p:sp>
    </p:spTree>
    <p:extLst>
      <p:ext uri="{BB962C8B-B14F-4D97-AF65-F5344CB8AC3E}">
        <p14:creationId xmlns:p14="http://schemas.microsoft.com/office/powerpoint/2010/main" val="1759562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4F04A-1E15-767A-0C00-FA8F6F579A51}"/>
              </a:ext>
            </a:extLst>
          </p:cNvPr>
          <p:cNvSpPr>
            <a:spLocks noGrp="1"/>
          </p:cNvSpPr>
          <p:nvPr>
            <p:ph type="title"/>
          </p:nvPr>
        </p:nvSpPr>
        <p:spPr>
          <a:xfrm>
            <a:off x="1130300" y="284428"/>
            <a:ext cx="15773400" cy="1988345"/>
          </a:xfrm>
        </p:spPr>
        <p:txBody>
          <a:bodyPr>
            <a:normAutofit/>
          </a:bodyPr>
          <a:lstStyle/>
          <a:p>
            <a:r>
              <a:rPr lang="en-US" sz="5400" b="1" dirty="0">
                <a:solidFill>
                  <a:schemeClr val="bg1"/>
                </a:solidFill>
                <a:latin typeface="Montserrat SemiBold" pitchFamily="2" charset="77"/>
                <a:ea typeface="Calibri Light"/>
                <a:cs typeface="Calibri Light"/>
              </a:rPr>
              <a:t>Key indicators - the top 10! </a:t>
            </a:r>
          </a:p>
        </p:txBody>
      </p:sp>
      <p:sp>
        <p:nvSpPr>
          <p:cNvPr id="3" name="Content Placeholder 2">
            <a:extLst>
              <a:ext uri="{FF2B5EF4-FFF2-40B4-BE49-F238E27FC236}">
                <a16:creationId xmlns:a16="http://schemas.microsoft.com/office/drawing/2014/main" id="{F33F299C-0FD8-A6E6-C9B1-A1283EF3724D}"/>
              </a:ext>
            </a:extLst>
          </p:cNvPr>
          <p:cNvSpPr>
            <a:spLocks noGrp="1"/>
          </p:cNvSpPr>
          <p:nvPr>
            <p:ph idx="1"/>
          </p:nvPr>
        </p:nvSpPr>
        <p:spPr>
          <a:xfrm>
            <a:off x="1130300" y="2672822"/>
            <a:ext cx="15773400" cy="7373673"/>
          </a:xfrm>
        </p:spPr>
        <p:txBody>
          <a:bodyPr vert="horz" lIns="137160" tIns="68580" rIns="137160" bIns="68580" rtlCol="0" anchor="t">
            <a:noAutofit/>
          </a:bodyPr>
          <a:lstStyle/>
          <a:p>
            <a:pPr marL="514350" indent="-514350">
              <a:buAutoNum type="arabicPeriod"/>
            </a:pPr>
            <a:r>
              <a:rPr lang="en-US" sz="2400" dirty="0">
                <a:latin typeface="Montserrat" pitchFamily="2" charset="77"/>
                <a:ea typeface="+mn-lt"/>
                <a:cs typeface="+mn-lt"/>
              </a:rPr>
              <a:t>Vision and values of the Trust </a:t>
            </a:r>
          </a:p>
          <a:p>
            <a:pPr marL="514350" indent="-514350">
              <a:buAutoNum type="arabicPeriod"/>
            </a:pPr>
            <a:r>
              <a:rPr lang="en-US" sz="2400" dirty="0">
                <a:latin typeface="Montserrat" pitchFamily="2" charset="77"/>
                <a:ea typeface="+mn-lt"/>
                <a:cs typeface="+mn-lt"/>
              </a:rPr>
              <a:t>What impact you are having on your schools – both in terms of promoting strong performance and tackling underperformance?</a:t>
            </a:r>
            <a:endParaRPr lang="en-US" sz="2400" dirty="0">
              <a:latin typeface="Montserrat" pitchFamily="2" charset="77"/>
              <a:ea typeface="Calibri"/>
              <a:cs typeface="Calibri" panose="020F0502020204030204"/>
            </a:endParaRPr>
          </a:p>
          <a:p>
            <a:pPr marL="514350" indent="-514350">
              <a:buAutoNum type="arabicPeriod"/>
            </a:pPr>
            <a:r>
              <a:rPr lang="en-US" sz="2400" dirty="0">
                <a:latin typeface="Montserrat" pitchFamily="2" charset="77"/>
                <a:ea typeface="+mn-lt"/>
                <a:cs typeface="+mn-lt"/>
              </a:rPr>
              <a:t>Can you explain your governance structure and demonstrate that it is effective?</a:t>
            </a:r>
            <a:endParaRPr lang="en-US" sz="2400" dirty="0">
              <a:latin typeface="Montserrat" pitchFamily="2" charset="77"/>
              <a:ea typeface="Calibri"/>
              <a:cs typeface="Calibri"/>
            </a:endParaRPr>
          </a:p>
          <a:p>
            <a:pPr marL="514350" indent="-514350">
              <a:buAutoNum type="arabicPeriod"/>
            </a:pPr>
            <a:r>
              <a:rPr lang="en-US" sz="2400" dirty="0">
                <a:latin typeface="Montserrat" pitchFamily="2" charset="77"/>
                <a:ea typeface="+mn-lt"/>
                <a:cs typeface="+mn-lt"/>
              </a:rPr>
              <a:t>How are you avoiding common governance pitfalls, such as poor communication and unclear relationships between the board, the executive and local governing bodies?</a:t>
            </a:r>
            <a:endParaRPr lang="en-US" sz="2400" dirty="0">
              <a:latin typeface="Montserrat" pitchFamily="2" charset="77"/>
              <a:ea typeface="Calibri"/>
              <a:cs typeface="Calibri"/>
            </a:endParaRPr>
          </a:p>
          <a:p>
            <a:pPr marL="514350" indent="-514350">
              <a:buAutoNum type="arabicPeriod"/>
            </a:pPr>
            <a:r>
              <a:rPr lang="en-US" sz="2400" dirty="0">
                <a:latin typeface="Montserrat" pitchFamily="2" charset="77"/>
                <a:ea typeface="+mn-lt"/>
                <a:cs typeface="+mn-lt"/>
              </a:rPr>
              <a:t>How do you identify and deploy leadership expertise within your trust?</a:t>
            </a:r>
            <a:endParaRPr lang="en-US" sz="2400" dirty="0">
              <a:latin typeface="Montserrat" pitchFamily="2" charset="77"/>
              <a:ea typeface="Calibri"/>
              <a:cs typeface="Calibri"/>
            </a:endParaRPr>
          </a:p>
          <a:p>
            <a:pPr marL="514350" indent="-514350">
              <a:buAutoNum type="arabicPeriod"/>
            </a:pPr>
            <a:r>
              <a:rPr lang="en-US" sz="2400" dirty="0">
                <a:latin typeface="Montserrat" pitchFamily="2" charset="77"/>
                <a:ea typeface="+mn-lt"/>
                <a:cs typeface="+mn-lt"/>
              </a:rPr>
              <a:t>Do you understand the strengths and weaknesses of all your schools?</a:t>
            </a:r>
            <a:endParaRPr lang="en-US" sz="2400" dirty="0">
              <a:latin typeface="Montserrat" pitchFamily="2" charset="77"/>
              <a:ea typeface="Calibri"/>
              <a:cs typeface="Calibri"/>
            </a:endParaRPr>
          </a:p>
          <a:p>
            <a:pPr marL="514350" indent="-514350">
              <a:buAutoNum type="arabicPeriod"/>
            </a:pPr>
            <a:r>
              <a:rPr lang="en-US" sz="2400" dirty="0">
                <a:latin typeface="Montserrat" pitchFamily="2" charset="77"/>
                <a:ea typeface="+mn-lt"/>
                <a:cs typeface="+mn-lt"/>
              </a:rPr>
              <a:t>Do your local governing bodies (or equivalent) value the trust and the support it provides?</a:t>
            </a:r>
            <a:endParaRPr lang="en-US" sz="2400" dirty="0">
              <a:latin typeface="Montserrat" pitchFamily="2" charset="77"/>
              <a:ea typeface="Calibri"/>
              <a:cs typeface="Calibri"/>
            </a:endParaRPr>
          </a:p>
          <a:p>
            <a:pPr marL="514350" indent="-514350">
              <a:buAutoNum type="arabicPeriod"/>
            </a:pPr>
            <a:r>
              <a:rPr lang="en-US" sz="2400" dirty="0">
                <a:latin typeface="Montserrat" pitchFamily="2" charset="77"/>
                <a:ea typeface="+mn-lt"/>
                <a:cs typeface="+mn-lt"/>
              </a:rPr>
              <a:t>Are you a learning </a:t>
            </a:r>
            <a:r>
              <a:rPr lang="en-US" sz="2400" dirty="0" err="1">
                <a:latin typeface="Montserrat" pitchFamily="2" charset="77"/>
                <a:ea typeface="+mn-lt"/>
                <a:cs typeface="+mn-lt"/>
              </a:rPr>
              <a:t>organisation</a:t>
            </a:r>
            <a:r>
              <a:rPr lang="en-US" sz="2400" dirty="0">
                <a:latin typeface="Montserrat" pitchFamily="2" charset="77"/>
                <a:ea typeface="+mn-lt"/>
                <a:cs typeface="+mn-lt"/>
              </a:rPr>
              <a:t>? </a:t>
            </a:r>
            <a:endParaRPr lang="en-US" sz="2400" dirty="0">
              <a:latin typeface="Montserrat" pitchFamily="2" charset="77"/>
              <a:ea typeface="Calibri"/>
              <a:cs typeface="Calibri"/>
            </a:endParaRPr>
          </a:p>
          <a:p>
            <a:pPr marL="514350" indent="-514350">
              <a:buAutoNum type="arabicPeriod"/>
            </a:pPr>
            <a:r>
              <a:rPr lang="en-US" sz="2400" dirty="0">
                <a:latin typeface="Montserrat" pitchFamily="2" charset="77"/>
                <a:ea typeface="+mn-lt"/>
                <a:cs typeface="+mn-lt"/>
              </a:rPr>
              <a:t>How do the MAT’s values translate meaningfully into practices at all levels?</a:t>
            </a:r>
            <a:endParaRPr lang="en-US" sz="2400" dirty="0">
              <a:latin typeface="Montserrat" pitchFamily="2" charset="77"/>
              <a:cs typeface="Calibri"/>
            </a:endParaRPr>
          </a:p>
          <a:p>
            <a:pPr marL="514350" indent="-514350">
              <a:buAutoNum type="arabicPeriod"/>
            </a:pPr>
            <a:r>
              <a:rPr lang="en-US" sz="2400" dirty="0">
                <a:latin typeface="Montserrat" pitchFamily="2" charset="77"/>
                <a:ea typeface="Calibri"/>
                <a:cs typeface="Calibri"/>
              </a:rPr>
              <a:t>having very effective HR, finance and estate management functions that closely supported schools to allow school leaders to retain focus on school improvement.</a:t>
            </a:r>
            <a:endParaRPr lang="en-US" sz="2400" dirty="0">
              <a:latin typeface="Montserrat" pitchFamily="2" charset="77"/>
              <a:ea typeface="+mn-lt"/>
              <a:cs typeface="+mn-lt"/>
            </a:endParaRPr>
          </a:p>
          <a:p>
            <a:pPr marL="0" indent="0">
              <a:buNone/>
            </a:pPr>
            <a:endParaRPr lang="en-US" sz="2400" dirty="0">
              <a:latin typeface="Montserrat" pitchFamily="2" charset="77"/>
              <a:cs typeface="Calibri"/>
            </a:endParaRPr>
          </a:p>
          <a:p>
            <a:endParaRPr lang="en-US" sz="2100" dirty="0">
              <a:latin typeface="Montserrat" pitchFamily="2" charset="77"/>
              <a:ea typeface="Calibri" panose="020F0502020204030204"/>
              <a:cs typeface="Calibri"/>
            </a:endParaRPr>
          </a:p>
          <a:p>
            <a:endParaRPr lang="en-US" sz="1800" dirty="0">
              <a:latin typeface="Montserrat" pitchFamily="2" charset="77"/>
              <a:ea typeface="Calibri" panose="020F0502020204030204"/>
              <a:cs typeface="Calibri"/>
            </a:endParaRPr>
          </a:p>
          <a:p>
            <a:endParaRPr lang="en-US" sz="3600" dirty="0">
              <a:latin typeface="Montserrat" pitchFamily="2" charset="77"/>
              <a:ea typeface="Calibri" panose="020F0502020204030204"/>
              <a:cs typeface="Calibri"/>
            </a:endParaRPr>
          </a:p>
        </p:txBody>
      </p:sp>
    </p:spTree>
    <p:extLst>
      <p:ext uri="{BB962C8B-B14F-4D97-AF65-F5344CB8AC3E}">
        <p14:creationId xmlns:p14="http://schemas.microsoft.com/office/powerpoint/2010/main" val="547483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5506619"/>
            <a:ext cx="6140812" cy="848360"/>
          </a:xfrm>
          <a:prstGeom prst="rect">
            <a:avLst/>
          </a:prstGeom>
        </p:spPr>
        <p:txBody>
          <a:bodyPr lIns="0" tIns="0" rIns="0" bIns="0" rtlCol="0" anchor="t">
            <a:spAutoFit/>
          </a:bodyPr>
          <a:lstStyle/>
          <a:p>
            <a:pPr>
              <a:lnSpc>
                <a:spcPts val="6399"/>
              </a:lnSpc>
            </a:pPr>
            <a:r>
              <a:rPr lang="en-US" sz="6399">
                <a:solidFill>
                  <a:srgbClr val="8FC148"/>
                </a:solidFill>
                <a:latin typeface="Open Sans Extra Bold"/>
              </a:rPr>
              <a:t>KEY POINTS</a:t>
            </a:r>
          </a:p>
        </p:txBody>
      </p:sp>
      <p:sp>
        <p:nvSpPr>
          <p:cNvPr id="3" name="TextBox 3"/>
          <p:cNvSpPr txBox="1"/>
          <p:nvPr/>
        </p:nvSpPr>
        <p:spPr>
          <a:xfrm>
            <a:off x="1028700" y="4583329"/>
            <a:ext cx="6329566" cy="751840"/>
          </a:xfrm>
          <a:prstGeom prst="rect">
            <a:avLst/>
          </a:prstGeom>
        </p:spPr>
        <p:txBody>
          <a:bodyPr lIns="0" tIns="0" rIns="0" bIns="0" rtlCol="0" anchor="t">
            <a:spAutoFit/>
          </a:bodyPr>
          <a:lstStyle/>
          <a:p>
            <a:pPr>
              <a:lnSpc>
                <a:spcPts val="5600"/>
              </a:lnSpc>
            </a:pPr>
            <a:r>
              <a:rPr lang="en-US" sz="5600">
                <a:solidFill>
                  <a:srgbClr val="1E3644"/>
                </a:solidFill>
                <a:latin typeface="Open Sans"/>
              </a:rPr>
              <a:t>Programme</a:t>
            </a:r>
          </a:p>
        </p:txBody>
      </p:sp>
      <p:sp>
        <p:nvSpPr>
          <p:cNvPr id="4" name="AutoShape 4"/>
          <p:cNvSpPr/>
          <p:nvPr/>
        </p:nvSpPr>
        <p:spPr>
          <a:xfrm rot="-5400000">
            <a:off x="4357749" y="5119688"/>
            <a:ext cx="8229600" cy="0"/>
          </a:xfrm>
          <a:prstGeom prst="line">
            <a:avLst/>
          </a:prstGeom>
          <a:ln w="47625" cap="flat">
            <a:solidFill>
              <a:srgbClr val="000000"/>
            </a:solidFill>
            <a:prstDash val="solid"/>
            <a:headEnd type="none" w="sm" len="sm"/>
            <a:tailEnd type="none" w="sm" len="sm"/>
          </a:ln>
        </p:spPr>
      </p:sp>
      <p:grpSp>
        <p:nvGrpSpPr>
          <p:cNvPr id="5" name="Group 5"/>
          <p:cNvGrpSpPr/>
          <p:nvPr/>
        </p:nvGrpSpPr>
        <p:grpSpPr>
          <a:xfrm>
            <a:off x="8219225" y="1398478"/>
            <a:ext cx="459023" cy="459023"/>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8D952"/>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9144000" y="1870910"/>
            <a:ext cx="8115300" cy="1471930"/>
          </a:xfrm>
          <a:prstGeom prst="rect">
            <a:avLst/>
          </a:prstGeom>
        </p:spPr>
        <p:txBody>
          <a:bodyPr lIns="0" tIns="0" rIns="0" bIns="0" rtlCol="0" anchor="t">
            <a:spAutoFit/>
          </a:bodyPr>
          <a:lstStyle/>
          <a:p>
            <a:pPr>
              <a:lnSpc>
                <a:spcPts val="3919"/>
              </a:lnSpc>
            </a:pPr>
            <a:r>
              <a:rPr lang="en-US" sz="2799">
                <a:solidFill>
                  <a:srgbClr val="1E3644"/>
                </a:solidFill>
                <a:latin typeface="Open Sans"/>
              </a:rPr>
              <a:t>Introduction to the conference and chair Matt McDermott opening address</a:t>
            </a:r>
          </a:p>
          <a:p>
            <a:pPr>
              <a:lnSpc>
                <a:spcPts val="3919"/>
              </a:lnSpc>
            </a:pPr>
            <a:endParaRPr lang="en-US" sz="2799">
              <a:solidFill>
                <a:srgbClr val="1E3644"/>
              </a:solidFill>
              <a:latin typeface="Open Sans"/>
            </a:endParaRPr>
          </a:p>
        </p:txBody>
      </p:sp>
      <p:sp>
        <p:nvSpPr>
          <p:cNvPr id="9" name="TextBox 9"/>
          <p:cNvSpPr txBox="1"/>
          <p:nvPr/>
        </p:nvSpPr>
        <p:spPr>
          <a:xfrm>
            <a:off x="9144000" y="1415937"/>
            <a:ext cx="8115300" cy="419100"/>
          </a:xfrm>
          <a:prstGeom prst="rect">
            <a:avLst/>
          </a:prstGeom>
        </p:spPr>
        <p:txBody>
          <a:bodyPr lIns="0" tIns="0" rIns="0" bIns="0" rtlCol="0" anchor="t">
            <a:spAutoFit/>
          </a:bodyPr>
          <a:lstStyle/>
          <a:p>
            <a:pPr>
              <a:lnSpc>
                <a:spcPts val="3359"/>
              </a:lnSpc>
            </a:pPr>
            <a:r>
              <a:rPr lang="en-US" sz="2799">
                <a:solidFill>
                  <a:srgbClr val="1E3644"/>
                </a:solidFill>
                <a:latin typeface="Open Sans Bold"/>
              </a:rPr>
              <a:t>Introduction</a:t>
            </a:r>
          </a:p>
        </p:txBody>
      </p:sp>
      <p:grpSp>
        <p:nvGrpSpPr>
          <p:cNvPr id="10" name="Group 10"/>
          <p:cNvGrpSpPr/>
          <p:nvPr/>
        </p:nvGrpSpPr>
        <p:grpSpPr>
          <a:xfrm>
            <a:off x="8219225" y="4356320"/>
            <a:ext cx="459023" cy="459023"/>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8D952"/>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9144000" y="4828751"/>
            <a:ext cx="8115300" cy="976630"/>
          </a:xfrm>
          <a:prstGeom prst="rect">
            <a:avLst/>
          </a:prstGeom>
        </p:spPr>
        <p:txBody>
          <a:bodyPr lIns="0" tIns="0" rIns="0" bIns="0" rtlCol="0" anchor="t">
            <a:spAutoFit/>
          </a:bodyPr>
          <a:lstStyle/>
          <a:p>
            <a:pPr>
              <a:lnSpc>
                <a:spcPts val="3919"/>
              </a:lnSpc>
            </a:pPr>
            <a:r>
              <a:rPr lang="en-US" sz="2799">
                <a:solidFill>
                  <a:srgbClr val="1E3644"/>
                </a:solidFill>
                <a:latin typeface="Open Sans"/>
              </a:rPr>
              <a:t>An hourly breakdown of the event </a:t>
            </a:r>
          </a:p>
          <a:p>
            <a:pPr>
              <a:lnSpc>
                <a:spcPts val="3919"/>
              </a:lnSpc>
            </a:pPr>
            <a:endParaRPr lang="en-US" sz="2799">
              <a:solidFill>
                <a:srgbClr val="1E3644"/>
              </a:solidFill>
              <a:latin typeface="Open Sans"/>
            </a:endParaRPr>
          </a:p>
        </p:txBody>
      </p:sp>
      <p:sp>
        <p:nvSpPr>
          <p:cNvPr id="14" name="TextBox 14"/>
          <p:cNvSpPr txBox="1"/>
          <p:nvPr/>
        </p:nvSpPr>
        <p:spPr>
          <a:xfrm>
            <a:off x="9144000" y="4373779"/>
            <a:ext cx="8115300" cy="419100"/>
          </a:xfrm>
          <a:prstGeom prst="rect">
            <a:avLst/>
          </a:prstGeom>
        </p:spPr>
        <p:txBody>
          <a:bodyPr lIns="0" tIns="0" rIns="0" bIns="0" rtlCol="0" anchor="t">
            <a:spAutoFit/>
          </a:bodyPr>
          <a:lstStyle/>
          <a:p>
            <a:pPr>
              <a:lnSpc>
                <a:spcPts val="3359"/>
              </a:lnSpc>
            </a:pPr>
            <a:r>
              <a:rPr lang="en-US" sz="2799">
                <a:solidFill>
                  <a:srgbClr val="1E3644"/>
                </a:solidFill>
                <a:latin typeface="Open Sans Bold"/>
              </a:rPr>
              <a:t>Agenda</a:t>
            </a:r>
          </a:p>
        </p:txBody>
      </p:sp>
      <p:grpSp>
        <p:nvGrpSpPr>
          <p:cNvPr id="15" name="Group 15"/>
          <p:cNvGrpSpPr/>
          <p:nvPr/>
        </p:nvGrpSpPr>
        <p:grpSpPr>
          <a:xfrm>
            <a:off x="8219225" y="7314162"/>
            <a:ext cx="459023" cy="459023"/>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8D952"/>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9144000" y="7786593"/>
            <a:ext cx="8115300" cy="1471930"/>
          </a:xfrm>
          <a:prstGeom prst="rect">
            <a:avLst/>
          </a:prstGeom>
        </p:spPr>
        <p:txBody>
          <a:bodyPr lIns="0" tIns="0" rIns="0" bIns="0" rtlCol="0" anchor="t">
            <a:spAutoFit/>
          </a:bodyPr>
          <a:lstStyle/>
          <a:p>
            <a:pPr>
              <a:lnSpc>
                <a:spcPts val="3919"/>
              </a:lnSpc>
            </a:pPr>
            <a:r>
              <a:rPr lang="en-US" sz="2799">
                <a:solidFill>
                  <a:srgbClr val="1E3644"/>
                </a:solidFill>
                <a:latin typeface="Open Sans"/>
              </a:rPr>
              <a:t>Further information about out speakers and the talks they will be delivering</a:t>
            </a:r>
          </a:p>
          <a:p>
            <a:pPr>
              <a:lnSpc>
                <a:spcPts val="3919"/>
              </a:lnSpc>
            </a:pPr>
            <a:endParaRPr lang="en-US" sz="2799">
              <a:solidFill>
                <a:srgbClr val="1E3644"/>
              </a:solidFill>
              <a:latin typeface="Open Sans"/>
            </a:endParaRPr>
          </a:p>
        </p:txBody>
      </p:sp>
      <p:sp>
        <p:nvSpPr>
          <p:cNvPr id="19" name="TextBox 19"/>
          <p:cNvSpPr txBox="1"/>
          <p:nvPr/>
        </p:nvSpPr>
        <p:spPr>
          <a:xfrm>
            <a:off x="9144000" y="7331621"/>
            <a:ext cx="8115300" cy="838200"/>
          </a:xfrm>
          <a:prstGeom prst="rect">
            <a:avLst/>
          </a:prstGeom>
        </p:spPr>
        <p:txBody>
          <a:bodyPr lIns="0" tIns="0" rIns="0" bIns="0" rtlCol="0" anchor="t">
            <a:spAutoFit/>
          </a:bodyPr>
          <a:lstStyle/>
          <a:p>
            <a:pPr>
              <a:lnSpc>
                <a:spcPts val="3359"/>
              </a:lnSpc>
            </a:pPr>
            <a:r>
              <a:rPr lang="en-US" sz="2799">
                <a:solidFill>
                  <a:srgbClr val="1E3644"/>
                </a:solidFill>
                <a:latin typeface="Open Sans Bold"/>
              </a:rPr>
              <a:t>Speaker information</a:t>
            </a:r>
          </a:p>
          <a:p>
            <a:pPr>
              <a:lnSpc>
                <a:spcPts val="3359"/>
              </a:lnSpc>
            </a:pPr>
            <a:endParaRPr lang="en-US" sz="2799">
              <a:solidFill>
                <a:srgbClr val="1E3644"/>
              </a:solidFill>
              <a:latin typeface="Open Sans Bold"/>
            </a:endParaRPr>
          </a:p>
        </p:txBody>
      </p:sp>
      <p:grpSp>
        <p:nvGrpSpPr>
          <p:cNvPr id="20" name="Group 20"/>
          <p:cNvGrpSpPr/>
          <p:nvPr/>
        </p:nvGrpSpPr>
        <p:grpSpPr>
          <a:xfrm>
            <a:off x="657256" y="-191668"/>
            <a:ext cx="885763" cy="1078585"/>
            <a:chOff x="0" y="0"/>
            <a:chExt cx="2771140" cy="3374390"/>
          </a:xfrm>
        </p:grpSpPr>
        <p:sp>
          <p:nvSpPr>
            <p:cNvPr id="21" name="Freeform 21"/>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8FC148"/>
            </a:solidFill>
          </p:spPr>
        </p:sp>
      </p:grpSp>
      <p:grpSp>
        <p:nvGrpSpPr>
          <p:cNvPr id="22" name="Group 22"/>
          <p:cNvGrpSpPr/>
          <p:nvPr/>
        </p:nvGrpSpPr>
        <p:grpSpPr>
          <a:xfrm rot="-10800000">
            <a:off x="609631" y="9421000"/>
            <a:ext cx="885763" cy="1078585"/>
            <a:chOff x="0" y="0"/>
            <a:chExt cx="2771140" cy="3374390"/>
          </a:xfrm>
        </p:grpSpPr>
        <p:sp>
          <p:nvSpPr>
            <p:cNvPr id="23" name="Freeform 23"/>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C8D952"/>
            </a:solidFill>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3F299C-0FD8-A6E6-C9B1-A1283EF3724D}"/>
              </a:ext>
            </a:extLst>
          </p:cNvPr>
          <p:cNvSpPr>
            <a:spLocks noGrp="1"/>
          </p:cNvSpPr>
          <p:nvPr>
            <p:ph idx="1"/>
          </p:nvPr>
        </p:nvSpPr>
        <p:spPr>
          <a:xfrm>
            <a:off x="1257300" y="3387197"/>
            <a:ext cx="15773400" cy="7373673"/>
          </a:xfrm>
        </p:spPr>
        <p:txBody>
          <a:bodyPr vert="horz" lIns="137160" tIns="68580" rIns="137160" bIns="68580" rtlCol="0" anchor="t">
            <a:noAutofit/>
          </a:bodyPr>
          <a:lstStyle/>
          <a:p>
            <a:pPr marL="514350" indent="-514350">
              <a:buAutoNum type="arabicPeriod"/>
            </a:pPr>
            <a:r>
              <a:rPr lang="en-US" sz="2700" b="1" dirty="0">
                <a:solidFill>
                  <a:srgbClr val="292559"/>
                </a:solidFill>
                <a:latin typeface="Montserrat" pitchFamily="2" charset="77"/>
                <a:ea typeface="+mn-lt"/>
                <a:cs typeface="+mn-lt"/>
              </a:rPr>
              <a:t>Start now and use this as an opportunity </a:t>
            </a:r>
          </a:p>
          <a:p>
            <a:pPr marL="514350" indent="-514350">
              <a:buAutoNum type="arabicPeriod"/>
            </a:pPr>
            <a:endParaRPr lang="en-US" sz="2700" dirty="0">
              <a:solidFill>
                <a:srgbClr val="292559"/>
              </a:solidFill>
              <a:latin typeface="Montserrat" pitchFamily="2" charset="77"/>
              <a:ea typeface="+mn-lt"/>
              <a:cs typeface="+mn-lt"/>
            </a:endParaRPr>
          </a:p>
          <a:p>
            <a:pPr marL="514350" indent="-514350">
              <a:buAutoNum type="arabicPeriod"/>
            </a:pPr>
            <a:r>
              <a:rPr lang="en-US" sz="2700" b="1" dirty="0">
                <a:solidFill>
                  <a:srgbClr val="292559"/>
                </a:solidFill>
                <a:latin typeface="Montserrat" pitchFamily="2" charset="77"/>
                <a:ea typeface="+mn-lt"/>
                <a:cs typeface="+mn-lt"/>
              </a:rPr>
              <a:t>Have</a:t>
            </a:r>
            <a:r>
              <a:rPr lang="en-US" sz="2700" b="1" dirty="0">
                <a:solidFill>
                  <a:srgbClr val="292559"/>
                </a:solidFill>
                <a:latin typeface="Montserrat" pitchFamily="2" charset="77"/>
                <a:ea typeface="Calibri"/>
                <a:cs typeface="Calibri"/>
              </a:rPr>
              <a:t> a script for those key individuals involved</a:t>
            </a:r>
            <a:endParaRPr lang="en-US" sz="2700" b="1" dirty="0">
              <a:solidFill>
                <a:srgbClr val="292559"/>
              </a:solidFill>
              <a:latin typeface="Montserrat" pitchFamily="2" charset="77"/>
              <a:cs typeface="Calibri" panose="020F0502020204030204"/>
            </a:endParaRPr>
          </a:p>
          <a:p>
            <a:pPr marL="514350" indent="-514350">
              <a:buAutoNum type="arabicPeriod"/>
            </a:pPr>
            <a:endParaRPr lang="en-US" sz="2700" dirty="0">
              <a:solidFill>
                <a:srgbClr val="292559"/>
              </a:solidFill>
              <a:latin typeface="Montserrat" pitchFamily="2" charset="77"/>
              <a:ea typeface="Calibri" panose="020F0502020204030204"/>
              <a:cs typeface="Calibri"/>
            </a:endParaRPr>
          </a:p>
          <a:p>
            <a:pPr marL="1200150" lvl="1" indent="-514350">
              <a:buAutoNum type="arabicPeriod"/>
            </a:pPr>
            <a:r>
              <a:rPr lang="en-US" sz="2700" dirty="0">
                <a:solidFill>
                  <a:srgbClr val="292559"/>
                </a:solidFill>
                <a:latin typeface="Montserrat" pitchFamily="2" charset="77"/>
                <a:ea typeface="Calibri" panose="020F0502020204030204"/>
                <a:cs typeface="Calibri"/>
              </a:rPr>
              <a:t>Use the key indicators </a:t>
            </a:r>
          </a:p>
          <a:p>
            <a:pPr marL="1200150" lvl="1" indent="-514350">
              <a:buAutoNum type="arabicPeriod"/>
            </a:pPr>
            <a:r>
              <a:rPr lang="en-US" sz="2700" dirty="0">
                <a:solidFill>
                  <a:srgbClr val="292559"/>
                </a:solidFill>
                <a:latin typeface="Montserrat" pitchFamily="2" charset="77"/>
                <a:ea typeface="Calibri" panose="020F0502020204030204"/>
                <a:cs typeface="Calibri"/>
              </a:rPr>
              <a:t>Have evidence of the impact and work those colleague undertake within the Trust</a:t>
            </a:r>
          </a:p>
          <a:p>
            <a:pPr marL="514350" indent="-514350">
              <a:buAutoNum type="arabicPeriod"/>
            </a:pPr>
            <a:endParaRPr lang="en-US" sz="2700" dirty="0">
              <a:solidFill>
                <a:srgbClr val="292559"/>
              </a:solidFill>
              <a:latin typeface="Montserrat" pitchFamily="2" charset="77"/>
              <a:ea typeface="Calibri" panose="020F0502020204030204"/>
              <a:cs typeface="Calibri"/>
            </a:endParaRPr>
          </a:p>
          <a:p>
            <a:pPr marL="514350" indent="-514350">
              <a:buAutoNum type="arabicPeriod"/>
            </a:pPr>
            <a:r>
              <a:rPr lang="en-US" sz="2700" b="1" dirty="0">
                <a:solidFill>
                  <a:srgbClr val="292559"/>
                </a:solidFill>
                <a:latin typeface="Montserrat" pitchFamily="2" charset="77"/>
                <a:ea typeface="Calibri" panose="020F0502020204030204"/>
                <a:cs typeface="Calibri"/>
              </a:rPr>
              <a:t>Creating the narrative that showcases what you do </a:t>
            </a:r>
          </a:p>
          <a:p>
            <a:endParaRPr lang="en-US" sz="2700" dirty="0">
              <a:solidFill>
                <a:srgbClr val="292559"/>
              </a:solidFill>
              <a:latin typeface="Montserrat" pitchFamily="2" charset="77"/>
              <a:ea typeface="Calibri" panose="020F0502020204030204"/>
              <a:cs typeface="Calibri"/>
            </a:endParaRPr>
          </a:p>
          <a:p>
            <a:endParaRPr lang="en-US" sz="2700" dirty="0">
              <a:solidFill>
                <a:srgbClr val="292559"/>
              </a:solidFill>
              <a:latin typeface="Montserrat" pitchFamily="2" charset="77"/>
              <a:ea typeface="Calibri" panose="020F0502020204030204"/>
              <a:cs typeface="Calibri"/>
            </a:endParaRPr>
          </a:p>
          <a:p>
            <a:endParaRPr lang="en-US" sz="2700" dirty="0">
              <a:solidFill>
                <a:srgbClr val="292559"/>
              </a:solidFill>
              <a:latin typeface="Montserrat" pitchFamily="2" charset="77"/>
              <a:ea typeface="Calibri" panose="020F0502020204030204"/>
              <a:cs typeface="Calibri"/>
            </a:endParaRPr>
          </a:p>
        </p:txBody>
      </p:sp>
      <p:sp>
        <p:nvSpPr>
          <p:cNvPr id="6" name="Title 1">
            <a:extLst>
              <a:ext uri="{FF2B5EF4-FFF2-40B4-BE49-F238E27FC236}">
                <a16:creationId xmlns:a16="http://schemas.microsoft.com/office/drawing/2014/main" id="{C0723275-47B8-F71F-EB91-043524E58140}"/>
              </a:ext>
            </a:extLst>
          </p:cNvPr>
          <p:cNvSpPr>
            <a:spLocks noGrp="1"/>
          </p:cNvSpPr>
          <p:nvPr>
            <p:ph type="title"/>
          </p:nvPr>
        </p:nvSpPr>
        <p:spPr>
          <a:xfrm>
            <a:off x="660471" y="278308"/>
            <a:ext cx="15773400" cy="1988345"/>
          </a:xfrm>
        </p:spPr>
        <p:txBody>
          <a:bodyPr>
            <a:normAutofit/>
          </a:bodyPr>
          <a:lstStyle/>
          <a:p>
            <a:r>
              <a:rPr lang="en-GB" sz="5400" b="1" dirty="0">
                <a:solidFill>
                  <a:schemeClr val="bg1"/>
                </a:solidFill>
                <a:latin typeface="Montserrat SemiBold" panose="00000700000000000000" pitchFamily="2" charset="0"/>
              </a:rPr>
              <a:t>Preparation </a:t>
            </a:r>
          </a:p>
        </p:txBody>
      </p:sp>
    </p:spTree>
    <p:extLst>
      <p:ext uri="{BB962C8B-B14F-4D97-AF65-F5344CB8AC3E}">
        <p14:creationId xmlns:p14="http://schemas.microsoft.com/office/powerpoint/2010/main" val="1582748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6">
            <a:extLst>
              <a:ext uri="{FF2B5EF4-FFF2-40B4-BE49-F238E27FC236}">
                <a16:creationId xmlns:a16="http://schemas.microsoft.com/office/drawing/2014/main" id="{3A95CAEB-92AF-FA73-2A73-7BA3143E7BAD}"/>
              </a:ext>
            </a:extLst>
          </p:cNvPr>
          <p:cNvGraphicFramePr>
            <a:graphicFrameLocks noGrp="1"/>
          </p:cNvGraphicFramePr>
          <p:nvPr/>
        </p:nvGraphicFramePr>
        <p:xfrm>
          <a:off x="361371" y="419099"/>
          <a:ext cx="16804413" cy="9671439"/>
        </p:xfrm>
        <a:graphic>
          <a:graphicData uri="http://schemas.openxmlformats.org/drawingml/2006/table">
            <a:tbl>
              <a:tblPr firstRow="1" bandRow="1">
                <a:tableStyleId>{5940675A-B579-460E-94D1-54222C63F5DA}</a:tableStyleId>
              </a:tblPr>
              <a:tblGrid>
                <a:gridCol w="4240124">
                  <a:extLst>
                    <a:ext uri="{9D8B030D-6E8A-4147-A177-3AD203B41FA5}">
                      <a16:colId xmlns:a16="http://schemas.microsoft.com/office/drawing/2014/main" val="2177051558"/>
                    </a:ext>
                  </a:extLst>
                </a:gridCol>
                <a:gridCol w="4173536">
                  <a:extLst>
                    <a:ext uri="{9D8B030D-6E8A-4147-A177-3AD203B41FA5}">
                      <a16:colId xmlns:a16="http://schemas.microsoft.com/office/drawing/2014/main" val="928484019"/>
                    </a:ext>
                  </a:extLst>
                </a:gridCol>
                <a:gridCol w="4500038">
                  <a:extLst>
                    <a:ext uri="{9D8B030D-6E8A-4147-A177-3AD203B41FA5}">
                      <a16:colId xmlns:a16="http://schemas.microsoft.com/office/drawing/2014/main" val="1772351769"/>
                    </a:ext>
                  </a:extLst>
                </a:gridCol>
                <a:gridCol w="3890717">
                  <a:extLst>
                    <a:ext uri="{9D8B030D-6E8A-4147-A177-3AD203B41FA5}">
                      <a16:colId xmlns:a16="http://schemas.microsoft.com/office/drawing/2014/main" val="3929577210"/>
                    </a:ext>
                  </a:extLst>
                </a:gridCol>
              </a:tblGrid>
              <a:tr h="1371600">
                <a:tc>
                  <a:txBody>
                    <a:bodyPr/>
                    <a:lstStyle/>
                    <a:p>
                      <a:r>
                        <a:rPr lang="en-GB" sz="4100" b="1" dirty="0">
                          <a:solidFill>
                            <a:srgbClr val="F56F20"/>
                          </a:solidFill>
                          <a:latin typeface="Montserrat" pitchFamily="2" charset="77"/>
                        </a:rPr>
                        <a:t>Key area</a:t>
                      </a:r>
                    </a:p>
                  </a:txBody>
                  <a:tcPr marL="137160" marR="137160" marT="68580" marB="68580"/>
                </a:tc>
                <a:tc>
                  <a:txBody>
                    <a:bodyPr/>
                    <a:lstStyle/>
                    <a:p>
                      <a:r>
                        <a:rPr lang="en-GB" sz="4100" b="1">
                          <a:solidFill>
                            <a:srgbClr val="F56F20"/>
                          </a:solidFill>
                          <a:latin typeface="Montserrat" pitchFamily="2" charset="77"/>
                        </a:rPr>
                        <a:t>What do you do? </a:t>
                      </a:r>
                    </a:p>
                  </a:txBody>
                  <a:tcPr marL="137160" marR="137160" marT="68580" marB="68580"/>
                </a:tc>
                <a:tc>
                  <a:txBody>
                    <a:bodyPr/>
                    <a:lstStyle/>
                    <a:p>
                      <a:r>
                        <a:rPr lang="en-GB" sz="4100" b="1">
                          <a:solidFill>
                            <a:srgbClr val="F56F20"/>
                          </a:solidFill>
                          <a:latin typeface="Montserrat" pitchFamily="2" charset="77"/>
                        </a:rPr>
                        <a:t>Evidence and Impact? </a:t>
                      </a:r>
                    </a:p>
                  </a:txBody>
                  <a:tcPr marL="137160" marR="137160" marT="68580" marB="68580"/>
                </a:tc>
                <a:tc>
                  <a:txBody>
                    <a:bodyPr/>
                    <a:lstStyle/>
                    <a:p>
                      <a:r>
                        <a:rPr lang="en-GB" sz="4100" b="1">
                          <a:solidFill>
                            <a:srgbClr val="F56F20"/>
                          </a:solidFill>
                          <a:latin typeface="Montserrat" pitchFamily="2" charset="77"/>
                        </a:rPr>
                        <a:t>Action needed?</a:t>
                      </a:r>
                    </a:p>
                  </a:txBody>
                  <a:tcPr marL="137160" marR="137160" marT="68580" marB="68580"/>
                </a:tc>
                <a:extLst>
                  <a:ext uri="{0D108BD9-81ED-4DB2-BD59-A6C34878D82A}">
                    <a16:rowId xmlns:a16="http://schemas.microsoft.com/office/drawing/2014/main" val="751340403"/>
                  </a:ext>
                </a:extLst>
              </a:tr>
              <a:tr h="164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rPr>
                        <a:t>The shared vision and values</a:t>
                      </a:r>
                    </a:p>
                    <a:p>
                      <a:endParaRPr lang="en-GB" sz="4100" b="0" dirty="0">
                        <a:latin typeface="Montserrat" pitchFamily="2" charset="77"/>
                      </a:endParaRPr>
                    </a:p>
                    <a:p>
                      <a:endParaRPr lang="en-GB" sz="4100" b="0" dirty="0">
                        <a:latin typeface="Montserrat" pitchFamily="2" charset="77"/>
                      </a:endParaRPr>
                    </a:p>
                  </a:txBody>
                  <a:tcPr marL="137160" marR="137160" marT="68580" marB="68580"/>
                </a:tc>
                <a:tc>
                  <a:txBody>
                    <a:bodyPr/>
                    <a:lstStyle/>
                    <a:p>
                      <a:endParaRPr lang="en-GB" sz="4100" dirty="0">
                        <a:latin typeface="Montserrat" pitchFamily="2" charset="77"/>
                      </a:endParaRPr>
                    </a:p>
                  </a:txBody>
                  <a:tcPr marL="137160" marR="137160" marT="68580" marB="68580"/>
                </a:tc>
                <a:tc>
                  <a:txBody>
                    <a:bodyPr/>
                    <a:lstStyle/>
                    <a:p>
                      <a:endParaRPr lang="en-GB" sz="4100">
                        <a:latin typeface="Montserrat" pitchFamily="2" charset="77"/>
                      </a:endParaRPr>
                    </a:p>
                  </a:txBody>
                  <a:tcPr marL="137160" marR="137160" marT="68580" marB="68580"/>
                </a:tc>
                <a:tc>
                  <a:txBody>
                    <a:bodyPr/>
                    <a:lstStyle/>
                    <a:p>
                      <a:endParaRPr lang="en-GB" sz="4100" dirty="0">
                        <a:latin typeface="Montserrat" pitchFamily="2" charset="77"/>
                      </a:endParaRPr>
                    </a:p>
                  </a:txBody>
                  <a:tcPr marL="137160" marR="137160" marT="68580" marB="68580"/>
                </a:tc>
                <a:extLst>
                  <a:ext uri="{0D108BD9-81ED-4DB2-BD59-A6C34878D82A}">
                    <a16:rowId xmlns:a16="http://schemas.microsoft.com/office/drawing/2014/main" val="2822251764"/>
                  </a:ext>
                </a:extLst>
              </a:tr>
              <a:tr h="1577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noProof="0">
                          <a:latin typeface="Montserrat" pitchFamily="2" charset="77"/>
                        </a:rPr>
                        <a:t>How do you work with People and Partners – staff recruitment/ staff retention/CPD </a:t>
                      </a:r>
                    </a:p>
                    <a:p>
                      <a:endParaRPr lang="en-GB" sz="4100" b="0">
                        <a:latin typeface="Montserrat" pitchFamily="2" charset="77"/>
                      </a:endParaRPr>
                    </a:p>
                  </a:txBody>
                  <a:tcPr marL="137160" marR="137160" marT="68580" marB="68580">
                    <a:noFill/>
                  </a:tcPr>
                </a:tc>
                <a:tc>
                  <a:txBody>
                    <a:bodyPr/>
                    <a:lstStyle/>
                    <a:p>
                      <a:endParaRPr lang="en-GB" sz="4100" dirty="0">
                        <a:latin typeface="Montserrat" pitchFamily="2" charset="77"/>
                      </a:endParaRPr>
                    </a:p>
                  </a:txBody>
                  <a:tcPr marL="137160" marR="137160" marT="68580" marB="68580">
                    <a:noFill/>
                  </a:tcPr>
                </a:tc>
                <a:tc>
                  <a:txBody>
                    <a:bodyPr/>
                    <a:lstStyle/>
                    <a:p>
                      <a:endParaRPr lang="en-GB" sz="4100" dirty="0">
                        <a:latin typeface="Montserrat" pitchFamily="2" charset="77"/>
                      </a:endParaRPr>
                    </a:p>
                  </a:txBody>
                  <a:tcPr marL="137160" marR="137160" marT="68580" marB="68580">
                    <a:noFill/>
                  </a:tcPr>
                </a:tc>
                <a:tc>
                  <a:txBody>
                    <a:bodyPr/>
                    <a:lstStyle/>
                    <a:p>
                      <a:endParaRPr lang="en-GB" sz="4100" dirty="0">
                        <a:latin typeface="Montserrat" pitchFamily="2" charset="77"/>
                      </a:endParaRPr>
                    </a:p>
                  </a:txBody>
                  <a:tcPr marL="137160" marR="137160" marT="68580" marB="68580">
                    <a:noFill/>
                  </a:tcPr>
                </a:tc>
                <a:extLst>
                  <a:ext uri="{0D108BD9-81ED-4DB2-BD59-A6C34878D82A}">
                    <a16:rowId xmlns:a16="http://schemas.microsoft.com/office/drawing/2014/main" val="2870338142"/>
                  </a:ext>
                </a:extLst>
              </a:tr>
              <a:tr h="11194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rPr>
                        <a:t>Your Leadership and management </a:t>
                      </a:r>
                    </a:p>
                  </a:txBody>
                  <a:tcPr marL="137160" marR="137160" marT="68580" marB="68580"/>
                </a:tc>
                <a:tc>
                  <a:txBody>
                    <a:bodyPr/>
                    <a:lstStyle/>
                    <a:p>
                      <a:endParaRPr lang="en-GB" sz="4100" dirty="0">
                        <a:latin typeface="Montserrat" pitchFamily="2" charset="77"/>
                      </a:endParaRPr>
                    </a:p>
                  </a:txBody>
                  <a:tcPr marL="137160" marR="137160" marT="68580" marB="68580"/>
                </a:tc>
                <a:tc>
                  <a:txBody>
                    <a:bodyPr/>
                    <a:lstStyle/>
                    <a:p>
                      <a:endParaRPr lang="en-GB" sz="4100">
                        <a:latin typeface="Montserrat" pitchFamily="2" charset="77"/>
                      </a:endParaRPr>
                    </a:p>
                  </a:txBody>
                  <a:tcPr marL="137160" marR="137160" marT="68580" marB="68580"/>
                </a:tc>
                <a:tc>
                  <a:txBody>
                    <a:bodyPr/>
                    <a:lstStyle/>
                    <a:p>
                      <a:endParaRPr lang="en-GB" sz="4100" dirty="0">
                        <a:latin typeface="Montserrat" pitchFamily="2" charset="77"/>
                      </a:endParaRPr>
                    </a:p>
                  </a:txBody>
                  <a:tcPr marL="137160" marR="137160" marT="68580" marB="68580"/>
                </a:tc>
                <a:extLst>
                  <a:ext uri="{0D108BD9-81ED-4DB2-BD59-A6C34878D82A}">
                    <a16:rowId xmlns:a16="http://schemas.microsoft.com/office/drawing/2014/main" val="3680753046"/>
                  </a:ext>
                </a:extLst>
              </a:tr>
              <a:tr h="1119516">
                <a:tc>
                  <a:txBody>
                    <a:bodyPr/>
                    <a:lstStyle/>
                    <a:p>
                      <a:r>
                        <a:rPr kumimoji="0" lang="en-US" sz="1800" b="0" i="0" u="none" strike="noStrike" kern="1200" cap="none" spc="0" normalizeH="0" baseline="0" noProof="0">
                          <a:ln>
                            <a:noFill/>
                          </a:ln>
                          <a:solidFill>
                            <a:prstClr val="black"/>
                          </a:solidFill>
                          <a:effectLst/>
                          <a:uLnTx/>
                          <a:uFillTx/>
                          <a:latin typeface="Montserrat" pitchFamily="2" charset="77"/>
                          <a:ea typeface="+mn-ea"/>
                          <a:cs typeface="+mn-cs"/>
                        </a:rPr>
                        <a:t>How do you improve your schools - impact</a:t>
                      </a:r>
                      <a:endParaRPr lang="en-GB" sz="1800" b="0">
                        <a:latin typeface="Montserrat" pitchFamily="2" charset="77"/>
                      </a:endParaRPr>
                    </a:p>
                  </a:txBody>
                  <a:tcPr marL="137160" marR="137160" marT="68580" marB="68580">
                    <a:noFill/>
                  </a:tcPr>
                </a:tc>
                <a:tc>
                  <a:txBody>
                    <a:bodyPr/>
                    <a:lstStyle/>
                    <a:p>
                      <a:endParaRPr lang="en-GB" sz="4100" dirty="0">
                        <a:latin typeface="Montserrat" pitchFamily="2" charset="77"/>
                      </a:endParaRPr>
                    </a:p>
                  </a:txBody>
                  <a:tcPr marL="137160" marR="137160" marT="68580" marB="68580">
                    <a:noFill/>
                  </a:tcPr>
                </a:tc>
                <a:tc>
                  <a:txBody>
                    <a:bodyPr/>
                    <a:lstStyle/>
                    <a:p>
                      <a:endParaRPr lang="en-GB" sz="4100">
                        <a:latin typeface="Montserrat" pitchFamily="2" charset="77"/>
                      </a:endParaRPr>
                    </a:p>
                  </a:txBody>
                  <a:tcPr marL="137160" marR="137160" marT="68580" marB="68580">
                    <a:noFill/>
                  </a:tcPr>
                </a:tc>
                <a:tc>
                  <a:txBody>
                    <a:bodyPr/>
                    <a:lstStyle/>
                    <a:p>
                      <a:endParaRPr lang="en-GB" sz="4100">
                        <a:latin typeface="Montserrat" pitchFamily="2" charset="77"/>
                      </a:endParaRPr>
                    </a:p>
                  </a:txBody>
                  <a:tcPr marL="137160" marR="137160" marT="68580" marB="68580">
                    <a:noFill/>
                  </a:tcPr>
                </a:tc>
                <a:extLst>
                  <a:ext uri="{0D108BD9-81ED-4DB2-BD59-A6C34878D82A}">
                    <a16:rowId xmlns:a16="http://schemas.microsoft.com/office/drawing/2014/main" val="2614175271"/>
                  </a:ext>
                </a:extLst>
              </a:tr>
              <a:tr h="1234440">
                <a:tc>
                  <a:txBody>
                    <a:bodyPr/>
                    <a:lstStyle/>
                    <a:p>
                      <a:r>
                        <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rPr>
                        <a:t>Curriculum and assessment </a:t>
                      </a:r>
                    </a:p>
                    <a:p>
                      <a:endPar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endParaRPr>
                    </a:p>
                    <a:p>
                      <a:endPar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endParaRPr>
                    </a:p>
                    <a:p>
                      <a:endParaRPr lang="en-GB" sz="1800" b="0" dirty="0">
                        <a:latin typeface="Montserrat" pitchFamily="2" charset="77"/>
                      </a:endParaRPr>
                    </a:p>
                  </a:txBody>
                  <a:tcPr marL="137160" marR="137160" marT="68580" marB="68580">
                    <a:noFill/>
                  </a:tcPr>
                </a:tc>
                <a:tc>
                  <a:txBody>
                    <a:bodyPr/>
                    <a:lstStyle/>
                    <a:p>
                      <a:endParaRPr lang="en-GB" sz="4100">
                        <a:latin typeface="Montserrat" pitchFamily="2" charset="77"/>
                      </a:endParaRPr>
                    </a:p>
                  </a:txBody>
                  <a:tcPr marL="137160" marR="137160" marT="68580" marB="68580">
                    <a:noFill/>
                  </a:tcPr>
                </a:tc>
                <a:tc>
                  <a:txBody>
                    <a:bodyPr/>
                    <a:lstStyle/>
                    <a:p>
                      <a:endParaRPr lang="en-GB" sz="4100">
                        <a:latin typeface="Montserrat" pitchFamily="2" charset="77"/>
                      </a:endParaRPr>
                    </a:p>
                  </a:txBody>
                  <a:tcPr marL="137160" marR="137160" marT="68580" marB="68580">
                    <a:noFill/>
                  </a:tcPr>
                </a:tc>
                <a:tc>
                  <a:txBody>
                    <a:bodyPr/>
                    <a:lstStyle/>
                    <a:p>
                      <a:endParaRPr lang="en-GB" sz="4100">
                        <a:latin typeface="Montserrat" pitchFamily="2" charset="77"/>
                      </a:endParaRPr>
                    </a:p>
                  </a:txBody>
                  <a:tcPr marL="137160" marR="137160" marT="68580" marB="68580">
                    <a:noFill/>
                  </a:tcPr>
                </a:tc>
                <a:extLst>
                  <a:ext uri="{0D108BD9-81ED-4DB2-BD59-A6C34878D82A}">
                    <a16:rowId xmlns:a16="http://schemas.microsoft.com/office/drawing/2014/main" val="1188627267"/>
                  </a:ext>
                </a:extLst>
              </a:tr>
              <a:tr h="1234440">
                <a:tc>
                  <a:txBody>
                    <a:bodyPr/>
                    <a:lstStyle/>
                    <a:p>
                      <a:r>
                        <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rPr>
                        <a:t>Governance</a:t>
                      </a:r>
                    </a:p>
                    <a:p>
                      <a:endPar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endParaRPr>
                    </a:p>
                    <a:p>
                      <a:endPar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endParaRPr>
                    </a:p>
                    <a:p>
                      <a:endPar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37160" marR="137160" marT="68580" marB="68580">
                    <a:noFill/>
                  </a:tcPr>
                </a:tc>
                <a:tc>
                  <a:txBody>
                    <a:bodyPr/>
                    <a:lstStyle/>
                    <a:p>
                      <a:endParaRPr lang="en-GB" sz="4100">
                        <a:latin typeface="Montserrat" pitchFamily="2" charset="77"/>
                      </a:endParaRPr>
                    </a:p>
                  </a:txBody>
                  <a:tcPr marL="137160" marR="137160" marT="68580" marB="68580">
                    <a:noFill/>
                  </a:tcPr>
                </a:tc>
                <a:tc>
                  <a:txBody>
                    <a:bodyPr/>
                    <a:lstStyle/>
                    <a:p>
                      <a:endParaRPr lang="en-GB" sz="4100">
                        <a:latin typeface="Montserrat" pitchFamily="2" charset="77"/>
                      </a:endParaRPr>
                    </a:p>
                  </a:txBody>
                  <a:tcPr marL="137160" marR="137160" marT="68580" marB="68580">
                    <a:noFill/>
                  </a:tcPr>
                </a:tc>
                <a:tc>
                  <a:txBody>
                    <a:bodyPr/>
                    <a:lstStyle/>
                    <a:p>
                      <a:endParaRPr lang="en-GB" sz="4100">
                        <a:latin typeface="Montserrat" pitchFamily="2" charset="77"/>
                      </a:endParaRPr>
                    </a:p>
                  </a:txBody>
                  <a:tcPr marL="137160" marR="137160" marT="68580" marB="68580">
                    <a:noFill/>
                  </a:tcPr>
                </a:tc>
                <a:extLst>
                  <a:ext uri="{0D108BD9-81ED-4DB2-BD59-A6C34878D82A}">
                    <a16:rowId xmlns:a16="http://schemas.microsoft.com/office/drawing/2014/main" val="263430574"/>
                  </a:ext>
                </a:extLst>
              </a:tr>
              <a:tr h="1508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Montserrat" pitchFamily="2" charset="77"/>
                          <a:ea typeface="+mn-ea"/>
                          <a:cs typeface="+mn-cs"/>
                        </a:rPr>
                        <a:t>Behaviour</a:t>
                      </a:r>
                      <a:r>
                        <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rPr>
                        <a:t> and attitudes at your schools</a:t>
                      </a:r>
                    </a:p>
                    <a:p>
                      <a:endParaRPr lang="en-GB" sz="1800" b="0" dirty="0">
                        <a:latin typeface="Montserrat" pitchFamily="2" charset="77"/>
                      </a:endParaRPr>
                    </a:p>
                    <a:p>
                      <a:endParaRPr lang="en-GB" sz="1800" b="0" dirty="0">
                        <a:latin typeface="Montserrat" pitchFamily="2" charset="77"/>
                      </a:endParaRPr>
                    </a:p>
                    <a:p>
                      <a:endParaRPr lang="en-GB" sz="1800" b="0" dirty="0">
                        <a:latin typeface="Montserrat" pitchFamily="2" charset="77"/>
                      </a:endParaRPr>
                    </a:p>
                  </a:txBody>
                  <a:tcPr marL="137160" marR="137160" marT="68580" marB="68580"/>
                </a:tc>
                <a:tc>
                  <a:txBody>
                    <a:bodyPr/>
                    <a:lstStyle/>
                    <a:p>
                      <a:endParaRPr lang="en-GB" sz="4100">
                        <a:latin typeface="Montserrat" pitchFamily="2" charset="77"/>
                      </a:endParaRPr>
                    </a:p>
                  </a:txBody>
                  <a:tcPr marL="137160" marR="137160" marT="68580" marB="68580"/>
                </a:tc>
                <a:tc>
                  <a:txBody>
                    <a:bodyPr/>
                    <a:lstStyle/>
                    <a:p>
                      <a:endParaRPr lang="en-GB" sz="4100">
                        <a:latin typeface="Montserrat" pitchFamily="2" charset="77"/>
                      </a:endParaRPr>
                    </a:p>
                  </a:txBody>
                  <a:tcPr marL="137160" marR="137160" marT="68580" marB="68580"/>
                </a:tc>
                <a:tc>
                  <a:txBody>
                    <a:bodyPr/>
                    <a:lstStyle/>
                    <a:p>
                      <a:endParaRPr lang="en-GB" sz="4100" dirty="0">
                        <a:latin typeface="Montserrat" pitchFamily="2" charset="77"/>
                      </a:endParaRPr>
                    </a:p>
                  </a:txBody>
                  <a:tcPr marL="137160" marR="137160" marT="68580" marB="68580"/>
                </a:tc>
                <a:extLst>
                  <a:ext uri="{0D108BD9-81ED-4DB2-BD59-A6C34878D82A}">
                    <a16:rowId xmlns:a16="http://schemas.microsoft.com/office/drawing/2014/main" val="1961280515"/>
                  </a:ext>
                </a:extLst>
              </a:tr>
            </a:tbl>
          </a:graphicData>
        </a:graphic>
      </p:graphicFrame>
    </p:spTree>
    <p:extLst>
      <p:ext uri="{BB962C8B-B14F-4D97-AF65-F5344CB8AC3E}">
        <p14:creationId xmlns:p14="http://schemas.microsoft.com/office/powerpoint/2010/main" val="2353435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E821D-3FF7-48C1-4E60-9281F2450574}"/>
              </a:ext>
            </a:extLst>
          </p:cNvPr>
          <p:cNvSpPr txBox="1"/>
          <p:nvPr/>
        </p:nvSpPr>
        <p:spPr>
          <a:xfrm>
            <a:off x="945212" y="4026257"/>
            <a:ext cx="9142011" cy="1615827"/>
          </a:xfrm>
          <a:prstGeom prst="rect">
            <a:avLst/>
          </a:prstGeom>
          <a:noFill/>
        </p:spPr>
        <p:txBody>
          <a:bodyPr wrap="square">
            <a:spAutoFit/>
          </a:bodyPr>
          <a:lstStyle/>
          <a:p>
            <a:pPr defTabSz="1371600">
              <a:defRPr/>
            </a:pPr>
            <a:r>
              <a:rPr lang="en-GB" sz="9900">
                <a:solidFill>
                  <a:prstClr val="white"/>
                </a:solidFill>
                <a:latin typeface="Playfair Display" pitchFamily="2" charset="77"/>
              </a:rPr>
              <a:t>Questions?</a:t>
            </a:r>
          </a:p>
        </p:txBody>
      </p:sp>
    </p:spTree>
    <p:extLst>
      <p:ext uri="{BB962C8B-B14F-4D97-AF65-F5344CB8AC3E}">
        <p14:creationId xmlns:p14="http://schemas.microsoft.com/office/powerpoint/2010/main" val="208204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705541" y="2608665"/>
            <a:ext cx="5246370" cy="5246370"/>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a:stretch>
            </a:blipFill>
          </p:spPr>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8FC148"/>
            </a:solidFill>
          </p:spPr>
        </p:sp>
      </p:grpSp>
      <p:sp>
        <p:nvSpPr>
          <p:cNvPr id="5" name="AutoShape 5"/>
          <p:cNvSpPr/>
          <p:nvPr/>
        </p:nvSpPr>
        <p:spPr>
          <a:xfrm>
            <a:off x="383791" y="4281683"/>
            <a:ext cx="6492240" cy="0"/>
          </a:xfrm>
          <a:prstGeom prst="line">
            <a:avLst/>
          </a:prstGeom>
          <a:ln w="95250" cap="flat">
            <a:solidFill>
              <a:srgbClr val="C8D952"/>
            </a:solidFill>
            <a:prstDash val="solid"/>
            <a:headEnd type="none" w="sm" len="sm"/>
            <a:tailEnd type="none" w="sm" len="sm"/>
          </a:ln>
        </p:spPr>
      </p:sp>
      <p:sp>
        <p:nvSpPr>
          <p:cNvPr id="6" name="TextBox 6"/>
          <p:cNvSpPr txBox="1"/>
          <p:nvPr/>
        </p:nvSpPr>
        <p:spPr>
          <a:xfrm>
            <a:off x="383791" y="5155650"/>
            <a:ext cx="11066468" cy="3684270"/>
          </a:xfrm>
          <a:prstGeom prst="rect">
            <a:avLst/>
          </a:prstGeom>
        </p:spPr>
        <p:txBody>
          <a:bodyPr lIns="0" tIns="0" rIns="0" bIns="0" rtlCol="0" anchor="t">
            <a:spAutoFit/>
          </a:bodyPr>
          <a:lstStyle/>
          <a:p>
            <a:pPr>
              <a:lnSpc>
                <a:spcPts val="5880"/>
              </a:lnSpc>
            </a:pPr>
            <a:r>
              <a:rPr lang="en-US" sz="4200">
                <a:solidFill>
                  <a:srgbClr val="000000"/>
                </a:solidFill>
                <a:latin typeface="Open Sans"/>
              </a:rPr>
              <a:t>Tim Cropper-Williams</a:t>
            </a:r>
          </a:p>
          <a:p>
            <a:pPr>
              <a:lnSpc>
                <a:spcPts val="5880"/>
              </a:lnSpc>
            </a:pPr>
            <a:r>
              <a:rPr lang="en-US" sz="4200">
                <a:solidFill>
                  <a:srgbClr val="000000"/>
                </a:solidFill>
                <a:latin typeface="Open Sans"/>
              </a:rPr>
              <a:t>Senior Product Manager for IRIS Education</a:t>
            </a:r>
          </a:p>
          <a:p>
            <a:pPr>
              <a:lnSpc>
                <a:spcPts val="5880"/>
              </a:lnSpc>
            </a:pPr>
            <a:r>
              <a:rPr lang="en-US" sz="4200">
                <a:solidFill>
                  <a:srgbClr val="000000"/>
                </a:solidFill>
                <a:latin typeface="Open Sans"/>
              </a:rPr>
              <a:t>IRIS Software Group</a:t>
            </a:r>
          </a:p>
          <a:p>
            <a:pPr>
              <a:lnSpc>
                <a:spcPts val="5880"/>
              </a:lnSpc>
            </a:pPr>
            <a:endParaRPr lang="en-US" sz="4200">
              <a:solidFill>
                <a:srgbClr val="000000"/>
              </a:solidFill>
              <a:latin typeface="Open Sans"/>
            </a:endParaRPr>
          </a:p>
          <a:p>
            <a:pPr>
              <a:lnSpc>
                <a:spcPts val="5880"/>
              </a:lnSpc>
            </a:pPr>
            <a:endParaRPr lang="en-US" sz="4200">
              <a:solidFill>
                <a:srgbClr val="000000"/>
              </a:solidFill>
              <a:latin typeface="Open Sans"/>
            </a:endParaRP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97049" y="8571720"/>
            <a:ext cx="7254862" cy="1373160"/>
          </a:xfrm>
          <a:prstGeom prst="rect">
            <a:avLst/>
          </a:prstGeom>
        </p:spPr>
      </p:pic>
      <p:sp>
        <p:nvSpPr>
          <p:cNvPr id="8" name="TextBox 8"/>
          <p:cNvSpPr txBox="1"/>
          <p:nvPr/>
        </p:nvSpPr>
        <p:spPr>
          <a:xfrm>
            <a:off x="383791" y="1152525"/>
            <a:ext cx="12074384" cy="1657985"/>
          </a:xfrm>
          <a:prstGeom prst="rect">
            <a:avLst/>
          </a:prstGeom>
        </p:spPr>
        <p:txBody>
          <a:bodyPr lIns="0" tIns="0" rIns="0" bIns="0" rtlCol="0" anchor="t">
            <a:spAutoFit/>
          </a:bodyPr>
          <a:lstStyle/>
          <a:p>
            <a:pPr>
              <a:lnSpc>
                <a:spcPts val="6399"/>
              </a:lnSpc>
            </a:pPr>
            <a:r>
              <a:rPr lang="en-US" sz="6399">
                <a:solidFill>
                  <a:srgbClr val="000000"/>
                </a:solidFill>
                <a:latin typeface="Open Sans Extra Bold"/>
              </a:rPr>
              <a:t>REVOLUTIONISING TRUST WIDE REPORTING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705541" y="2608665"/>
            <a:ext cx="5246370" cy="5246370"/>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a:stretch>
            </a:blipFill>
          </p:spPr>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8FC148"/>
            </a:solidFill>
          </p:spPr>
        </p:sp>
      </p:grpSp>
      <p:sp>
        <p:nvSpPr>
          <p:cNvPr id="5" name="AutoShape 5"/>
          <p:cNvSpPr/>
          <p:nvPr/>
        </p:nvSpPr>
        <p:spPr>
          <a:xfrm>
            <a:off x="383791" y="4281683"/>
            <a:ext cx="6492240" cy="0"/>
          </a:xfrm>
          <a:prstGeom prst="line">
            <a:avLst/>
          </a:prstGeom>
          <a:ln w="95250" cap="flat">
            <a:solidFill>
              <a:srgbClr val="C8D952"/>
            </a:solidFill>
            <a:prstDash val="solid"/>
            <a:headEnd type="none" w="sm" len="sm"/>
            <a:tailEnd type="none" w="sm" len="sm"/>
          </a:ln>
        </p:spPr>
      </p:sp>
      <p:sp>
        <p:nvSpPr>
          <p:cNvPr id="6" name="TextBox 6"/>
          <p:cNvSpPr txBox="1"/>
          <p:nvPr/>
        </p:nvSpPr>
        <p:spPr>
          <a:xfrm>
            <a:off x="383791" y="5155650"/>
            <a:ext cx="11066468" cy="4427220"/>
          </a:xfrm>
          <a:prstGeom prst="rect">
            <a:avLst/>
          </a:prstGeom>
        </p:spPr>
        <p:txBody>
          <a:bodyPr lIns="0" tIns="0" rIns="0" bIns="0" rtlCol="0" anchor="t">
            <a:spAutoFit/>
          </a:bodyPr>
          <a:lstStyle/>
          <a:p>
            <a:pPr>
              <a:lnSpc>
                <a:spcPts val="5880"/>
              </a:lnSpc>
            </a:pPr>
            <a:r>
              <a:rPr lang="en-US" sz="4200">
                <a:solidFill>
                  <a:srgbClr val="000000"/>
                </a:solidFill>
                <a:latin typeface="Open Sans"/>
              </a:rPr>
              <a:t>Gulcin Sesli</a:t>
            </a:r>
          </a:p>
          <a:p>
            <a:pPr>
              <a:lnSpc>
                <a:spcPts val="5880"/>
              </a:lnSpc>
            </a:pPr>
            <a:r>
              <a:rPr lang="en-US" sz="4200">
                <a:solidFill>
                  <a:srgbClr val="000000"/>
                </a:solidFill>
                <a:latin typeface="Open Sans"/>
              </a:rPr>
              <a:t>Co CEO</a:t>
            </a:r>
          </a:p>
          <a:p>
            <a:pPr>
              <a:lnSpc>
                <a:spcPts val="5880"/>
              </a:lnSpc>
            </a:pPr>
            <a:r>
              <a:rPr lang="en-US" sz="4200">
                <a:solidFill>
                  <a:srgbClr val="000000"/>
                </a:solidFill>
                <a:latin typeface="Open Sans"/>
              </a:rPr>
              <a:t>The Spring Partnership Trust</a:t>
            </a:r>
          </a:p>
          <a:p>
            <a:pPr>
              <a:lnSpc>
                <a:spcPts val="5880"/>
              </a:lnSpc>
            </a:pPr>
            <a:endParaRPr lang="en-US" sz="4200">
              <a:solidFill>
                <a:srgbClr val="000000"/>
              </a:solidFill>
              <a:latin typeface="Open Sans"/>
            </a:endParaRPr>
          </a:p>
          <a:p>
            <a:pPr>
              <a:lnSpc>
                <a:spcPts val="5880"/>
              </a:lnSpc>
            </a:pPr>
            <a:endParaRPr lang="en-US" sz="4200">
              <a:solidFill>
                <a:srgbClr val="000000"/>
              </a:solidFill>
              <a:latin typeface="Open Sans"/>
            </a:endParaRPr>
          </a:p>
          <a:p>
            <a:pPr>
              <a:lnSpc>
                <a:spcPts val="5880"/>
              </a:lnSpc>
            </a:pPr>
            <a:endParaRPr lang="en-US" sz="4200">
              <a:solidFill>
                <a:srgbClr val="000000"/>
              </a:solidFill>
              <a:latin typeface="Open Sans"/>
            </a:endParaRPr>
          </a:p>
        </p:txBody>
      </p:sp>
      <p:sp>
        <p:nvSpPr>
          <p:cNvPr id="7" name="TextBox 7"/>
          <p:cNvSpPr txBox="1"/>
          <p:nvPr/>
        </p:nvSpPr>
        <p:spPr>
          <a:xfrm>
            <a:off x="383791" y="1152525"/>
            <a:ext cx="12074384" cy="1657985"/>
          </a:xfrm>
          <a:prstGeom prst="rect">
            <a:avLst/>
          </a:prstGeom>
        </p:spPr>
        <p:txBody>
          <a:bodyPr lIns="0" tIns="0" rIns="0" bIns="0" rtlCol="0" anchor="t">
            <a:spAutoFit/>
          </a:bodyPr>
          <a:lstStyle/>
          <a:p>
            <a:pPr>
              <a:lnSpc>
                <a:spcPts val="6399"/>
              </a:lnSpc>
            </a:pPr>
            <a:r>
              <a:rPr lang="en-US" sz="6399">
                <a:solidFill>
                  <a:srgbClr val="000000"/>
                </a:solidFill>
                <a:latin typeface="Open Sans Extra Bold"/>
              </a:rPr>
              <a:t>SOCIAL MOBILITY - BEING THE 'DIFFERENCE MAKERS'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3791" y="4281683"/>
            <a:ext cx="6492240" cy="0"/>
          </a:xfrm>
          <a:prstGeom prst="line">
            <a:avLst/>
          </a:prstGeom>
          <a:ln w="95250" cap="flat">
            <a:solidFill>
              <a:srgbClr val="C8D952"/>
            </a:solidFill>
            <a:prstDash val="solid"/>
            <a:headEnd type="none" w="sm" len="sm"/>
            <a:tailEnd type="none" w="sm" len="sm"/>
          </a:ln>
        </p:spPr>
      </p:sp>
      <p:sp>
        <p:nvSpPr>
          <p:cNvPr id="3" name="TextBox 3"/>
          <p:cNvSpPr txBox="1"/>
          <p:nvPr/>
        </p:nvSpPr>
        <p:spPr>
          <a:xfrm>
            <a:off x="383791" y="5155650"/>
            <a:ext cx="11066468" cy="2941320"/>
          </a:xfrm>
          <a:prstGeom prst="rect">
            <a:avLst/>
          </a:prstGeom>
        </p:spPr>
        <p:txBody>
          <a:bodyPr lIns="0" tIns="0" rIns="0" bIns="0" rtlCol="0" anchor="t">
            <a:spAutoFit/>
          </a:bodyPr>
          <a:lstStyle/>
          <a:p>
            <a:pPr>
              <a:lnSpc>
                <a:spcPts val="5880"/>
              </a:lnSpc>
            </a:pPr>
            <a:r>
              <a:rPr lang="en-US" sz="4200">
                <a:solidFill>
                  <a:srgbClr val="000000"/>
                </a:solidFill>
                <a:latin typeface="Open Sans"/>
              </a:rPr>
              <a:t>Apple Education</a:t>
            </a:r>
          </a:p>
          <a:p>
            <a:pPr>
              <a:lnSpc>
                <a:spcPts val="5880"/>
              </a:lnSpc>
            </a:pPr>
            <a:endParaRPr lang="en-US" sz="4200">
              <a:solidFill>
                <a:srgbClr val="000000"/>
              </a:solidFill>
              <a:latin typeface="Open Sans"/>
            </a:endParaRPr>
          </a:p>
          <a:p>
            <a:pPr>
              <a:lnSpc>
                <a:spcPts val="5880"/>
              </a:lnSpc>
            </a:pPr>
            <a:endParaRPr lang="en-US" sz="4200">
              <a:solidFill>
                <a:srgbClr val="000000"/>
              </a:solidFill>
              <a:latin typeface="Open Sans"/>
            </a:endParaRPr>
          </a:p>
          <a:p>
            <a:pPr>
              <a:lnSpc>
                <a:spcPts val="5880"/>
              </a:lnSpc>
            </a:pPr>
            <a:endParaRPr lang="en-US" sz="4200">
              <a:solidFill>
                <a:srgbClr val="000000"/>
              </a:solidFill>
              <a:latin typeface="Open Sans"/>
            </a:endParaRPr>
          </a:p>
        </p:txBody>
      </p:sp>
      <p:sp>
        <p:nvSpPr>
          <p:cNvPr id="4" name="TextBox 4"/>
          <p:cNvSpPr txBox="1"/>
          <p:nvPr/>
        </p:nvSpPr>
        <p:spPr>
          <a:xfrm>
            <a:off x="383791" y="1152525"/>
            <a:ext cx="12074384" cy="2467610"/>
          </a:xfrm>
          <a:prstGeom prst="rect">
            <a:avLst/>
          </a:prstGeom>
        </p:spPr>
        <p:txBody>
          <a:bodyPr lIns="0" tIns="0" rIns="0" bIns="0" rtlCol="0" anchor="t">
            <a:spAutoFit/>
          </a:bodyPr>
          <a:lstStyle/>
          <a:p>
            <a:pPr>
              <a:lnSpc>
                <a:spcPts val="6399"/>
              </a:lnSpc>
            </a:pPr>
            <a:r>
              <a:rPr lang="en-US" sz="6399">
                <a:solidFill>
                  <a:srgbClr val="000000"/>
                </a:solidFill>
                <a:latin typeface="Open Sans Extra Bold"/>
              </a:rPr>
              <a:t>Opportunity of Technology in Education with Apple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300036" y="3658178"/>
            <a:ext cx="4649487" cy="4649487"/>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a:stretch>
            </a:blipFill>
          </p:spPr>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8FC148"/>
            </a:solidFill>
          </p:spPr>
        </p:sp>
      </p:grpSp>
      <p:sp>
        <p:nvSpPr>
          <p:cNvPr id="5" name="AutoShape 5"/>
          <p:cNvSpPr/>
          <p:nvPr/>
        </p:nvSpPr>
        <p:spPr>
          <a:xfrm>
            <a:off x="383791" y="4281683"/>
            <a:ext cx="6492240" cy="0"/>
          </a:xfrm>
          <a:prstGeom prst="line">
            <a:avLst/>
          </a:prstGeom>
          <a:ln w="95250" cap="flat">
            <a:solidFill>
              <a:srgbClr val="C8D952"/>
            </a:solidFill>
            <a:prstDash val="solid"/>
            <a:headEnd type="none" w="sm" len="sm"/>
            <a:tailEnd type="none" w="sm" len="sm"/>
          </a:ln>
        </p:spPr>
      </p:sp>
      <p:grpSp>
        <p:nvGrpSpPr>
          <p:cNvPr id="6" name="Group 6"/>
          <p:cNvGrpSpPr>
            <a:grpSpLocks noChangeAspect="1"/>
          </p:cNvGrpSpPr>
          <p:nvPr/>
        </p:nvGrpSpPr>
        <p:grpSpPr>
          <a:xfrm>
            <a:off x="13273167" y="3658178"/>
            <a:ext cx="4649487" cy="4649487"/>
            <a:chOff x="0" y="0"/>
            <a:chExt cx="6350000" cy="6350000"/>
          </a:xfrm>
        </p:grpSpPr>
        <p:sp>
          <p:nvSpPr>
            <p:cNvPr id="7" name="Freeform 7"/>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stretch>
                <a:fillRect/>
              </a:stretch>
            </a:blipFill>
          </p:spPr>
        </p:sp>
        <p:sp>
          <p:nvSpPr>
            <p:cNvPr id="8" name="Freeform 8"/>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8FC148"/>
            </a:solidFill>
          </p:spPr>
        </p:sp>
      </p:grpSp>
      <p:sp>
        <p:nvSpPr>
          <p:cNvPr id="9" name="TextBox 9"/>
          <p:cNvSpPr txBox="1"/>
          <p:nvPr/>
        </p:nvSpPr>
        <p:spPr>
          <a:xfrm>
            <a:off x="383791" y="4957958"/>
            <a:ext cx="11066468" cy="8884920"/>
          </a:xfrm>
          <a:prstGeom prst="rect">
            <a:avLst/>
          </a:prstGeom>
        </p:spPr>
        <p:txBody>
          <a:bodyPr lIns="0" tIns="0" rIns="0" bIns="0" rtlCol="0" anchor="t">
            <a:spAutoFit/>
          </a:bodyPr>
          <a:lstStyle/>
          <a:p>
            <a:pPr>
              <a:lnSpc>
                <a:spcPts val="5880"/>
              </a:lnSpc>
            </a:pPr>
            <a:r>
              <a:rPr lang="en-US" sz="4200">
                <a:solidFill>
                  <a:srgbClr val="000000"/>
                </a:solidFill>
                <a:latin typeface="Open Sans"/>
              </a:rPr>
              <a:t>Antony Wambua</a:t>
            </a:r>
          </a:p>
          <a:p>
            <a:pPr>
              <a:lnSpc>
                <a:spcPts val="5880"/>
              </a:lnSpc>
            </a:pPr>
            <a:r>
              <a:rPr lang="en-US" sz="4200">
                <a:solidFill>
                  <a:srgbClr val="000000"/>
                </a:solidFill>
                <a:latin typeface="Open Sans"/>
              </a:rPr>
              <a:t>COO</a:t>
            </a:r>
          </a:p>
          <a:p>
            <a:pPr>
              <a:lnSpc>
                <a:spcPts val="5880"/>
              </a:lnSpc>
            </a:pPr>
            <a:r>
              <a:rPr lang="en-US" sz="4200">
                <a:solidFill>
                  <a:srgbClr val="000000"/>
                </a:solidFill>
                <a:latin typeface="Open Sans"/>
              </a:rPr>
              <a:t>Applicaa Ltd</a:t>
            </a:r>
          </a:p>
          <a:p>
            <a:pPr>
              <a:lnSpc>
                <a:spcPts val="5880"/>
              </a:lnSpc>
            </a:pPr>
            <a:endParaRPr lang="en-US" sz="4200">
              <a:solidFill>
                <a:srgbClr val="000000"/>
              </a:solidFill>
              <a:latin typeface="Open Sans"/>
            </a:endParaRPr>
          </a:p>
          <a:p>
            <a:pPr>
              <a:lnSpc>
                <a:spcPts val="5880"/>
              </a:lnSpc>
            </a:pPr>
            <a:r>
              <a:rPr lang="en-US" sz="4200">
                <a:solidFill>
                  <a:srgbClr val="000000"/>
                </a:solidFill>
                <a:latin typeface="Open Sans"/>
              </a:rPr>
              <a:t>Elaine Harper</a:t>
            </a:r>
          </a:p>
          <a:p>
            <a:pPr>
              <a:lnSpc>
                <a:spcPts val="5880"/>
              </a:lnSpc>
            </a:pPr>
            <a:r>
              <a:rPr lang="en-US" sz="4200">
                <a:solidFill>
                  <a:srgbClr val="000000"/>
                </a:solidFill>
                <a:latin typeface="Open Sans"/>
              </a:rPr>
              <a:t>Data Manager</a:t>
            </a:r>
          </a:p>
          <a:p>
            <a:pPr>
              <a:lnSpc>
                <a:spcPts val="5880"/>
              </a:lnSpc>
            </a:pPr>
            <a:r>
              <a:rPr lang="en-US" sz="4200">
                <a:solidFill>
                  <a:srgbClr val="000000"/>
                </a:solidFill>
                <a:latin typeface="Open Sans"/>
              </a:rPr>
              <a:t>The Leigh Academies Trust</a:t>
            </a:r>
          </a:p>
          <a:p>
            <a:pPr>
              <a:lnSpc>
                <a:spcPts val="5880"/>
              </a:lnSpc>
            </a:pPr>
            <a:endParaRPr lang="en-US" sz="4200">
              <a:solidFill>
                <a:srgbClr val="000000"/>
              </a:solidFill>
              <a:latin typeface="Open Sans"/>
            </a:endParaRPr>
          </a:p>
          <a:p>
            <a:pPr>
              <a:lnSpc>
                <a:spcPts val="5880"/>
              </a:lnSpc>
            </a:pPr>
            <a:endParaRPr lang="en-US" sz="4200">
              <a:solidFill>
                <a:srgbClr val="000000"/>
              </a:solidFill>
              <a:latin typeface="Open Sans"/>
            </a:endParaRPr>
          </a:p>
          <a:p>
            <a:pPr>
              <a:lnSpc>
                <a:spcPts val="5880"/>
              </a:lnSpc>
            </a:pPr>
            <a:endParaRPr lang="en-US" sz="4200">
              <a:solidFill>
                <a:srgbClr val="000000"/>
              </a:solidFill>
              <a:latin typeface="Open Sans"/>
            </a:endParaRPr>
          </a:p>
          <a:p>
            <a:pPr>
              <a:lnSpc>
                <a:spcPts val="5880"/>
              </a:lnSpc>
            </a:pPr>
            <a:endParaRPr lang="en-US" sz="4200">
              <a:solidFill>
                <a:srgbClr val="000000"/>
              </a:solidFill>
              <a:latin typeface="Open Sans"/>
            </a:endParaRPr>
          </a:p>
          <a:p>
            <a:pPr>
              <a:lnSpc>
                <a:spcPts val="5880"/>
              </a:lnSpc>
            </a:pPr>
            <a:endParaRPr lang="en-US" sz="4200">
              <a:solidFill>
                <a:srgbClr val="000000"/>
              </a:solidFill>
              <a:latin typeface="Open Sans"/>
            </a:endParaRPr>
          </a:p>
        </p:txBody>
      </p:sp>
      <p:sp>
        <p:nvSpPr>
          <p:cNvPr id="10" name="TextBox 10"/>
          <p:cNvSpPr txBox="1"/>
          <p:nvPr/>
        </p:nvSpPr>
        <p:spPr>
          <a:xfrm>
            <a:off x="383791" y="1152525"/>
            <a:ext cx="17538863" cy="2467610"/>
          </a:xfrm>
          <a:prstGeom prst="rect">
            <a:avLst/>
          </a:prstGeom>
        </p:spPr>
        <p:txBody>
          <a:bodyPr lIns="0" tIns="0" rIns="0" bIns="0" rtlCol="0" anchor="t">
            <a:spAutoFit/>
          </a:bodyPr>
          <a:lstStyle/>
          <a:p>
            <a:pPr>
              <a:lnSpc>
                <a:spcPts val="6399"/>
              </a:lnSpc>
            </a:pPr>
            <a:r>
              <a:rPr lang="en-US" sz="6399">
                <a:solidFill>
                  <a:srgbClr val="000000"/>
                </a:solidFill>
                <a:latin typeface="Open Sans Extra Bold"/>
              </a:rPr>
              <a:t>COULD YOUR ADMISSIONS PROCESS BE HURTING YOUR TRUST PERFORMANCE AND GROWTH?</a:t>
            </a:r>
          </a:p>
        </p:txBody>
      </p:sp>
      <p:pic>
        <p:nvPicPr>
          <p:cNvPr id="11" name="Picture 11"/>
          <p:cNvPicPr>
            <a:picLocks noChangeAspect="1"/>
          </p:cNvPicPr>
          <p:nvPr/>
        </p:nvPicPr>
        <p:blipFill>
          <a:blip r:embed="rId4"/>
          <a:srcRect/>
          <a:stretch>
            <a:fillRect/>
          </a:stretch>
        </p:blipFill>
        <p:spPr>
          <a:xfrm>
            <a:off x="14600554" y="8673105"/>
            <a:ext cx="3687329" cy="184366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7"/>
          <p:cNvPicPr preferRelativeResize="0"/>
          <p:nvPr/>
        </p:nvPicPr>
        <p:blipFill>
          <a:blip r:embed="rId3">
            <a:alphaModFix/>
          </a:blip>
          <a:stretch>
            <a:fillRect/>
          </a:stretch>
        </p:blipFill>
        <p:spPr>
          <a:xfrm>
            <a:off x="0" y="0"/>
            <a:ext cx="18287980" cy="10287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8"/>
          <p:cNvPicPr preferRelativeResize="0"/>
          <p:nvPr/>
        </p:nvPicPr>
        <p:blipFill>
          <a:blip r:embed="rId3">
            <a:alphaModFix/>
          </a:blip>
          <a:stretch>
            <a:fillRect/>
          </a:stretch>
        </p:blipFill>
        <p:spPr>
          <a:xfrm>
            <a:off x="0" y="1"/>
            <a:ext cx="18288000" cy="1028701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9"/>
          <p:cNvPicPr preferRelativeResize="0"/>
          <p:nvPr/>
        </p:nvPicPr>
        <p:blipFill>
          <a:blip r:embed="rId3">
            <a:alphaModFix/>
          </a:blip>
          <a:stretch>
            <a:fillRect/>
          </a:stretch>
        </p:blipFill>
        <p:spPr>
          <a:xfrm>
            <a:off x="0" y="1"/>
            <a:ext cx="18288000" cy="1028701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509292" cy="754646"/>
            <a:chOff x="0" y="0"/>
            <a:chExt cx="812800" cy="406400"/>
          </a:xfrm>
        </p:grpSpPr>
        <p:sp>
          <p:nvSpPr>
            <p:cNvPr id="3" name="Freeform 3"/>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C148"/>
            </a:solidFill>
          </p:spPr>
        </p:sp>
        <p:sp>
          <p:nvSpPr>
            <p:cNvPr id="4" name="TextBox 4"/>
            <p:cNvSpPr txBox="1"/>
            <p:nvPr/>
          </p:nvSpPr>
          <p:spPr>
            <a:xfrm>
              <a:off x="0" y="-57150"/>
              <a:ext cx="698500" cy="463550"/>
            </a:xfrm>
            <a:prstGeom prst="rect">
              <a:avLst/>
            </a:prstGeom>
          </p:spPr>
          <p:txBody>
            <a:bodyPr lIns="50800" tIns="50800" rIns="50800" bIns="50800" rtlCol="0" anchor="ctr"/>
            <a:lstStyle/>
            <a:p>
              <a:pPr algn="ctr">
                <a:lnSpc>
                  <a:spcPts val="3639"/>
                </a:lnSpc>
              </a:pPr>
              <a:r>
                <a:rPr lang="en-US" sz="2599">
                  <a:solidFill>
                    <a:srgbClr val="000000"/>
                  </a:solidFill>
                  <a:latin typeface="Open Sans Light Bold"/>
                </a:rPr>
                <a:t>08:00</a:t>
              </a:r>
            </a:p>
          </p:txBody>
        </p:sp>
      </p:grpSp>
      <p:grpSp>
        <p:nvGrpSpPr>
          <p:cNvPr id="5" name="Group 5"/>
          <p:cNvGrpSpPr/>
          <p:nvPr/>
        </p:nvGrpSpPr>
        <p:grpSpPr>
          <a:xfrm>
            <a:off x="1028700" y="1999034"/>
            <a:ext cx="1509292" cy="754646"/>
            <a:chOff x="0" y="0"/>
            <a:chExt cx="812800" cy="406400"/>
          </a:xfrm>
        </p:grpSpPr>
        <p:sp>
          <p:nvSpPr>
            <p:cNvPr id="6" name="Freeform 6"/>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C148"/>
            </a:solidFill>
          </p:spPr>
        </p:sp>
        <p:sp>
          <p:nvSpPr>
            <p:cNvPr id="7" name="TextBox 7"/>
            <p:cNvSpPr txBox="1"/>
            <p:nvPr/>
          </p:nvSpPr>
          <p:spPr>
            <a:xfrm>
              <a:off x="0" y="-57150"/>
              <a:ext cx="698500" cy="463550"/>
            </a:xfrm>
            <a:prstGeom prst="rect">
              <a:avLst/>
            </a:prstGeom>
          </p:spPr>
          <p:txBody>
            <a:bodyPr lIns="50800" tIns="50800" rIns="50800" bIns="50800" rtlCol="0" anchor="ctr"/>
            <a:lstStyle/>
            <a:p>
              <a:pPr algn="ctr">
                <a:lnSpc>
                  <a:spcPts val="3639"/>
                </a:lnSpc>
              </a:pPr>
              <a:r>
                <a:rPr lang="en-US" sz="2599">
                  <a:solidFill>
                    <a:srgbClr val="000000"/>
                  </a:solidFill>
                  <a:latin typeface="Open Sans Light Bold"/>
                </a:rPr>
                <a:t>09:00</a:t>
              </a:r>
            </a:p>
          </p:txBody>
        </p:sp>
      </p:grpSp>
      <p:grpSp>
        <p:nvGrpSpPr>
          <p:cNvPr id="8" name="Group 8"/>
          <p:cNvGrpSpPr/>
          <p:nvPr/>
        </p:nvGrpSpPr>
        <p:grpSpPr>
          <a:xfrm>
            <a:off x="1028700" y="2972755"/>
            <a:ext cx="1509292" cy="754646"/>
            <a:chOff x="0" y="0"/>
            <a:chExt cx="812800" cy="406400"/>
          </a:xfrm>
        </p:grpSpPr>
        <p:sp>
          <p:nvSpPr>
            <p:cNvPr id="9" name="Freeform 9"/>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C148"/>
            </a:solidFill>
          </p:spPr>
        </p:sp>
        <p:sp>
          <p:nvSpPr>
            <p:cNvPr id="10" name="TextBox 10"/>
            <p:cNvSpPr txBox="1"/>
            <p:nvPr/>
          </p:nvSpPr>
          <p:spPr>
            <a:xfrm>
              <a:off x="0" y="-57150"/>
              <a:ext cx="698500" cy="463550"/>
            </a:xfrm>
            <a:prstGeom prst="rect">
              <a:avLst/>
            </a:prstGeom>
          </p:spPr>
          <p:txBody>
            <a:bodyPr lIns="50800" tIns="50800" rIns="50800" bIns="50800" rtlCol="0" anchor="ctr"/>
            <a:lstStyle/>
            <a:p>
              <a:pPr algn="ctr">
                <a:lnSpc>
                  <a:spcPts val="3639"/>
                </a:lnSpc>
              </a:pPr>
              <a:r>
                <a:rPr lang="en-US" sz="2599">
                  <a:solidFill>
                    <a:srgbClr val="000000"/>
                  </a:solidFill>
                  <a:latin typeface="Open Sans Light Bold"/>
                </a:rPr>
                <a:t>09:10</a:t>
              </a:r>
            </a:p>
          </p:txBody>
        </p:sp>
      </p:grpSp>
      <p:grpSp>
        <p:nvGrpSpPr>
          <p:cNvPr id="11" name="Group 11"/>
          <p:cNvGrpSpPr/>
          <p:nvPr/>
        </p:nvGrpSpPr>
        <p:grpSpPr>
          <a:xfrm>
            <a:off x="1028700" y="3946476"/>
            <a:ext cx="1509292" cy="754646"/>
            <a:chOff x="0" y="0"/>
            <a:chExt cx="812800" cy="406400"/>
          </a:xfrm>
        </p:grpSpPr>
        <p:sp>
          <p:nvSpPr>
            <p:cNvPr id="12" name="Freeform 12"/>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C148"/>
            </a:solidFill>
          </p:spPr>
        </p:sp>
        <p:sp>
          <p:nvSpPr>
            <p:cNvPr id="13" name="TextBox 13"/>
            <p:cNvSpPr txBox="1"/>
            <p:nvPr/>
          </p:nvSpPr>
          <p:spPr>
            <a:xfrm>
              <a:off x="0" y="-57150"/>
              <a:ext cx="698500" cy="463550"/>
            </a:xfrm>
            <a:prstGeom prst="rect">
              <a:avLst/>
            </a:prstGeom>
          </p:spPr>
          <p:txBody>
            <a:bodyPr lIns="50800" tIns="50800" rIns="50800" bIns="50800" rtlCol="0" anchor="ctr"/>
            <a:lstStyle/>
            <a:p>
              <a:pPr algn="ctr">
                <a:lnSpc>
                  <a:spcPts val="3639"/>
                </a:lnSpc>
              </a:pPr>
              <a:r>
                <a:rPr lang="en-US" sz="2599">
                  <a:solidFill>
                    <a:srgbClr val="000000"/>
                  </a:solidFill>
                  <a:latin typeface="Open Sans Light Bold"/>
                </a:rPr>
                <a:t>09:35</a:t>
              </a:r>
            </a:p>
          </p:txBody>
        </p:sp>
      </p:grpSp>
      <p:grpSp>
        <p:nvGrpSpPr>
          <p:cNvPr id="14" name="Group 14"/>
          <p:cNvGrpSpPr/>
          <p:nvPr/>
        </p:nvGrpSpPr>
        <p:grpSpPr>
          <a:xfrm>
            <a:off x="1028700" y="4920197"/>
            <a:ext cx="1509292" cy="754646"/>
            <a:chOff x="0" y="0"/>
            <a:chExt cx="812800" cy="406400"/>
          </a:xfrm>
        </p:grpSpPr>
        <p:sp>
          <p:nvSpPr>
            <p:cNvPr id="15" name="Freeform 15"/>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C148"/>
            </a:solidFill>
          </p:spPr>
        </p:sp>
        <p:sp>
          <p:nvSpPr>
            <p:cNvPr id="16" name="TextBox 16"/>
            <p:cNvSpPr txBox="1"/>
            <p:nvPr/>
          </p:nvSpPr>
          <p:spPr>
            <a:xfrm>
              <a:off x="0" y="-57150"/>
              <a:ext cx="698500" cy="463550"/>
            </a:xfrm>
            <a:prstGeom prst="rect">
              <a:avLst/>
            </a:prstGeom>
          </p:spPr>
          <p:txBody>
            <a:bodyPr lIns="50800" tIns="50800" rIns="50800" bIns="50800" rtlCol="0" anchor="ctr"/>
            <a:lstStyle/>
            <a:p>
              <a:pPr algn="ctr">
                <a:lnSpc>
                  <a:spcPts val="3639"/>
                </a:lnSpc>
              </a:pPr>
              <a:r>
                <a:rPr lang="en-US" sz="2599">
                  <a:solidFill>
                    <a:srgbClr val="000000"/>
                  </a:solidFill>
                  <a:latin typeface="Open Sans Light Bold"/>
                </a:rPr>
                <a:t>10:00</a:t>
              </a:r>
            </a:p>
          </p:txBody>
        </p:sp>
      </p:grpSp>
      <p:grpSp>
        <p:nvGrpSpPr>
          <p:cNvPr id="17" name="Group 17"/>
          <p:cNvGrpSpPr/>
          <p:nvPr/>
        </p:nvGrpSpPr>
        <p:grpSpPr>
          <a:xfrm>
            <a:off x="1028700" y="5893918"/>
            <a:ext cx="1509292" cy="754646"/>
            <a:chOff x="0" y="0"/>
            <a:chExt cx="812800" cy="406400"/>
          </a:xfrm>
        </p:grpSpPr>
        <p:sp>
          <p:nvSpPr>
            <p:cNvPr id="18" name="Freeform 18"/>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C148"/>
            </a:solidFill>
          </p:spPr>
        </p:sp>
        <p:sp>
          <p:nvSpPr>
            <p:cNvPr id="19" name="TextBox 19"/>
            <p:cNvSpPr txBox="1"/>
            <p:nvPr/>
          </p:nvSpPr>
          <p:spPr>
            <a:xfrm>
              <a:off x="0" y="-57150"/>
              <a:ext cx="698500" cy="463550"/>
            </a:xfrm>
            <a:prstGeom prst="rect">
              <a:avLst/>
            </a:prstGeom>
          </p:spPr>
          <p:txBody>
            <a:bodyPr lIns="50800" tIns="50800" rIns="50800" bIns="50800" rtlCol="0" anchor="ctr"/>
            <a:lstStyle/>
            <a:p>
              <a:pPr algn="ctr">
                <a:lnSpc>
                  <a:spcPts val="3639"/>
                </a:lnSpc>
              </a:pPr>
              <a:r>
                <a:rPr lang="en-US" sz="2599">
                  <a:solidFill>
                    <a:srgbClr val="000000"/>
                  </a:solidFill>
                  <a:latin typeface="Open Sans Light Bold"/>
                </a:rPr>
                <a:t>10:30</a:t>
              </a:r>
            </a:p>
          </p:txBody>
        </p:sp>
      </p:grpSp>
      <p:sp>
        <p:nvSpPr>
          <p:cNvPr id="20" name="TextBox 20"/>
          <p:cNvSpPr txBox="1"/>
          <p:nvPr/>
        </p:nvSpPr>
        <p:spPr>
          <a:xfrm>
            <a:off x="2790091" y="1153293"/>
            <a:ext cx="5669607" cy="448310"/>
          </a:xfrm>
          <a:prstGeom prst="rect">
            <a:avLst/>
          </a:prstGeom>
        </p:spPr>
        <p:txBody>
          <a:bodyPr lIns="0" tIns="0" rIns="0" bIns="0" rtlCol="0" anchor="t">
            <a:spAutoFit/>
          </a:bodyPr>
          <a:lstStyle/>
          <a:p>
            <a:pPr algn="ctr">
              <a:lnSpc>
                <a:spcPts val="3640"/>
              </a:lnSpc>
            </a:pPr>
            <a:r>
              <a:rPr lang="en-US" sz="2600">
                <a:solidFill>
                  <a:srgbClr val="000000"/>
                </a:solidFill>
                <a:latin typeface="Open Sans"/>
              </a:rPr>
              <a:t>Registration, Networking &amp; Breakfast</a:t>
            </a:r>
          </a:p>
        </p:txBody>
      </p:sp>
      <p:sp>
        <p:nvSpPr>
          <p:cNvPr id="21" name="TextBox 21"/>
          <p:cNvSpPr txBox="1"/>
          <p:nvPr/>
        </p:nvSpPr>
        <p:spPr>
          <a:xfrm>
            <a:off x="2790091" y="2123627"/>
            <a:ext cx="3704630" cy="448310"/>
          </a:xfrm>
          <a:prstGeom prst="rect">
            <a:avLst/>
          </a:prstGeom>
        </p:spPr>
        <p:txBody>
          <a:bodyPr lIns="0" tIns="0" rIns="0" bIns="0" rtlCol="0" anchor="t">
            <a:spAutoFit/>
          </a:bodyPr>
          <a:lstStyle/>
          <a:p>
            <a:pPr algn="ctr">
              <a:lnSpc>
                <a:spcPts val="3640"/>
              </a:lnSpc>
            </a:pPr>
            <a:r>
              <a:rPr lang="en-US" sz="2600">
                <a:solidFill>
                  <a:srgbClr val="000000"/>
                </a:solidFill>
                <a:latin typeface="Open Sans"/>
              </a:rPr>
              <a:t>Chairs Opening Address</a:t>
            </a:r>
          </a:p>
        </p:txBody>
      </p:sp>
      <p:sp>
        <p:nvSpPr>
          <p:cNvPr id="22" name="TextBox 22"/>
          <p:cNvSpPr txBox="1"/>
          <p:nvPr/>
        </p:nvSpPr>
        <p:spPr>
          <a:xfrm>
            <a:off x="2790091" y="3106164"/>
            <a:ext cx="10294739" cy="448310"/>
          </a:xfrm>
          <a:prstGeom prst="rect">
            <a:avLst/>
          </a:prstGeom>
        </p:spPr>
        <p:txBody>
          <a:bodyPr lIns="0" tIns="0" rIns="0" bIns="0" rtlCol="0" anchor="t">
            <a:spAutoFit/>
          </a:bodyPr>
          <a:lstStyle/>
          <a:p>
            <a:pPr>
              <a:lnSpc>
                <a:spcPts val="3640"/>
              </a:lnSpc>
            </a:pPr>
            <a:r>
              <a:rPr lang="en-US" sz="2600">
                <a:solidFill>
                  <a:srgbClr val="000000"/>
                </a:solidFill>
                <a:latin typeface="Open Sans"/>
              </a:rPr>
              <a:t>Is your Trust next? What to expect on MAT Summative Evaluations?</a:t>
            </a:r>
          </a:p>
        </p:txBody>
      </p:sp>
      <p:sp>
        <p:nvSpPr>
          <p:cNvPr id="23" name="TextBox 23"/>
          <p:cNvSpPr txBox="1"/>
          <p:nvPr/>
        </p:nvSpPr>
        <p:spPr>
          <a:xfrm>
            <a:off x="2790091" y="4078349"/>
            <a:ext cx="5503366" cy="448310"/>
          </a:xfrm>
          <a:prstGeom prst="rect">
            <a:avLst/>
          </a:prstGeom>
        </p:spPr>
        <p:txBody>
          <a:bodyPr lIns="0" tIns="0" rIns="0" bIns="0" rtlCol="0" anchor="t">
            <a:spAutoFit/>
          </a:bodyPr>
          <a:lstStyle/>
          <a:p>
            <a:pPr>
              <a:lnSpc>
                <a:spcPts val="3640"/>
              </a:lnSpc>
            </a:pPr>
            <a:r>
              <a:rPr lang="en-US" sz="2600">
                <a:solidFill>
                  <a:srgbClr val="000000"/>
                </a:solidFill>
                <a:latin typeface="Open Sans"/>
              </a:rPr>
              <a:t>Revolutionising trust wide reporting</a:t>
            </a:r>
          </a:p>
        </p:txBody>
      </p:sp>
      <p:sp>
        <p:nvSpPr>
          <p:cNvPr id="24" name="TextBox 24"/>
          <p:cNvSpPr txBox="1"/>
          <p:nvPr/>
        </p:nvSpPr>
        <p:spPr>
          <a:xfrm>
            <a:off x="2790091" y="5050533"/>
            <a:ext cx="6998494" cy="448310"/>
          </a:xfrm>
          <a:prstGeom prst="rect">
            <a:avLst/>
          </a:prstGeom>
        </p:spPr>
        <p:txBody>
          <a:bodyPr lIns="0" tIns="0" rIns="0" bIns="0" rtlCol="0" anchor="t">
            <a:spAutoFit/>
          </a:bodyPr>
          <a:lstStyle/>
          <a:p>
            <a:pPr>
              <a:lnSpc>
                <a:spcPts val="3640"/>
              </a:lnSpc>
            </a:pPr>
            <a:r>
              <a:rPr lang="en-US" sz="2600">
                <a:solidFill>
                  <a:srgbClr val="000000"/>
                </a:solidFill>
                <a:latin typeface="Open Sans"/>
              </a:rPr>
              <a:t>Social mobility - Being the 'Difference Makers'</a:t>
            </a:r>
          </a:p>
        </p:txBody>
      </p:sp>
      <p:sp>
        <p:nvSpPr>
          <p:cNvPr id="25" name="TextBox 25"/>
          <p:cNvSpPr txBox="1"/>
          <p:nvPr/>
        </p:nvSpPr>
        <p:spPr>
          <a:xfrm>
            <a:off x="2786073" y="6018511"/>
            <a:ext cx="6789837" cy="448310"/>
          </a:xfrm>
          <a:prstGeom prst="rect">
            <a:avLst/>
          </a:prstGeom>
        </p:spPr>
        <p:txBody>
          <a:bodyPr lIns="0" tIns="0" rIns="0" bIns="0" rtlCol="0" anchor="t">
            <a:spAutoFit/>
          </a:bodyPr>
          <a:lstStyle/>
          <a:p>
            <a:pPr>
              <a:lnSpc>
                <a:spcPts val="3640"/>
              </a:lnSpc>
            </a:pPr>
            <a:r>
              <a:rPr lang="en-US" sz="2600">
                <a:solidFill>
                  <a:srgbClr val="000000"/>
                </a:solidFill>
                <a:latin typeface="Open Sans"/>
              </a:rPr>
              <a:t>Morning Break, Networking &amp; Refreshments</a:t>
            </a:r>
          </a:p>
        </p:txBody>
      </p:sp>
      <p:grpSp>
        <p:nvGrpSpPr>
          <p:cNvPr id="26" name="Group 26"/>
          <p:cNvGrpSpPr/>
          <p:nvPr/>
        </p:nvGrpSpPr>
        <p:grpSpPr>
          <a:xfrm>
            <a:off x="980410" y="6867638"/>
            <a:ext cx="1509292" cy="754646"/>
            <a:chOff x="0" y="0"/>
            <a:chExt cx="812800" cy="406400"/>
          </a:xfrm>
        </p:grpSpPr>
        <p:sp>
          <p:nvSpPr>
            <p:cNvPr id="27" name="Freeform 27"/>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C148"/>
            </a:solidFill>
          </p:spPr>
        </p:sp>
        <p:sp>
          <p:nvSpPr>
            <p:cNvPr id="28" name="TextBox 28"/>
            <p:cNvSpPr txBox="1"/>
            <p:nvPr/>
          </p:nvSpPr>
          <p:spPr>
            <a:xfrm>
              <a:off x="0" y="-57150"/>
              <a:ext cx="698500" cy="463550"/>
            </a:xfrm>
            <a:prstGeom prst="rect">
              <a:avLst/>
            </a:prstGeom>
          </p:spPr>
          <p:txBody>
            <a:bodyPr lIns="50800" tIns="50800" rIns="50800" bIns="50800" rtlCol="0" anchor="ctr"/>
            <a:lstStyle/>
            <a:p>
              <a:pPr algn="ctr">
                <a:lnSpc>
                  <a:spcPts val="3639"/>
                </a:lnSpc>
              </a:pPr>
              <a:r>
                <a:rPr lang="en-US" sz="2599">
                  <a:solidFill>
                    <a:srgbClr val="000000"/>
                  </a:solidFill>
                  <a:latin typeface="Open Sans Light Bold"/>
                </a:rPr>
                <a:t>11:30</a:t>
              </a:r>
            </a:p>
          </p:txBody>
        </p:sp>
      </p:grpSp>
      <p:grpSp>
        <p:nvGrpSpPr>
          <p:cNvPr id="29" name="Group 29"/>
          <p:cNvGrpSpPr/>
          <p:nvPr/>
        </p:nvGrpSpPr>
        <p:grpSpPr>
          <a:xfrm>
            <a:off x="980410" y="7837972"/>
            <a:ext cx="1509292" cy="754646"/>
            <a:chOff x="0" y="0"/>
            <a:chExt cx="812800" cy="406400"/>
          </a:xfrm>
        </p:grpSpPr>
        <p:sp>
          <p:nvSpPr>
            <p:cNvPr id="30" name="Freeform 30"/>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C148"/>
            </a:solidFill>
          </p:spPr>
        </p:sp>
        <p:sp>
          <p:nvSpPr>
            <p:cNvPr id="31" name="TextBox 31"/>
            <p:cNvSpPr txBox="1"/>
            <p:nvPr/>
          </p:nvSpPr>
          <p:spPr>
            <a:xfrm>
              <a:off x="0" y="-57150"/>
              <a:ext cx="698500" cy="463550"/>
            </a:xfrm>
            <a:prstGeom prst="rect">
              <a:avLst/>
            </a:prstGeom>
          </p:spPr>
          <p:txBody>
            <a:bodyPr lIns="50800" tIns="50800" rIns="50800" bIns="50800" rtlCol="0" anchor="ctr"/>
            <a:lstStyle/>
            <a:p>
              <a:pPr algn="ctr">
                <a:lnSpc>
                  <a:spcPts val="3639"/>
                </a:lnSpc>
              </a:pPr>
              <a:r>
                <a:rPr lang="en-US" sz="2599">
                  <a:solidFill>
                    <a:srgbClr val="000000"/>
                  </a:solidFill>
                  <a:latin typeface="Open Sans Light Bold"/>
                </a:rPr>
                <a:t>11:55</a:t>
              </a:r>
            </a:p>
          </p:txBody>
        </p:sp>
      </p:grpSp>
      <p:sp>
        <p:nvSpPr>
          <p:cNvPr id="32" name="TextBox 32"/>
          <p:cNvSpPr txBox="1"/>
          <p:nvPr/>
        </p:nvSpPr>
        <p:spPr>
          <a:xfrm>
            <a:off x="2741801" y="6992232"/>
            <a:ext cx="7829104" cy="448310"/>
          </a:xfrm>
          <a:prstGeom prst="rect">
            <a:avLst/>
          </a:prstGeom>
        </p:spPr>
        <p:txBody>
          <a:bodyPr lIns="0" tIns="0" rIns="0" bIns="0" rtlCol="0" anchor="t">
            <a:spAutoFit/>
          </a:bodyPr>
          <a:lstStyle/>
          <a:p>
            <a:pPr>
              <a:lnSpc>
                <a:spcPts val="3640"/>
              </a:lnSpc>
            </a:pPr>
            <a:r>
              <a:rPr lang="en-US" sz="2600">
                <a:solidFill>
                  <a:srgbClr val="000000"/>
                </a:solidFill>
                <a:latin typeface="Open Sans"/>
              </a:rPr>
              <a:t>Opportunity of Technology in Education with Apple</a:t>
            </a:r>
          </a:p>
        </p:txBody>
      </p:sp>
      <p:sp>
        <p:nvSpPr>
          <p:cNvPr id="33" name="TextBox 33"/>
          <p:cNvSpPr txBox="1"/>
          <p:nvPr/>
        </p:nvSpPr>
        <p:spPr>
          <a:xfrm>
            <a:off x="2741801" y="7962566"/>
            <a:ext cx="12152709" cy="448310"/>
          </a:xfrm>
          <a:prstGeom prst="rect">
            <a:avLst/>
          </a:prstGeom>
        </p:spPr>
        <p:txBody>
          <a:bodyPr lIns="0" tIns="0" rIns="0" bIns="0" rtlCol="0" anchor="t">
            <a:spAutoFit/>
          </a:bodyPr>
          <a:lstStyle/>
          <a:p>
            <a:pPr>
              <a:lnSpc>
                <a:spcPts val="3640"/>
              </a:lnSpc>
            </a:pPr>
            <a:r>
              <a:rPr lang="en-US" sz="2600">
                <a:solidFill>
                  <a:srgbClr val="000000"/>
                </a:solidFill>
                <a:latin typeface="Open Sans"/>
              </a:rPr>
              <a:t>Could your admissions process be hurting your trust performance and growth?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30"/>
          <p:cNvPicPr preferRelativeResize="0"/>
          <p:nvPr/>
        </p:nvPicPr>
        <p:blipFill>
          <a:blip r:embed="rId3">
            <a:alphaModFix/>
          </a:blip>
          <a:stretch>
            <a:fillRect/>
          </a:stretch>
        </p:blipFill>
        <p:spPr>
          <a:xfrm>
            <a:off x="304801" y="304800"/>
            <a:ext cx="17204266" cy="9677400"/>
          </a:xfrm>
          <a:prstGeom prst="rect">
            <a:avLst/>
          </a:prstGeom>
          <a:noFill/>
          <a:ln>
            <a:noFill/>
          </a:ln>
        </p:spPr>
      </p:pic>
      <p:sp>
        <p:nvSpPr>
          <p:cNvPr id="154" name="Google Shape;154;p30"/>
          <p:cNvSpPr txBox="1"/>
          <p:nvPr/>
        </p:nvSpPr>
        <p:spPr>
          <a:xfrm>
            <a:off x="7716900" y="3264301"/>
            <a:ext cx="9252600" cy="800158"/>
          </a:xfrm>
          <a:prstGeom prst="rect">
            <a:avLst/>
          </a:prstGeom>
          <a:noFill/>
          <a:ln>
            <a:noFill/>
          </a:ln>
        </p:spPr>
        <p:txBody>
          <a:bodyPr spcFirstLastPara="1" wrap="square" lIns="182850" tIns="182850" rIns="182850" bIns="182850" anchor="t" anchorCtr="0">
            <a:spAutoFit/>
          </a:bodyPr>
          <a:lstStyle/>
          <a:p>
            <a:pPr defTabSz="1828800">
              <a:buClr>
                <a:srgbClr val="000000"/>
              </a:buClr>
            </a:pPr>
            <a:endParaRPr sz="2800" kern="0">
              <a:solidFill>
                <a:srgbClr val="000000"/>
              </a:solidFill>
              <a:latin typeface="Calibri"/>
              <a:ea typeface="Calibri"/>
              <a:cs typeface="Calibri"/>
              <a:sym typeface="Calibri"/>
            </a:endParaRPr>
          </a:p>
        </p:txBody>
      </p:sp>
      <p:sp>
        <p:nvSpPr>
          <p:cNvPr id="155" name="Google Shape;155;p30"/>
          <p:cNvSpPr/>
          <p:nvPr/>
        </p:nvSpPr>
        <p:spPr>
          <a:xfrm>
            <a:off x="808250" y="1467650"/>
            <a:ext cx="17057400" cy="6906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b="1" kern="0">
              <a:solidFill>
                <a:srgbClr val="000000"/>
              </a:solidFill>
              <a:latin typeface="Arial"/>
              <a:cs typeface="Arial"/>
              <a:sym typeface="Arial"/>
            </a:endParaRPr>
          </a:p>
        </p:txBody>
      </p:sp>
      <p:pic>
        <p:nvPicPr>
          <p:cNvPr id="156" name="Google Shape;156;p30"/>
          <p:cNvPicPr preferRelativeResize="0"/>
          <p:nvPr/>
        </p:nvPicPr>
        <p:blipFill rotWithShape="1">
          <a:blip r:embed="rId3">
            <a:alphaModFix/>
          </a:blip>
          <a:srcRect l="50680" t="39809" r="24339" b="40540"/>
          <a:stretch/>
        </p:blipFill>
        <p:spPr>
          <a:xfrm>
            <a:off x="13990455" y="8264750"/>
            <a:ext cx="4297546" cy="1901648"/>
          </a:xfrm>
          <a:prstGeom prst="rect">
            <a:avLst/>
          </a:prstGeom>
          <a:noFill/>
          <a:ln>
            <a:noFill/>
          </a:ln>
        </p:spPr>
      </p:pic>
      <p:pic>
        <p:nvPicPr>
          <p:cNvPr id="157" name="Google Shape;157;p30"/>
          <p:cNvPicPr preferRelativeResize="0"/>
          <p:nvPr/>
        </p:nvPicPr>
        <p:blipFill>
          <a:blip r:embed="rId4">
            <a:alphaModFix/>
          </a:blip>
          <a:stretch>
            <a:fillRect/>
          </a:stretch>
        </p:blipFill>
        <p:spPr>
          <a:xfrm>
            <a:off x="211527" y="219426"/>
            <a:ext cx="8962974" cy="9819404"/>
          </a:xfrm>
          <a:prstGeom prst="rect">
            <a:avLst/>
          </a:prstGeom>
          <a:noFill/>
          <a:ln w="9525" cap="flat" cmpd="sng">
            <a:solidFill>
              <a:schemeClr val="lt1"/>
            </a:solidFill>
            <a:prstDash val="solid"/>
            <a:round/>
            <a:headEnd type="none" w="sm" len="sm"/>
            <a:tailEnd type="none" w="sm" len="sm"/>
          </a:ln>
        </p:spPr>
      </p:pic>
      <p:pic>
        <p:nvPicPr>
          <p:cNvPr id="158" name="Google Shape;158;p30"/>
          <p:cNvPicPr preferRelativeResize="0"/>
          <p:nvPr/>
        </p:nvPicPr>
        <p:blipFill>
          <a:blip r:embed="rId5">
            <a:alphaModFix/>
          </a:blip>
          <a:stretch>
            <a:fillRect/>
          </a:stretch>
        </p:blipFill>
        <p:spPr>
          <a:xfrm>
            <a:off x="9174502" y="219426"/>
            <a:ext cx="8882796" cy="98194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1"/>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p>
            <a:endParaRPr/>
          </a:p>
        </p:txBody>
      </p:sp>
      <p:sp>
        <p:nvSpPr>
          <p:cNvPr id="164" name="Google Shape;164;p31"/>
          <p:cNvSpPr txBox="1">
            <a:spLocks noGrp="1"/>
          </p:cNvSpPr>
          <p:nvPr>
            <p:ph type="body" idx="1"/>
          </p:nvPr>
        </p:nvSpPr>
        <p:spPr>
          <a:xfrm>
            <a:off x="623400" y="2304950"/>
            <a:ext cx="17041200" cy="6832800"/>
          </a:xfrm>
          <a:prstGeom prst="rect">
            <a:avLst/>
          </a:prstGeom>
        </p:spPr>
        <p:txBody>
          <a:bodyPr spcFirstLastPara="1" wrap="square" lIns="182850" tIns="182850" rIns="182850" bIns="182850" anchor="t" anchorCtr="0">
            <a:normAutofit/>
          </a:bodyPr>
          <a:lstStyle/>
          <a:p>
            <a:pPr marL="0" indent="0">
              <a:spcAft>
                <a:spcPts val="2400"/>
              </a:spcAft>
              <a:buNone/>
            </a:pPr>
            <a:endParaRPr/>
          </a:p>
        </p:txBody>
      </p:sp>
      <p:pic>
        <p:nvPicPr>
          <p:cNvPr id="165" name="Google Shape;165;p31"/>
          <p:cNvPicPr preferRelativeResize="0"/>
          <p:nvPr/>
        </p:nvPicPr>
        <p:blipFill>
          <a:blip r:embed="rId3">
            <a:alphaModFix/>
          </a:blip>
          <a:stretch>
            <a:fillRect/>
          </a:stretch>
        </p:blipFill>
        <p:spPr>
          <a:xfrm>
            <a:off x="0" y="0"/>
            <a:ext cx="18288000" cy="10287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32"/>
          <p:cNvPicPr preferRelativeResize="0"/>
          <p:nvPr/>
        </p:nvPicPr>
        <p:blipFill>
          <a:blip r:embed="rId3">
            <a:alphaModFix/>
          </a:blip>
          <a:stretch>
            <a:fillRect/>
          </a:stretch>
        </p:blipFill>
        <p:spPr>
          <a:xfrm>
            <a:off x="0" y="0"/>
            <a:ext cx="18287980" cy="10287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33"/>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76" name="Google Shape;176;p33"/>
          <p:cNvGrpSpPr/>
          <p:nvPr/>
        </p:nvGrpSpPr>
        <p:grpSpPr>
          <a:xfrm>
            <a:off x="-1038152" y="-144658"/>
            <a:ext cx="4393372" cy="2459188"/>
            <a:chOff x="0" y="-38100"/>
            <a:chExt cx="1157125" cy="647700"/>
          </a:xfrm>
        </p:grpSpPr>
        <p:sp>
          <p:nvSpPr>
            <p:cNvPr id="177" name="Google Shape;177;p33"/>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178" name="Google Shape;178;p33"/>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179" name="Google Shape;179;p33"/>
          <p:cNvGrpSpPr/>
          <p:nvPr/>
        </p:nvGrpSpPr>
        <p:grpSpPr>
          <a:xfrm>
            <a:off x="11756560" y="9591544"/>
            <a:ext cx="4393372" cy="2459188"/>
            <a:chOff x="0" y="-38100"/>
            <a:chExt cx="1157125" cy="647700"/>
          </a:xfrm>
        </p:grpSpPr>
        <p:sp>
          <p:nvSpPr>
            <p:cNvPr id="180" name="Google Shape;180;p33"/>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181" name="Google Shape;181;p33"/>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182" name="Google Shape;182;p33"/>
          <p:cNvGrpSpPr/>
          <p:nvPr/>
        </p:nvGrpSpPr>
        <p:grpSpPr>
          <a:xfrm>
            <a:off x="2479026" y="-399455"/>
            <a:ext cx="3919708" cy="3569734"/>
            <a:chOff x="0" y="-38100"/>
            <a:chExt cx="711200" cy="647700"/>
          </a:xfrm>
        </p:grpSpPr>
        <p:sp>
          <p:nvSpPr>
            <p:cNvPr id="183" name="Google Shape;183;p33"/>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184" name="Google Shape;184;p33"/>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185" name="Google Shape;185;p33"/>
          <p:cNvGrpSpPr/>
          <p:nvPr/>
        </p:nvGrpSpPr>
        <p:grpSpPr>
          <a:xfrm>
            <a:off x="15181986" y="9147275"/>
            <a:ext cx="3919708" cy="3569734"/>
            <a:chOff x="0" y="-38100"/>
            <a:chExt cx="711200" cy="647700"/>
          </a:xfrm>
        </p:grpSpPr>
        <p:sp>
          <p:nvSpPr>
            <p:cNvPr id="186" name="Google Shape;186;p33"/>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187" name="Google Shape;187;p33"/>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188" name="Google Shape;188;p33"/>
          <p:cNvGrpSpPr/>
          <p:nvPr/>
        </p:nvGrpSpPr>
        <p:grpSpPr>
          <a:xfrm>
            <a:off x="4089434" y="-399455"/>
            <a:ext cx="3919708" cy="3569734"/>
            <a:chOff x="0" y="-38100"/>
            <a:chExt cx="711200" cy="647700"/>
          </a:xfrm>
        </p:grpSpPr>
        <p:sp>
          <p:nvSpPr>
            <p:cNvPr id="189" name="Google Shape;189;p33"/>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sp>
          <p:nvSpPr>
            <p:cNvPr id="190" name="Google Shape;190;p33"/>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191" name="Google Shape;191;p33"/>
          <p:cNvGrpSpPr/>
          <p:nvPr/>
        </p:nvGrpSpPr>
        <p:grpSpPr>
          <a:xfrm>
            <a:off x="16854602" y="9048317"/>
            <a:ext cx="3919708" cy="3569734"/>
            <a:chOff x="0" y="-38100"/>
            <a:chExt cx="711200" cy="647700"/>
          </a:xfrm>
        </p:grpSpPr>
        <p:sp>
          <p:nvSpPr>
            <p:cNvPr id="192" name="Google Shape;192;p33"/>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sp>
          <p:nvSpPr>
            <p:cNvPr id="193" name="Google Shape;193;p33"/>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cxnSp>
        <p:nvCxnSpPr>
          <p:cNvPr id="194" name="Google Shape;194;p33"/>
          <p:cNvCxnSpPr/>
          <p:nvPr/>
        </p:nvCxnSpPr>
        <p:spPr>
          <a:xfrm rot="-7193099">
            <a:off x="-497673" y="6516004"/>
            <a:ext cx="3317542" cy="0"/>
          </a:xfrm>
          <a:prstGeom prst="straightConnector1">
            <a:avLst/>
          </a:prstGeom>
          <a:noFill/>
          <a:ln w="85725" cap="flat" cmpd="sng">
            <a:solidFill>
              <a:srgbClr val="FFFFFF"/>
            </a:solidFill>
            <a:prstDash val="solid"/>
            <a:round/>
            <a:headEnd type="none" w="sm" len="sm"/>
            <a:tailEnd type="none" w="sm" len="sm"/>
          </a:ln>
        </p:spPr>
      </p:cxnSp>
      <p:cxnSp>
        <p:nvCxnSpPr>
          <p:cNvPr id="195" name="Google Shape;195;p33"/>
          <p:cNvCxnSpPr/>
          <p:nvPr/>
        </p:nvCxnSpPr>
        <p:spPr>
          <a:xfrm rot="-3599113">
            <a:off x="-501197" y="3680894"/>
            <a:ext cx="3317718" cy="0"/>
          </a:xfrm>
          <a:prstGeom prst="straightConnector1">
            <a:avLst/>
          </a:prstGeom>
          <a:noFill/>
          <a:ln w="85725" cap="flat" cmpd="sng">
            <a:solidFill>
              <a:srgbClr val="FFFFFF"/>
            </a:solidFill>
            <a:prstDash val="solid"/>
            <a:round/>
            <a:headEnd type="none" w="sm" len="sm"/>
            <a:tailEnd type="none" w="sm" len="sm"/>
          </a:ln>
        </p:spPr>
      </p:cxnSp>
      <p:sp>
        <p:nvSpPr>
          <p:cNvPr id="196" name="Google Shape;196;p33"/>
          <p:cNvSpPr txBox="1"/>
          <p:nvPr/>
        </p:nvSpPr>
        <p:spPr>
          <a:xfrm>
            <a:off x="500800" y="1462101"/>
            <a:ext cx="16353600" cy="861774"/>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r>
              <a:rPr lang="en" sz="4000" b="1" kern="0">
                <a:solidFill>
                  <a:srgbClr val="000000"/>
                </a:solidFill>
                <a:latin typeface="Calibri"/>
                <a:ea typeface="Calibri"/>
                <a:cs typeface="Calibri"/>
                <a:sym typeface="Calibri"/>
              </a:rPr>
              <a:t>Parental engagement and communications</a:t>
            </a:r>
            <a:endParaRPr sz="4000" b="1" kern="0">
              <a:solidFill>
                <a:srgbClr val="000000"/>
              </a:solidFill>
              <a:latin typeface="Calibri"/>
              <a:ea typeface="Calibri"/>
              <a:cs typeface="Calibri"/>
              <a:sym typeface="Calibri"/>
            </a:endParaRPr>
          </a:p>
        </p:txBody>
      </p:sp>
      <p:sp>
        <p:nvSpPr>
          <p:cNvPr id="197" name="Google Shape;197;p33"/>
          <p:cNvSpPr txBox="1"/>
          <p:nvPr/>
        </p:nvSpPr>
        <p:spPr>
          <a:xfrm>
            <a:off x="13951488" y="856121"/>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198" name="Google Shape;198;p33"/>
          <p:cNvSpPr txBox="1"/>
          <p:nvPr/>
        </p:nvSpPr>
        <p:spPr>
          <a:xfrm>
            <a:off x="14001438" y="388352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199" name="Google Shape;199;p33"/>
          <p:cNvSpPr txBox="1"/>
          <p:nvPr/>
        </p:nvSpPr>
        <p:spPr>
          <a:xfrm>
            <a:off x="13949050" y="541897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200" name="Google Shape;200;p33"/>
          <p:cNvSpPr txBox="1"/>
          <p:nvPr/>
        </p:nvSpPr>
        <p:spPr>
          <a:xfrm>
            <a:off x="14030804" y="699861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201" name="Google Shape;201;p33"/>
          <p:cNvSpPr txBox="1"/>
          <p:nvPr/>
        </p:nvSpPr>
        <p:spPr>
          <a:xfrm>
            <a:off x="1241700" y="2799376"/>
            <a:ext cx="15804600" cy="5047475"/>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sz="3800" kern="0">
                <a:solidFill>
                  <a:srgbClr val="000000"/>
                </a:solidFill>
                <a:latin typeface="Calibri"/>
                <a:ea typeface="Calibri"/>
                <a:cs typeface="Calibri"/>
                <a:sym typeface="Calibri"/>
              </a:rPr>
              <a:t>Increasing the frequency and quality of communications around the admissions process:</a:t>
            </a:r>
            <a:br>
              <a:rPr lang="en" sz="3800" kern="0">
                <a:solidFill>
                  <a:srgbClr val="000000"/>
                </a:solidFill>
                <a:latin typeface="Calibri"/>
                <a:ea typeface="Calibri"/>
                <a:cs typeface="Calibri"/>
                <a:sym typeface="Calibri"/>
              </a:rPr>
            </a:br>
            <a:endParaRPr sz="3800" kern="0">
              <a:solidFill>
                <a:srgbClr val="000000"/>
              </a:solidFill>
              <a:latin typeface="Calibri"/>
              <a:ea typeface="Calibri"/>
              <a:cs typeface="Calibri"/>
              <a:sym typeface="Calibri"/>
            </a:endParaRPr>
          </a:p>
          <a:p>
            <a:pPr marL="914400" indent="-698500" defTabSz="1828800">
              <a:buClr>
                <a:srgbClr val="000000"/>
              </a:buClr>
              <a:buSzPts val="1900"/>
              <a:buFont typeface="Calibri"/>
              <a:buChar char="●"/>
            </a:pPr>
            <a:r>
              <a:rPr lang="en" sz="3800" kern="0">
                <a:solidFill>
                  <a:srgbClr val="000000"/>
                </a:solidFill>
                <a:latin typeface="Calibri"/>
                <a:ea typeface="Calibri"/>
                <a:cs typeface="Calibri"/>
                <a:sym typeface="Calibri"/>
              </a:rPr>
              <a:t>Reduced time to complete by 10%</a:t>
            </a:r>
            <a:endParaRPr sz="3800" kern="0">
              <a:solidFill>
                <a:srgbClr val="000000"/>
              </a:solidFill>
              <a:latin typeface="Calibri"/>
              <a:ea typeface="Calibri"/>
              <a:cs typeface="Calibri"/>
              <a:sym typeface="Calibri"/>
            </a:endParaRPr>
          </a:p>
          <a:p>
            <a:pPr marL="914400" indent="-698500" defTabSz="1828800">
              <a:buClr>
                <a:srgbClr val="000000"/>
              </a:buClr>
              <a:buSzPts val="1900"/>
              <a:buFont typeface="Calibri"/>
              <a:buChar char="●"/>
            </a:pPr>
            <a:r>
              <a:rPr lang="en" sz="3800" kern="0">
                <a:solidFill>
                  <a:srgbClr val="000000"/>
                </a:solidFill>
                <a:latin typeface="Calibri"/>
                <a:ea typeface="Calibri"/>
                <a:cs typeface="Calibri"/>
                <a:sym typeface="Calibri"/>
              </a:rPr>
              <a:t>Increases completion rate by 15% </a:t>
            </a:r>
            <a:endParaRPr sz="3800" kern="0">
              <a:solidFill>
                <a:srgbClr val="000000"/>
              </a:solidFill>
              <a:latin typeface="Calibri"/>
              <a:ea typeface="Calibri"/>
              <a:cs typeface="Calibri"/>
              <a:sym typeface="Calibri"/>
            </a:endParaRPr>
          </a:p>
          <a:p>
            <a:pPr defTabSz="1828800">
              <a:buClr>
                <a:srgbClr val="000000"/>
              </a:buClr>
            </a:pPr>
            <a:br>
              <a:rPr lang="en" sz="3800" kern="0">
                <a:solidFill>
                  <a:srgbClr val="000000"/>
                </a:solidFill>
                <a:latin typeface="Calibri"/>
                <a:ea typeface="Calibri"/>
                <a:cs typeface="Calibri"/>
                <a:sym typeface="Calibri"/>
              </a:rPr>
            </a:br>
            <a:r>
              <a:rPr lang="en" sz="3800" kern="0">
                <a:solidFill>
                  <a:srgbClr val="000000"/>
                </a:solidFill>
                <a:latin typeface="Calibri"/>
                <a:ea typeface="Calibri"/>
                <a:cs typeface="Calibri"/>
                <a:sym typeface="Calibri"/>
              </a:rPr>
              <a:t>Personalisation of messages helps build relationship and foster positive emotions</a:t>
            </a:r>
            <a:endParaRPr sz="3800" kern="0">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4"/>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07" name="Google Shape;207;p34"/>
          <p:cNvGrpSpPr/>
          <p:nvPr/>
        </p:nvGrpSpPr>
        <p:grpSpPr>
          <a:xfrm>
            <a:off x="-1038152" y="-144658"/>
            <a:ext cx="4393372" cy="2459188"/>
            <a:chOff x="0" y="-38100"/>
            <a:chExt cx="1157125" cy="647700"/>
          </a:xfrm>
        </p:grpSpPr>
        <p:sp>
          <p:nvSpPr>
            <p:cNvPr id="208" name="Google Shape;208;p34"/>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209" name="Google Shape;209;p34"/>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210" name="Google Shape;210;p34"/>
          <p:cNvGrpSpPr/>
          <p:nvPr/>
        </p:nvGrpSpPr>
        <p:grpSpPr>
          <a:xfrm>
            <a:off x="11756560" y="9591544"/>
            <a:ext cx="4393372" cy="2459188"/>
            <a:chOff x="0" y="-38100"/>
            <a:chExt cx="1157125" cy="647700"/>
          </a:xfrm>
        </p:grpSpPr>
        <p:sp>
          <p:nvSpPr>
            <p:cNvPr id="211" name="Google Shape;211;p34"/>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212" name="Google Shape;212;p34"/>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213" name="Google Shape;213;p34"/>
          <p:cNvGrpSpPr/>
          <p:nvPr/>
        </p:nvGrpSpPr>
        <p:grpSpPr>
          <a:xfrm>
            <a:off x="2479026" y="-399455"/>
            <a:ext cx="3919708" cy="3569734"/>
            <a:chOff x="0" y="-38100"/>
            <a:chExt cx="711200" cy="647700"/>
          </a:xfrm>
        </p:grpSpPr>
        <p:sp>
          <p:nvSpPr>
            <p:cNvPr id="214" name="Google Shape;214;p34"/>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215" name="Google Shape;215;p34"/>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216" name="Google Shape;216;p34"/>
          <p:cNvGrpSpPr/>
          <p:nvPr/>
        </p:nvGrpSpPr>
        <p:grpSpPr>
          <a:xfrm>
            <a:off x="15181986" y="9147275"/>
            <a:ext cx="3919708" cy="3569734"/>
            <a:chOff x="0" y="-38100"/>
            <a:chExt cx="711200" cy="647700"/>
          </a:xfrm>
        </p:grpSpPr>
        <p:sp>
          <p:nvSpPr>
            <p:cNvPr id="217" name="Google Shape;217;p34"/>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218" name="Google Shape;218;p34"/>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219" name="Google Shape;219;p34"/>
          <p:cNvGrpSpPr/>
          <p:nvPr/>
        </p:nvGrpSpPr>
        <p:grpSpPr>
          <a:xfrm>
            <a:off x="4089434" y="-399455"/>
            <a:ext cx="3919708" cy="3569734"/>
            <a:chOff x="0" y="-38100"/>
            <a:chExt cx="711200" cy="647700"/>
          </a:xfrm>
        </p:grpSpPr>
        <p:sp>
          <p:nvSpPr>
            <p:cNvPr id="220" name="Google Shape;220;p34"/>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sp>
          <p:nvSpPr>
            <p:cNvPr id="221" name="Google Shape;221;p34"/>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222" name="Google Shape;222;p34"/>
          <p:cNvGrpSpPr/>
          <p:nvPr/>
        </p:nvGrpSpPr>
        <p:grpSpPr>
          <a:xfrm>
            <a:off x="16854602" y="9048317"/>
            <a:ext cx="3919708" cy="3569734"/>
            <a:chOff x="0" y="-38100"/>
            <a:chExt cx="711200" cy="647700"/>
          </a:xfrm>
        </p:grpSpPr>
        <p:sp>
          <p:nvSpPr>
            <p:cNvPr id="223" name="Google Shape;223;p34"/>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sp>
          <p:nvSpPr>
            <p:cNvPr id="224" name="Google Shape;224;p34"/>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cxnSp>
        <p:nvCxnSpPr>
          <p:cNvPr id="225" name="Google Shape;225;p34"/>
          <p:cNvCxnSpPr/>
          <p:nvPr/>
        </p:nvCxnSpPr>
        <p:spPr>
          <a:xfrm rot="-7193099">
            <a:off x="-497673" y="6516004"/>
            <a:ext cx="3317542" cy="0"/>
          </a:xfrm>
          <a:prstGeom prst="straightConnector1">
            <a:avLst/>
          </a:prstGeom>
          <a:noFill/>
          <a:ln w="85725" cap="flat" cmpd="sng">
            <a:solidFill>
              <a:srgbClr val="FFFFFF"/>
            </a:solidFill>
            <a:prstDash val="solid"/>
            <a:round/>
            <a:headEnd type="none" w="sm" len="sm"/>
            <a:tailEnd type="none" w="sm" len="sm"/>
          </a:ln>
        </p:spPr>
      </p:cxnSp>
      <p:cxnSp>
        <p:nvCxnSpPr>
          <p:cNvPr id="226" name="Google Shape;226;p34"/>
          <p:cNvCxnSpPr/>
          <p:nvPr/>
        </p:nvCxnSpPr>
        <p:spPr>
          <a:xfrm rot="-3599113">
            <a:off x="-501197" y="3680894"/>
            <a:ext cx="3317718" cy="0"/>
          </a:xfrm>
          <a:prstGeom prst="straightConnector1">
            <a:avLst/>
          </a:prstGeom>
          <a:noFill/>
          <a:ln w="85725" cap="flat" cmpd="sng">
            <a:solidFill>
              <a:srgbClr val="FFFFFF"/>
            </a:solidFill>
            <a:prstDash val="solid"/>
            <a:round/>
            <a:headEnd type="none" w="sm" len="sm"/>
            <a:tailEnd type="none" w="sm" len="sm"/>
          </a:ln>
        </p:spPr>
      </p:cxnSp>
      <p:sp>
        <p:nvSpPr>
          <p:cNvPr id="227" name="Google Shape;227;p34"/>
          <p:cNvSpPr txBox="1"/>
          <p:nvPr/>
        </p:nvSpPr>
        <p:spPr>
          <a:xfrm>
            <a:off x="500800" y="1269801"/>
            <a:ext cx="16353600" cy="861774"/>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r>
              <a:rPr lang="en" sz="4000" b="1" kern="0">
                <a:solidFill>
                  <a:srgbClr val="000000"/>
                </a:solidFill>
                <a:latin typeface="Calibri"/>
                <a:ea typeface="Calibri"/>
                <a:cs typeface="Calibri"/>
                <a:sym typeface="Calibri"/>
              </a:rPr>
              <a:t>Outdated and inefficient manual processes</a:t>
            </a:r>
            <a:endParaRPr sz="4000" b="1" kern="0">
              <a:solidFill>
                <a:srgbClr val="000000"/>
              </a:solidFill>
              <a:latin typeface="Calibri"/>
              <a:ea typeface="Calibri"/>
              <a:cs typeface="Calibri"/>
              <a:sym typeface="Calibri"/>
            </a:endParaRPr>
          </a:p>
        </p:txBody>
      </p:sp>
      <p:sp>
        <p:nvSpPr>
          <p:cNvPr id="228" name="Google Shape;228;p34"/>
          <p:cNvSpPr txBox="1"/>
          <p:nvPr/>
        </p:nvSpPr>
        <p:spPr>
          <a:xfrm>
            <a:off x="13951488" y="856121"/>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229" name="Google Shape;229;p34"/>
          <p:cNvSpPr txBox="1"/>
          <p:nvPr/>
        </p:nvSpPr>
        <p:spPr>
          <a:xfrm>
            <a:off x="14001438" y="388352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230" name="Google Shape;230;p34"/>
          <p:cNvSpPr txBox="1"/>
          <p:nvPr/>
        </p:nvSpPr>
        <p:spPr>
          <a:xfrm>
            <a:off x="13949050" y="541897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231" name="Google Shape;231;p34"/>
          <p:cNvSpPr txBox="1"/>
          <p:nvPr/>
        </p:nvSpPr>
        <p:spPr>
          <a:xfrm>
            <a:off x="14030804" y="699861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232" name="Google Shape;232;p34"/>
          <p:cNvSpPr txBox="1"/>
          <p:nvPr/>
        </p:nvSpPr>
        <p:spPr>
          <a:xfrm>
            <a:off x="775300" y="2718201"/>
            <a:ext cx="16748400" cy="5293696"/>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sz="4000" kern="0">
                <a:solidFill>
                  <a:srgbClr val="000000"/>
                </a:solidFill>
                <a:latin typeface="Calibri"/>
                <a:ea typeface="Calibri"/>
                <a:cs typeface="Calibri"/>
                <a:sym typeface="Calibri"/>
              </a:rPr>
              <a:t>For a school processing 200 forms they spend on average the following amount of time and money on key tasks:</a:t>
            </a:r>
            <a:br>
              <a:rPr lang="en" sz="4000" kern="0">
                <a:solidFill>
                  <a:srgbClr val="000000"/>
                </a:solidFill>
                <a:latin typeface="Calibri"/>
                <a:ea typeface="Calibri"/>
                <a:cs typeface="Calibri"/>
                <a:sym typeface="Calibri"/>
              </a:rPr>
            </a:br>
            <a:endParaRPr sz="4000" kern="0">
              <a:solidFill>
                <a:srgbClr val="000000"/>
              </a:solidFill>
              <a:latin typeface="Calibri"/>
              <a:ea typeface="Calibri"/>
              <a:cs typeface="Calibri"/>
              <a:sym typeface="Calibri"/>
            </a:endParaRPr>
          </a:p>
          <a:p>
            <a:pPr marL="914400" indent="-711200" defTabSz="1828800">
              <a:buClr>
                <a:srgbClr val="000000"/>
              </a:buClr>
              <a:buSzPts val="2000"/>
              <a:buFont typeface="Calibri"/>
              <a:buChar char="●"/>
            </a:pPr>
            <a:r>
              <a:rPr lang="en" sz="4000" kern="0">
                <a:solidFill>
                  <a:srgbClr val="000000"/>
                </a:solidFill>
                <a:latin typeface="Calibri"/>
                <a:ea typeface="Calibri"/>
                <a:cs typeface="Calibri"/>
                <a:sym typeface="Calibri"/>
              </a:rPr>
              <a:t>£2,000 printing and sending paper forms to parents</a:t>
            </a:r>
            <a:endParaRPr sz="4000" kern="0">
              <a:solidFill>
                <a:srgbClr val="000000"/>
              </a:solidFill>
              <a:latin typeface="Calibri"/>
              <a:ea typeface="Calibri"/>
              <a:cs typeface="Calibri"/>
              <a:sym typeface="Calibri"/>
            </a:endParaRPr>
          </a:p>
          <a:p>
            <a:pPr marL="914400" indent="-711200" defTabSz="1828800">
              <a:buClr>
                <a:srgbClr val="000000"/>
              </a:buClr>
              <a:buSzPts val="2000"/>
              <a:buFont typeface="Calibri"/>
              <a:buChar char="●"/>
            </a:pPr>
            <a:r>
              <a:rPr lang="en" sz="4000" kern="0">
                <a:solidFill>
                  <a:srgbClr val="000000"/>
                </a:solidFill>
                <a:latin typeface="Calibri"/>
                <a:ea typeface="Calibri"/>
                <a:cs typeface="Calibri"/>
                <a:sym typeface="Calibri"/>
              </a:rPr>
              <a:t>100 Hours (£1,250) manually entering data into MIS</a:t>
            </a:r>
            <a:endParaRPr sz="4000" kern="0">
              <a:solidFill>
                <a:srgbClr val="000000"/>
              </a:solidFill>
              <a:latin typeface="Calibri"/>
              <a:ea typeface="Calibri"/>
              <a:cs typeface="Calibri"/>
              <a:sym typeface="Calibri"/>
            </a:endParaRPr>
          </a:p>
          <a:p>
            <a:pPr marL="914400" indent="-711200" defTabSz="1828800">
              <a:buClr>
                <a:srgbClr val="000000"/>
              </a:buClr>
              <a:buSzPts val="2000"/>
              <a:buFont typeface="Calibri"/>
              <a:buChar char="●"/>
            </a:pPr>
            <a:r>
              <a:rPr lang="en" sz="4000" kern="0">
                <a:solidFill>
                  <a:srgbClr val="000000"/>
                </a:solidFill>
                <a:latin typeface="Calibri"/>
                <a:ea typeface="Calibri"/>
                <a:cs typeface="Calibri"/>
                <a:sym typeface="Calibri"/>
              </a:rPr>
              <a:t>50 Hours (1 Week) following up with incomplete forms or mistakes</a:t>
            </a:r>
            <a:endParaRPr sz="4000" kern="0">
              <a:solidFill>
                <a:srgbClr val="000000"/>
              </a:solidFill>
              <a:latin typeface="Calibri"/>
              <a:ea typeface="Calibri"/>
              <a:cs typeface="Calibri"/>
              <a:sym typeface="Calibri"/>
            </a:endParaRPr>
          </a:p>
          <a:p>
            <a:pPr marL="914400" indent="-711200" defTabSz="1828800">
              <a:buClr>
                <a:srgbClr val="000000"/>
              </a:buClr>
              <a:buSzPts val="2000"/>
              <a:buFont typeface="Calibri"/>
              <a:buChar char="●"/>
            </a:pPr>
            <a:r>
              <a:rPr lang="en" sz="4000" kern="0">
                <a:solidFill>
                  <a:srgbClr val="000000"/>
                </a:solidFill>
                <a:latin typeface="Calibri"/>
                <a:ea typeface="Calibri"/>
                <a:cs typeface="Calibri"/>
                <a:sym typeface="Calibri"/>
              </a:rPr>
              <a:t>50 - 100 Hours  (1 - 2.5 Weeks) generating reports, chasing references, collecting transition data, organising timetables etc..)</a:t>
            </a:r>
            <a:endParaRPr sz="4000" kern="0">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5"/>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38" name="Google Shape;238;p35"/>
          <p:cNvGrpSpPr/>
          <p:nvPr/>
        </p:nvGrpSpPr>
        <p:grpSpPr>
          <a:xfrm>
            <a:off x="-1038152" y="-144658"/>
            <a:ext cx="4393372" cy="2459188"/>
            <a:chOff x="0" y="-38100"/>
            <a:chExt cx="1157125" cy="647700"/>
          </a:xfrm>
        </p:grpSpPr>
        <p:sp>
          <p:nvSpPr>
            <p:cNvPr id="239" name="Google Shape;239;p35"/>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240" name="Google Shape;240;p35"/>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241" name="Google Shape;241;p35"/>
          <p:cNvGrpSpPr/>
          <p:nvPr/>
        </p:nvGrpSpPr>
        <p:grpSpPr>
          <a:xfrm>
            <a:off x="11756560" y="9591544"/>
            <a:ext cx="4393372" cy="2459188"/>
            <a:chOff x="0" y="-38100"/>
            <a:chExt cx="1157125" cy="647700"/>
          </a:xfrm>
        </p:grpSpPr>
        <p:sp>
          <p:nvSpPr>
            <p:cNvPr id="242" name="Google Shape;242;p35"/>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243" name="Google Shape;243;p35"/>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244" name="Google Shape;244;p35"/>
          <p:cNvGrpSpPr/>
          <p:nvPr/>
        </p:nvGrpSpPr>
        <p:grpSpPr>
          <a:xfrm>
            <a:off x="2479026" y="-399455"/>
            <a:ext cx="3919708" cy="3569734"/>
            <a:chOff x="0" y="-38100"/>
            <a:chExt cx="711200" cy="647700"/>
          </a:xfrm>
        </p:grpSpPr>
        <p:sp>
          <p:nvSpPr>
            <p:cNvPr id="245" name="Google Shape;245;p35"/>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246" name="Google Shape;246;p35"/>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247" name="Google Shape;247;p35"/>
          <p:cNvGrpSpPr/>
          <p:nvPr/>
        </p:nvGrpSpPr>
        <p:grpSpPr>
          <a:xfrm>
            <a:off x="15181986" y="9147275"/>
            <a:ext cx="3919708" cy="3569734"/>
            <a:chOff x="0" y="-38100"/>
            <a:chExt cx="711200" cy="647700"/>
          </a:xfrm>
        </p:grpSpPr>
        <p:sp>
          <p:nvSpPr>
            <p:cNvPr id="248" name="Google Shape;248;p35"/>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249" name="Google Shape;249;p35"/>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250" name="Google Shape;250;p35"/>
          <p:cNvGrpSpPr/>
          <p:nvPr/>
        </p:nvGrpSpPr>
        <p:grpSpPr>
          <a:xfrm>
            <a:off x="4089434" y="-399455"/>
            <a:ext cx="3919708" cy="3569734"/>
            <a:chOff x="0" y="-38100"/>
            <a:chExt cx="711200" cy="647700"/>
          </a:xfrm>
        </p:grpSpPr>
        <p:sp>
          <p:nvSpPr>
            <p:cNvPr id="251" name="Google Shape;251;p35"/>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sp>
          <p:nvSpPr>
            <p:cNvPr id="252" name="Google Shape;252;p35"/>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253" name="Google Shape;253;p35"/>
          <p:cNvGrpSpPr/>
          <p:nvPr/>
        </p:nvGrpSpPr>
        <p:grpSpPr>
          <a:xfrm>
            <a:off x="16854602" y="9048317"/>
            <a:ext cx="3919708" cy="3569734"/>
            <a:chOff x="0" y="-38100"/>
            <a:chExt cx="711200" cy="647700"/>
          </a:xfrm>
        </p:grpSpPr>
        <p:sp>
          <p:nvSpPr>
            <p:cNvPr id="254" name="Google Shape;254;p35"/>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sp>
          <p:nvSpPr>
            <p:cNvPr id="255" name="Google Shape;255;p35"/>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cxnSp>
        <p:nvCxnSpPr>
          <p:cNvPr id="256" name="Google Shape;256;p35"/>
          <p:cNvCxnSpPr/>
          <p:nvPr/>
        </p:nvCxnSpPr>
        <p:spPr>
          <a:xfrm rot="-7193099">
            <a:off x="-497673" y="6516004"/>
            <a:ext cx="3317542" cy="0"/>
          </a:xfrm>
          <a:prstGeom prst="straightConnector1">
            <a:avLst/>
          </a:prstGeom>
          <a:noFill/>
          <a:ln w="85725" cap="flat" cmpd="sng">
            <a:solidFill>
              <a:srgbClr val="FFFFFF"/>
            </a:solidFill>
            <a:prstDash val="solid"/>
            <a:round/>
            <a:headEnd type="none" w="sm" len="sm"/>
            <a:tailEnd type="none" w="sm" len="sm"/>
          </a:ln>
        </p:spPr>
      </p:cxnSp>
      <p:cxnSp>
        <p:nvCxnSpPr>
          <p:cNvPr id="257" name="Google Shape;257;p35"/>
          <p:cNvCxnSpPr/>
          <p:nvPr/>
        </p:nvCxnSpPr>
        <p:spPr>
          <a:xfrm rot="-3599113">
            <a:off x="-501197" y="3680894"/>
            <a:ext cx="3317718" cy="0"/>
          </a:xfrm>
          <a:prstGeom prst="straightConnector1">
            <a:avLst/>
          </a:prstGeom>
          <a:noFill/>
          <a:ln w="85725" cap="flat" cmpd="sng">
            <a:solidFill>
              <a:srgbClr val="FFFFFF"/>
            </a:solidFill>
            <a:prstDash val="solid"/>
            <a:round/>
            <a:headEnd type="none" w="sm" len="sm"/>
            <a:tailEnd type="none" w="sm" len="sm"/>
          </a:ln>
        </p:spPr>
      </p:cxnSp>
      <p:sp>
        <p:nvSpPr>
          <p:cNvPr id="258" name="Google Shape;258;p35"/>
          <p:cNvSpPr txBox="1"/>
          <p:nvPr/>
        </p:nvSpPr>
        <p:spPr>
          <a:xfrm>
            <a:off x="501000" y="1698951"/>
            <a:ext cx="16353600" cy="861774"/>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r>
              <a:rPr lang="en" sz="4000" b="1" kern="0">
                <a:solidFill>
                  <a:srgbClr val="000000"/>
                </a:solidFill>
                <a:latin typeface="Calibri"/>
                <a:ea typeface="Calibri"/>
                <a:cs typeface="Calibri"/>
                <a:sym typeface="Calibri"/>
              </a:rPr>
              <a:t>Delayed provision planning for vulnerable students</a:t>
            </a:r>
            <a:endParaRPr sz="4000" b="1" kern="0">
              <a:solidFill>
                <a:srgbClr val="000000"/>
              </a:solidFill>
              <a:latin typeface="Calibri"/>
              <a:ea typeface="Calibri"/>
              <a:cs typeface="Calibri"/>
              <a:sym typeface="Calibri"/>
            </a:endParaRPr>
          </a:p>
        </p:txBody>
      </p:sp>
      <p:sp>
        <p:nvSpPr>
          <p:cNvPr id="259" name="Google Shape;259;p35"/>
          <p:cNvSpPr txBox="1"/>
          <p:nvPr/>
        </p:nvSpPr>
        <p:spPr>
          <a:xfrm>
            <a:off x="13951488" y="856121"/>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260" name="Google Shape;260;p35"/>
          <p:cNvSpPr txBox="1"/>
          <p:nvPr/>
        </p:nvSpPr>
        <p:spPr>
          <a:xfrm>
            <a:off x="14001438" y="388352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261" name="Google Shape;261;p35"/>
          <p:cNvSpPr txBox="1"/>
          <p:nvPr/>
        </p:nvSpPr>
        <p:spPr>
          <a:xfrm>
            <a:off x="13949050" y="541897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262" name="Google Shape;262;p35"/>
          <p:cNvSpPr txBox="1"/>
          <p:nvPr/>
        </p:nvSpPr>
        <p:spPr>
          <a:xfrm>
            <a:off x="14030804" y="699861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263" name="Google Shape;263;p35"/>
          <p:cNvSpPr txBox="1"/>
          <p:nvPr/>
        </p:nvSpPr>
        <p:spPr>
          <a:xfrm>
            <a:off x="501000" y="2726050"/>
            <a:ext cx="16959600" cy="3932363"/>
          </a:xfrm>
          <a:prstGeom prst="rect">
            <a:avLst/>
          </a:prstGeom>
          <a:noFill/>
          <a:ln>
            <a:noFill/>
          </a:ln>
        </p:spPr>
        <p:txBody>
          <a:bodyPr spcFirstLastPara="1" wrap="square" lIns="182850" tIns="182850" rIns="182850" bIns="182850" anchor="t" anchorCtr="0">
            <a:spAutoFit/>
          </a:bodyPr>
          <a:lstStyle/>
          <a:p>
            <a:pPr defTabSz="1828800">
              <a:lnSpc>
                <a:spcPct val="131579"/>
              </a:lnSpc>
              <a:buClr>
                <a:srgbClr val="000000"/>
              </a:buClr>
              <a:buSzPts val="1100"/>
            </a:pPr>
            <a:r>
              <a:rPr lang="en" sz="2900" b="1" kern="0">
                <a:solidFill>
                  <a:srgbClr val="0B0C0C"/>
                </a:solidFill>
                <a:highlight>
                  <a:srgbClr val="FFFFFF"/>
                </a:highlight>
                <a:latin typeface="Arial"/>
                <a:cs typeface="Arial"/>
                <a:sym typeface="Arial"/>
              </a:rPr>
              <a:t>Just under 1.5 million pupils in England have special educational needs</a:t>
            </a:r>
            <a:endParaRPr sz="2900" b="1" kern="0">
              <a:solidFill>
                <a:srgbClr val="0B0C0C"/>
              </a:solidFill>
              <a:highlight>
                <a:srgbClr val="FFFFFF"/>
              </a:highlight>
              <a:latin typeface="Arial"/>
              <a:cs typeface="Arial"/>
              <a:sym typeface="Arial"/>
            </a:endParaRPr>
          </a:p>
          <a:p>
            <a:pPr defTabSz="1828800">
              <a:lnSpc>
                <a:spcPct val="131579"/>
              </a:lnSpc>
              <a:spcBef>
                <a:spcPts val="3000"/>
              </a:spcBef>
              <a:buClr>
                <a:srgbClr val="000000"/>
              </a:buClr>
              <a:buSzPts val="1100"/>
            </a:pPr>
            <a:r>
              <a:rPr lang="en" sz="2900" kern="0">
                <a:solidFill>
                  <a:srgbClr val="0B0C0C"/>
                </a:solidFill>
                <a:highlight>
                  <a:srgbClr val="FFFFFF"/>
                </a:highlight>
                <a:latin typeface="Arial"/>
                <a:cs typeface="Arial"/>
                <a:sym typeface="Arial"/>
              </a:rPr>
              <a:t>An increase of 77,000 from 2021. Both the number of pupils with an EHC plan and the number of pupils with SEN support have increased:</a:t>
            </a:r>
            <a:endParaRPr sz="2900" kern="0">
              <a:solidFill>
                <a:srgbClr val="0B0C0C"/>
              </a:solidFill>
              <a:highlight>
                <a:srgbClr val="FFFFFF"/>
              </a:highlight>
              <a:latin typeface="Arial"/>
              <a:cs typeface="Arial"/>
              <a:sym typeface="Arial"/>
            </a:endParaRPr>
          </a:p>
          <a:p>
            <a:pPr marL="914400" indent="-641350" defTabSz="1828800">
              <a:lnSpc>
                <a:spcPct val="115000"/>
              </a:lnSpc>
              <a:spcBef>
                <a:spcPts val="3000"/>
              </a:spcBef>
              <a:buClr>
                <a:srgbClr val="0B0C0C"/>
              </a:buClr>
              <a:buSzPts val="1450"/>
              <a:buFont typeface="Arial"/>
              <a:buChar char="●"/>
            </a:pPr>
            <a:r>
              <a:rPr lang="en" sz="2900" kern="0">
                <a:solidFill>
                  <a:srgbClr val="0B0C0C"/>
                </a:solidFill>
                <a:highlight>
                  <a:srgbClr val="FFFFFF"/>
                </a:highlight>
                <a:latin typeface="Arial"/>
                <a:cs typeface="Arial"/>
                <a:sym typeface="Arial"/>
              </a:rPr>
              <a:t>The percentage of pupils with an education, health and care (EHC) plan has increased to 4.0%.</a:t>
            </a:r>
            <a:endParaRPr sz="2900" kern="0">
              <a:solidFill>
                <a:srgbClr val="0B0C0C"/>
              </a:solidFill>
              <a:highlight>
                <a:srgbClr val="FFFFFF"/>
              </a:highlight>
              <a:latin typeface="Arial"/>
              <a:cs typeface="Arial"/>
              <a:sym typeface="Arial"/>
            </a:endParaRPr>
          </a:p>
          <a:p>
            <a:pPr marL="914400" indent="-641350" defTabSz="1828800">
              <a:lnSpc>
                <a:spcPct val="115000"/>
              </a:lnSpc>
              <a:buClr>
                <a:srgbClr val="0B0C0C"/>
              </a:buClr>
              <a:buSzPts val="1450"/>
              <a:buFont typeface="Arial"/>
              <a:buChar char="●"/>
            </a:pPr>
            <a:r>
              <a:rPr lang="en" sz="2900" kern="0">
                <a:solidFill>
                  <a:srgbClr val="0B0C0C"/>
                </a:solidFill>
                <a:highlight>
                  <a:srgbClr val="FFFFFF"/>
                </a:highlight>
                <a:latin typeface="Arial"/>
                <a:cs typeface="Arial"/>
                <a:sym typeface="Arial"/>
              </a:rPr>
              <a:t>The percentage of pupils with SEN but no EHC plan (SEN support) has increased to 12.6</a:t>
            </a:r>
            <a:endParaRPr sz="2900" kern="0">
              <a:solidFill>
                <a:srgbClr val="0B0C0C"/>
              </a:solidFill>
              <a:highlight>
                <a:srgbClr val="FFFFFF"/>
              </a:highlight>
              <a:latin typeface="Arial"/>
              <a:cs typeface="Arial"/>
              <a:sym typeface="Arial"/>
            </a:endParaRPr>
          </a:p>
        </p:txBody>
      </p:sp>
      <p:sp>
        <p:nvSpPr>
          <p:cNvPr id="264" name="Google Shape;264;p35">
            <a:hlinkClick r:id="rId4"/>
          </p:cNvPr>
          <p:cNvSpPr txBox="1"/>
          <p:nvPr/>
        </p:nvSpPr>
        <p:spPr>
          <a:xfrm>
            <a:off x="1586450" y="7535600"/>
            <a:ext cx="10551000" cy="1231046"/>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sz="2800" kern="0">
                <a:solidFill>
                  <a:srgbClr val="0E4AFB"/>
                </a:solidFill>
                <a:latin typeface="Calibri"/>
                <a:ea typeface="Calibri"/>
                <a:cs typeface="Calibri"/>
                <a:sym typeface="Calibri"/>
              </a:rPr>
              <a:t>https://explore-education-statistics.service.gov.uk/find-statistics/special-educational-needs-in-england/2021-22</a:t>
            </a:r>
            <a:endParaRPr sz="2800" kern="0">
              <a:solidFill>
                <a:srgbClr val="0E4AFB"/>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3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70" name="Google Shape;270;p36"/>
          <p:cNvGrpSpPr/>
          <p:nvPr/>
        </p:nvGrpSpPr>
        <p:grpSpPr>
          <a:xfrm>
            <a:off x="-1038152" y="-144658"/>
            <a:ext cx="4393372" cy="2459188"/>
            <a:chOff x="0" y="-38100"/>
            <a:chExt cx="1157125" cy="647700"/>
          </a:xfrm>
        </p:grpSpPr>
        <p:sp>
          <p:nvSpPr>
            <p:cNvPr id="271" name="Google Shape;271;p36"/>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272" name="Google Shape;272;p36"/>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273" name="Google Shape;273;p36"/>
          <p:cNvGrpSpPr/>
          <p:nvPr/>
        </p:nvGrpSpPr>
        <p:grpSpPr>
          <a:xfrm>
            <a:off x="11756560" y="9591544"/>
            <a:ext cx="4393372" cy="2459188"/>
            <a:chOff x="0" y="-38100"/>
            <a:chExt cx="1157125" cy="647700"/>
          </a:xfrm>
        </p:grpSpPr>
        <p:sp>
          <p:nvSpPr>
            <p:cNvPr id="274" name="Google Shape;274;p36"/>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275" name="Google Shape;275;p36"/>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276" name="Google Shape;276;p36"/>
          <p:cNvGrpSpPr/>
          <p:nvPr/>
        </p:nvGrpSpPr>
        <p:grpSpPr>
          <a:xfrm>
            <a:off x="2479026" y="-399455"/>
            <a:ext cx="3919708" cy="3569734"/>
            <a:chOff x="0" y="-38100"/>
            <a:chExt cx="711200" cy="647700"/>
          </a:xfrm>
        </p:grpSpPr>
        <p:sp>
          <p:nvSpPr>
            <p:cNvPr id="277" name="Google Shape;277;p36"/>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278" name="Google Shape;278;p36"/>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279" name="Google Shape;279;p36"/>
          <p:cNvGrpSpPr/>
          <p:nvPr/>
        </p:nvGrpSpPr>
        <p:grpSpPr>
          <a:xfrm>
            <a:off x="15181986" y="9147275"/>
            <a:ext cx="3919708" cy="3569734"/>
            <a:chOff x="0" y="-38100"/>
            <a:chExt cx="711200" cy="647700"/>
          </a:xfrm>
        </p:grpSpPr>
        <p:sp>
          <p:nvSpPr>
            <p:cNvPr id="280" name="Google Shape;280;p36"/>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281" name="Google Shape;281;p36"/>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282" name="Google Shape;282;p36"/>
          <p:cNvGrpSpPr/>
          <p:nvPr/>
        </p:nvGrpSpPr>
        <p:grpSpPr>
          <a:xfrm>
            <a:off x="4089434" y="-399455"/>
            <a:ext cx="3919708" cy="3569734"/>
            <a:chOff x="0" y="-38100"/>
            <a:chExt cx="711200" cy="647700"/>
          </a:xfrm>
        </p:grpSpPr>
        <p:sp>
          <p:nvSpPr>
            <p:cNvPr id="283" name="Google Shape;283;p36"/>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sp>
          <p:nvSpPr>
            <p:cNvPr id="284" name="Google Shape;284;p36"/>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285" name="Google Shape;285;p36"/>
          <p:cNvGrpSpPr/>
          <p:nvPr/>
        </p:nvGrpSpPr>
        <p:grpSpPr>
          <a:xfrm>
            <a:off x="16854602" y="9048317"/>
            <a:ext cx="3919708" cy="3569734"/>
            <a:chOff x="0" y="-38100"/>
            <a:chExt cx="711200" cy="647700"/>
          </a:xfrm>
        </p:grpSpPr>
        <p:sp>
          <p:nvSpPr>
            <p:cNvPr id="286" name="Google Shape;286;p36"/>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sp>
          <p:nvSpPr>
            <p:cNvPr id="287" name="Google Shape;287;p36"/>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cxnSp>
        <p:nvCxnSpPr>
          <p:cNvPr id="288" name="Google Shape;288;p36"/>
          <p:cNvCxnSpPr/>
          <p:nvPr/>
        </p:nvCxnSpPr>
        <p:spPr>
          <a:xfrm rot="-7193099">
            <a:off x="-497673" y="6516004"/>
            <a:ext cx="3317542" cy="0"/>
          </a:xfrm>
          <a:prstGeom prst="straightConnector1">
            <a:avLst/>
          </a:prstGeom>
          <a:noFill/>
          <a:ln w="85725" cap="flat" cmpd="sng">
            <a:solidFill>
              <a:srgbClr val="FFFFFF"/>
            </a:solidFill>
            <a:prstDash val="solid"/>
            <a:round/>
            <a:headEnd type="none" w="sm" len="sm"/>
            <a:tailEnd type="none" w="sm" len="sm"/>
          </a:ln>
        </p:spPr>
      </p:cxnSp>
      <p:cxnSp>
        <p:nvCxnSpPr>
          <p:cNvPr id="289" name="Google Shape;289;p36"/>
          <p:cNvCxnSpPr/>
          <p:nvPr/>
        </p:nvCxnSpPr>
        <p:spPr>
          <a:xfrm rot="-3599113">
            <a:off x="-501197" y="3680894"/>
            <a:ext cx="3317718" cy="0"/>
          </a:xfrm>
          <a:prstGeom prst="straightConnector1">
            <a:avLst/>
          </a:prstGeom>
          <a:noFill/>
          <a:ln w="85725" cap="flat" cmpd="sng">
            <a:solidFill>
              <a:srgbClr val="FFFFFF"/>
            </a:solidFill>
            <a:prstDash val="solid"/>
            <a:round/>
            <a:headEnd type="none" w="sm" len="sm"/>
            <a:tailEnd type="none" w="sm" len="sm"/>
          </a:ln>
        </p:spPr>
      </p:cxnSp>
      <p:sp>
        <p:nvSpPr>
          <p:cNvPr id="290" name="Google Shape;290;p36"/>
          <p:cNvSpPr txBox="1"/>
          <p:nvPr/>
        </p:nvSpPr>
        <p:spPr>
          <a:xfrm>
            <a:off x="500800" y="1269800"/>
            <a:ext cx="16353600" cy="861774"/>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r>
              <a:rPr lang="en" sz="4000" b="1" kern="0">
                <a:solidFill>
                  <a:srgbClr val="000000"/>
                </a:solidFill>
                <a:latin typeface="Calibri"/>
                <a:ea typeface="Calibri"/>
                <a:cs typeface="Calibri"/>
                <a:sym typeface="Calibri"/>
              </a:rPr>
              <a:t>Student Retention &amp; Recruitment</a:t>
            </a:r>
            <a:endParaRPr sz="4000" b="1" kern="0">
              <a:solidFill>
                <a:srgbClr val="000000"/>
              </a:solidFill>
              <a:latin typeface="Calibri"/>
              <a:ea typeface="Calibri"/>
              <a:cs typeface="Calibri"/>
              <a:sym typeface="Calibri"/>
            </a:endParaRPr>
          </a:p>
        </p:txBody>
      </p:sp>
      <p:sp>
        <p:nvSpPr>
          <p:cNvPr id="291" name="Google Shape;291;p36"/>
          <p:cNvSpPr txBox="1"/>
          <p:nvPr/>
        </p:nvSpPr>
        <p:spPr>
          <a:xfrm>
            <a:off x="13951488" y="856121"/>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292" name="Google Shape;292;p36"/>
          <p:cNvSpPr txBox="1"/>
          <p:nvPr/>
        </p:nvSpPr>
        <p:spPr>
          <a:xfrm>
            <a:off x="14001438" y="388352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293" name="Google Shape;293;p36"/>
          <p:cNvSpPr txBox="1"/>
          <p:nvPr/>
        </p:nvSpPr>
        <p:spPr>
          <a:xfrm>
            <a:off x="13949050" y="541897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294" name="Google Shape;294;p36"/>
          <p:cNvSpPr txBox="1"/>
          <p:nvPr/>
        </p:nvSpPr>
        <p:spPr>
          <a:xfrm>
            <a:off x="14030804" y="699861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pic>
        <p:nvPicPr>
          <p:cNvPr id="295" name="Google Shape;295;p36"/>
          <p:cNvPicPr preferRelativeResize="0"/>
          <p:nvPr/>
        </p:nvPicPr>
        <p:blipFill>
          <a:blip r:embed="rId4">
            <a:alphaModFix/>
          </a:blip>
          <a:stretch>
            <a:fillRect/>
          </a:stretch>
        </p:blipFill>
        <p:spPr>
          <a:xfrm>
            <a:off x="327850" y="2170324"/>
            <a:ext cx="9860348" cy="6712652"/>
          </a:xfrm>
          <a:prstGeom prst="rect">
            <a:avLst/>
          </a:prstGeom>
          <a:noFill/>
          <a:ln>
            <a:noFill/>
          </a:ln>
        </p:spPr>
      </p:pic>
      <p:sp>
        <p:nvSpPr>
          <p:cNvPr id="296" name="Google Shape;296;p36"/>
          <p:cNvSpPr txBox="1"/>
          <p:nvPr/>
        </p:nvSpPr>
        <p:spPr>
          <a:xfrm>
            <a:off x="10823400" y="1914527"/>
            <a:ext cx="7464600" cy="6832579"/>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sz="2800" b="1" kern="0">
                <a:solidFill>
                  <a:srgbClr val="000000"/>
                </a:solidFill>
                <a:latin typeface="Calibri"/>
                <a:ea typeface="Calibri"/>
                <a:cs typeface="Calibri"/>
                <a:sym typeface="Calibri"/>
              </a:rPr>
              <a:t>Beths Grammar School, East London</a:t>
            </a:r>
            <a:br>
              <a:rPr lang="en" sz="2800" kern="0">
                <a:solidFill>
                  <a:srgbClr val="000000"/>
                </a:solidFill>
                <a:latin typeface="Calibri"/>
                <a:ea typeface="Calibri"/>
                <a:cs typeface="Calibri"/>
                <a:sym typeface="Calibri"/>
              </a:rPr>
            </a:br>
            <a:r>
              <a:rPr lang="en" sz="2800" kern="0">
                <a:solidFill>
                  <a:srgbClr val="000000"/>
                </a:solidFill>
                <a:latin typeface="Calibri"/>
                <a:ea typeface="Calibri"/>
                <a:cs typeface="Calibri"/>
                <a:sym typeface="Calibri"/>
              </a:rPr>
              <a:t>They had capacity but had hit a limit on how many student they were enrolling.</a:t>
            </a:r>
            <a:br>
              <a:rPr lang="en" sz="2800" kern="0">
                <a:solidFill>
                  <a:srgbClr val="000000"/>
                </a:solidFill>
                <a:latin typeface="Calibri"/>
                <a:ea typeface="Calibri"/>
                <a:cs typeface="Calibri"/>
                <a:sym typeface="Calibri"/>
              </a:rPr>
            </a:br>
            <a:br>
              <a:rPr lang="en" sz="2800" kern="0">
                <a:solidFill>
                  <a:srgbClr val="000000"/>
                </a:solidFill>
                <a:latin typeface="Calibri"/>
                <a:ea typeface="Calibri"/>
                <a:cs typeface="Calibri"/>
                <a:sym typeface="Calibri"/>
              </a:rPr>
            </a:br>
            <a:r>
              <a:rPr lang="en" sz="2800" kern="0">
                <a:solidFill>
                  <a:srgbClr val="000000"/>
                </a:solidFill>
                <a:latin typeface="Calibri"/>
                <a:ea typeface="Calibri"/>
                <a:cs typeface="Calibri"/>
                <a:sym typeface="Calibri"/>
              </a:rPr>
              <a:t>Issues they faced:</a:t>
            </a:r>
            <a:endParaRPr sz="2800" kern="0">
              <a:solidFill>
                <a:srgbClr val="000000"/>
              </a:solidFill>
              <a:latin typeface="Calibri"/>
              <a:ea typeface="Calibri"/>
              <a:cs typeface="Calibri"/>
              <a:sym typeface="Calibri"/>
            </a:endParaRPr>
          </a:p>
          <a:p>
            <a:pPr defTabSz="1828800">
              <a:buClr>
                <a:srgbClr val="000000"/>
              </a:buClr>
            </a:pPr>
            <a:endParaRPr sz="2800" kern="0">
              <a:solidFill>
                <a:srgbClr val="000000"/>
              </a:solidFill>
              <a:latin typeface="Calibri"/>
              <a:ea typeface="Calibri"/>
              <a:cs typeface="Calibri"/>
              <a:sym typeface="Calibri"/>
            </a:endParaRPr>
          </a:p>
          <a:p>
            <a:pPr marL="914400" indent="-635000" defTabSz="1828800">
              <a:buClr>
                <a:srgbClr val="000000"/>
              </a:buClr>
              <a:buSzPts val="1400"/>
              <a:buFont typeface="Calibri"/>
              <a:buChar char="-"/>
            </a:pPr>
            <a:r>
              <a:rPr lang="en" sz="2800" kern="0">
                <a:solidFill>
                  <a:srgbClr val="000000"/>
                </a:solidFill>
                <a:latin typeface="Calibri"/>
                <a:ea typeface="Calibri"/>
                <a:cs typeface="Calibri"/>
                <a:sym typeface="Calibri"/>
              </a:rPr>
              <a:t>Difficulty in communication with applicants</a:t>
            </a:r>
            <a:endParaRPr sz="2800" kern="0">
              <a:solidFill>
                <a:srgbClr val="000000"/>
              </a:solidFill>
              <a:latin typeface="Calibri"/>
              <a:ea typeface="Calibri"/>
              <a:cs typeface="Calibri"/>
              <a:sym typeface="Calibri"/>
            </a:endParaRPr>
          </a:p>
          <a:p>
            <a:pPr marL="914400" indent="-635000" defTabSz="1828800">
              <a:buClr>
                <a:srgbClr val="000000"/>
              </a:buClr>
              <a:buSzPts val="1400"/>
              <a:buFont typeface="Calibri"/>
              <a:buChar char="-"/>
            </a:pPr>
            <a:r>
              <a:rPr lang="en" sz="2800" kern="0">
                <a:solidFill>
                  <a:srgbClr val="000000"/>
                </a:solidFill>
                <a:latin typeface="Calibri"/>
                <a:ea typeface="Calibri"/>
                <a:cs typeface="Calibri"/>
                <a:sym typeface="Calibri"/>
              </a:rPr>
              <a:t>Applications wasn’t accessible enough for internal applicants</a:t>
            </a:r>
            <a:endParaRPr sz="2800" kern="0">
              <a:solidFill>
                <a:srgbClr val="000000"/>
              </a:solidFill>
              <a:latin typeface="Calibri"/>
              <a:ea typeface="Calibri"/>
              <a:cs typeface="Calibri"/>
              <a:sym typeface="Calibri"/>
            </a:endParaRPr>
          </a:p>
          <a:p>
            <a:pPr marL="914400" indent="-635000" defTabSz="1828800">
              <a:buClr>
                <a:srgbClr val="000000"/>
              </a:buClr>
              <a:buSzPts val="1400"/>
              <a:buFont typeface="Calibri"/>
              <a:buChar char="-"/>
            </a:pPr>
            <a:r>
              <a:rPr lang="en" sz="2800" kern="0">
                <a:solidFill>
                  <a:srgbClr val="000000"/>
                </a:solidFill>
                <a:latin typeface="Calibri"/>
                <a:ea typeface="Calibri"/>
                <a:cs typeface="Calibri"/>
                <a:sym typeface="Calibri"/>
              </a:rPr>
              <a:t>Were losing potential students on Enrolment day due to delays in communicating offers</a:t>
            </a:r>
            <a:endParaRPr sz="2800" kern="0">
              <a:solidFill>
                <a:srgbClr val="000000"/>
              </a:solidFill>
              <a:latin typeface="Calibri"/>
              <a:ea typeface="Calibri"/>
              <a:cs typeface="Calibri"/>
              <a:sym typeface="Calibri"/>
            </a:endParaRPr>
          </a:p>
          <a:p>
            <a:pPr defTabSz="1828800">
              <a:buClr>
                <a:srgbClr val="000000"/>
              </a:buClr>
            </a:pPr>
            <a:br>
              <a:rPr lang="en" sz="2800" kern="0">
                <a:solidFill>
                  <a:srgbClr val="000000"/>
                </a:solidFill>
                <a:latin typeface="Calibri"/>
                <a:ea typeface="Calibri"/>
                <a:cs typeface="Calibri"/>
                <a:sym typeface="Calibri"/>
              </a:rPr>
            </a:br>
            <a:endParaRPr sz="2800" kern="0">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3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02" name="Google Shape;302;p37"/>
          <p:cNvGrpSpPr/>
          <p:nvPr/>
        </p:nvGrpSpPr>
        <p:grpSpPr>
          <a:xfrm>
            <a:off x="-1038152" y="-144658"/>
            <a:ext cx="4393372" cy="2459188"/>
            <a:chOff x="0" y="-38100"/>
            <a:chExt cx="1157125" cy="647700"/>
          </a:xfrm>
        </p:grpSpPr>
        <p:sp>
          <p:nvSpPr>
            <p:cNvPr id="303" name="Google Shape;303;p37"/>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304" name="Google Shape;304;p37"/>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305" name="Google Shape;305;p37"/>
          <p:cNvGrpSpPr/>
          <p:nvPr/>
        </p:nvGrpSpPr>
        <p:grpSpPr>
          <a:xfrm>
            <a:off x="11756560" y="9591544"/>
            <a:ext cx="4393372" cy="2459188"/>
            <a:chOff x="0" y="-38100"/>
            <a:chExt cx="1157125" cy="647700"/>
          </a:xfrm>
        </p:grpSpPr>
        <p:sp>
          <p:nvSpPr>
            <p:cNvPr id="306" name="Google Shape;306;p37"/>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307" name="Google Shape;307;p37"/>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308" name="Google Shape;308;p37"/>
          <p:cNvGrpSpPr/>
          <p:nvPr/>
        </p:nvGrpSpPr>
        <p:grpSpPr>
          <a:xfrm>
            <a:off x="2479026" y="-399455"/>
            <a:ext cx="3919708" cy="3569734"/>
            <a:chOff x="0" y="-38100"/>
            <a:chExt cx="711200" cy="647700"/>
          </a:xfrm>
        </p:grpSpPr>
        <p:sp>
          <p:nvSpPr>
            <p:cNvPr id="309" name="Google Shape;309;p37"/>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310" name="Google Shape;310;p37"/>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311" name="Google Shape;311;p37"/>
          <p:cNvGrpSpPr/>
          <p:nvPr/>
        </p:nvGrpSpPr>
        <p:grpSpPr>
          <a:xfrm>
            <a:off x="15181986" y="9147275"/>
            <a:ext cx="3919708" cy="3569734"/>
            <a:chOff x="0" y="-38100"/>
            <a:chExt cx="711200" cy="647700"/>
          </a:xfrm>
        </p:grpSpPr>
        <p:sp>
          <p:nvSpPr>
            <p:cNvPr id="312" name="Google Shape;312;p37"/>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313" name="Google Shape;313;p37"/>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314" name="Google Shape;314;p37"/>
          <p:cNvGrpSpPr/>
          <p:nvPr/>
        </p:nvGrpSpPr>
        <p:grpSpPr>
          <a:xfrm>
            <a:off x="4089434" y="-399455"/>
            <a:ext cx="3919708" cy="3569734"/>
            <a:chOff x="0" y="-38100"/>
            <a:chExt cx="711200" cy="647700"/>
          </a:xfrm>
        </p:grpSpPr>
        <p:sp>
          <p:nvSpPr>
            <p:cNvPr id="315" name="Google Shape;315;p37"/>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sp>
          <p:nvSpPr>
            <p:cNvPr id="316" name="Google Shape;316;p37"/>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317" name="Google Shape;317;p37"/>
          <p:cNvGrpSpPr/>
          <p:nvPr/>
        </p:nvGrpSpPr>
        <p:grpSpPr>
          <a:xfrm>
            <a:off x="16854602" y="9048317"/>
            <a:ext cx="3919708" cy="3569734"/>
            <a:chOff x="0" y="-38100"/>
            <a:chExt cx="711200" cy="647700"/>
          </a:xfrm>
        </p:grpSpPr>
        <p:sp>
          <p:nvSpPr>
            <p:cNvPr id="318" name="Google Shape;318;p37"/>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sp>
          <p:nvSpPr>
            <p:cNvPr id="319" name="Google Shape;319;p37"/>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cxnSp>
        <p:nvCxnSpPr>
          <p:cNvPr id="320" name="Google Shape;320;p37"/>
          <p:cNvCxnSpPr/>
          <p:nvPr/>
        </p:nvCxnSpPr>
        <p:spPr>
          <a:xfrm rot="-7193099">
            <a:off x="-497673" y="6516004"/>
            <a:ext cx="3317542" cy="0"/>
          </a:xfrm>
          <a:prstGeom prst="straightConnector1">
            <a:avLst/>
          </a:prstGeom>
          <a:noFill/>
          <a:ln w="85725" cap="flat" cmpd="sng">
            <a:solidFill>
              <a:srgbClr val="FFFFFF"/>
            </a:solidFill>
            <a:prstDash val="solid"/>
            <a:round/>
            <a:headEnd type="none" w="sm" len="sm"/>
            <a:tailEnd type="none" w="sm" len="sm"/>
          </a:ln>
        </p:spPr>
      </p:cxnSp>
      <p:cxnSp>
        <p:nvCxnSpPr>
          <p:cNvPr id="321" name="Google Shape;321;p37"/>
          <p:cNvCxnSpPr/>
          <p:nvPr/>
        </p:nvCxnSpPr>
        <p:spPr>
          <a:xfrm rot="-3599113">
            <a:off x="-501197" y="3680894"/>
            <a:ext cx="3317718" cy="0"/>
          </a:xfrm>
          <a:prstGeom prst="straightConnector1">
            <a:avLst/>
          </a:prstGeom>
          <a:noFill/>
          <a:ln w="85725" cap="flat" cmpd="sng">
            <a:solidFill>
              <a:srgbClr val="FFFFFF"/>
            </a:solidFill>
            <a:prstDash val="solid"/>
            <a:round/>
            <a:headEnd type="none" w="sm" len="sm"/>
            <a:tailEnd type="none" w="sm" len="sm"/>
          </a:ln>
        </p:spPr>
      </p:cxnSp>
      <p:sp>
        <p:nvSpPr>
          <p:cNvPr id="322" name="Google Shape;322;p37"/>
          <p:cNvSpPr txBox="1"/>
          <p:nvPr/>
        </p:nvSpPr>
        <p:spPr>
          <a:xfrm>
            <a:off x="623150" y="1396876"/>
            <a:ext cx="16353600" cy="861774"/>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r>
              <a:rPr lang="en" sz="4000" b="1" kern="0">
                <a:solidFill>
                  <a:srgbClr val="000000"/>
                </a:solidFill>
                <a:latin typeface="Calibri"/>
                <a:ea typeface="Calibri"/>
                <a:cs typeface="Calibri"/>
                <a:sym typeface="Calibri"/>
              </a:rPr>
              <a:t>Staff Turnover</a:t>
            </a:r>
            <a:endParaRPr sz="4000" b="1" kern="0">
              <a:solidFill>
                <a:srgbClr val="000000"/>
              </a:solidFill>
              <a:latin typeface="Calibri"/>
              <a:ea typeface="Calibri"/>
              <a:cs typeface="Calibri"/>
              <a:sym typeface="Calibri"/>
            </a:endParaRPr>
          </a:p>
        </p:txBody>
      </p:sp>
      <p:pic>
        <p:nvPicPr>
          <p:cNvPr id="323" name="Google Shape;323;p37"/>
          <p:cNvPicPr preferRelativeResize="0"/>
          <p:nvPr/>
        </p:nvPicPr>
        <p:blipFill>
          <a:blip r:embed="rId4">
            <a:alphaModFix/>
          </a:blip>
          <a:stretch>
            <a:fillRect/>
          </a:stretch>
        </p:blipFill>
        <p:spPr>
          <a:xfrm>
            <a:off x="10034201" y="3828987"/>
            <a:ext cx="8074302" cy="4873862"/>
          </a:xfrm>
          <a:prstGeom prst="rect">
            <a:avLst/>
          </a:prstGeom>
          <a:noFill/>
          <a:ln>
            <a:noFill/>
          </a:ln>
        </p:spPr>
      </p:pic>
      <p:sp>
        <p:nvSpPr>
          <p:cNvPr id="324" name="Google Shape;324;p37"/>
          <p:cNvSpPr txBox="1"/>
          <p:nvPr/>
        </p:nvSpPr>
        <p:spPr>
          <a:xfrm>
            <a:off x="11756550" y="1940477"/>
            <a:ext cx="6689400" cy="800158"/>
          </a:xfrm>
          <a:prstGeom prst="rect">
            <a:avLst/>
          </a:prstGeom>
          <a:noFill/>
          <a:ln>
            <a:noFill/>
          </a:ln>
        </p:spPr>
        <p:txBody>
          <a:bodyPr spcFirstLastPara="1" wrap="square" lIns="182850" tIns="182850" rIns="182850" bIns="182850" anchor="t" anchorCtr="0">
            <a:spAutoFit/>
          </a:bodyPr>
          <a:lstStyle/>
          <a:p>
            <a:pPr defTabSz="1828800">
              <a:buClr>
                <a:srgbClr val="000000"/>
              </a:buClr>
            </a:pPr>
            <a:endParaRPr sz="2800" kern="0">
              <a:solidFill>
                <a:srgbClr val="000000"/>
              </a:solidFill>
              <a:latin typeface="Calibri"/>
              <a:ea typeface="Calibri"/>
              <a:cs typeface="Calibri"/>
              <a:sym typeface="Calibri"/>
            </a:endParaRPr>
          </a:p>
        </p:txBody>
      </p:sp>
      <p:sp>
        <p:nvSpPr>
          <p:cNvPr id="325" name="Google Shape;325;p37"/>
          <p:cNvSpPr txBox="1"/>
          <p:nvPr/>
        </p:nvSpPr>
        <p:spPr>
          <a:xfrm>
            <a:off x="2794050" y="8680001"/>
            <a:ext cx="12481800" cy="646270"/>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u="sng" kern="0">
                <a:solidFill>
                  <a:srgbClr val="0000FF"/>
                </a:solidFill>
                <a:latin typeface="Arial"/>
                <a:cs typeface="Arial"/>
                <a:sym typeface="Arial"/>
                <a:hlinkClick r:id="rId5"/>
              </a:rPr>
              <a:t>https://home.edurio.com/blog/staff-turnover-in-schools</a:t>
            </a:r>
            <a:endParaRPr kern="0">
              <a:solidFill>
                <a:srgbClr val="000000"/>
              </a:solidFill>
              <a:latin typeface="Arial"/>
              <a:cs typeface="Arial"/>
              <a:sym typeface="Arial"/>
            </a:endParaRPr>
          </a:p>
        </p:txBody>
      </p:sp>
      <p:sp>
        <p:nvSpPr>
          <p:cNvPr id="326" name="Google Shape;326;p37"/>
          <p:cNvSpPr txBox="1"/>
          <p:nvPr/>
        </p:nvSpPr>
        <p:spPr>
          <a:xfrm>
            <a:off x="417650" y="2201701"/>
            <a:ext cx="17715000" cy="738603"/>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sz="2400" kern="0">
                <a:solidFill>
                  <a:srgbClr val="000000"/>
                </a:solidFill>
                <a:latin typeface="Arial"/>
                <a:cs typeface="Arial"/>
                <a:sym typeface="Arial"/>
              </a:rPr>
              <a:t>Staff Retention in Academies: Experiences Before, During and After the Lockdowns (4 Year Study)</a:t>
            </a:r>
            <a:endParaRPr sz="2400" kern="0">
              <a:solidFill>
                <a:srgbClr val="000000"/>
              </a:solidFill>
              <a:latin typeface="Arial"/>
              <a:cs typeface="Arial"/>
              <a:sym typeface="Arial"/>
            </a:endParaRPr>
          </a:p>
        </p:txBody>
      </p:sp>
      <p:pic>
        <p:nvPicPr>
          <p:cNvPr id="327" name="Google Shape;327;p37"/>
          <p:cNvPicPr preferRelativeResize="0"/>
          <p:nvPr/>
        </p:nvPicPr>
        <p:blipFill>
          <a:blip r:embed="rId6">
            <a:alphaModFix/>
          </a:blip>
          <a:stretch>
            <a:fillRect/>
          </a:stretch>
        </p:blipFill>
        <p:spPr>
          <a:xfrm>
            <a:off x="148350" y="3947451"/>
            <a:ext cx="9885848" cy="446719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3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33" name="Google Shape;333;p38"/>
          <p:cNvGrpSpPr/>
          <p:nvPr/>
        </p:nvGrpSpPr>
        <p:grpSpPr>
          <a:xfrm>
            <a:off x="-1038152" y="-144658"/>
            <a:ext cx="4393372" cy="2459188"/>
            <a:chOff x="0" y="-38100"/>
            <a:chExt cx="1157125" cy="647700"/>
          </a:xfrm>
        </p:grpSpPr>
        <p:sp>
          <p:nvSpPr>
            <p:cNvPr id="334" name="Google Shape;334;p38"/>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335" name="Google Shape;335;p38"/>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336" name="Google Shape;336;p38"/>
          <p:cNvGrpSpPr/>
          <p:nvPr/>
        </p:nvGrpSpPr>
        <p:grpSpPr>
          <a:xfrm>
            <a:off x="11756560" y="9591544"/>
            <a:ext cx="4393372" cy="2459188"/>
            <a:chOff x="0" y="-38100"/>
            <a:chExt cx="1157125" cy="647700"/>
          </a:xfrm>
        </p:grpSpPr>
        <p:sp>
          <p:nvSpPr>
            <p:cNvPr id="337" name="Google Shape;337;p38"/>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338" name="Google Shape;338;p38"/>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339" name="Google Shape;339;p38"/>
          <p:cNvGrpSpPr/>
          <p:nvPr/>
        </p:nvGrpSpPr>
        <p:grpSpPr>
          <a:xfrm>
            <a:off x="2479026" y="-399455"/>
            <a:ext cx="3919708" cy="3569734"/>
            <a:chOff x="0" y="-38100"/>
            <a:chExt cx="711200" cy="647700"/>
          </a:xfrm>
        </p:grpSpPr>
        <p:sp>
          <p:nvSpPr>
            <p:cNvPr id="340" name="Google Shape;340;p38"/>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341" name="Google Shape;341;p38"/>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342" name="Google Shape;342;p38"/>
          <p:cNvGrpSpPr/>
          <p:nvPr/>
        </p:nvGrpSpPr>
        <p:grpSpPr>
          <a:xfrm>
            <a:off x="15181986" y="9147275"/>
            <a:ext cx="3919708" cy="3569734"/>
            <a:chOff x="0" y="-38100"/>
            <a:chExt cx="711200" cy="647700"/>
          </a:xfrm>
        </p:grpSpPr>
        <p:sp>
          <p:nvSpPr>
            <p:cNvPr id="343" name="Google Shape;343;p38"/>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344" name="Google Shape;344;p38"/>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345" name="Google Shape;345;p38"/>
          <p:cNvGrpSpPr/>
          <p:nvPr/>
        </p:nvGrpSpPr>
        <p:grpSpPr>
          <a:xfrm>
            <a:off x="4089434" y="-399455"/>
            <a:ext cx="3919708" cy="3569734"/>
            <a:chOff x="0" y="-38100"/>
            <a:chExt cx="711200" cy="647700"/>
          </a:xfrm>
        </p:grpSpPr>
        <p:sp>
          <p:nvSpPr>
            <p:cNvPr id="346" name="Google Shape;346;p38"/>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sp>
          <p:nvSpPr>
            <p:cNvPr id="347" name="Google Shape;347;p38"/>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348" name="Google Shape;348;p38"/>
          <p:cNvGrpSpPr/>
          <p:nvPr/>
        </p:nvGrpSpPr>
        <p:grpSpPr>
          <a:xfrm>
            <a:off x="16854602" y="9048317"/>
            <a:ext cx="3919708" cy="3569734"/>
            <a:chOff x="0" y="-38100"/>
            <a:chExt cx="711200" cy="647700"/>
          </a:xfrm>
        </p:grpSpPr>
        <p:sp>
          <p:nvSpPr>
            <p:cNvPr id="349" name="Google Shape;349;p38"/>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sp>
          <p:nvSpPr>
            <p:cNvPr id="350" name="Google Shape;350;p38"/>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cxnSp>
        <p:nvCxnSpPr>
          <p:cNvPr id="351" name="Google Shape;351;p38"/>
          <p:cNvCxnSpPr/>
          <p:nvPr/>
        </p:nvCxnSpPr>
        <p:spPr>
          <a:xfrm rot="-7193099">
            <a:off x="-497673" y="6516004"/>
            <a:ext cx="3317542" cy="0"/>
          </a:xfrm>
          <a:prstGeom prst="straightConnector1">
            <a:avLst/>
          </a:prstGeom>
          <a:noFill/>
          <a:ln w="85725" cap="flat" cmpd="sng">
            <a:solidFill>
              <a:srgbClr val="FFFFFF"/>
            </a:solidFill>
            <a:prstDash val="solid"/>
            <a:round/>
            <a:headEnd type="none" w="sm" len="sm"/>
            <a:tailEnd type="none" w="sm" len="sm"/>
          </a:ln>
        </p:spPr>
      </p:cxnSp>
      <p:cxnSp>
        <p:nvCxnSpPr>
          <p:cNvPr id="352" name="Google Shape;352;p38"/>
          <p:cNvCxnSpPr/>
          <p:nvPr/>
        </p:nvCxnSpPr>
        <p:spPr>
          <a:xfrm rot="-3599113">
            <a:off x="-501197" y="3680894"/>
            <a:ext cx="3317718" cy="0"/>
          </a:xfrm>
          <a:prstGeom prst="straightConnector1">
            <a:avLst/>
          </a:prstGeom>
          <a:noFill/>
          <a:ln w="85725" cap="flat" cmpd="sng">
            <a:solidFill>
              <a:srgbClr val="FFFFFF"/>
            </a:solidFill>
            <a:prstDash val="solid"/>
            <a:round/>
            <a:headEnd type="none" w="sm" len="sm"/>
            <a:tailEnd type="none" w="sm" len="sm"/>
          </a:ln>
        </p:spPr>
      </p:cxnSp>
      <p:sp>
        <p:nvSpPr>
          <p:cNvPr id="353" name="Google Shape;353;p38"/>
          <p:cNvSpPr txBox="1"/>
          <p:nvPr/>
        </p:nvSpPr>
        <p:spPr>
          <a:xfrm>
            <a:off x="13951488" y="856121"/>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354" name="Google Shape;354;p38"/>
          <p:cNvSpPr txBox="1"/>
          <p:nvPr/>
        </p:nvSpPr>
        <p:spPr>
          <a:xfrm>
            <a:off x="14001438" y="388352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355" name="Google Shape;355;p38"/>
          <p:cNvSpPr txBox="1"/>
          <p:nvPr/>
        </p:nvSpPr>
        <p:spPr>
          <a:xfrm>
            <a:off x="13949050" y="541897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356" name="Google Shape;356;p38"/>
          <p:cNvSpPr txBox="1"/>
          <p:nvPr/>
        </p:nvSpPr>
        <p:spPr>
          <a:xfrm>
            <a:off x="14030804" y="699861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357" name="Google Shape;357;p38"/>
          <p:cNvSpPr txBox="1">
            <a:spLocks noGrp="1"/>
          </p:cNvSpPr>
          <p:nvPr>
            <p:ph type="title" idx="4294967295"/>
          </p:nvPr>
        </p:nvSpPr>
        <p:spPr>
          <a:xfrm>
            <a:off x="2330150" y="1071500"/>
            <a:ext cx="15011400" cy="1909200"/>
          </a:xfrm>
          <a:prstGeom prst="rect">
            <a:avLst/>
          </a:prstGeom>
        </p:spPr>
        <p:txBody>
          <a:bodyPr spcFirstLastPara="1" wrap="square" lIns="91450" tIns="45700" rIns="91450" bIns="45700" anchor="ctr" anchorCtr="0">
            <a:normAutofit/>
          </a:bodyPr>
          <a:lstStyle/>
          <a:p>
            <a:r>
              <a:rPr lang="en"/>
              <a:t>A </a:t>
            </a:r>
            <a:r>
              <a:rPr lang="en">
                <a:solidFill>
                  <a:schemeClr val="dk1"/>
                </a:solidFill>
              </a:rPr>
              <a:t>MAT </a:t>
            </a:r>
            <a:r>
              <a:rPr lang="en"/>
              <a:t>C</a:t>
            </a:r>
            <a:r>
              <a:rPr lang="en">
                <a:solidFill>
                  <a:schemeClr val="dk1"/>
                </a:solidFill>
              </a:rPr>
              <a:t>ase </a:t>
            </a:r>
            <a:r>
              <a:rPr lang="en"/>
              <a:t>S</a:t>
            </a:r>
            <a:r>
              <a:rPr lang="en">
                <a:solidFill>
                  <a:schemeClr val="dk1"/>
                </a:solidFill>
              </a:rPr>
              <a:t>tudy </a:t>
            </a:r>
            <a:endParaRPr>
              <a:solidFill>
                <a:schemeClr val="dk1"/>
              </a:solidFill>
            </a:endParaRPr>
          </a:p>
        </p:txBody>
      </p:sp>
      <p:sp>
        <p:nvSpPr>
          <p:cNvPr id="358" name="Google Shape;358;p38"/>
          <p:cNvSpPr txBox="1">
            <a:spLocks noGrp="1"/>
          </p:cNvSpPr>
          <p:nvPr>
            <p:ph type="body" idx="4294967295"/>
          </p:nvPr>
        </p:nvSpPr>
        <p:spPr>
          <a:xfrm>
            <a:off x="447950" y="2572250"/>
            <a:ext cx="11689200" cy="1465800"/>
          </a:xfrm>
          <a:prstGeom prst="rect">
            <a:avLst/>
          </a:prstGeom>
        </p:spPr>
        <p:txBody>
          <a:bodyPr spcFirstLastPara="1" wrap="square" lIns="91450" tIns="45700" rIns="91450" bIns="45700" anchor="t" anchorCtr="0">
            <a:normAutofit/>
          </a:bodyPr>
          <a:lstStyle/>
          <a:p>
            <a:pPr marL="914400" indent="-685800">
              <a:spcBef>
                <a:spcPts val="600"/>
              </a:spcBef>
              <a:buSzPts val="1800"/>
              <a:buChar char="★"/>
            </a:pPr>
            <a:r>
              <a:rPr lang="en" sz="3600"/>
              <a:t>Academies across Kent, Medway and South-East London </a:t>
            </a:r>
            <a:endParaRPr sz="3600"/>
          </a:p>
          <a:p>
            <a:pPr marL="914400" indent="-685800">
              <a:spcBef>
                <a:spcPts val="0"/>
              </a:spcBef>
              <a:buSzPts val="1800"/>
              <a:buChar char="★"/>
            </a:pPr>
            <a:r>
              <a:rPr lang="en" sz="3600"/>
              <a:t>Central Trust team for IT and data</a:t>
            </a:r>
            <a:endParaRPr sz="3600"/>
          </a:p>
        </p:txBody>
      </p:sp>
      <p:pic>
        <p:nvPicPr>
          <p:cNvPr id="359" name="Google Shape;359;p38"/>
          <p:cNvPicPr preferRelativeResize="0"/>
          <p:nvPr/>
        </p:nvPicPr>
        <p:blipFill>
          <a:blip r:embed="rId4">
            <a:alphaModFix/>
          </a:blip>
          <a:stretch>
            <a:fillRect/>
          </a:stretch>
        </p:blipFill>
        <p:spPr>
          <a:xfrm>
            <a:off x="8783651" y="3453100"/>
            <a:ext cx="9327350" cy="5419700"/>
          </a:xfrm>
          <a:prstGeom prst="rect">
            <a:avLst/>
          </a:prstGeom>
          <a:noFill/>
          <a:ln>
            <a:noFill/>
          </a:ln>
        </p:spPr>
      </p:pic>
      <p:pic>
        <p:nvPicPr>
          <p:cNvPr id="360" name="Google Shape;360;p38">
            <a:hlinkClick r:id="rId5"/>
          </p:cNvPr>
          <p:cNvPicPr preferRelativeResize="0"/>
          <p:nvPr/>
        </p:nvPicPr>
        <p:blipFill rotWithShape="1">
          <a:blip r:embed="rId6">
            <a:alphaModFix/>
          </a:blip>
          <a:srcRect l="21638" r="5676" b="18811"/>
          <a:stretch/>
        </p:blipFill>
        <p:spPr>
          <a:xfrm>
            <a:off x="1160001" y="4435851"/>
            <a:ext cx="5497450" cy="3454202"/>
          </a:xfrm>
          <a:prstGeom prst="rect">
            <a:avLst/>
          </a:prstGeom>
          <a:noFill/>
          <a:ln>
            <a:noFill/>
          </a:ln>
        </p:spPr>
      </p:pic>
      <p:sp>
        <p:nvSpPr>
          <p:cNvPr id="361" name="Google Shape;361;p38"/>
          <p:cNvSpPr txBox="1"/>
          <p:nvPr/>
        </p:nvSpPr>
        <p:spPr>
          <a:xfrm>
            <a:off x="1160000" y="8133550"/>
            <a:ext cx="5497200" cy="1600378"/>
          </a:xfrm>
          <a:prstGeom prst="rect">
            <a:avLst/>
          </a:prstGeom>
          <a:noFill/>
          <a:ln>
            <a:noFill/>
          </a:ln>
        </p:spPr>
        <p:txBody>
          <a:bodyPr spcFirstLastPara="1" wrap="square" lIns="182850" tIns="182850" rIns="182850" bIns="182850" anchor="t" anchorCtr="0">
            <a:spAutoFit/>
          </a:bodyPr>
          <a:lstStyle/>
          <a:p>
            <a:pPr algn="ctr" defTabSz="1828800">
              <a:buClr>
                <a:srgbClr val="000000"/>
              </a:buClr>
            </a:pPr>
            <a:r>
              <a:rPr lang="en" sz="4000" kern="0">
                <a:solidFill>
                  <a:srgbClr val="000000"/>
                </a:solidFill>
                <a:latin typeface="Calibri"/>
                <a:ea typeface="Calibri"/>
                <a:cs typeface="Calibri"/>
                <a:sym typeface="Calibri"/>
              </a:rPr>
              <a:t>Elaine Harper</a:t>
            </a:r>
            <a:endParaRPr sz="4000" kern="0">
              <a:solidFill>
                <a:srgbClr val="000000"/>
              </a:solidFill>
              <a:latin typeface="Calibri"/>
              <a:ea typeface="Calibri"/>
              <a:cs typeface="Calibri"/>
              <a:sym typeface="Calibri"/>
            </a:endParaRPr>
          </a:p>
          <a:p>
            <a:pPr algn="ctr" defTabSz="1828800">
              <a:buClr>
                <a:srgbClr val="000000"/>
              </a:buClr>
            </a:pPr>
            <a:r>
              <a:rPr lang="en" sz="4000" kern="0">
                <a:solidFill>
                  <a:srgbClr val="000000"/>
                </a:solidFill>
                <a:latin typeface="Calibri"/>
                <a:ea typeface="Calibri"/>
                <a:cs typeface="Calibri"/>
                <a:sym typeface="Calibri"/>
              </a:rPr>
              <a:t>Trust Data Manager</a:t>
            </a:r>
            <a:endParaRPr sz="4000" kern="0">
              <a:solidFill>
                <a:srgbClr val="000000"/>
              </a:solidFill>
              <a:latin typeface="Calibri"/>
              <a:ea typeface="Calibri"/>
              <a:cs typeface="Calibri"/>
              <a:sym typeface="Calibri"/>
            </a:endParaRPr>
          </a:p>
        </p:txBody>
      </p:sp>
      <p:pic>
        <p:nvPicPr>
          <p:cNvPr id="362" name="Google Shape;362;p38"/>
          <p:cNvPicPr preferRelativeResize="0"/>
          <p:nvPr/>
        </p:nvPicPr>
        <p:blipFill>
          <a:blip r:embed="rId7">
            <a:alphaModFix/>
          </a:blip>
          <a:stretch>
            <a:fillRect/>
          </a:stretch>
        </p:blipFill>
        <p:spPr>
          <a:xfrm>
            <a:off x="7438277" y="230930"/>
            <a:ext cx="4795146" cy="1465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39"/>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68" name="Google Shape;368;p39"/>
          <p:cNvGrpSpPr/>
          <p:nvPr/>
        </p:nvGrpSpPr>
        <p:grpSpPr>
          <a:xfrm>
            <a:off x="1123950" y="1470781"/>
            <a:ext cx="7706644" cy="6984146"/>
            <a:chOff x="0" y="-38100"/>
            <a:chExt cx="812800" cy="736600"/>
          </a:xfrm>
        </p:grpSpPr>
        <p:sp>
          <p:nvSpPr>
            <p:cNvPr id="369" name="Google Shape;369;p39"/>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263C91"/>
            </a:solidFill>
            <a:ln>
              <a:noFill/>
            </a:ln>
          </p:spPr>
        </p:sp>
        <p:sp>
          <p:nvSpPr>
            <p:cNvPr id="370" name="Google Shape;370;p39"/>
            <p:cNvSpPr txBox="1"/>
            <p:nvPr/>
          </p:nvSpPr>
          <p:spPr>
            <a:xfrm>
              <a:off x="114300" y="-38100"/>
              <a:ext cx="584100" cy="7365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371" name="Google Shape;371;p39"/>
          <p:cNvGrpSpPr/>
          <p:nvPr/>
        </p:nvGrpSpPr>
        <p:grpSpPr>
          <a:xfrm>
            <a:off x="-337927" y="2243170"/>
            <a:ext cx="6534362" cy="5655892"/>
            <a:chOff x="0" y="-38100"/>
            <a:chExt cx="1721018" cy="1489647"/>
          </a:xfrm>
        </p:grpSpPr>
        <p:sp>
          <p:nvSpPr>
            <p:cNvPr id="372" name="Google Shape;372;p39"/>
            <p:cNvSpPr/>
            <p:nvPr/>
          </p:nvSpPr>
          <p:spPr>
            <a:xfrm>
              <a:off x="0" y="0"/>
              <a:ext cx="1721018" cy="1451547"/>
            </a:xfrm>
            <a:custGeom>
              <a:avLst/>
              <a:gdLst/>
              <a:ahLst/>
              <a:cxnLst/>
              <a:rect l="l" t="t" r="r" b="b"/>
              <a:pathLst>
                <a:path w="1721018" h="1451547" extrusionOk="0">
                  <a:moveTo>
                    <a:pt x="0" y="0"/>
                  </a:moveTo>
                  <a:lnTo>
                    <a:pt x="1721018" y="0"/>
                  </a:lnTo>
                  <a:lnTo>
                    <a:pt x="1721018" y="1451547"/>
                  </a:lnTo>
                  <a:lnTo>
                    <a:pt x="0" y="1451547"/>
                  </a:lnTo>
                  <a:close/>
                </a:path>
              </a:pathLst>
            </a:custGeom>
            <a:solidFill>
              <a:srgbClr val="263C91"/>
            </a:solidFill>
            <a:ln>
              <a:noFill/>
            </a:ln>
          </p:spPr>
        </p:sp>
        <p:sp>
          <p:nvSpPr>
            <p:cNvPr id="373" name="Google Shape;373;p39"/>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374" name="Google Shape;374;p39"/>
          <p:cNvGrpSpPr/>
          <p:nvPr/>
        </p:nvGrpSpPr>
        <p:grpSpPr>
          <a:xfrm>
            <a:off x="-1038152" y="-144658"/>
            <a:ext cx="4393372" cy="2459188"/>
            <a:chOff x="0" y="-38100"/>
            <a:chExt cx="1157125" cy="647700"/>
          </a:xfrm>
        </p:grpSpPr>
        <p:sp>
          <p:nvSpPr>
            <p:cNvPr id="375" name="Google Shape;375;p39"/>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376" name="Google Shape;376;p39"/>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377" name="Google Shape;377;p39"/>
          <p:cNvGrpSpPr/>
          <p:nvPr/>
        </p:nvGrpSpPr>
        <p:grpSpPr>
          <a:xfrm>
            <a:off x="11756560" y="9591544"/>
            <a:ext cx="4393372" cy="2459188"/>
            <a:chOff x="0" y="-38100"/>
            <a:chExt cx="1157125" cy="647700"/>
          </a:xfrm>
        </p:grpSpPr>
        <p:sp>
          <p:nvSpPr>
            <p:cNvPr id="378" name="Google Shape;378;p39"/>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379" name="Google Shape;379;p39"/>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380" name="Google Shape;380;p39"/>
          <p:cNvGrpSpPr/>
          <p:nvPr/>
        </p:nvGrpSpPr>
        <p:grpSpPr>
          <a:xfrm>
            <a:off x="2479026" y="-399455"/>
            <a:ext cx="3919708" cy="3569734"/>
            <a:chOff x="0" y="-38100"/>
            <a:chExt cx="711200" cy="647700"/>
          </a:xfrm>
        </p:grpSpPr>
        <p:sp>
          <p:nvSpPr>
            <p:cNvPr id="381" name="Google Shape;381;p39"/>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382" name="Google Shape;382;p39"/>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383" name="Google Shape;383;p39"/>
          <p:cNvGrpSpPr/>
          <p:nvPr/>
        </p:nvGrpSpPr>
        <p:grpSpPr>
          <a:xfrm>
            <a:off x="15181986" y="9147275"/>
            <a:ext cx="3919708" cy="3569734"/>
            <a:chOff x="0" y="-38100"/>
            <a:chExt cx="711200" cy="647700"/>
          </a:xfrm>
        </p:grpSpPr>
        <p:sp>
          <p:nvSpPr>
            <p:cNvPr id="384" name="Google Shape;384;p39"/>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385" name="Google Shape;385;p39"/>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sp>
        <p:nvSpPr>
          <p:cNvPr id="386" name="Google Shape;386;p39"/>
          <p:cNvSpPr/>
          <p:nvPr/>
        </p:nvSpPr>
        <p:spPr>
          <a:xfrm>
            <a:off x="4089434" y="-189471"/>
            <a:ext cx="2664464" cy="1218190"/>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grpSp>
        <p:nvGrpSpPr>
          <p:cNvPr id="387" name="Google Shape;387;p39"/>
          <p:cNvGrpSpPr/>
          <p:nvPr/>
        </p:nvGrpSpPr>
        <p:grpSpPr>
          <a:xfrm>
            <a:off x="16854602" y="9048317"/>
            <a:ext cx="3919708" cy="3569734"/>
            <a:chOff x="0" y="-38100"/>
            <a:chExt cx="711200" cy="647700"/>
          </a:xfrm>
        </p:grpSpPr>
        <p:sp>
          <p:nvSpPr>
            <p:cNvPr id="388" name="Google Shape;388;p39"/>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sp>
          <p:nvSpPr>
            <p:cNvPr id="389" name="Google Shape;389;p39"/>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sp>
        <p:nvSpPr>
          <p:cNvPr id="390" name="Google Shape;390;p39"/>
          <p:cNvSpPr/>
          <p:nvPr/>
        </p:nvSpPr>
        <p:spPr>
          <a:xfrm>
            <a:off x="1622673" y="2220951"/>
            <a:ext cx="6699250" cy="5836386"/>
          </a:xfrm>
          <a:custGeom>
            <a:avLst/>
            <a:gdLst/>
            <a:ahLst/>
            <a:cxnLst/>
            <a:rect l="l" t="t" r="r" b="b"/>
            <a:pathLst>
              <a:path w="6350000" h="5532120" extrusionOk="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F6F8FF"/>
          </a:solidFill>
          <a:ln>
            <a:noFill/>
          </a:ln>
        </p:spPr>
      </p:sp>
      <p:cxnSp>
        <p:nvCxnSpPr>
          <p:cNvPr id="391" name="Google Shape;391;p39"/>
          <p:cNvCxnSpPr/>
          <p:nvPr/>
        </p:nvCxnSpPr>
        <p:spPr>
          <a:xfrm rot="-7193099">
            <a:off x="-497673" y="6516004"/>
            <a:ext cx="3317542" cy="0"/>
          </a:xfrm>
          <a:prstGeom prst="straightConnector1">
            <a:avLst/>
          </a:prstGeom>
          <a:noFill/>
          <a:ln w="85725" cap="flat" cmpd="sng">
            <a:solidFill>
              <a:srgbClr val="FFFFFF"/>
            </a:solidFill>
            <a:prstDash val="solid"/>
            <a:round/>
            <a:headEnd type="none" w="sm" len="sm"/>
            <a:tailEnd type="none" w="sm" len="sm"/>
          </a:ln>
        </p:spPr>
      </p:cxnSp>
      <p:cxnSp>
        <p:nvCxnSpPr>
          <p:cNvPr id="392" name="Google Shape;392;p39"/>
          <p:cNvCxnSpPr/>
          <p:nvPr/>
        </p:nvCxnSpPr>
        <p:spPr>
          <a:xfrm rot="-3599113">
            <a:off x="-501197" y="3680894"/>
            <a:ext cx="3317718" cy="0"/>
          </a:xfrm>
          <a:prstGeom prst="straightConnector1">
            <a:avLst/>
          </a:prstGeom>
          <a:noFill/>
          <a:ln w="85725" cap="flat" cmpd="sng">
            <a:solidFill>
              <a:srgbClr val="FFFFFF"/>
            </a:solidFill>
            <a:prstDash val="solid"/>
            <a:round/>
            <a:headEnd type="none" w="sm" len="sm"/>
            <a:tailEnd type="none" w="sm" len="sm"/>
          </a:ln>
        </p:spPr>
      </p:cxnSp>
      <p:sp>
        <p:nvSpPr>
          <p:cNvPr id="393" name="Google Shape;393;p39"/>
          <p:cNvSpPr txBox="1"/>
          <p:nvPr/>
        </p:nvSpPr>
        <p:spPr>
          <a:xfrm>
            <a:off x="1902884" y="3804316"/>
            <a:ext cx="6148800" cy="2677656"/>
          </a:xfrm>
          <a:prstGeom prst="rect">
            <a:avLst/>
          </a:prstGeom>
          <a:noFill/>
          <a:ln>
            <a:noFill/>
          </a:ln>
        </p:spPr>
        <p:txBody>
          <a:bodyPr spcFirstLastPara="1" wrap="square" lIns="0" tIns="0" rIns="0" bIns="0" anchor="t" anchorCtr="0">
            <a:spAutoFit/>
          </a:bodyPr>
          <a:lstStyle/>
          <a:p>
            <a:pPr algn="ctr" defTabSz="1828800">
              <a:buClr>
                <a:srgbClr val="000000"/>
              </a:buClr>
            </a:pPr>
            <a:r>
              <a:rPr lang="en" sz="5800" kern="0">
                <a:solidFill>
                  <a:srgbClr val="FFFFFF"/>
                </a:solidFill>
                <a:latin typeface="League Spartan"/>
                <a:ea typeface="League Spartan"/>
                <a:cs typeface="League Spartan"/>
                <a:sym typeface="League Spartan"/>
              </a:rPr>
              <a:t>The benefits of centralisation and standardisation</a:t>
            </a:r>
            <a:endParaRPr sz="1400" kern="0">
              <a:solidFill>
                <a:srgbClr val="000000"/>
              </a:solidFill>
              <a:latin typeface="Arial"/>
              <a:cs typeface="Arial"/>
              <a:sym typeface="Arial"/>
            </a:endParaRPr>
          </a:p>
        </p:txBody>
      </p:sp>
      <p:pic>
        <p:nvPicPr>
          <p:cNvPr id="394" name="Google Shape;394;p39"/>
          <p:cNvPicPr preferRelativeResize="0"/>
          <p:nvPr/>
        </p:nvPicPr>
        <p:blipFill rotWithShape="1">
          <a:blip r:embed="rId4">
            <a:alphaModFix/>
          </a:blip>
          <a:srcRect/>
          <a:stretch/>
        </p:blipFill>
        <p:spPr>
          <a:xfrm>
            <a:off x="9975370" y="1803202"/>
            <a:ext cx="422416" cy="430552"/>
          </a:xfrm>
          <a:prstGeom prst="rect">
            <a:avLst/>
          </a:prstGeom>
          <a:noFill/>
          <a:ln>
            <a:noFill/>
          </a:ln>
        </p:spPr>
      </p:pic>
      <p:pic>
        <p:nvPicPr>
          <p:cNvPr id="395" name="Google Shape;395;p39"/>
          <p:cNvPicPr preferRelativeResize="0"/>
          <p:nvPr/>
        </p:nvPicPr>
        <p:blipFill rotWithShape="1">
          <a:blip r:embed="rId4">
            <a:alphaModFix/>
          </a:blip>
          <a:srcRect/>
          <a:stretch/>
        </p:blipFill>
        <p:spPr>
          <a:xfrm>
            <a:off x="9975346" y="3156490"/>
            <a:ext cx="422416" cy="430552"/>
          </a:xfrm>
          <a:prstGeom prst="rect">
            <a:avLst/>
          </a:prstGeom>
          <a:noFill/>
          <a:ln>
            <a:noFill/>
          </a:ln>
        </p:spPr>
      </p:pic>
      <p:pic>
        <p:nvPicPr>
          <p:cNvPr id="396" name="Google Shape;396;p39"/>
          <p:cNvPicPr preferRelativeResize="0"/>
          <p:nvPr/>
        </p:nvPicPr>
        <p:blipFill rotWithShape="1">
          <a:blip r:embed="rId4">
            <a:alphaModFix/>
          </a:blip>
          <a:srcRect/>
          <a:stretch/>
        </p:blipFill>
        <p:spPr>
          <a:xfrm>
            <a:off x="9975358" y="4509742"/>
            <a:ext cx="422416" cy="430552"/>
          </a:xfrm>
          <a:prstGeom prst="rect">
            <a:avLst/>
          </a:prstGeom>
          <a:noFill/>
          <a:ln>
            <a:noFill/>
          </a:ln>
        </p:spPr>
      </p:pic>
      <p:pic>
        <p:nvPicPr>
          <p:cNvPr id="397" name="Google Shape;397;p39"/>
          <p:cNvPicPr preferRelativeResize="0"/>
          <p:nvPr/>
        </p:nvPicPr>
        <p:blipFill rotWithShape="1">
          <a:blip r:embed="rId4">
            <a:alphaModFix/>
          </a:blip>
          <a:srcRect/>
          <a:stretch/>
        </p:blipFill>
        <p:spPr>
          <a:xfrm>
            <a:off x="9975346" y="5862970"/>
            <a:ext cx="422416" cy="430552"/>
          </a:xfrm>
          <a:prstGeom prst="rect">
            <a:avLst/>
          </a:prstGeom>
          <a:noFill/>
          <a:ln>
            <a:noFill/>
          </a:ln>
        </p:spPr>
      </p:pic>
      <p:sp>
        <p:nvSpPr>
          <p:cNvPr id="398" name="Google Shape;398;p39"/>
          <p:cNvSpPr txBox="1"/>
          <p:nvPr/>
        </p:nvSpPr>
        <p:spPr>
          <a:xfrm>
            <a:off x="10977650" y="4417176"/>
            <a:ext cx="8498400" cy="861774"/>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r>
              <a:rPr lang="en" sz="4000" kern="0">
                <a:solidFill>
                  <a:srgbClr val="000000"/>
                </a:solidFill>
                <a:latin typeface="Calibri"/>
                <a:ea typeface="Calibri"/>
                <a:cs typeface="Calibri"/>
                <a:sym typeface="Calibri"/>
              </a:rPr>
              <a:t>Reducing costs</a:t>
            </a:r>
            <a:endParaRPr sz="4000" kern="0">
              <a:solidFill>
                <a:srgbClr val="000000"/>
              </a:solidFill>
              <a:latin typeface="Calibri"/>
              <a:ea typeface="Calibri"/>
              <a:cs typeface="Calibri"/>
              <a:sym typeface="Calibri"/>
            </a:endParaRPr>
          </a:p>
        </p:txBody>
      </p:sp>
      <p:sp>
        <p:nvSpPr>
          <p:cNvPr id="399" name="Google Shape;399;p39"/>
          <p:cNvSpPr txBox="1"/>
          <p:nvPr/>
        </p:nvSpPr>
        <p:spPr>
          <a:xfrm>
            <a:off x="10977652" y="1678077"/>
            <a:ext cx="8784000" cy="861774"/>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r>
              <a:rPr lang="en" sz="4000" kern="0">
                <a:solidFill>
                  <a:srgbClr val="000000"/>
                </a:solidFill>
                <a:latin typeface="Calibri"/>
                <a:ea typeface="Calibri"/>
                <a:cs typeface="Calibri"/>
                <a:sym typeface="Calibri"/>
              </a:rPr>
              <a:t>Streamlining processes</a:t>
            </a:r>
            <a:endParaRPr sz="4000" kern="0">
              <a:solidFill>
                <a:srgbClr val="000000"/>
              </a:solidFill>
              <a:latin typeface="Calibri"/>
              <a:ea typeface="Calibri"/>
              <a:cs typeface="Calibri"/>
              <a:sym typeface="Calibri"/>
            </a:endParaRPr>
          </a:p>
        </p:txBody>
      </p:sp>
      <p:sp>
        <p:nvSpPr>
          <p:cNvPr id="400" name="Google Shape;400;p39"/>
          <p:cNvSpPr txBox="1"/>
          <p:nvPr/>
        </p:nvSpPr>
        <p:spPr>
          <a:xfrm>
            <a:off x="11080012" y="426757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401" name="Google Shape;401;p39"/>
          <p:cNvSpPr txBox="1"/>
          <p:nvPr/>
        </p:nvSpPr>
        <p:spPr>
          <a:xfrm>
            <a:off x="11079976" y="580307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402" name="Google Shape;402;p39"/>
          <p:cNvSpPr txBox="1"/>
          <p:nvPr/>
        </p:nvSpPr>
        <p:spPr>
          <a:xfrm>
            <a:off x="13951488" y="856121"/>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403" name="Google Shape;403;p39"/>
          <p:cNvSpPr txBox="1"/>
          <p:nvPr/>
        </p:nvSpPr>
        <p:spPr>
          <a:xfrm>
            <a:off x="14992588" y="426762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404" name="Google Shape;404;p39"/>
          <p:cNvSpPr txBox="1"/>
          <p:nvPr/>
        </p:nvSpPr>
        <p:spPr>
          <a:xfrm>
            <a:off x="14940200" y="580307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pic>
        <p:nvPicPr>
          <p:cNvPr id="405" name="Google Shape;405;p39"/>
          <p:cNvPicPr preferRelativeResize="0"/>
          <p:nvPr/>
        </p:nvPicPr>
        <p:blipFill rotWithShape="1">
          <a:blip r:embed="rId4">
            <a:alphaModFix/>
          </a:blip>
          <a:srcRect/>
          <a:stretch/>
        </p:blipFill>
        <p:spPr>
          <a:xfrm>
            <a:off x="9975370" y="7216244"/>
            <a:ext cx="422416" cy="430552"/>
          </a:xfrm>
          <a:prstGeom prst="rect">
            <a:avLst/>
          </a:prstGeom>
          <a:noFill/>
          <a:ln>
            <a:noFill/>
          </a:ln>
        </p:spPr>
      </p:pic>
      <p:sp>
        <p:nvSpPr>
          <p:cNvPr id="406" name="Google Shape;406;p39"/>
          <p:cNvSpPr txBox="1"/>
          <p:nvPr/>
        </p:nvSpPr>
        <p:spPr>
          <a:xfrm>
            <a:off x="11079976" y="7338527"/>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407" name="Google Shape;407;p39"/>
          <p:cNvSpPr txBox="1"/>
          <p:nvPr/>
        </p:nvSpPr>
        <p:spPr>
          <a:xfrm>
            <a:off x="15021954" y="738271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408" name="Google Shape;408;p39"/>
          <p:cNvSpPr txBox="1"/>
          <p:nvPr/>
        </p:nvSpPr>
        <p:spPr>
          <a:xfrm>
            <a:off x="10907288" y="7133867"/>
            <a:ext cx="8074200" cy="861774"/>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r>
              <a:rPr lang="en" sz="4000" kern="0">
                <a:solidFill>
                  <a:srgbClr val="000000"/>
                </a:solidFill>
                <a:latin typeface="Calibri"/>
                <a:ea typeface="Calibri"/>
                <a:cs typeface="Calibri"/>
                <a:sym typeface="Calibri"/>
              </a:rPr>
              <a:t>Improved compliance</a:t>
            </a:r>
            <a:endParaRPr sz="4000" kern="0">
              <a:solidFill>
                <a:srgbClr val="000000"/>
              </a:solidFill>
              <a:latin typeface="Calibri"/>
              <a:ea typeface="Calibri"/>
              <a:cs typeface="Calibri"/>
              <a:sym typeface="Calibri"/>
            </a:endParaRPr>
          </a:p>
        </p:txBody>
      </p:sp>
      <p:sp>
        <p:nvSpPr>
          <p:cNvPr id="409" name="Google Shape;409;p39"/>
          <p:cNvSpPr txBox="1"/>
          <p:nvPr/>
        </p:nvSpPr>
        <p:spPr>
          <a:xfrm>
            <a:off x="10977638" y="5699067"/>
            <a:ext cx="8074200" cy="861774"/>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r>
              <a:rPr lang="en" sz="4000" kern="0">
                <a:solidFill>
                  <a:srgbClr val="000000"/>
                </a:solidFill>
                <a:latin typeface="Calibri"/>
                <a:ea typeface="Calibri"/>
                <a:cs typeface="Calibri"/>
                <a:sym typeface="Calibri"/>
              </a:rPr>
              <a:t>Increased student retention</a:t>
            </a:r>
            <a:endParaRPr sz="4000" kern="0">
              <a:solidFill>
                <a:srgbClr val="000000"/>
              </a:solidFill>
              <a:latin typeface="Calibri"/>
              <a:ea typeface="Calibri"/>
              <a:cs typeface="Calibri"/>
              <a:sym typeface="Calibri"/>
            </a:endParaRPr>
          </a:p>
        </p:txBody>
      </p:sp>
      <p:sp>
        <p:nvSpPr>
          <p:cNvPr id="410" name="Google Shape;410;p39"/>
          <p:cNvSpPr txBox="1"/>
          <p:nvPr/>
        </p:nvSpPr>
        <p:spPr>
          <a:xfrm>
            <a:off x="10977638" y="3031293"/>
            <a:ext cx="8074200" cy="861774"/>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r>
              <a:rPr lang="en" sz="4000" kern="0">
                <a:solidFill>
                  <a:srgbClr val="000000"/>
                </a:solidFill>
                <a:latin typeface="Calibri"/>
                <a:ea typeface="Calibri"/>
                <a:cs typeface="Calibri"/>
                <a:sym typeface="Calibri"/>
              </a:rPr>
              <a:t>Improved staff workload</a:t>
            </a:r>
            <a:endParaRPr sz="4000" kern="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509292" cy="754646"/>
            <a:chOff x="0" y="0"/>
            <a:chExt cx="812800" cy="406400"/>
          </a:xfrm>
        </p:grpSpPr>
        <p:sp>
          <p:nvSpPr>
            <p:cNvPr id="3" name="Freeform 3"/>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C148"/>
            </a:solidFill>
          </p:spPr>
        </p:sp>
        <p:sp>
          <p:nvSpPr>
            <p:cNvPr id="4" name="TextBox 4"/>
            <p:cNvSpPr txBox="1"/>
            <p:nvPr/>
          </p:nvSpPr>
          <p:spPr>
            <a:xfrm>
              <a:off x="0" y="-57150"/>
              <a:ext cx="698500" cy="463550"/>
            </a:xfrm>
            <a:prstGeom prst="rect">
              <a:avLst/>
            </a:prstGeom>
          </p:spPr>
          <p:txBody>
            <a:bodyPr lIns="50800" tIns="50800" rIns="50800" bIns="50800" rtlCol="0" anchor="ctr"/>
            <a:lstStyle/>
            <a:p>
              <a:pPr algn="ctr">
                <a:lnSpc>
                  <a:spcPts val="3639"/>
                </a:lnSpc>
              </a:pPr>
              <a:r>
                <a:rPr lang="en-US" sz="2599">
                  <a:solidFill>
                    <a:srgbClr val="000000"/>
                  </a:solidFill>
                  <a:latin typeface="Open Sans Light Bold"/>
                </a:rPr>
                <a:t>12:20</a:t>
              </a:r>
            </a:p>
          </p:txBody>
        </p:sp>
      </p:grpSp>
      <p:grpSp>
        <p:nvGrpSpPr>
          <p:cNvPr id="5" name="Group 5"/>
          <p:cNvGrpSpPr/>
          <p:nvPr/>
        </p:nvGrpSpPr>
        <p:grpSpPr>
          <a:xfrm>
            <a:off x="1028700" y="2002421"/>
            <a:ext cx="1509292" cy="754646"/>
            <a:chOff x="0" y="0"/>
            <a:chExt cx="812800" cy="406400"/>
          </a:xfrm>
        </p:grpSpPr>
        <p:sp>
          <p:nvSpPr>
            <p:cNvPr id="6" name="Freeform 6"/>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C148"/>
            </a:solidFill>
          </p:spPr>
        </p:sp>
        <p:sp>
          <p:nvSpPr>
            <p:cNvPr id="7" name="TextBox 7"/>
            <p:cNvSpPr txBox="1"/>
            <p:nvPr/>
          </p:nvSpPr>
          <p:spPr>
            <a:xfrm>
              <a:off x="0" y="-57150"/>
              <a:ext cx="698500" cy="463550"/>
            </a:xfrm>
            <a:prstGeom prst="rect">
              <a:avLst/>
            </a:prstGeom>
          </p:spPr>
          <p:txBody>
            <a:bodyPr lIns="50800" tIns="50800" rIns="50800" bIns="50800" rtlCol="0" anchor="ctr"/>
            <a:lstStyle/>
            <a:p>
              <a:pPr algn="ctr">
                <a:lnSpc>
                  <a:spcPts val="3639"/>
                </a:lnSpc>
              </a:pPr>
              <a:r>
                <a:rPr lang="en-US" sz="2599">
                  <a:solidFill>
                    <a:srgbClr val="000000"/>
                  </a:solidFill>
                  <a:latin typeface="Open Sans Light Bold"/>
                </a:rPr>
                <a:t>12:45</a:t>
              </a:r>
            </a:p>
          </p:txBody>
        </p:sp>
      </p:grpSp>
      <p:grpSp>
        <p:nvGrpSpPr>
          <p:cNvPr id="8" name="Group 8"/>
          <p:cNvGrpSpPr/>
          <p:nvPr/>
        </p:nvGrpSpPr>
        <p:grpSpPr>
          <a:xfrm>
            <a:off x="1028700" y="2976142"/>
            <a:ext cx="1509292" cy="754646"/>
            <a:chOff x="0" y="0"/>
            <a:chExt cx="812800" cy="406400"/>
          </a:xfrm>
        </p:grpSpPr>
        <p:sp>
          <p:nvSpPr>
            <p:cNvPr id="9" name="Freeform 9"/>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C148"/>
            </a:solidFill>
          </p:spPr>
        </p:sp>
        <p:sp>
          <p:nvSpPr>
            <p:cNvPr id="10" name="TextBox 10"/>
            <p:cNvSpPr txBox="1"/>
            <p:nvPr/>
          </p:nvSpPr>
          <p:spPr>
            <a:xfrm>
              <a:off x="0" y="-57150"/>
              <a:ext cx="698500" cy="463550"/>
            </a:xfrm>
            <a:prstGeom prst="rect">
              <a:avLst/>
            </a:prstGeom>
          </p:spPr>
          <p:txBody>
            <a:bodyPr lIns="50800" tIns="50800" rIns="50800" bIns="50800" rtlCol="0" anchor="ctr"/>
            <a:lstStyle/>
            <a:p>
              <a:pPr algn="ctr">
                <a:lnSpc>
                  <a:spcPts val="3639"/>
                </a:lnSpc>
              </a:pPr>
              <a:r>
                <a:rPr lang="en-US" sz="2599">
                  <a:solidFill>
                    <a:srgbClr val="000000"/>
                  </a:solidFill>
                  <a:latin typeface="Open Sans Light Bold"/>
                </a:rPr>
                <a:t>13:45</a:t>
              </a:r>
            </a:p>
          </p:txBody>
        </p:sp>
      </p:grpSp>
      <p:grpSp>
        <p:nvGrpSpPr>
          <p:cNvPr id="11" name="Group 11"/>
          <p:cNvGrpSpPr/>
          <p:nvPr/>
        </p:nvGrpSpPr>
        <p:grpSpPr>
          <a:xfrm>
            <a:off x="1028700" y="3949863"/>
            <a:ext cx="1509292" cy="754646"/>
            <a:chOff x="0" y="0"/>
            <a:chExt cx="812800" cy="406400"/>
          </a:xfrm>
        </p:grpSpPr>
        <p:sp>
          <p:nvSpPr>
            <p:cNvPr id="12" name="Freeform 12"/>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C148"/>
            </a:solidFill>
          </p:spPr>
        </p:sp>
        <p:sp>
          <p:nvSpPr>
            <p:cNvPr id="13" name="TextBox 13"/>
            <p:cNvSpPr txBox="1"/>
            <p:nvPr/>
          </p:nvSpPr>
          <p:spPr>
            <a:xfrm>
              <a:off x="0" y="-57150"/>
              <a:ext cx="698500" cy="463550"/>
            </a:xfrm>
            <a:prstGeom prst="rect">
              <a:avLst/>
            </a:prstGeom>
          </p:spPr>
          <p:txBody>
            <a:bodyPr lIns="50800" tIns="50800" rIns="50800" bIns="50800" rtlCol="0" anchor="ctr"/>
            <a:lstStyle/>
            <a:p>
              <a:pPr algn="ctr">
                <a:lnSpc>
                  <a:spcPts val="3639"/>
                </a:lnSpc>
              </a:pPr>
              <a:r>
                <a:rPr lang="en-US" sz="2599">
                  <a:solidFill>
                    <a:srgbClr val="000000"/>
                  </a:solidFill>
                  <a:latin typeface="Open Sans Light Bold"/>
                </a:rPr>
                <a:t>14:10</a:t>
              </a:r>
            </a:p>
          </p:txBody>
        </p:sp>
      </p:grpSp>
      <p:sp>
        <p:nvSpPr>
          <p:cNvPr id="14" name="TextBox 14"/>
          <p:cNvSpPr txBox="1"/>
          <p:nvPr/>
        </p:nvSpPr>
        <p:spPr>
          <a:xfrm>
            <a:off x="2790091" y="1162109"/>
            <a:ext cx="8977908" cy="448310"/>
          </a:xfrm>
          <a:prstGeom prst="rect">
            <a:avLst/>
          </a:prstGeom>
        </p:spPr>
        <p:txBody>
          <a:bodyPr lIns="0" tIns="0" rIns="0" bIns="0" rtlCol="0" anchor="t">
            <a:spAutoFit/>
          </a:bodyPr>
          <a:lstStyle/>
          <a:p>
            <a:pPr>
              <a:lnSpc>
                <a:spcPts val="3640"/>
              </a:lnSpc>
            </a:pPr>
            <a:r>
              <a:rPr lang="en-US" sz="2600">
                <a:solidFill>
                  <a:srgbClr val="000000"/>
                </a:solidFill>
                <a:latin typeface="Open Sans"/>
              </a:rPr>
              <a:t>Strategic Governance in Strong Trusts: The executive’s role</a:t>
            </a:r>
          </a:p>
        </p:txBody>
      </p:sp>
      <p:sp>
        <p:nvSpPr>
          <p:cNvPr id="15" name="TextBox 15"/>
          <p:cNvSpPr txBox="1"/>
          <p:nvPr/>
        </p:nvSpPr>
        <p:spPr>
          <a:xfrm>
            <a:off x="2790091" y="2134294"/>
            <a:ext cx="3478411" cy="448310"/>
          </a:xfrm>
          <a:prstGeom prst="rect">
            <a:avLst/>
          </a:prstGeom>
        </p:spPr>
        <p:txBody>
          <a:bodyPr lIns="0" tIns="0" rIns="0" bIns="0" rtlCol="0" anchor="t">
            <a:spAutoFit/>
          </a:bodyPr>
          <a:lstStyle/>
          <a:p>
            <a:pPr>
              <a:lnSpc>
                <a:spcPts val="3640"/>
              </a:lnSpc>
            </a:pPr>
            <a:r>
              <a:rPr lang="en-US" sz="2600">
                <a:solidFill>
                  <a:srgbClr val="000000"/>
                </a:solidFill>
                <a:latin typeface="Open Sans"/>
              </a:rPr>
              <a:t>Lunch and Networking</a:t>
            </a:r>
          </a:p>
        </p:txBody>
      </p:sp>
      <p:sp>
        <p:nvSpPr>
          <p:cNvPr id="16" name="TextBox 16"/>
          <p:cNvSpPr txBox="1"/>
          <p:nvPr/>
        </p:nvSpPr>
        <p:spPr>
          <a:xfrm>
            <a:off x="2790091" y="3106478"/>
            <a:ext cx="12164467" cy="448310"/>
          </a:xfrm>
          <a:prstGeom prst="rect">
            <a:avLst/>
          </a:prstGeom>
        </p:spPr>
        <p:txBody>
          <a:bodyPr lIns="0" tIns="0" rIns="0" bIns="0" rtlCol="0" anchor="t">
            <a:spAutoFit/>
          </a:bodyPr>
          <a:lstStyle/>
          <a:p>
            <a:pPr>
              <a:lnSpc>
                <a:spcPts val="3640"/>
              </a:lnSpc>
            </a:pPr>
            <a:r>
              <a:rPr lang="en-US" sz="2600">
                <a:solidFill>
                  <a:srgbClr val="000000"/>
                </a:solidFill>
                <a:latin typeface="Open Sans"/>
              </a:rPr>
              <a:t>The Golden Thread of Equality, Diversity and Inclusion at the heart of our Trust.</a:t>
            </a:r>
          </a:p>
        </p:txBody>
      </p:sp>
      <p:sp>
        <p:nvSpPr>
          <p:cNvPr id="17" name="TextBox 17"/>
          <p:cNvSpPr txBox="1"/>
          <p:nvPr/>
        </p:nvSpPr>
        <p:spPr>
          <a:xfrm>
            <a:off x="2786073" y="4074456"/>
            <a:ext cx="6898779" cy="448310"/>
          </a:xfrm>
          <a:prstGeom prst="rect">
            <a:avLst/>
          </a:prstGeom>
        </p:spPr>
        <p:txBody>
          <a:bodyPr lIns="0" tIns="0" rIns="0" bIns="0" rtlCol="0" anchor="t">
            <a:spAutoFit/>
          </a:bodyPr>
          <a:lstStyle/>
          <a:p>
            <a:pPr>
              <a:lnSpc>
                <a:spcPts val="3640"/>
              </a:lnSpc>
            </a:pPr>
            <a:r>
              <a:rPr lang="en-US" sz="2600">
                <a:solidFill>
                  <a:srgbClr val="000000"/>
                </a:solidFill>
                <a:latin typeface="Open Sans"/>
              </a:rPr>
              <a:t>From vision to strategy to daily good practice</a:t>
            </a:r>
          </a:p>
        </p:txBody>
      </p:sp>
      <p:grpSp>
        <p:nvGrpSpPr>
          <p:cNvPr id="18" name="Group 18"/>
          <p:cNvGrpSpPr/>
          <p:nvPr/>
        </p:nvGrpSpPr>
        <p:grpSpPr>
          <a:xfrm>
            <a:off x="1028700" y="4923584"/>
            <a:ext cx="1509292" cy="754646"/>
            <a:chOff x="0" y="0"/>
            <a:chExt cx="812800" cy="406400"/>
          </a:xfrm>
        </p:grpSpPr>
        <p:sp>
          <p:nvSpPr>
            <p:cNvPr id="19" name="Freeform 19"/>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C148"/>
            </a:solidFill>
          </p:spPr>
        </p:sp>
        <p:sp>
          <p:nvSpPr>
            <p:cNvPr id="20" name="TextBox 20"/>
            <p:cNvSpPr txBox="1"/>
            <p:nvPr/>
          </p:nvSpPr>
          <p:spPr>
            <a:xfrm>
              <a:off x="0" y="-57150"/>
              <a:ext cx="698500" cy="463550"/>
            </a:xfrm>
            <a:prstGeom prst="rect">
              <a:avLst/>
            </a:prstGeom>
          </p:spPr>
          <p:txBody>
            <a:bodyPr lIns="50800" tIns="50800" rIns="50800" bIns="50800" rtlCol="0" anchor="ctr"/>
            <a:lstStyle/>
            <a:p>
              <a:pPr algn="ctr">
                <a:lnSpc>
                  <a:spcPts val="3639"/>
                </a:lnSpc>
              </a:pPr>
              <a:r>
                <a:rPr lang="en-US" sz="2599">
                  <a:solidFill>
                    <a:srgbClr val="000000"/>
                  </a:solidFill>
                  <a:latin typeface="Open Sans Light Bold"/>
                </a:rPr>
                <a:t>14:35</a:t>
              </a:r>
            </a:p>
          </p:txBody>
        </p:sp>
      </p:grpSp>
      <p:sp>
        <p:nvSpPr>
          <p:cNvPr id="21" name="TextBox 21"/>
          <p:cNvSpPr txBox="1"/>
          <p:nvPr/>
        </p:nvSpPr>
        <p:spPr>
          <a:xfrm>
            <a:off x="2786073" y="5048177"/>
            <a:ext cx="11542216" cy="448310"/>
          </a:xfrm>
          <a:prstGeom prst="rect">
            <a:avLst/>
          </a:prstGeom>
        </p:spPr>
        <p:txBody>
          <a:bodyPr lIns="0" tIns="0" rIns="0" bIns="0" rtlCol="0" anchor="t">
            <a:spAutoFit/>
          </a:bodyPr>
          <a:lstStyle/>
          <a:p>
            <a:pPr>
              <a:lnSpc>
                <a:spcPts val="3640"/>
              </a:lnSpc>
            </a:pPr>
            <a:r>
              <a:rPr lang="en-US" sz="2600">
                <a:solidFill>
                  <a:srgbClr val="000000"/>
                </a:solidFill>
                <a:latin typeface="Open Sans"/>
              </a:rPr>
              <a:t>Trust mergers – Due diligence is key, but what about reverse due diligence?</a:t>
            </a:r>
          </a:p>
        </p:txBody>
      </p:sp>
      <p:grpSp>
        <p:nvGrpSpPr>
          <p:cNvPr id="22" name="Group 22"/>
          <p:cNvGrpSpPr/>
          <p:nvPr/>
        </p:nvGrpSpPr>
        <p:grpSpPr>
          <a:xfrm>
            <a:off x="1028700" y="5897305"/>
            <a:ext cx="1509292" cy="754646"/>
            <a:chOff x="0" y="0"/>
            <a:chExt cx="812800" cy="406400"/>
          </a:xfrm>
        </p:grpSpPr>
        <p:sp>
          <p:nvSpPr>
            <p:cNvPr id="23" name="Freeform 23"/>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C148"/>
            </a:solidFill>
          </p:spPr>
        </p:sp>
        <p:sp>
          <p:nvSpPr>
            <p:cNvPr id="24" name="TextBox 24"/>
            <p:cNvSpPr txBox="1"/>
            <p:nvPr/>
          </p:nvSpPr>
          <p:spPr>
            <a:xfrm>
              <a:off x="0" y="-57150"/>
              <a:ext cx="698500" cy="463550"/>
            </a:xfrm>
            <a:prstGeom prst="rect">
              <a:avLst/>
            </a:prstGeom>
          </p:spPr>
          <p:txBody>
            <a:bodyPr lIns="50800" tIns="50800" rIns="50800" bIns="50800" rtlCol="0" anchor="ctr"/>
            <a:lstStyle/>
            <a:p>
              <a:pPr algn="ctr">
                <a:lnSpc>
                  <a:spcPts val="3639"/>
                </a:lnSpc>
              </a:pPr>
              <a:r>
                <a:rPr lang="en-US" sz="2599">
                  <a:solidFill>
                    <a:srgbClr val="000000"/>
                  </a:solidFill>
                  <a:latin typeface="Open Sans Light Bold"/>
                </a:rPr>
                <a:t>15:05</a:t>
              </a:r>
            </a:p>
          </p:txBody>
        </p:sp>
      </p:grpSp>
      <p:sp>
        <p:nvSpPr>
          <p:cNvPr id="25" name="TextBox 25"/>
          <p:cNvSpPr txBox="1"/>
          <p:nvPr/>
        </p:nvSpPr>
        <p:spPr>
          <a:xfrm>
            <a:off x="2786073" y="6021898"/>
            <a:ext cx="2581573" cy="448310"/>
          </a:xfrm>
          <a:prstGeom prst="rect">
            <a:avLst/>
          </a:prstGeom>
        </p:spPr>
        <p:txBody>
          <a:bodyPr lIns="0" tIns="0" rIns="0" bIns="0" rtlCol="0" anchor="t">
            <a:spAutoFit/>
          </a:bodyPr>
          <a:lstStyle/>
          <a:p>
            <a:pPr>
              <a:lnSpc>
                <a:spcPts val="3640"/>
              </a:lnSpc>
            </a:pPr>
            <a:r>
              <a:rPr lang="en-US" sz="2600">
                <a:solidFill>
                  <a:srgbClr val="000000"/>
                </a:solidFill>
                <a:latin typeface="Open Sans"/>
              </a:rPr>
              <a:t>Panel Discussion</a:t>
            </a:r>
          </a:p>
        </p:txBody>
      </p:sp>
      <p:grpSp>
        <p:nvGrpSpPr>
          <p:cNvPr id="26" name="Group 26"/>
          <p:cNvGrpSpPr/>
          <p:nvPr/>
        </p:nvGrpSpPr>
        <p:grpSpPr>
          <a:xfrm>
            <a:off x="1028700" y="6871025"/>
            <a:ext cx="1509292" cy="754646"/>
            <a:chOff x="0" y="0"/>
            <a:chExt cx="812800" cy="406400"/>
          </a:xfrm>
        </p:grpSpPr>
        <p:sp>
          <p:nvSpPr>
            <p:cNvPr id="27" name="Freeform 27"/>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C148"/>
            </a:solidFill>
          </p:spPr>
        </p:sp>
        <p:sp>
          <p:nvSpPr>
            <p:cNvPr id="28" name="TextBox 28"/>
            <p:cNvSpPr txBox="1"/>
            <p:nvPr/>
          </p:nvSpPr>
          <p:spPr>
            <a:xfrm>
              <a:off x="0" y="-57150"/>
              <a:ext cx="698500" cy="463550"/>
            </a:xfrm>
            <a:prstGeom prst="rect">
              <a:avLst/>
            </a:prstGeom>
          </p:spPr>
          <p:txBody>
            <a:bodyPr lIns="50800" tIns="50800" rIns="50800" bIns="50800" rtlCol="0" anchor="ctr"/>
            <a:lstStyle/>
            <a:p>
              <a:pPr algn="ctr">
                <a:lnSpc>
                  <a:spcPts val="3639"/>
                </a:lnSpc>
              </a:pPr>
              <a:r>
                <a:rPr lang="en-US" sz="2599">
                  <a:solidFill>
                    <a:srgbClr val="000000"/>
                  </a:solidFill>
                  <a:latin typeface="Open Sans Light Bold"/>
                </a:rPr>
                <a:t>15:35</a:t>
              </a:r>
            </a:p>
          </p:txBody>
        </p:sp>
      </p:grpSp>
      <p:sp>
        <p:nvSpPr>
          <p:cNvPr id="29" name="TextBox 29"/>
          <p:cNvSpPr txBox="1"/>
          <p:nvPr/>
        </p:nvSpPr>
        <p:spPr>
          <a:xfrm>
            <a:off x="2786073" y="6995619"/>
            <a:ext cx="1907381" cy="448310"/>
          </a:xfrm>
          <a:prstGeom prst="rect">
            <a:avLst/>
          </a:prstGeom>
        </p:spPr>
        <p:txBody>
          <a:bodyPr lIns="0" tIns="0" rIns="0" bIns="0" rtlCol="0" anchor="t">
            <a:spAutoFit/>
          </a:bodyPr>
          <a:lstStyle/>
          <a:p>
            <a:pPr>
              <a:lnSpc>
                <a:spcPts val="3640"/>
              </a:lnSpc>
            </a:pPr>
            <a:r>
              <a:rPr lang="en-US" sz="2600">
                <a:solidFill>
                  <a:srgbClr val="000000"/>
                </a:solidFill>
                <a:latin typeface="Open Sans"/>
              </a:rPr>
              <a:t>Close of Day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grpSp>
        <p:nvGrpSpPr>
          <p:cNvPr id="415" name="Google Shape;415;p40"/>
          <p:cNvGrpSpPr/>
          <p:nvPr/>
        </p:nvGrpSpPr>
        <p:grpSpPr>
          <a:xfrm>
            <a:off x="-1038152" y="-144658"/>
            <a:ext cx="4393372" cy="2459188"/>
            <a:chOff x="0" y="-38100"/>
            <a:chExt cx="1157125" cy="647700"/>
          </a:xfrm>
        </p:grpSpPr>
        <p:sp>
          <p:nvSpPr>
            <p:cNvPr id="416" name="Google Shape;416;p40"/>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417" name="Google Shape;417;p40"/>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418" name="Google Shape;418;p40"/>
          <p:cNvGrpSpPr/>
          <p:nvPr/>
        </p:nvGrpSpPr>
        <p:grpSpPr>
          <a:xfrm>
            <a:off x="11756560" y="9591544"/>
            <a:ext cx="4393372" cy="2459188"/>
            <a:chOff x="0" y="-38100"/>
            <a:chExt cx="1157125" cy="647700"/>
          </a:xfrm>
        </p:grpSpPr>
        <p:sp>
          <p:nvSpPr>
            <p:cNvPr id="419" name="Google Shape;419;p40"/>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420" name="Google Shape;420;p40"/>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421" name="Google Shape;421;p40"/>
          <p:cNvGrpSpPr/>
          <p:nvPr/>
        </p:nvGrpSpPr>
        <p:grpSpPr>
          <a:xfrm>
            <a:off x="2479026" y="-399455"/>
            <a:ext cx="3919708" cy="3569734"/>
            <a:chOff x="0" y="-38100"/>
            <a:chExt cx="711200" cy="647700"/>
          </a:xfrm>
        </p:grpSpPr>
        <p:sp>
          <p:nvSpPr>
            <p:cNvPr id="422" name="Google Shape;422;p40"/>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423" name="Google Shape;423;p40"/>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424" name="Google Shape;424;p40"/>
          <p:cNvGrpSpPr/>
          <p:nvPr/>
        </p:nvGrpSpPr>
        <p:grpSpPr>
          <a:xfrm>
            <a:off x="15181986" y="9147275"/>
            <a:ext cx="3919708" cy="3569734"/>
            <a:chOff x="0" y="-38100"/>
            <a:chExt cx="711200" cy="647700"/>
          </a:xfrm>
        </p:grpSpPr>
        <p:sp>
          <p:nvSpPr>
            <p:cNvPr id="425" name="Google Shape;425;p40"/>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426" name="Google Shape;426;p40"/>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427" name="Google Shape;427;p40"/>
          <p:cNvGrpSpPr/>
          <p:nvPr/>
        </p:nvGrpSpPr>
        <p:grpSpPr>
          <a:xfrm>
            <a:off x="4089434" y="-399455"/>
            <a:ext cx="3919708" cy="3569734"/>
            <a:chOff x="0" y="-38100"/>
            <a:chExt cx="711200" cy="647700"/>
          </a:xfrm>
        </p:grpSpPr>
        <p:sp>
          <p:nvSpPr>
            <p:cNvPr id="428" name="Google Shape;428;p40"/>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sp>
          <p:nvSpPr>
            <p:cNvPr id="429" name="Google Shape;429;p40"/>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430" name="Google Shape;430;p40"/>
          <p:cNvGrpSpPr/>
          <p:nvPr/>
        </p:nvGrpSpPr>
        <p:grpSpPr>
          <a:xfrm>
            <a:off x="16854602" y="9048317"/>
            <a:ext cx="3919708" cy="3569734"/>
            <a:chOff x="0" y="-38100"/>
            <a:chExt cx="711200" cy="647700"/>
          </a:xfrm>
        </p:grpSpPr>
        <p:sp>
          <p:nvSpPr>
            <p:cNvPr id="431" name="Google Shape;431;p40"/>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sp>
          <p:nvSpPr>
            <p:cNvPr id="432" name="Google Shape;432;p40"/>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cxnSp>
        <p:nvCxnSpPr>
          <p:cNvPr id="433" name="Google Shape;433;p40"/>
          <p:cNvCxnSpPr/>
          <p:nvPr/>
        </p:nvCxnSpPr>
        <p:spPr>
          <a:xfrm rot="-7193099">
            <a:off x="-497673" y="6516004"/>
            <a:ext cx="3317542" cy="0"/>
          </a:xfrm>
          <a:prstGeom prst="straightConnector1">
            <a:avLst/>
          </a:prstGeom>
          <a:noFill/>
          <a:ln w="85725" cap="flat" cmpd="sng">
            <a:solidFill>
              <a:srgbClr val="FFFFFF"/>
            </a:solidFill>
            <a:prstDash val="solid"/>
            <a:round/>
            <a:headEnd type="none" w="sm" len="sm"/>
            <a:tailEnd type="none" w="sm" len="sm"/>
          </a:ln>
        </p:spPr>
      </p:cxnSp>
      <p:cxnSp>
        <p:nvCxnSpPr>
          <p:cNvPr id="434" name="Google Shape;434;p40"/>
          <p:cNvCxnSpPr/>
          <p:nvPr/>
        </p:nvCxnSpPr>
        <p:spPr>
          <a:xfrm rot="-3599113">
            <a:off x="-501197" y="3680894"/>
            <a:ext cx="3317718" cy="0"/>
          </a:xfrm>
          <a:prstGeom prst="straightConnector1">
            <a:avLst/>
          </a:prstGeom>
          <a:noFill/>
          <a:ln w="85725" cap="flat" cmpd="sng">
            <a:solidFill>
              <a:srgbClr val="FFFFFF"/>
            </a:solidFill>
            <a:prstDash val="solid"/>
            <a:round/>
            <a:headEnd type="none" w="sm" len="sm"/>
            <a:tailEnd type="none" w="sm" len="sm"/>
          </a:ln>
        </p:spPr>
      </p:cxnSp>
      <p:sp>
        <p:nvSpPr>
          <p:cNvPr id="435" name="Google Shape;435;p40"/>
          <p:cNvSpPr txBox="1"/>
          <p:nvPr/>
        </p:nvSpPr>
        <p:spPr>
          <a:xfrm>
            <a:off x="13951488" y="856121"/>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436" name="Google Shape;436;p40"/>
          <p:cNvSpPr txBox="1"/>
          <p:nvPr/>
        </p:nvSpPr>
        <p:spPr>
          <a:xfrm>
            <a:off x="14001438" y="388352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437" name="Google Shape;437;p40"/>
          <p:cNvSpPr txBox="1"/>
          <p:nvPr/>
        </p:nvSpPr>
        <p:spPr>
          <a:xfrm>
            <a:off x="13949050" y="541897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438" name="Google Shape;438;p40"/>
          <p:cNvSpPr txBox="1"/>
          <p:nvPr/>
        </p:nvSpPr>
        <p:spPr>
          <a:xfrm>
            <a:off x="14030804" y="699861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439" name="Google Shape;439;p40"/>
          <p:cNvSpPr txBox="1">
            <a:spLocks noGrp="1"/>
          </p:cNvSpPr>
          <p:nvPr>
            <p:ph type="title" idx="4294967295"/>
          </p:nvPr>
        </p:nvSpPr>
        <p:spPr>
          <a:xfrm>
            <a:off x="623400" y="183750"/>
            <a:ext cx="17041200" cy="1145400"/>
          </a:xfrm>
          <a:prstGeom prst="rect">
            <a:avLst/>
          </a:prstGeom>
        </p:spPr>
        <p:txBody>
          <a:bodyPr spcFirstLastPara="1" wrap="square" lIns="91450" tIns="45700" rIns="91450" bIns="45700" anchor="ctr" anchorCtr="0">
            <a:normAutofit/>
          </a:bodyPr>
          <a:lstStyle/>
          <a:p>
            <a:r>
              <a:rPr lang="en" b="1"/>
              <a:t>Problems</a:t>
            </a:r>
            <a:endParaRPr b="1">
              <a:solidFill>
                <a:schemeClr val="dk1"/>
              </a:solidFill>
            </a:endParaRPr>
          </a:p>
        </p:txBody>
      </p:sp>
      <p:sp>
        <p:nvSpPr>
          <p:cNvPr id="440" name="Google Shape;440;p40"/>
          <p:cNvSpPr txBox="1">
            <a:spLocks noGrp="1"/>
          </p:cNvSpPr>
          <p:nvPr>
            <p:ph type="body" idx="4294967295"/>
          </p:nvPr>
        </p:nvSpPr>
        <p:spPr>
          <a:xfrm>
            <a:off x="458850" y="2314550"/>
            <a:ext cx="11012400" cy="6911400"/>
          </a:xfrm>
          <a:prstGeom prst="rect">
            <a:avLst/>
          </a:prstGeom>
        </p:spPr>
        <p:txBody>
          <a:bodyPr spcFirstLastPara="1" wrap="square" lIns="91450" tIns="45700" rIns="91450" bIns="45700" anchor="t" anchorCtr="0">
            <a:normAutofit/>
          </a:bodyPr>
          <a:lstStyle/>
          <a:p>
            <a:pPr marL="914400" indent="-762000">
              <a:lnSpc>
                <a:spcPct val="150000"/>
              </a:lnSpc>
              <a:spcBef>
                <a:spcPts val="600"/>
              </a:spcBef>
              <a:buSzPts val="2400"/>
              <a:buAutoNum type="arabicPeriod"/>
            </a:pPr>
            <a:r>
              <a:rPr lang="en" sz="4800"/>
              <a:t>Outdated processes</a:t>
            </a:r>
            <a:endParaRPr sz="4800"/>
          </a:p>
          <a:p>
            <a:pPr marL="914400" indent="-762000">
              <a:lnSpc>
                <a:spcPct val="150000"/>
              </a:lnSpc>
              <a:spcBef>
                <a:spcPts val="600"/>
              </a:spcBef>
              <a:buSzPts val="2400"/>
              <a:buAutoNum type="arabicPeriod"/>
            </a:pPr>
            <a:r>
              <a:rPr lang="en" sz="4800"/>
              <a:t>Lack of consistency and professionalism</a:t>
            </a:r>
            <a:endParaRPr sz="4800"/>
          </a:p>
          <a:p>
            <a:pPr marL="914400" indent="-762000">
              <a:lnSpc>
                <a:spcPct val="150000"/>
              </a:lnSpc>
              <a:spcBef>
                <a:spcPts val="600"/>
              </a:spcBef>
              <a:buSzPts val="2400"/>
              <a:buAutoNum type="arabicPeriod"/>
            </a:pPr>
            <a:r>
              <a:rPr lang="en" sz="4800"/>
              <a:t>Poor parental comms </a:t>
            </a:r>
            <a:endParaRPr sz="4800"/>
          </a:p>
          <a:p>
            <a:pPr marL="914400" indent="-762000">
              <a:lnSpc>
                <a:spcPct val="150000"/>
              </a:lnSpc>
              <a:spcBef>
                <a:spcPts val="600"/>
              </a:spcBef>
              <a:buSzPts val="2400"/>
              <a:buAutoNum type="arabicPeriod"/>
            </a:pPr>
            <a:r>
              <a:rPr lang="en" sz="4800"/>
              <a:t>Time</a:t>
            </a:r>
            <a:endParaRPr sz="4800"/>
          </a:p>
          <a:p>
            <a:pPr marL="0" indent="0">
              <a:lnSpc>
                <a:spcPct val="150000"/>
              </a:lnSpc>
              <a:spcBef>
                <a:spcPts val="600"/>
              </a:spcBef>
              <a:buNone/>
            </a:pPr>
            <a:endParaRPr sz="4800"/>
          </a:p>
        </p:txBody>
      </p:sp>
      <p:pic>
        <p:nvPicPr>
          <p:cNvPr id="441" name="Google Shape;441;p40"/>
          <p:cNvPicPr preferRelativeResize="0"/>
          <p:nvPr/>
        </p:nvPicPr>
        <p:blipFill>
          <a:blip r:embed="rId3">
            <a:alphaModFix/>
          </a:blip>
          <a:stretch>
            <a:fillRect/>
          </a:stretch>
        </p:blipFill>
        <p:spPr>
          <a:xfrm>
            <a:off x="11380400" y="1"/>
            <a:ext cx="6907600" cy="8367630"/>
          </a:xfrm>
          <a:prstGeom prst="rect">
            <a:avLst/>
          </a:prstGeom>
          <a:noFill/>
          <a:ln>
            <a:noFill/>
          </a:ln>
        </p:spPr>
      </p:pic>
      <p:pic>
        <p:nvPicPr>
          <p:cNvPr id="442" name="Google Shape;442;p40"/>
          <p:cNvPicPr preferRelativeResize="0"/>
          <p:nvPr/>
        </p:nvPicPr>
        <p:blipFill>
          <a:blip r:embed="rId4">
            <a:alphaModFix/>
          </a:blip>
          <a:stretch>
            <a:fillRect/>
          </a:stretch>
        </p:blipFill>
        <p:spPr>
          <a:xfrm>
            <a:off x="16854601" y="0"/>
            <a:ext cx="1433398" cy="1561448"/>
          </a:xfrm>
          <a:prstGeom prst="rect">
            <a:avLst/>
          </a:prstGeom>
          <a:noFill/>
          <a:ln>
            <a:noFill/>
          </a:ln>
        </p:spPr>
      </p:pic>
      <p:pic>
        <p:nvPicPr>
          <p:cNvPr id="443" name="Google Shape;443;p40"/>
          <p:cNvPicPr preferRelativeResize="0"/>
          <p:nvPr/>
        </p:nvPicPr>
        <p:blipFill>
          <a:blip r:embed="rId5">
            <a:alphaModFix/>
          </a:blip>
          <a:stretch>
            <a:fillRect/>
          </a:stretch>
        </p:blipFill>
        <p:spPr>
          <a:xfrm>
            <a:off x="123501" y="9267053"/>
            <a:ext cx="2300902" cy="786450"/>
          </a:xfrm>
          <a:prstGeom prst="rect">
            <a:avLst/>
          </a:prstGeom>
          <a:noFill/>
          <a:ln>
            <a:noFill/>
          </a:ln>
        </p:spPr>
      </p:pic>
      <p:pic>
        <p:nvPicPr>
          <p:cNvPr id="444" name="Google Shape;444;p40"/>
          <p:cNvPicPr preferRelativeResize="0"/>
          <p:nvPr/>
        </p:nvPicPr>
        <p:blipFill>
          <a:blip r:embed="rId6">
            <a:alphaModFix/>
          </a:blip>
          <a:stretch>
            <a:fillRect/>
          </a:stretch>
        </p:blipFill>
        <p:spPr>
          <a:xfrm>
            <a:off x="0" y="0"/>
            <a:ext cx="18288000" cy="10287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41"/>
          <p:cNvPicPr preferRelativeResize="0"/>
          <p:nvPr/>
        </p:nvPicPr>
        <p:blipFill>
          <a:blip r:embed="rId3">
            <a:alphaModFix/>
          </a:blip>
          <a:stretch>
            <a:fillRect/>
          </a:stretch>
        </p:blipFill>
        <p:spPr>
          <a:xfrm>
            <a:off x="11592250" y="1"/>
            <a:ext cx="6693900" cy="10053502"/>
          </a:xfrm>
          <a:prstGeom prst="rect">
            <a:avLst/>
          </a:prstGeom>
          <a:noFill/>
          <a:ln>
            <a:noFill/>
          </a:ln>
        </p:spPr>
      </p:pic>
      <p:grpSp>
        <p:nvGrpSpPr>
          <p:cNvPr id="450" name="Google Shape;450;p41"/>
          <p:cNvGrpSpPr/>
          <p:nvPr/>
        </p:nvGrpSpPr>
        <p:grpSpPr>
          <a:xfrm>
            <a:off x="-1038152" y="-144658"/>
            <a:ext cx="4393372" cy="2459188"/>
            <a:chOff x="0" y="-38100"/>
            <a:chExt cx="1157125" cy="647700"/>
          </a:xfrm>
        </p:grpSpPr>
        <p:sp>
          <p:nvSpPr>
            <p:cNvPr id="451" name="Google Shape;451;p41"/>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452" name="Google Shape;452;p41"/>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453" name="Google Shape;453;p41"/>
          <p:cNvGrpSpPr/>
          <p:nvPr/>
        </p:nvGrpSpPr>
        <p:grpSpPr>
          <a:xfrm>
            <a:off x="11756560" y="9591544"/>
            <a:ext cx="4393372" cy="2459188"/>
            <a:chOff x="0" y="-38100"/>
            <a:chExt cx="1157125" cy="647700"/>
          </a:xfrm>
        </p:grpSpPr>
        <p:sp>
          <p:nvSpPr>
            <p:cNvPr id="454" name="Google Shape;454;p41"/>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263C91"/>
            </a:solidFill>
            <a:ln>
              <a:noFill/>
            </a:ln>
          </p:spPr>
        </p:sp>
        <p:sp>
          <p:nvSpPr>
            <p:cNvPr id="455" name="Google Shape;455;p41"/>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456" name="Google Shape;456;p41"/>
          <p:cNvGrpSpPr/>
          <p:nvPr/>
        </p:nvGrpSpPr>
        <p:grpSpPr>
          <a:xfrm>
            <a:off x="2479026" y="-399455"/>
            <a:ext cx="3919708" cy="3569734"/>
            <a:chOff x="0" y="-38100"/>
            <a:chExt cx="711200" cy="647700"/>
          </a:xfrm>
        </p:grpSpPr>
        <p:sp>
          <p:nvSpPr>
            <p:cNvPr id="457" name="Google Shape;457;p41"/>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458" name="Google Shape;458;p41"/>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459" name="Google Shape;459;p41"/>
          <p:cNvGrpSpPr/>
          <p:nvPr/>
        </p:nvGrpSpPr>
        <p:grpSpPr>
          <a:xfrm>
            <a:off x="15181986" y="9147275"/>
            <a:ext cx="3919708" cy="3569734"/>
            <a:chOff x="0" y="-38100"/>
            <a:chExt cx="711200" cy="647700"/>
          </a:xfrm>
        </p:grpSpPr>
        <p:sp>
          <p:nvSpPr>
            <p:cNvPr id="460" name="Google Shape;460;p41"/>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461" name="Google Shape;461;p41"/>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462" name="Google Shape;462;p41"/>
          <p:cNvGrpSpPr/>
          <p:nvPr/>
        </p:nvGrpSpPr>
        <p:grpSpPr>
          <a:xfrm>
            <a:off x="4089434" y="-399455"/>
            <a:ext cx="3919708" cy="3569734"/>
            <a:chOff x="0" y="-38100"/>
            <a:chExt cx="711200" cy="647700"/>
          </a:xfrm>
        </p:grpSpPr>
        <p:sp>
          <p:nvSpPr>
            <p:cNvPr id="463" name="Google Shape;463;p41"/>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sp>
          <p:nvSpPr>
            <p:cNvPr id="464" name="Google Shape;464;p41"/>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465" name="Google Shape;465;p41"/>
          <p:cNvGrpSpPr/>
          <p:nvPr/>
        </p:nvGrpSpPr>
        <p:grpSpPr>
          <a:xfrm>
            <a:off x="16854602" y="9048317"/>
            <a:ext cx="3919708" cy="3569734"/>
            <a:chOff x="0" y="-38100"/>
            <a:chExt cx="711200" cy="647700"/>
          </a:xfrm>
        </p:grpSpPr>
        <p:sp>
          <p:nvSpPr>
            <p:cNvPr id="466" name="Google Shape;466;p41"/>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263C91"/>
            </a:solidFill>
            <a:ln>
              <a:noFill/>
            </a:ln>
          </p:spPr>
        </p:sp>
        <p:sp>
          <p:nvSpPr>
            <p:cNvPr id="467" name="Google Shape;467;p41"/>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cxnSp>
        <p:nvCxnSpPr>
          <p:cNvPr id="468" name="Google Shape;468;p41"/>
          <p:cNvCxnSpPr/>
          <p:nvPr/>
        </p:nvCxnSpPr>
        <p:spPr>
          <a:xfrm rot="-7193099">
            <a:off x="-497673" y="6516004"/>
            <a:ext cx="3317542" cy="0"/>
          </a:xfrm>
          <a:prstGeom prst="straightConnector1">
            <a:avLst/>
          </a:prstGeom>
          <a:noFill/>
          <a:ln w="85725" cap="flat" cmpd="sng">
            <a:solidFill>
              <a:srgbClr val="FFFFFF"/>
            </a:solidFill>
            <a:prstDash val="solid"/>
            <a:round/>
            <a:headEnd type="none" w="sm" len="sm"/>
            <a:tailEnd type="none" w="sm" len="sm"/>
          </a:ln>
        </p:spPr>
      </p:cxnSp>
      <p:cxnSp>
        <p:nvCxnSpPr>
          <p:cNvPr id="469" name="Google Shape;469;p41"/>
          <p:cNvCxnSpPr/>
          <p:nvPr/>
        </p:nvCxnSpPr>
        <p:spPr>
          <a:xfrm rot="-3599113">
            <a:off x="-501197" y="3680894"/>
            <a:ext cx="3317718" cy="0"/>
          </a:xfrm>
          <a:prstGeom prst="straightConnector1">
            <a:avLst/>
          </a:prstGeom>
          <a:noFill/>
          <a:ln w="85725" cap="flat" cmpd="sng">
            <a:solidFill>
              <a:srgbClr val="FFFFFF"/>
            </a:solidFill>
            <a:prstDash val="solid"/>
            <a:round/>
            <a:headEnd type="none" w="sm" len="sm"/>
            <a:tailEnd type="none" w="sm" len="sm"/>
          </a:ln>
        </p:spPr>
      </p:cxnSp>
      <p:sp>
        <p:nvSpPr>
          <p:cNvPr id="470" name="Google Shape;470;p41"/>
          <p:cNvSpPr txBox="1"/>
          <p:nvPr/>
        </p:nvSpPr>
        <p:spPr>
          <a:xfrm>
            <a:off x="13951488" y="856121"/>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471" name="Google Shape;471;p41"/>
          <p:cNvSpPr txBox="1"/>
          <p:nvPr/>
        </p:nvSpPr>
        <p:spPr>
          <a:xfrm>
            <a:off x="14001438" y="388352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472" name="Google Shape;472;p41"/>
          <p:cNvSpPr txBox="1"/>
          <p:nvPr/>
        </p:nvSpPr>
        <p:spPr>
          <a:xfrm>
            <a:off x="13949050" y="541897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473" name="Google Shape;473;p41"/>
          <p:cNvSpPr txBox="1"/>
          <p:nvPr/>
        </p:nvSpPr>
        <p:spPr>
          <a:xfrm>
            <a:off x="14030804" y="6998615"/>
            <a:ext cx="3230400" cy="301621"/>
          </a:xfrm>
          <a:prstGeom prst="rect">
            <a:avLst/>
          </a:prstGeom>
          <a:noFill/>
          <a:ln>
            <a:noFill/>
          </a:ln>
        </p:spPr>
        <p:txBody>
          <a:bodyPr spcFirstLastPara="1" wrap="square" lIns="0" tIns="0" rIns="0" bIns="0" anchor="t" anchorCtr="0">
            <a:spAutoFit/>
          </a:bodyPr>
          <a:lstStyle/>
          <a:p>
            <a:pPr defTabSz="1828800">
              <a:lnSpc>
                <a:spcPct val="140000"/>
              </a:lnSpc>
              <a:buClr>
                <a:srgbClr val="000000"/>
              </a:buClr>
            </a:pPr>
            <a:endParaRPr sz="1400" kern="0">
              <a:solidFill>
                <a:srgbClr val="000000"/>
              </a:solidFill>
              <a:latin typeface="Arial"/>
              <a:cs typeface="Arial"/>
              <a:sym typeface="Arial"/>
            </a:endParaRPr>
          </a:p>
        </p:txBody>
      </p:sp>
      <p:sp>
        <p:nvSpPr>
          <p:cNvPr id="474" name="Google Shape;474;p41"/>
          <p:cNvSpPr txBox="1">
            <a:spLocks noGrp="1"/>
          </p:cNvSpPr>
          <p:nvPr>
            <p:ph type="title" idx="4294967295"/>
          </p:nvPr>
        </p:nvSpPr>
        <p:spPr>
          <a:xfrm>
            <a:off x="531300" y="214500"/>
            <a:ext cx="17041200" cy="1145400"/>
          </a:xfrm>
          <a:prstGeom prst="rect">
            <a:avLst/>
          </a:prstGeom>
        </p:spPr>
        <p:txBody>
          <a:bodyPr spcFirstLastPara="1" wrap="square" lIns="91450" tIns="45700" rIns="91450" bIns="45700" anchor="ctr" anchorCtr="0">
            <a:normAutofit/>
          </a:bodyPr>
          <a:lstStyle/>
          <a:p>
            <a:pPr>
              <a:buSzPct val="50000"/>
            </a:pPr>
            <a:r>
              <a:rPr lang="en" b="1">
                <a:solidFill>
                  <a:schemeClr val="dk1"/>
                </a:solidFill>
              </a:rPr>
              <a:t>Solutions</a:t>
            </a:r>
            <a:endParaRPr b="1">
              <a:solidFill>
                <a:schemeClr val="dk1"/>
              </a:solidFill>
            </a:endParaRPr>
          </a:p>
          <a:p>
            <a:endParaRPr/>
          </a:p>
        </p:txBody>
      </p:sp>
      <p:sp>
        <p:nvSpPr>
          <p:cNvPr id="475" name="Google Shape;475;p41"/>
          <p:cNvSpPr txBox="1">
            <a:spLocks noGrp="1"/>
          </p:cNvSpPr>
          <p:nvPr>
            <p:ph type="body" idx="4294967295"/>
          </p:nvPr>
        </p:nvSpPr>
        <p:spPr>
          <a:xfrm>
            <a:off x="334600" y="1863100"/>
            <a:ext cx="8809200" cy="7296600"/>
          </a:xfrm>
          <a:prstGeom prst="rect">
            <a:avLst/>
          </a:prstGeom>
        </p:spPr>
        <p:txBody>
          <a:bodyPr spcFirstLastPara="1" wrap="square" lIns="91450" tIns="45700" rIns="91450" bIns="45700" anchor="t" anchorCtr="0">
            <a:normAutofit/>
          </a:bodyPr>
          <a:lstStyle/>
          <a:p>
            <a:pPr marL="914400" indent="-749300">
              <a:spcBef>
                <a:spcPts val="600"/>
              </a:spcBef>
              <a:buSzPts val="2300"/>
              <a:buChar char="➔"/>
            </a:pPr>
            <a:r>
              <a:rPr lang="en" sz="4600"/>
              <a:t>Consistent and professional approach</a:t>
            </a:r>
            <a:endParaRPr sz="4600"/>
          </a:p>
          <a:p>
            <a:pPr marL="914400" indent="-749300">
              <a:spcBef>
                <a:spcPts val="0"/>
              </a:spcBef>
              <a:buSzPts val="2300"/>
              <a:buChar char="➔"/>
            </a:pPr>
            <a:r>
              <a:rPr lang="en" sz="4600"/>
              <a:t>Operational efficiency</a:t>
            </a:r>
            <a:endParaRPr sz="4600"/>
          </a:p>
          <a:p>
            <a:pPr marL="914400" indent="-749300">
              <a:spcBef>
                <a:spcPts val="0"/>
              </a:spcBef>
              <a:buSzPts val="2300"/>
              <a:buChar char="➔"/>
            </a:pPr>
            <a:r>
              <a:rPr lang="en" sz="4600"/>
              <a:t>Cohesive messaging and branding</a:t>
            </a:r>
            <a:endParaRPr sz="4600"/>
          </a:p>
          <a:p>
            <a:pPr marL="914400" indent="-749300">
              <a:spcBef>
                <a:spcPts val="0"/>
              </a:spcBef>
              <a:buSzPts val="2300"/>
              <a:buChar char="➔"/>
            </a:pPr>
            <a:r>
              <a:rPr lang="en" sz="4600"/>
              <a:t>Integrated data transfers</a:t>
            </a:r>
            <a:endParaRPr sz="4600"/>
          </a:p>
          <a:p>
            <a:pPr marL="914400" indent="-749300">
              <a:spcBef>
                <a:spcPts val="0"/>
              </a:spcBef>
              <a:buSzPts val="2300"/>
              <a:buChar char="➔"/>
            </a:pPr>
            <a:r>
              <a:rPr lang="en" sz="4600"/>
              <a:t>Central templates</a:t>
            </a:r>
            <a:endParaRPr sz="4600"/>
          </a:p>
          <a:p>
            <a:pPr marL="914400" indent="-749300">
              <a:spcBef>
                <a:spcPts val="0"/>
              </a:spcBef>
              <a:buSzPts val="2300"/>
              <a:buChar char="➔"/>
            </a:pPr>
            <a:r>
              <a:rPr lang="en" sz="4600"/>
              <a:t>MAT Dashboard</a:t>
            </a:r>
            <a:endParaRPr sz="4600"/>
          </a:p>
          <a:p>
            <a:pPr marL="0" indent="0">
              <a:spcBef>
                <a:spcPts val="600"/>
              </a:spcBef>
              <a:buNone/>
            </a:pPr>
            <a:endParaRPr sz="4600"/>
          </a:p>
        </p:txBody>
      </p:sp>
      <p:pic>
        <p:nvPicPr>
          <p:cNvPr id="476" name="Google Shape;476;p41"/>
          <p:cNvPicPr preferRelativeResize="0"/>
          <p:nvPr/>
        </p:nvPicPr>
        <p:blipFill>
          <a:blip r:embed="rId4">
            <a:alphaModFix/>
          </a:blip>
          <a:stretch>
            <a:fillRect/>
          </a:stretch>
        </p:blipFill>
        <p:spPr>
          <a:xfrm>
            <a:off x="16716103" y="2177"/>
            <a:ext cx="1570050" cy="1570050"/>
          </a:xfrm>
          <a:prstGeom prst="rect">
            <a:avLst/>
          </a:prstGeom>
          <a:noFill/>
          <a:ln>
            <a:noFill/>
          </a:ln>
        </p:spPr>
      </p:pic>
      <p:pic>
        <p:nvPicPr>
          <p:cNvPr id="477" name="Google Shape;477;p41"/>
          <p:cNvPicPr preferRelativeResize="0"/>
          <p:nvPr/>
        </p:nvPicPr>
        <p:blipFill>
          <a:blip r:embed="rId5">
            <a:alphaModFix/>
          </a:blip>
          <a:stretch>
            <a:fillRect/>
          </a:stretch>
        </p:blipFill>
        <p:spPr>
          <a:xfrm>
            <a:off x="123501" y="9267053"/>
            <a:ext cx="2300902" cy="786450"/>
          </a:xfrm>
          <a:prstGeom prst="rect">
            <a:avLst/>
          </a:prstGeom>
          <a:noFill/>
          <a:ln>
            <a:noFill/>
          </a:ln>
        </p:spPr>
      </p:pic>
      <p:pic>
        <p:nvPicPr>
          <p:cNvPr id="478" name="Google Shape;478;p41"/>
          <p:cNvPicPr preferRelativeResize="0"/>
          <p:nvPr/>
        </p:nvPicPr>
        <p:blipFill>
          <a:blip r:embed="rId6">
            <a:alphaModFix/>
          </a:blip>
          <a:stretch>
            <a:fillRect/>
          </a:stretch>
        </p:blipFill>
        <p:spPr>
          <a:xfrm>
            <a:off x="0" y="0"/>
            <a:ext cx="18288000" cy="10287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42"/>
          <p:cNvSpPr txBox="1"/>
          <p:nvPr/>
        </p:nvSpPr>
        <p:spPr>
          <a:xfrm>
            <a:off x="0" y="1"/>
            <a:ext cx="6000000" cy="800158"/>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sz="2800" u="sng" kern="0">
                <a:solidFill>
                  <a:srgbClr val="0000FF"/>
                </a:solidFill>
                <a:latin typeface="Arial"/>
                <a:cs typeface="Arial"/>
                <a:sym typeface="Arial"/>
                <a:hlinkClick r:id="rId3"/>
              </a:rPr>
              <a:t>Click to play</a:t>
            </a:r>
            <a:endParaRPr sz="2800" kern="0">
              <a:solidFill>
                <a:srgbClr val="000000"/>
              </a:solidFill>
              <a:latin typeface="Arial"/>
              <a:cs typeface="Arial"/>
              <a:sym typeface="Arial"/>
            </a:endParaRPr>
          </a:p>
        </p:txBody>
      </p:sp>
      <p:pic>
        <p:nvPicPr>
          <p:cNvPr id="484" name="Google Shape;484;p42">
            <a:hlinkClick r:id="rId3"/>
          </p:cNvPr>
          <p:cNvPicPr preferRelativeResize="0"/>
          <p:nvPr/>
        </p:nvPicPr>
        <p:blipFill>
          <a:blip r:embed="rId4">
            <a:alphaModFix/>
          </a:blip>
          <a:stretch>
            <a:fillRect/>
          </a:stretch>
        </p:blipFill>
        <p:spPr>
          <a:xfrm>
            <a:off x="647050" y="1098100"/>
            <a:ext cx="16498332" cy="8446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43"/>
          <p:cNvPicPr preferRelativeResize="0"/>
          <p:nvPr/>
        </p:nvPicPr>
        <p:blipFill>
          <a:blip r:embed="rId3">
            <a:alphaModFix/>
          </a:blip>
          <a:stretch>
            <a:fillRect/>
          </a:stretch>
        </p:blipFill>
        <p:spPr>
          <a:xfrm>
            <a:off x="0" y="0"/>
            <a:ext cx="18287980" cy="10287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63C91"/>
        </a:solidFill>
        <a:effectLst/>
      </p:bgPr>
    </p:bg>
    <p:spTree>
      <p:nvGrpSpPr>
        <p:cNvPr id="1" name="Shape 493"/>
        <p:cNvGrpSpPr/>
        <p:nvPr/>
      </p:nvGrpSpPr>
      <p:grpSpPr>
        <a:xfrm>
          <a:off x="0" y="0"/>
          <a:ext cx="0" cy="0"/>
          <a:chOff x="0" y="0"/>
          <a:chExt cx="0" cy="0"/>
        </a:xfrm>
      </p:grpSpPr>
      <p:grpSp>
        <p:nvGrpSpPr>
          <p:cNvPr id="494" name="Google Shape;494;p44"/>
          <p:cNvGrpSpPr/>
          <p:nvPr/>
        </p:nvGrpSpPr>
        <p:grpSpPr>
          <a:xfrm rot="-5400000">
            <a:off x="9913856" y="1912856"/>
            <a:ext cx="7706696" cy="6984192"/>
            <a:chOff x="0" y="-38100"/>
            <a:chExt cx="812800" cy="736600"/>
          </a:xfrm>
        </p:grpSpPr>
        <p:sp>
          <p:nvSpPr>
            <p:cNvPr id="495" name="Google Shape;495;p4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a:ln>
              <a:noFill/>
            </a:ln>
          </p:spPr>
        </p:sp>
        <p:sp>
          <p:nvSpPr>
            <p:cNvPr id="496" name="Google Shape;496;p4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497" name="Google Shape;497;p44"/>
          <p:cNvGrpSpPr/>
          <p:nvPr/>
        </p:nvGrpSpPr>
        <p:grpSpPr>
          <a:xfrm rot="-5400000">
            <a:off x="10777279" y="20607"/>
            <a:ext cx="6196442" cy="5656002"/>
            <a:chOff x="0" y="-38100"/>
            <a:chExt cx="1631985" cy="1489647"/>
          </a:xfrm>
        </p:grpSpPr>
        <p:sp>
          <p:nvSpPr>
            <p:cNvPr id="498" name="Google Shape;498;p44"/>
            <p:cNvSpPr/>
            <p:nvPr/>
          </p:nvSpPr>
          <p:spPr>
            <a:xfrm>
              <a:off x="0" y="0"/>
              <a:ext cx="1631985" cy="1451547"/>
            </a:xfrm>
            <a:custGeom>
              <a:avLst/>
              <a:gdLst/>
              <a:ahLst/>
              <a:cxnLst/>
              <a:rect l="l" t="t" r="r" b="b"/>
              <a:pathLst>
                <a:path w="1631985" h="1451547" extrusionOk="0">
                  <a:moveTo>
                    <a:pt x="0" y="0"/>
                  </a:moveTo>
                  <a:lnTo>
                    <a:pt x="1631985" y="0"/>
                  </a:lnTo>
                  <a:lnTo>
                    <a:pt x="1631985" y="1451547"/>
                  </a:lnTo>
                  <a:lnTo>
                    <a:pt x="0" y="1451547"/>
                  </a:lnTo>
                  <a:close/>
                </a:path>
              </a:pathLst>
            </a:custGeom>
            <a:solidFill>
              <a:srgbClr val="FFFFFF"/>
            </a:solidFill>
            <a:ln>
              <a:noFill/>
            </a:ln>
          </p:spPr>
        </p:sp>
        <p:sp>
          <p:nvSpPr>
            <p:cNvPr id="499" name="Google Shape;499;p4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500" name="Google Shape;500;p44"/>
          <p:cNvGrpSpPr/>
          <p:nvPr/>
        </p:nvGrpSpPr>
        <p:grpSpPr>
          <a:xfrm>
            <a:off x="-1036508" y="9303111"/>
            <a:ext cx="4393460" cy="2459238"/>
            <a:chOff x="0" y="-38100"/>
            <a:chExt cx="1157125" cy="647700"/>
          </a:xfrm>
        </p:grpSpPr>
        <p:sp>
          <p:nvSpPr>
            <p:cNvPr id="501" name="Google Shape;501;p44"/>
            <p:cNvSpPr/>
            <p:nvPr/>
          </p:nvSpPr>
          <p:spPr>
            <a:xfrm>
              <a:off x="0" y="0"/>
              <a:ext cx="1157125" cy="221031"/>
            </a:xfrm>
            <a:custGeom>
              <a:avLst/>
              <a:gdLst/>
              <a:ahLst/>
              <a:cxnLst/>
              <a:rect l="l" t="t" r="r" b="b"/>
              <a:pathLst>
                <a:path w="1157125" h="221031" extrusionOk="0">
                  <a:moveTo>
                    <a:pt x="203200" y="0"/>
                  </a:moveTo>
                  <a:lnTo>
                    <a:pt x="1157125" y="0"/>
                  </a:lnTo>
                  <a:lnTo>
                    <a:pt x="953925" y="221031"/>
                  </a:lnTo>
                  <a:lnTo>
                    <a:pt x="0" y="221031"/>
                  </a:lnTo>
                  <a:lnTo>
                    <a:pt x="203200" y="0"/>
                  </a:lnTo>
                  <a:close/>
                </a:path>
              </a:pathLst>
            </a:custGeom>
            <a:solidFill>
              <a:srgbClr val="FFFFFF"/>
            </a:solidFill>
            <a:ln>
              <a:noFill/>
            </a:ln>
          </p:spPr>
        </p:sp>
        <p:sp>
          <p:nvSpPr>
            <p:cNvPr id="502" name="Google Shape;502;p44"/>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503" name="Google Shape;503;p44"/>
          <p:cNvGrpSpPr/>
          <p:nvPr/>
        </p:nvGrpSpPr>
        <p:grpSpPr>
          <a:xfrm>
            <a:off x="2480671" y="9048318"/>
            <a:ext cx="3919646" cy="3569680"/>
            <a:chOff x="0" y="-38100"/>
            <a:chExt cx="711200" cy="647700"/>
          </a:xfrm>
        </p:grpSpPr>
        <p:sp>
          <p:nvSpPr>
            <p:cNvPr id="504" name="Google Shape;504;p44"/>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7CF63"/>
            </a:solidFill>
            <a:ln>
              <a:noFill/>
            </a:ln>
          </p:spPr>
        </p:sp>
        <p:sp>
          <p:nvSpPr>
            <p:cNvPr id="505" name="Google Shape;505;p44"/>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grpSp>
        <p:nvGrpSpPr>
          <p:cNvPr id="506" name="Google Shape;506;p44"/>
          <p:cNvGrpSpPr/>
          <p:nvPr/>
        </p:nvGrpSpPr>
        <p:grpSpPr>
          <a:xfrm>
            <a:off x="4091079" y="9048318"/>
            <a:ext cx="3919646" cy="3569680"/>
            <a:chOff x="0" y="-38100"/>
            <a:chExt cx="711200" cy="647700"/>
          </a:xfrm>
        </p:grpSpPr>
        <p:sp>
          <p:nvSpPr>
            <p:cNvPr id="507" name="Google Shape;507;p44"/>
            <p:cNvSpPr/>
            <p:nvPr/>
          </p:nvSpPr>
          <p:spPr>
            <a:xfrm>
              <a:off x="0" y="0"/>
              <a:ext cx="483446" cy="221031"/>
            </a:xfrm>
            <a:custGeom>
              <a:avLst/>
              <a:gdLst/>
              <a:ahLst/>
              <a:cxnLst/>
              <a:rect l="l" t="t" r="r" b="b"/>
              <a:pathLst>
                <a:path w="483446" h="221031" extrusionOk="0">
                  <a:moveTo>
                    <a:pt x="203200" y="0"/>
                  </a:moveTo>
                  <a:lnTo>
                    <a:pt x="483446" y="0"/>
                  </a:lnTo>
                  <a:lnTo>
                    <a:pt x="280246" y="221031"/>
                  </a:lnTo>
                  <a:lnTo>
                    <a:pt x="0" y="221031"/>
                  </a:lnTo>
                  <a:lnTo>
                    <a:pt x="203200" y="0"/>
                  </a:lnTo>
                  <a:close/>
                </a:path>
              </a:pathLst>
            </a:custGeom>
            <a:solidFill>
              <a:srgbClr val="FFFFFF"/>
            </a:solidFill>
            <a:ln>
              <a:noFill/>
            </a:ln>
          </p:spPr>
        </p:sp>
        <p:sp>
          <p:nvSpPr>
            <p:cNvPr id="508" name="Google Shape;508;p44"/>
            <p:cNvSpPr txBox="1"/>
            <p:nvPr/>
          </p:nvSpPr>
          <p:spPr>
            <a:xfrm>
              <a:off x="101600" y="-38100"/>
              <a:ext cx="609600" cy="647700"/>
            </a:xfrm>
            <a:prstGeom prst="rect">
              <a:avLst/>
            </a:prstGeom>
            <a:noFill/>
            <a:ln>
              <a:noFill/>
            </a:ln>
          </p:spPr>
          <p:txBody>
            <a:bodyPr spcFirstLastPara="1" wrap="square" lIns="50800" tIns="50800" rIns="50800" bIns="50800" anchor="ctr" anchorCtr="0">
              <a:noAutofit/>
            </a:bodyPr>
            <a:lstStyle/>
            <a:p>
              <a:pPr algn="ctr" defTabSz="1828800">
                <a:lnSpc>
                  <a:spcPct val="147722"/>
                </a:lnSpc>
                <a:buClr>
                  <a:srgbClr val="000000"/>
                </a:buClr>
              </a:pPr>
              <a:endParaRPr kern="0">
                <a:solidFill>
                  <a:srgbClr val="000000"/>
                </a:solidFill>
                <a:latin typeface="Calibri"/>
                <a:ea typeface="Calibri"/>
                <a:cs typeface="Calibri"/>
                <a:sym typeface="Calibri"/>
              </a:endParaRPr>
            </a:p>
          </p:txBody>
        </p:sp>
      </p:grpSp>
      <p:sp>
        <p:nvSpPr>
          <p:cNvPr id="509" name="Google Shape;509;p44"/>
          <p:cNvSpPr/>
          <p:nvPr/>
        </p:nvSpPr>
        <p:spPr>
          <a:xfrm rot="-5400000">
            <a:off x="10593205" y="2482403"/>
            <a:ext cx="6709254" cy="5845102"/>
          </a:xfrm>
          <a:custGeom>
            <a:avLst/>
            <a:gdLst/>
            <a:ahLst/>
            <a:cxnLst/>
            <a:rect l="l" t="t" r="r" b="b"/>
            <a:pathLst>
              <a:path w="6350000" h="5532120" extrusionOk="0">
                <a:moveTo>
                  <a:pt x="4762500" y="0"/>
                </a:moveTo>
                <a:lnTo>
                  <a:pt x="1587500" y="0"/>
                </a:lnTo>
                <a:lnTo>
                  <a:pt x="0" y="2766060"/>
                </a:lnTo>
                <a:lnTo>
                  <a:pt x="1587500" y="5532120"/>
                </a:lnTo>
                <a:lnTo>
                  <a:pt x="4762500" y="5532120"/>
                </a:lnTo>
                <a:lnTo>
                  <a:pt x="6350000" y="2766060"/>
                </a:lnTo>
                <a:lnTo>
                  <a:pt x="4762500" y="0"/>
                </a:lnTo>
                <a:lnTo>
                  <a:pt x="4762500" y="0"/>
                </a:lnTo>
                <a:close/>
                <a:moveTo>
                  <a:pt x="4676140" y="5382260"/>
                </a:moveTo>
                <a:lnTo>
                  <a:pt x="1673860" y="5382260"/>
                </a:lnTo>
                <a:lnTo>
                  <a:pt x="172720" y="2766060"/>
                </a:lnTo>
                <a:lnTo>
                  <a:pt x="1673860" y="149860"/>
                </a:lnTo>
                <a:lnTo>
                  <a:pt x="4676140" y="149860"/>
                </a:lnTo>
                <a:lnTo>
                  <a:pt x="6177280" y="2766060"/>
                </a:lnTo>
                <a:lnTo>
                  <a:pt x="4676140" y="5382260"/>
                </a:lnTo>
                <a:close/>
              </a:path>
            </a:pathLst>
          </a:custGeom>
          <a:solidFill>
            <a:srgbClr val="263C91"/>
          </a:solidFill>
          <a:ln>
            <a:noFill/>
          </a:ln>
        </p:spPr>
      </p:sp>
      <p:cxnSp>
        <p:nvCxnSpPr>
          <p:cNvPr id="510" name="Google Shape;510;p44"/>
          <p:cNvCxnSpPr/>
          <p:nvPr/>
        </p:nvCxnSpPr>
        <p:spPr>
          <a:xfrm rot="1788959">
            <a:off x="13703367" y="1809816"/>
            <a:ext cx="3317662" cy="0"/>
          </a:xfrm>
          <a:prstGeom prst="straightConnector1">
            <a:avLst/>
          </a:prstGeom>
          <a:noFill/>
          <a:ln w="85725" cap="flat" cmpd="sng">
            <a:solidFill>
              <a:srgbClr val="263C91"/>
            </a:solidFill>
            <a:prstDash val="solid"/>
            <a:round/>
            <a:headEnd type="none" w="sm" len="sm"/>
            <a:tailEnd type="none" w="sm" len="sm"/>
          </a:ln>
        </p:spPr>
      </p:cxnSp>
      <p:cxnSp>
        <p:nvCxnSpPr>
          <p:cNvPr id="511" name="Google Shape;511;p44"/>
          <p:cNvCxnSpPr/>
          <p:nvPr/>
        </p:nvCxnSpPr>
        <p:spPr>
          <a:xfrm rot="9045464">
            <a:off x="10877874" y="1795576"/>
            <a:ext cx="3317664" cy="0"/>
          </a:xfrm>
          <a:prstGeom prst="straightConnector1">
            <a:avLst/>
          </a:prstGeom>
          <a:noFill/>
          <a:ln w="85725" cap="flat" cmpd="sng">
            <a:solidFill>
              <a:srgbClr val="263C91"/>
            </a:solidFill>
            <a:prstDash val="solid"/>
            <a:round/>
            <a:headEnd type="none" w="sm" len="sm"/>
            <a:tailEnd type="none" w="sm" len="sm"/>
          </a:ln>
        </p:spPr>
      </p:cxnSp>
      <p:pic>
        <p:nvPicPr>
          <p:cNvPr id="512" name="Google Shape;512;p44"/>
          <p:cNvPicPr preferRelativeResize="0"/>
          <p:nvPr/>
        </p:nvPicPr>
        <p:blipFill rotWithShape="1">
          <a:blip r:embed="rId3">
            <a:alphaModFix/>
          </a:blip>
          <a:srcRect/>
          <a:stretch/>
        </p:blipFill>
        <p:spPr>
          <a:xfrm>
            <a:off x="12132924" y="3441156"/>
            <a:ext cx="3537428" cy="4279148"/>
          </a:xfrm>
          <a:prstGeom prst="rect">
            <a:avLst/>
          </a:prstGeom>
          <a:noFill/>
          <a:ln>
            <a:noFill/>
          </a:ln>
        </p:spPr>
      </p:pic>
      <p:sp>
        <p:nvSpPr>
          <p:cNvPr id="513" name="Google Shape;513;p44"/>
          <p:cNvSpPr txBox="1"/>
          <p:nvPr/>
        </p:nvSpPr>
        <p:spPr>
          <a:xfrm>
            <a:off x="1028700" y="1152526"/>
            <a:ext cx="9061200" cy="215444"/>
          </a:xfrm>
          <a:prstGeom prst="rect">
            <a:avLst/>
          </a:prstGeom>
          <a:noFill/>
          <a:ln>
            <a:noFill/>
          </a:ln>
        </p:spPr>
        <p:txBody>
          <a:bodyPr spcFirstLastPara="1" wrap="square" lIns="0" tIns="0" rIns="0" bIns="0" anchor="t" anchorCtr="0">
            <a:spAutoFit/>
          </a:bodyPr>
          <a:lstStyle/>
          <a:p>
            <a:pPr defTabSz="1828800">
              <a:buClr>
                <a:srgbClr val="000000"/>
              </a:buClr>
            </a:pPr>
            <a:endParaRPr sz="1400" kern="0">
              <a:solidFill>
                <a:srgbClr val="000000"/>
              </a:solidFill>
              <a:latin typeface="Arial"/>
              <a:cs typeface="Arial"/>
              <a:sym typeface="Arial"/>
            </a:endParaRPr>
          </a:p>
        </p:txBody>
      </p:sp>
      <p:sp>
        <p:nvSpPr>
          <p:cNvPr id="514" name="Google Shape;514;p44"/>
          <p:cNvSpPr txBox="1"/>
          <p:nvPr/>
        </p:nvSpPr>
        <p:spPr>
          <a:xfrm>
            <a:off x="1028700" y="4342340"/>
            <a:ext cx="8482200" cy="387798"/>
          </a:xfrm>
          <a:prstGeom prst="rect">
            <a:avLst/>
          </a:prstGeom>
          <a:noFill/>
          <a:ln>
            <a:noFill/>
          </a:ln>
        </p:spPr>
        <p:txBody>
          <a:bodyPr spcFirstLastPara="1" wrap="square" lIns="0" tIns="0" rIns="0" bIns="0" anchor="t" anchorCtr="0">
            <a:spAutoFit/>
          </a:bodyPr>
          <a:lstStyle/>
          <a:p>
            <a:pPr defTabSz="1828800">
              <a:lnSpc>
                <a:spcPct val="180036"/>
              </a:lnSpc>
              <a:buClr>
                <a:srgbClr val="000000"/>
              </a:buClr>
            </a:pPr>
            <a:endParaRPr sz="1400" kern="0">
              <a:solidFill>
                <a:srgbClr val="000000"/>
              </a:solidFill>
              <a:latin typeface="Arial"/>
              <a:cs typeface="Arial"/>
              <a:sym typeface="Arial"/>
            </a:endParaRPr>
          </a:p>
        </p:txBody>
      </p:sp>
      <p:sp>
        <p:nvSpPr>
          <p:cNvPr id="515" name="Google Shape;515;p44"/>
          <p:cNvSpPr txBox="1"/>
          <p:nvPr/>
        </p:nvSpPr>
        <p:spPr>
          <a:xfrm>
            <a:off x="1610000" y="4262300"/>
            <a:ext cx="11025600" cy="1231046"/>
          </a:xfrm>
          <a:prstGeom prst="rect">
            <a:avLst/>
          </a:prstGeom>
          <a:noFill/>
          <a:ln>
            <a:noFill/>
          </a:ln>
        </p:spPr>
        <p:txBody>
          <a:bodyPr spcFirstLastPara="1" wrap="square" lIns="182850" tIns="182850" rIns="182850" bIns="182850" anchor="t" anchorCtr="0">
            <a:spAutoFit/>
          </a:bodyPr>
          <a:lstStyle/>
          <a:p>
            <a:pPr defTabSz="1828800">
              <a:buClr>
                <a:srgbClr val="000000"/>
              </a:buClr>
            </a:pPr>
            <a:r>
              <a:rPr lang="en" sz="5600" b="1" kern="0">
                <a:solidFill>
                  <a:srgbClr val="FFFFFF"/>
                </a:solidFill>
                <a:latin typeface="Arial"/>
                <a:cs typeface="Arial"/>
                <a:sym typeface="Arial"/>
              </a:rPr>
              <a:t>Questions &amp; Answers</a:t>
            </a:r>
            <a:endParaRPr sz="6400" kern="0">
              <a:solidFill>
                <a:srgbClr val="FFFFFF"/>
              </a:solidFill>
              <a:latin typeface="League Spartan"/>
              <a:ea typeface="League Spartan"/>
              <a:cs typeface="League Spartan"/>
              <a:sym typeface="League Spartan"/>
            </a:endParaRPr>
          </a:p>
        </p:txBody>
      </p:sp>
      <p:pic>
        <p:nvPicPr>
          <p:cNvPr id="516" name="Google Shape;516;p44"/>
          <p:cNvPicPr preferRelativeResize="0"/>
          <p:nvPr/>
        </p:nvPicPr>
        <p:blipFill>
          <a:blip r:embed="rId4">
            <a:alphaModFix/>
          </a:blip>
          <a:stretch>
            <a:fillRect/>
          </a:stretch>
        </p:blipFill>
        <p:spPr>
          <a:xfrm>
            <a:off x="16716103" y="2177"/>
            <a:ext cx="1570050" cy="1570050"/>
          </a:xfrm>
          <a:prstGeom prst="rect">
            <a:avLst/>
          </a:prstGeom>
          <a:noFill/>
          <a:ln>
            <a:noFill/>
          </a:ln>
        </p:spPr>
      </p:pic>
      <p:pic>
        <p:nvPicPr>
          <p:cNvPr id="517" name="Google Shape;517;p44"/>
          <p:cNvPicPr preferRelativeResize="0"/>
          <p:nvPr/>
        </p:nvPicPr>
        <p:blipFill>
          <a:blip r:embed="rId5">
            <a:alphaModFix/>
          </a:blip>
          <a:stretch>
            <a:fillRect/>
          </a:stretch>
        </p:blipFill>
        <p:spPr>
          <a:xfrm>
            <a:off x="9727" y="9500553"/>
            <a:ext cx="2300902" cy="786450"/>
          </a:xfrm>
          <a:prstGeom prst="rect">
            <a:avLst/>
          </a:prstGeom>
          <a:noFill/>
          <a:ln>
            <a:noFill/>
          </a:ln>
        </p:spPr>
      </p:pic>
      <p:pic>
        <p:nvPicPr>
          <p:cNvPr id="518" name="Google Shape;518;p44"/>
          <p:cNvPicPr preferRelativeResize="0"/>
          <p:nvPr/>
        </p:nvPicPr>
        <p:blipFill>
          <a:blip r:embed="rId6">
            <a:alphaModFix/>
          </a:blip>
          <a:stretch>
            <a:fillRect/>
          </a:stretch>
        </p:blipFill>
        <p:spPr>
          <a:xfrm>
            <a:off x="0" y="0"/>
            <a:ext cx="18288000" cy="10287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705541" y="2608665"/>
            <a:ext cx="5246370" cy="5246370"/>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a:stretch>
            </a:blipFill>
          </p:spPr>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8FC148"/>
            </a:solidFill>
          </p:spPr>
        </p:sp>
      </p:grpSp>
      <p:sp>
        <p:nvSpPr>
          <p:cNvPr id="5" name="AutoShape 5"/>
          <p:cNvSpPr/>
          <p:nvPr/>
        </p:nvSpPr>
        <p:spPr>
          <a:xfrm>
            <a:off x="383791" y="4281683"/>
            <a:ext cx="6492240" cy="0"/>
          </a:xfrm>
          <a:prstGeom prst="line">
            <a:avLst/>
          </a:prstGeom>
          <a:ln w="95250" cap="flat">
            <a:solidFill>
              <a:srgbClr val="C8D952"/>
            </a:solidFill>
            <a:prstDash val="solid"/>
            <a:headEnd type="none" w="sm" len="sm"/>
            <a:tailEnd type="none" w="sm" len="sm"/>
          </a:ln>
        </p:spPr>
      </p:sp>
      <p:sp>
        <p:nvSpPr>
          <p:cNvPr id="6" name="TextBox 6"/>
          <p:cNvSpPr txBox="1"/>
          <p:nvPr/>
        </p:nvSpPr>
        <p:spPr>
          <a:xfrm>
            <a:off x="383791" y="5155650"/>
            <a:ext cx="11066468" cy="2941320"/>
          </a:xfrm>
          <a:prstGeom prst="rect">
            <a:avLst/>
          </a:prstGeom>
        </p:spPr>
        <p:txBody>
          <a:bodyPr lIns="0" tIns="0" rIns="0" bIns="0" rtlCol="0" anchor="t">
            <a:spAutoFit/>
          </a:bodyPr>
          <a:lstStyle/>
          <a:p>
            <a:pPr>
              <a:lnSpc>
                <a:spcPts val="5880"/>
              </a:lnSpc>
            </a:pPr>
            <a:r>
              <a:rPr lang="en-US" sz="4200">
                <a:solidFill>
                  <a:srgbClr val="000000"/>
                </a:solidFill>
                <a:latin typeface="Open Sans"/>
              </a:rPr>
              <a:t>Emma Knights OBE</a:t>
            </a:r>
          </a:p>
          <a:p>
            <a:pPr>
              <a:lnSpc>
                <a:spcPts val="5880"/>
              </a:lnSpc>
            </a:pPr>
            <a:r>
              <a:rPr lang="en-US" sz="4200">
                <a:solidFill>
                  <a:srgbClr val="000000"/>
                </a:solidFill>
                <a:latin typeface="Open Sans"/>
              </a:rPr>
              <a:t>CEO</a:t>
            </a:r>
          </a:p>
          <a:p>
            <a:pPr>
              <a:lnSpc>
                <a:spcPts val="5880"/>
              </a:lnSpc>
            </a:pPr>
            <a:r>
              <a:rPr lang="en-US" sz="4200">
                <a:solidFill>
                  <a:srgbClr val="000000"/>
                </a:solidFill>
                <a:latin typeface="Open Sans"/>
              </a:rPr>
              <a:t>National Governance Association</a:t>
            </a:r>
          </a:p>
          <a:p>
            <a:pPr>
              <a:lnSpc>
                <a:spcPts val="5880"/>
              </a:lnSpc>
            </a:pPr>
            <a:endParaRPr lang="en-US" sz="4200">
              <a:solidFill>
                <a:srgbClr val="000000"/>
              </a:solidFill>
              <a:latin typeface="Open Sans"/>
            </a:endParaRPr>
          </a:p>
        </p:txBody>
      </p:sp>
      <p:sp>
        <p:nvSpPr>
          <p:cNvPr id="7" name="TextBox 7"/>
          <p:cNvSpPr txBox="1"/>
          <p:nvPr/>
        </p:nvSpPr>
        <p:spPr>
          <a:xfrm>
            <a:off x="383791" y="1152525"/>
            <a:ext cx="11837463" cy="2467610"/>
          </a:xfrm>
          <a:prstGeom prst="rect">
            <a:avLst/>
          </a:prstGeom>
        </p:spPr>
        <p:txBody>
          <a:bodyPr lIns="0" tIns="0" rIns="0" bIns="0" rtlCol="0" anchor="t">
            <a:spAutoFit/>
          </a:bodyPr>
          <a:lstStyle/>
          <a:p>
            <a:pPr>
              <a:lnSpc>
                <a:spcPts val="6399"/>
              </a:lnSpc>
            </a:pPr>
            <a:r>
              <a:rPr lang="en-US" sz="6399">
                <a:solidFill>
                  <a:srgbClr val="000000"/>
                </a:solidFill>
                <a:latin typeface="Open Sans Extra Bold"/>
              </a:rPr>
              <a:t>Strategic Governance in Strong Trusts: The executive’s role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19DB06-BE57-4481-9974-7D09AB2ED1ED}"/>
              </a:ext>
            </a:extLst>
          </p:cNvPr>
          <p:cNvSpPr>
            <a:spLocks noGrp="1"/>
          </p:cNvSpPr>
          <p:nvPr>
            <p:ph type="ctrTitle"/>
          </p:nvPr>
        </p:nvSpPr>
        <p:spPr>
          <a:xfrm>
            <a:off x="503040" y="2709333"/>
            <a:ext cx="16417824" cy="2844801"/>
          </a:xfrm>
        </p:spPr>
        <p:txBody>
          <a:bodyPr/>
          <a:lstStyle/>
          <a:p>
            <a:r>
              <a:rPr lang="en-GB" sz="8100" b="1" dirty="0">
                <a:ea typeface="Calibri" panose="020F0502020204030204" pitchFamily="34" charset="0"/>
              </a:rPr>
              <a:t>Good Governance: </a:t>
            </a:r>
            <a:br>
              <a:rPr lang="en-GB" sz="8100" b="1" dirty="0">
                <a:ea typeface="Calibri" panose="020F0502020204030204" pitchFamily="34" charset="0"/>
              </a:rPr>
            </a:br>
            <a:r>
              <a:rPr lang="en-GB" sz="8100" b="1" dirty="0">
                <a:ea typeface="Calibri" panose="020F0502020204030204" pitchFamily="34" charset="0"/>
              </a:rPr>
              <a:t>Strategic governance in strong trusts </a:t>
            </a:r>
            <a:br>
              <a:rPr lang="en-GB" sz="8100" b="1" dirty="0">
                <a:ea typeface="Calibri" panose="020F0502020204030204" pitchFamily="34" charset="0"/>
              </a:rPr>
            </a:br>
            <a:br>
              <a:rPr lang="en-GB" sz="2700" dirty="0">
                <a:ea typeface="Calibri" panose="020F0502020204030204" pitchFamily="34" charset="0"/>
              </a:rPr>
            </a:br>
            <a:endParaRPr lang="en-GB" dirty="0"/>
          </a:p>
        </p:txBody>
      </p:sp>
      <p:sp>
        <p:nvSpPr>
          <p:cNvPr id="3" name="Subtitle 2">
            <a:extLst>
              <a:ext uri="{FF2B5EF4-FFF2-40B4-BE49-F238E27FC236}">
                <a16:creationId xmlns:a16="http://schemas.microsoft.com/office/drawing/2014/main" id="{D46010BA-23F7-43EB-8462-78FD78C59C49}"/>
              </a:ext>
            </a:extLst>
          </p:cNvPr>
          <p:cNvSpPr>
            <a:spLocks noGrp="1"/>
          </p:cNvSpPr>
          <p:nvPr>
            <p:ph type="subTitle" idx="1"/>
          </p:nvPr>
        </p:nvSpPr>
        <p:spPr>
          <a:xfrm>
            <a:off x="539693" y="6062133"/>
            <a:ext cx="11953328" cy="2180043"/>
          </a:xfrm>
        </p:spPr>
        <p:txBody>
          <a:bodyPr/>
          <a:lstStyle/>
          <a:p>
            <a:r>
              <a:rPr lang="en-US" sz="4200" dirty="0"/>
              <a:t>Emma Knights OBE, Chief Executive,</a:t>
            </a:r>
          </a:p>
          <a:p>
            <a:r>
              <a:rPr lang="en-US" sz="4200" dirty="0"/>
              <a:t>National Governance Association</a:t>
            </a:r>
          </a:p>
          <a:p>
            <a:r>
              <a:rPr lang="en-US" sz="4200" dirty="0"/>
              <a:t>23 March 2023</a:t>
            </a:r>
            <a:endParaRPr lang="en-GB" sz="4200" dirty="0"/>
          </a:p>
        </p:txBody>
      </p:sp>
    </p:spTree>
    <p:extLst>
      <p:ext uri="{BB962C8B-B14F-4D97-AF65-F5344CB8AC3E}">
        <p14:creationId xmlns:p14="http://schemas.microsoft.com/office/powerpoint/2010/main" val="215694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D24778AA-AC8F-D344-8D0B-FAA636D5769F}"/>
              </a:ext>
              <a:ext uri="{C183D7F6-B498-43B3-948B-1728B52AA6E4}">
                <adec:decorative xmlns:adec="http://schemas.microsoft.com/office/drawing/2017/decorative" val="1"/>
              </a:ext>
            </a:extLst>
          </p:cNvPr>
          <p:cNvSpPr/>
          <p:nvPr/>
        </p:nvSpPr>
        <p:spPr>
          <a:xfrm>
            <a:off x="141985" y="133874"/>
            <a:ext cx="17973824" cy="9989133"/>
          </a:xfrm>
          <a:prstGeom prst="rect">
            <a:avLst/>
          </a:prstGeom>
          <a:solidFill>
            <a:srgbClr val="BED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a:endParaRPr>
          </a:p>
        </p:txBody>
      </p:sp>
      <p:grpSp>
        <p:nvGrpSpPr>
          <p:cNvPr id="146" name="Group 145" descr="GOLDline Advice Service">
            <a:extLst>
              <a:ext uri="{FF2B5EF4-FFF2-40B4-BE49-F238E27FC236}">
                <a16:creationId xmlns:a16="http://schemas.microsoft.com/office/drawing/2014/main" id="{6042FAF4-C97B-1440-8BD2-786FBC33081A}"/>
              </a:ext>
            </a:extLst>
          </p:cNvPr>
          <p:cNvGrpSpPr/>
          <p:nvPr/>
        </p:nvGrpSpPr>
        <p:grpSpPr>
          <a:xfrm>
            <a:off x="1259682" y="1791534"/>
            <a:ext cx="2137272" cy="3652014"/>
            <a:chOff x="839788" y="1489151"/>
            <a:chExt cx="1424848" cy="2434676"/>
          </a:xfrm>
        </p:grpSpPr>
        <p:pic>
          <p:nvPicPr>
            <p:cNvPr id="147" name="Picture 146" descr="NGA GOLDline advice service ">
              <a:hlinkClick r:id="rId3"/>
              <a:extLst>
                <a:ext uri="{FF2B5EF4-FFF2-40B4-BE49-F238E27FC236}">
                  <a16:creationId xmlns:a16="http://schemas.microsoft.com/office/drawing/2014/main" id="{4361209B-FDEF-564B-AE20-AC202401341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39788" y="1489151"/>
              <a:ext cx="1424848" cy="2434676"/>
            </a:xfrm>
            <a:prstGeom prst="rect">
              <a:avLst/>
            </a:prstGeom>
          </p:spPr>
        </p:pic>
        <p:grpSp>
          <p:nvGrpSpPr>
            <p:cNvPr id="148" name="Group 147">
              <a:extLst>
                <a:ext uri="{FF2B5EF4-FFF2-40B4-BE49-F238E27FC236}">
                  <a16:creationId xmlns:a16="http://schemas.microsoft.com/office/drawing/2014/main" id="{E93A33B0-959D-C44A-AB50-B66E3AF231C6}"/>
                </a:ext>
              </a:extLst>
            </p:cNvPr>
            <p:cNvGrpSpPr/>
            <p:nvPr/>
          </p:nvGrpSpPr>
          <p:grpSpPr>
            <a:xfrm>
              <a:off x="982384" y="2384425"/>
              <a:ext cx="1233744" cy="1401296"/>
              <a:chOff x="788953" y="2359286"/>
              <a:chExt cx="1233744" cy="1401296"/>
            </a:xfrm>
          </p:grpSpPr>
          <p:sp>
            <p:nvSpPr>
              <p:cNvPr id="149" name="TextBox 148">
                <a:extLst>
                  <a:ext uri="{FF2B5EF4-FFF2-40B4-BE49-F238E27FC236}">
                    <a16:creationId xmlns:a16="http://schemas.microsoft.com/office/drawing/2014/main" id="{5BA2151C-90CD-6340-9D33-C386B4239C2B}"/>
                  </a:ext>
                </a:extLst>
              </p:cNvPr>
              <p:cNvSpPr txBox="1"/>
              <p:nvPr/>
            </p:nvSpPr>
            <p:spPr>
              <a:xfrm>
                <a:off x="793853" y="2359286"/>
                <a:ext cx="1228844" cy="307777"/>
              </a:xfrm>
              <a:prstGeom prst="rect">
                <a:avLst/>
              </a:prstGeom>
              <a:noFill/>
            </p:spPr>
            <p:txBody>
              <a:bodyPr wrap="square" lIns="0" tIns="0" rIns="0" bIns="0" rtlCol="0">
                <a:spAutoFit/>
              </a:bodyPr>
              <a:lstStyle/>
              <a:p>
                <a:pPr defTabSz="1371600"/>
                <a:r>
                  <a:rPr lang="en-GB" sz="1500" b="1" dirty="0">
                    <a:solidFill>
                      <a:prstClr val="white"/>
                    </a:solidFill>
                    <a:latin typeface="Calibri" panose="020F0502020204030204" pitchFamily="34" charset="0"/>
                    <a:cs typeface="Calibri" panose="020F0502020204030204" pitchFamily="34" charset="0"/>
                  </a:rPr>
                  <a:t>Independent and confidential advice</a:t>
                </a:r>
              </a:p>
            </p:txBody>
          </p:sp>
          <p:sp>
            <p:nvSpPr>
              <p:cNvPr id="150" name="TextBox 149">
                <a:extLst>
                  <a:ext uri="{FF2B5EF4-FFF2-40B4-BE49-F238E27FC236}">
                    <a16:creationId xmlns:a16="http://schemas.microsoft.com/office/drawing/2014/main" id="{3E31DFC4-C590-034F-A546-471681846BCF}"/>
                  </a:ext>
                </a:extLst>
              </p:cNvPr>
              <p:cNvSpPr txBox="1"/>
              <p:nvPr/>
            </p:nvSpPr>
            <p:spPr>
              <a:xfrm>
                <a:off x="793853" y="2791086"/>
                <a:ext cx="1228844" cy="969496"/>
              </a:xfrm>
              <a:prstGeom prst="rect">
                <a:avLst/>
              </a:prstGeom>
              <a:noFill/>
            </p:spPr>
            <p:txBody>
              <a:bodyPr wrap="square" lIns="0" tIns="0" rIns="0" bIns="0" rtlCol="0">
                <a:spAutoFit/>
              </a:bodyPr>
              <a:lstStyle/>
              <a:p>
                <a:pPr defTabSz="1371600"/>
                <a:r>
                  <a:rPr lang="en-GB" sz="1350" dirty="0">
                    <a:solidFill>
                      <a:prstClr val="white"/>
                    </a:solidFill>
                    <a:latin typeface="Calibri" panose="020F0502020204030204" pitchFamily="34" charset="0"/>
                    <a:cs typeface="Calibri" panose="020F0502020204030204" pitchFamily="34" charset="0"/>
                  </a:rPr>
                  <a:t>Access to independent </a:t>
                </a:r>
                <a:br>
                  <a:rPr lang="en-GB" sz="1350" dirty="0">
                    <a:solidFill>
                      <a:prstClr val="white"/>
                    </a:solidFill>
                    <a:latin typeface="Calibri" panose="020F0502020204030204" pitchFamily="34" charset="0"/>
                    <a:cs typeface="Calibri" panose="020F0502020204030204" pitchFamily="34" charset="0"/>
                  </a:rPr>
                </a:br>
                <a:r>
                  <a:rPr lang="en-GB" sz="1350" dirty="0">
                    <a:solidFill>
                      <a:prstClr val="white"/>
                    </a:solidFill>
                    <a:latin typeface="Calibri" panose="020F0502020204030204" pitchFamily="34" charset="0"/>
                    <a:cs typeface="Calibri" panose="020F0502020204030204" pitchFamily="34" charset="0"/>
                  </a:rPr>
                  <a:t>and timely advice for GOLD members – governing boards, governance professionals, headteachers and executive leaders.</a:t>
                </a:r>
              </a:p>
            </p:txBody>
          </p:sp>
          <p:cxnSp>
            <p:nvCxnSpPr>
              <p:cNvPr id="151" name="Straight Connector 150">
                <a:extLst>
                  <a:ext uri="{FF2B5EF4-FFF2-40B4-BE49-F238E27FC236}">
                    <a16:creationId xmlns:a16="http://schemas.microsoft.com/office/drawing/2014/main" id="{112B6D7A-7CBF-0D47-A7F2-465060193BFA}"/>
                  </a:ext>
                </a:extLst>
              </p:cNvPr>
              <p:cNvCxnSpPr>
                <a:cxnSpLocks/>
              </p:cNvCxnSpPr>
              <p:nvPr/>
            </p:nvCxnSpPr>
            <p:spPr>
              <a:xfrm>
                <a:off x="788953" y="2719649"/>
                <a:ext cx="1199645" cy="0"/>
              </a:xfrm>
              <a:prstGeom prst="line">
                <a:avLst/>
              </a:prstGeom>
            </p:spPr>
            <p:style>
              <a:lnRef idx="1">
                <a:schemeClr val="accent1"/>
              </a:lnRef>
              <a:fillRef idx="0">
                <a:schemeClr val="accent1"/>
              </a:fillRef>
              <a:effectRef idx="0">
                <a:schemeClr val="accent1"/>
              </a:effectRef>
              <a:fontRef idx="minor">
                <a:schemeClr val="tx1"/>
              </a:fontRef>
            </p:style>
          </p:cxnSp>
        </p:grpSp>
      </p:grpSp>
      <p:pic>
        <p:nvPicPr>
          <p:cNvPr id="141" name="Picture 140">
            <a:hlinkClick r:id="rId5"/>
            <a:extLst>
              <a:ext uri="{FF2B5EF4-FFF2-40B4-BE49-F238E27FC236}">
                <a16:creationId xmlns:a16="http://schemas.microsoft.com/office/drawing/2014/main" id="{1E9E0569-3F14-6F4A-A218-2AB8A073654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45358" y="1791534"/>
            <a:ext cx="1931963" cy="3657600"/>
          </a:xfrm>
          <a:prstGeom prst="rect">
            <a:avLst/>
          </a:prstGeom>
        </p:spPr>
      </p:pic>
      <p:grpSp>
        <p:nvGrpSpPr>
          <p:cNvPr id="4" name="Group 3" descr="Welcome to Governance Live">
            <a:extLst>
              <a:ext uri="{FF2B5EF4-FFF2-40B4-BE49-F238E27FC236}">
                <a16:creationId xmlns:a16="http://schemas.microsoft.com/office/drawing/2014/main" id="{3336D17A-4822-34E2-71F9-B9B42A56DA9A}"/>
              </a:ext>
            </a:extLst>
          </p:cNvPr>
          <p:cNvGrpSpPr/>
          <p:nvPr/>
        </p:nvGrpSpPr>
        <p:grpSpPr>
          <a:xfrm>
            <a:off x="5798894" y="1791534"/>
            <a:ext cx="2133600" cy="3657600"/>
            <a:chOff x="3865929" y="1194356"/>
            <a:chExt cx="1422400" cy="2438400"/>
          </a:xfrm>
        </p:grpSpPr>
        <p:pic>
          <p:nvPicPr>
            <p:cNvPr id="153" name="Picture 152" descr="Welcome to Governance LIVE">
              <a:hlinkClick r:id="rId7"/>
              <a:extLst>
                <a:ext uri="{FF2B5EF4-FFF2-40B4-BE49-F238E27FC236}">
                  <a16:creationId xmlns:a16="http://schemas.microsoft.com/office/drawing/2014/main" id="{7BEE071E-1517-174E-A810-27E36A3894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5929" y="1194356"/>
              <a:ext cx="1422400" cy="2438400"/>
            </a:xfrm>
            <a:prstGeom prst="rect">
              <a:avLst/>
            </a:prstGeom>
          </p:spPr>
        </p:pic>
        <p:sp>
          <p:nvSpPr>
            <p:cNvPr id="155" name="TextBox 154">
              <a:extLst>
                <a:ext uri="{FF2B5EF4-FFF2-40B4-BE49-F238E27FC236}">
                  <a16:creationId xmlns:a16="http://schemas.microsoft.com/office/drawing/2014/main" id="{9157B952-B407-5D47-BB35-2EEF8925A813}"/>
                </a:ext>
              </a:extLst>
            </p:cNvPr>
            <p:cNvSpPr txBox="1"/>
            <p:nvPr/>
          </p:nvSpPr>
          <p:spPr>
            <a:xfrm>
              <a:off x="3959990" y="2110267"/>
              <a:ext cx="1254852" cy="276999"/>
            </a:xfrm>
            <a:prstGeom prst="rect">
              <a:avLst/>
            </a:prstGeom>
            <a:noFill/>
          </p:spPr>
          <p:txBody>
            <a:bodyPr wrap="square" lIns="0" tIns="0" rIns="0" bIns="0" rtlCol="0">
              <a:spAutoFit/>
            </a:bodyPr>
            <a:lstStyle/>
            <a:p>
              <a:pPr defTabSz="1371600"/>
              <a:r>
                <a:rPr lang="en-GB" sz="1350" b="1" dirty="0">
                  <a:solidFill>
                    <a:prstClr val="white"/>
                  </a:solidFill>
                  <a:latin typeface="Calibri" panose="020F0502020204030204" pitchFamily="34" charset="0"/>
                  <a:cs typeface="Calibri" panose="020F0502020204030204" pitchFamily="34" charset="0"/>
                </a:rPr>
                <a:t>NEW: virtual Welcome to Governance LIVE sessions</a:t>
              </a:r>
            </a:p>
          </p:txBody>
        </p:sp>
        <p:sp>
          <p:nvSpPr>
            <p:cNvPr id="156" name="TextBox 155">
              <a:extLst>
                <a:ext uri="{FF2B5EF4-FFF2-40B4-BE49-F238E27FC236}">
                  <a16:creationId xmlns:a16="http://schemas.microsoft.com/office/drawing/2014/main" id="{999D1CEC-043B-6B44-982D-0BF44C4CA7A7}"/>
                </a:ext>
              </a:extLst>
            </p:cNvPr>
            <p:cNvSpPr txBox="1"/>
            <p:nvPr/>
          </p:nvSpPr>
          <p:spPr>
            <a:xfrm>
              <a:off x="3973305" y="2512583"/>
              <a:ext cx="1241537" cy="830997"/>
            </a:xfrm>
            <a:prstGeom prst="rect">
              <a:avLst/>
            </a:prstGeom>
            <a:noFill/>
          </p:spPr>
          <p:txBody>
            <a:bodyPr wrap="square" lIns="0" tIns="0" rIns="0" bIns="0" rtlCol="0">
              <a:spAutoFit/>
            </a:bodyPr>
            <a:lstStyle/>
            <a:p>
              <a:pPr defTabSz="1371600"/>
              <a:r>
                <a:rPr lang="en-GB" sz="1350" dirty="0">
                  <a:solidFill>
                    <a:prstClr val="white"/>
                  </a:solidFill>
                  <a:latin typeface="Calibri" panose="020F0502020204030204" pitchFamily="34" charset="0"/>
                  <a:cs typeface="Calibri" panose="020F0502020204030204" pitchFamily="34" charset="0"/>
                </a:rPr>
                <a:t>Make an impact in the first six months as a governor/trustee, via sessions that complement local school, trust or LA induction programmes.</a:t>
              </a:r>
            </a:p>
          </p:txBody>
        </p:sp>
        <p:cxnSp>
          <p:nvCxnSpPr>
            <p:cNvPr id="157" name="Straight Connector 156">
              <a:extLst>
                <a:ext uri="{FF2B5EF4-FFF2-40B4-BE49-F238E27FC236}">
                  <a16:creationId xmlns:a16="http://schemas.microsoft.com/office/drawing/2014/main" id="{47277CAD-605E-604C-8F1E-60E150C19210}"/>
                </a:ext>
              </a:extLst>
            </p:cNvPr>
            <p:cNvCxnSpPr>
              <a:cxnSpLocks/>
            </p:cNvCxnSpPr>
            <p:nvPr/>
          </p:nvCxnSpPr>
          <p:spPr>
            <a:xfrm>
              <a:off x="3963091" y="2470630"/>
              <a:ext cx="1233996"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6" descr="Governing Matters magazine ">
            <a:extLst>
              <a:ext uri="{FF2B5EF4-FFF2-40B4-BE49-F238E27FC236}">
                <a16:creationId xmlns:a16="http://schemas.microsoft.com/office/drawing/2014/main" id="{40E8C403-EB89-4EA0-3347-3B47F18E504E}"/>
              </a:ext>
            </a:extLst>
          </p:cNvPr>
          <p:cNvGrpSpPr/>
          <p:nvPr/>
        </p:nvGrpSpPr>
        <p:grpSpPr>
          <a:xfrm>
            <a:off x="8082677" y="1791534"/>
            <a:ext cx="2133600" cy="3657600"/>
            <a:chOff x="5388451" y="1194356"/>
            <a:chExt cx="1422400" cy="2438400"/>
          </a:xfrm>
        </p:grpSpPr>
        <p:pic>
          <p:nvPicPr>
            <p:cNvPr id="159" name="Picture 158" descr="A picture containing text&#10;&#10;Description automatically generated">
              <a:hlinkClick r:id="rId9"/>
              <a:extLst>
                <a:ext uri="{FF2B5EF4-FFF2-40B4-BE49-F238E27FC236}">
                  <a16:creationId xmlns:a16="http://schemas.microsoft.com/office/drawing/2014/main" id="{E02D9B28-4021-EE44-9440-42F7170620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88451" y="1194356"/>
              <a:ext cx="1422400" cy="2438400"/>
            </a:xfrm>
            <a:prstGeom prst="rect">
              <a:avLst/>
            </a:prstGeom>
          </p:spPr>
        </p:pic>
        <p:grpSp>
          <p:nvGrpSpPr>
            <p:cNvPr id="160" name="Group 159">
              <a:extLst>
                <a:ext uri="{FF2B5EF4-FFF2-40B4-BE49-F238E27FC236}">
                  <a16:creationId xmlns:a16="http://schemas.microsoft.com/office/drawing/2014/main" id="{645CE324-A3A0-8F47-8C95-49D274444D5C}"/>
                </a:ext>
              </a:extLst>
            </p:cNvPr>
            <p:cNvGrpSpPr/>
            <p:nvPr/>
          </p:nvGrpSpPr>
          <p:grpSpPr>
            <a:xfrm>
              <a:off x="5478159" y="2105828"/>
              <a:ext cx="1283482" cy="970580"/>
              <a:chOff x="5478159" y="2384425"/>
              <a:chExt cx="1283482" cy="970580"/>
            </a:xfrm>
          </p:grpSpPr>
          <p:sp>
            <p:nvSpPr>
              <p:cNvPr id="161" name="TextBox 160">
                <a:extLst>
                  <a:ext uri="{FF2B5EF4-FFF2-40B4-BE49-F238E27FC236}">
                    <a16:creationId xmlns:a16="http://schemas.microsoft.com/office/drawing/2014/main" id="{8B9AB0B9-876A-F648-ABB1-84031C2FBEF7}"/>
                  </a:ext>
                </a:extLst>
              </p:cNvPr>
              <p:cNvSpPr txBox="1"/>
              <p:nvPr/>
            </p:nvSpPr>
            <p:spPr>
              <a:xfrm>
                <a:off x="5478159" y="2384425"/>
                <a:ext cx="1274602" cy="153888"/>
              </a:xfrm>
              <a:prstGeom prst="rect">
                <a:avLst/>
              </a:prstGeom>
              <a:noFill/>
            </p:spPr>
            <p:txBody>
              <a:bodyPr wrap="square" lIns="0" tIns="0" rIns="0" bIns="0" rtlCol="0">
                <a:spAutoFit/>
              </a:bodyPr>
              <a:lstStyle/>
              <a:p>
                <a:pPr defTabSz="1371600"/>
                <a:r>
                  <a:rPr lang="en-GB" sz="1500" b="1" dirty="0">
                    <a:solidFill>
                      <a:prstClr val="white"/>
                    </a:solidFill>
                    <a:latin typeface="Calibri" panose="020F0502020204030204" pitchFamily="34" charset="0"/>
                    <a:cs typeface="Calibri" panose="020F0502020204030204" pitchFamily="34" charset="0"/>
                  </a:rPr>
                  <a:t>Membership magazine</a:t>
                </a:r>
              </a:p>
            </p:txBody>
          </p:sp>
          <p:sp>
            <p:nvSpPr>
              <p:cNvPr id="162" name="TextBox 161">
                <a:extLst>
                  <a:ext uri="{FF2B5EF4-FFF2-40B4-BE49-F238E27FC236}">
                    <a16:creationId xmlns:a16="http://schemas.microsoft.com/office/drawing/2014/main" id="{D85074B9-6F24-B749-8DA3-C1E269C30307}"/>
                  </a:ext>
                </a:extLst>
              </p:cNvPr>
              <p:cNvSpPr txBox="1"/>
              <p:nvPr/>
            </p:nvSpPr>
            <p:spPr>
              <a:xfrm>
                <a:off x="5482599" y="2816225"/>
                <a:ext cx="1279042" cy="538780"/>
              </a:xfrm>
              <a:prstGeom prst="rect">
                <a:avLst/>
              </a:prstGeom>
              <a:noFill/>
            </p:spPr>
            <p:txBody>
              <a:bodyPr wrap="square" lIns="0" tIns="0" rIns="0" bIns="0" rtlCol="0">
                <a:spAutoFit/>
              </a:bodyPr>
              <a:lstStyle/>
              <a:p>
                <a:pPr defTabSz="1371600"/>
                <a:r>
                  <a:rPr lang="en-GB" sz="1313" dirty="0">
                    <a:solidFill>
                      <a:prstClr val="white"/>
                    </a:solidFill>
                    <a:latin typeface="Calibri" panose="020F0502020204030204" pitchFamily="34" charset="0"/>
                    <a:cs typeface="Calibri" panose="020F0502020204030204" pitchFamily="34" charset="0"/>
                  </a:rPr>
                  <a:t>Thought-provoking articles on aspects of all education and governance, published five times a year. </a:t>
                </a:r>
              </a:p>
            </p:txBody>
          </p:sp>
          <p:cxnSp>
            <p:nvCxnSpPr>
              <p:cNvPr id="163" name="Straight Connector 162">
                <a:extLst>
                  <a:ext uri="{FF2B5EF4-FFF2-40B4-BE49-F238E27FC236}">
                    <a16:creationId xmlns:a16="http://schemas.microsoft.com/office/drawing/2014/main" id="{675C4803-B85E-A84A-B55E-19EB55C42EA6}"/>
                  </a:ext>
                </a:extLst>
              </p:cNvPr>
              <p:cNvCxnSpPr>
                <a:cxnSpLocks/>
              </p:cNvCxnSpPr>
              <p:nvPr/>
            </p:nvCxnSpPr>
            <p:spPr>
              <a:xfrm>
                <a:off x="5479776" y="2738193"/>
                <a:ext cx="1229861" cy="6595"/>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80" name="Group 79" descr="Knowledge Centre">
            <a:extLst>
              <a:ext uri="{FF2B5EF4-FFF2-40B4-BE49-F238E27FC236}">
                <a16:creationId xmlns:a16="http://schemas.microsoft.com/office/drawing/2014/main" id="{8FD9473C-0A40-AB43-9B94-5F00CCBAA9CB}"/>
              </a:ext>
              <a:ext uri="{C183D7F6-B498-43B3-948B-1728B52AA6E4}">
                <adec:decorative xmlns:adec="http://schemas.microsoft.com/office/drawing/2017/decorative" val="0"/>
              </a:ext>
            </a:extLst>
          </p:cNvPr>
          <p:cNvGrpSpPr/>
          <p:nvPr/>
        </p:nvGrpSpPr>
        <p:grpSpPr>
          <a:xfrm>
            <a:off x="10353141" y="1791535"/>
            <a:ext cx="2208429" cy="3657600"/>
            <a:chOff x="6729768" y="1468514"/>
            <a:chExt cx="1472286" cy="2438400"/>
          </a:xfrm>
        </p:grpSpPr>
        <p:pic>
          <p:nvPicPr>
            <p:cNvPr id="84" name="Picture 83" descr="Graphical user interface&#10;&#10;Description automatically generated">
              <a:hlinkClick r:id="rId11"/>
              <a:extLst>
                <a:ext uri="{FF2B5EF4-FFF2-40B4-BE49-F238E27FC236}">
                  <a16:creationId xmlns:a16="http://schemas.microsoft.com/office/drawing/2014/main" id="{EEA74941-812D-9C4A-A909-1F68A3899A8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29768" y="1468514"/>
              <a:ext cx="1422400" cy="2438400"/>
            </a:xfrm>
            <a:prstGeom prst="rect">
              <a:avLst/>
            </a:prstGeom>
          </p:spPr>
        </p:pic>
        <p:grpSp>
          <p:nvGrpSpPr>
            <p:cNvPr id="90" name="Group 89">
              <a:extLst>
                <a:ext uri="{FF2B5EF4-FFF2-40B4-BE49-F238E27FC236}">
                  <a16:creationId xmlns:a16="http://schemas.microsoft.com/office/drawing/2014/main" id="{CDAF4483-4F97-A046-A94D-A6EA251DE405}"/>
                </a:ext>
              </a:extLst>
            </p:cNvPr>
            <p:cNvGrpSpPr/>
            <p:nvPr/>
          </p:nvGrpSpPr>
          <p:grpSpPr>
            <a:xfrm>
              <a:off x="6816147" y="2384425"/>
              <a:ext cx="1385907" cy="985798"/>
              <a:chOff x="6816147" y="2384425"/>
              <a:chExt cx="1385907" cy="985798"/>
            </a:xfrm>
          </p:grpSpPr>
          <p:sp>
            <p:nvSpPr>
              <p:cNvPr id="100" name="TextBox 99">
                <a:extLst>
                  <a:ext uri="{FF2B5EF4-FFF2-40B4-BE49-F238E27FC236}">
                    <a16:creationId xmlns:a16="http://schemas.microsoft.com/office/drawing/2014/main" id="{B9F641A4-8B8A-B948-9FB0-A8CB3CAFE310}"/>
                  </a:ext>
                </a:extLst>
              </p:cNvPr>
              <p:cNvSpPr txBox="1"/>
              <p:nvPr/>
            </p:nvSpPr>
            <p:spPr>
              <a:xfrm>
                <a:off x="6833902" y="2384425"/>
                <a:ext cx="1368152" cy="307777"/>
              </a:xfrm>
              <a:prstGeom prst="rect">
                <a:avLst/>
              </a:prstGeom>
              <a:noFill/>
            </p:spPr>
            <p:txBody>
              <a:bodyPr wrap="square" lIns="0" tIns="0" rIns="0" bIns="0" rtlCol="0">
                <a:spAutoFit/>
              </a:bodyPr>
              <a:lstStyle/>
              <a:p>
                <a:pPr defTabSz="1371600"/>
                <a:r>
                  <a:rPr lang="en-GB" sz="1500" b="1" dirty="0">
                    <a:solidFill>
                      <a:prstClr val="white"/>
                    </a:solidFill>
                    <a:latin typeface="Calibri" panose="020F0502020204030204" pitchFamily="34" charset="0"/>
                    <a:cs typeface="Calibri" panose="020F0502020204030204" pitchFamily="34" charset="0"/>
                  </a:rPr>
                  <a:t>The essential </a:t>
                </a:r>
                <a:br>
                  <a:rPr lang="en-GB" sz="1500" b="1" dirty="0">
                    <a:solidFill>
                      <a:prstClr val="white"/>
                    </a:solidFill>
                    <a:latin typeface="Calibri" panose="020F0502020204030204" pitchFamily="34" charset="0"/>
                    <a:cs typeface="Calibri" panose="020F0502020204030204" pitchFamily="34" charset="0"/>
                  </a:rPr>
                </a:br>
                <a:r>
                  <a:rPr lang="en-GB" sz="1500" b="1" dirty="0">
                    <a:solidFill>
                      <a:prstClr val="white"/>
                    </a:solidFill>
                    <a:latin typeface="Calibri" panose="020F0502020204030204" pitchFamily="34" charset="0"/>
                    <a:cs typeface="Calibri" panose="020F0502020204030204" pitchFamily="34" charset="0"/>
                  </a:rPr>
                  <a:t>information hub</a:t>
                </a:r>
              </a:p>
            </p:txBody>
          </p:sp>
          <p:sp>
            <p:nvSpPr>
              <p:cNvPr id="106" name="TextBox 105">
                <a:extLst>
                  <a:ext uri="{FF2B5EF4-FFF2-40B4-BE49-F238E27FC236}">
                    <a16:creationId xmlns:a16="http://schemas.microsoft.com/office/drawing/2014/main" id="{D09C16C4-4CEF-8949-BEC5-B307F941656D}"/>
                  </a:ext>
                </a:extLst>
              </p:cNvPr>
              <p:cNvSpPr txBox="1"/>
              <p:nvPr/>
            </p:nvSpPr>
            <p:spPr>
              <a:xfrm>
                <a:off x="6829463" y="2816225"/>
                <a:ext cx="1169317" cy="553998"/>
              </a:xfrm>
              <a:prstGeom prst="rect">
                <a:avLst/>
              </a:prstGeom>
              <a:noFill/>
            </p:spPr>
            <p:txBody>
              <a:bodyPr wrap="square" lIns="0" tIns="0" rIns="0" bIns="0" rtlCol="0">
                <a:spAutoFit/>
              </a:bodyPr>
              <a:lstStyle/>
              <a:p>
                <a:pPr defTabSz="1371600"/>
                <a:r>
                  <a:rPr lang="en-GB" sz="1350">
                    <a:solidFill>
                      <a:prstClr val="white"/>
                    </a:solidFill>
                    <a:latin typeface="Calibri" panose="020F0502020204030204" pitchFamily="34" charset="0"/>
                    <a:cs typeface="Calibri" panose="020F0502020204030204" pitchFamily="34" charset="0"/>
                  </a:rPr>
                  <a:t>Access members-only guidance, research, practical resources and much more. </a:t>
                </a:r>
              </a:p>
            </p:txBody>
          </p:sp>
          <p:cxnSp>
            <p:nvCxnSpPr>
              <p:cNvPr id="107" name="Straight Connector 106">
                <a:extLst>
                  <a:ext uri="{FF2B5EF4-FFF2-40B4-BE49-F238E27FC236}">
                    <a16:creationId xmlns:a16="http://schemas.microsoft.com/office/drawing/2014/main" id="{AF369896-7C37-BD46-81F0-C8065F9CE0CB}"/>
                  </a:ext>
                </a:extLst>
              </p:cNvPr>
              <p:cNvCxnSpPr>
                <a:cxnSpLocks/>
              </p:cNvCxnSpPr>
              <p:nvPr/>
            </p:nvCxnSpPr>
            <p:spPr>
              <a:xfrm>
                <a:off x="6816147" y="2744606"/>
                <a:ext cx="1200389" cy="182"/>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08" name="Group 107" descr="Weekly e-newsletter">
            <a:extLst>
              <a:ext uri="{FF2B5EF4-FFF2-40B4-BE49-F238E27FC236}">
                <a16:creationId xmlns:a16="http://schemas.microsoft.com/office/drawing/2014/main" id="{C6E93C84-BB17-0D47-A11A-1FA8D17A8E11}"/>
              </a:ext>
            </a:extLst>
          </p:cNvPr>
          <p:cNvGrpSpPr/>
          <p:nvPr/>
        </p:nvGrpSpPr>
        <p:grpSpPr>
          <a:xfrm>
            <a:off x="12623786" y="1791534"/>
            <a:ext cx="2216343" cy="3657600"/>
            <a:chOff x="8415857" y="1468514"/>
            <a:chExt cx="1477562" cy="2438400"/>
          </a:xfrm>
        </p:grpSpPr>
        <p:pic>
          <p:nvPicPr>
            <p:cNvPr id="109" name="Picture 108" descr="A picture containing graphical user interface&#10;&#10;Description automatically generated">
              <a:hlinkClick r:id="rId13"/>
              <a:extLst>
                <a:ext uri="{FF2B5EF4-FFF2-40B4-BE49-F238E27FC236}">
                  <a16:creationId xmlns:a16="http://schemas.microsoft.com/office/drawing/2014/main" id="{F92A95A7-87F5-E14C-906E-EA8E4FCF6D8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15857" y="1468514"/>
              <a:ext cx="1422400" cy="2438400"/>
            </a:xfrm>
            <a:prstGeom prst="rect">
              <a:avLst/>
            </a:prstGeom>
          </p:spPr>
        </p:pic>
        <p:grpSp>
          <p:nvGrpSpPr>
            <p:cNvPr id="110" name="Group 109">
              <a:extLst>
                <a:ext uri="{FF2B5EF4-FFF2-40B4-BE49-F238E27FC236}">
                  <a16:creationId xmlns:a16="http://schemas.microsoft.com/office/drawing/2014/main" id="{E5351167-5D66-9645-9490-F77760ED4595}"/>
                </a:ext>
              </a:extLst>
            </p:cNvPr>
            <p:cNvGrpSpPr/>
            <p:nvPr/>
          </p:nvGrpSpPr>
          <p:grpSpPr>
            <a:xfrm>
              <a:off x="8507338" y="2384425"/>
              <a:ext cx="1386081" cy="1262797"/>
              <a:chOff x="8507338" y="2384425"/>
              <a:chExt cx="1386081" cy="1262797"/>
            </a:xfrm>
          </p:grpSpPr>
          <p:sp>
            <p:nvSpPr>
              <p:cNvPr id="111" name="TextBox 110">
                <a:extLst>
                  <a:ext uri="{FF2B5EF4-FFF2-40B4-BE49-F238E27FC236}">
                    <a16:creationId xmlns:a16="http://schemas.microsoft.com/office/drawing/2014/main" id="{1279F430-F1E0-7444-89C6-DF6E1AAE5371}"/>
                  </a:ext>
                </a:extLst>
              </p:cNvPr>
              <p:cNvSpPr txBox="1"/>
              <p:nvPr/>
            </p:nvSpPr>
            <p:spPr>
              <a:xfrm>
                <a:off x="8525267" y="2384425"/>
                <a:ext cx="1368152" cy="153888"/>
              </a:xfrm>
              <a:prstGeom prst="rect">
                <a:avLst/>
              </a:prstGeom>
              <a:noFill/>
            </p:spPr>
            <p:txBody>
              <a:bodyPr wrap="square" lIns="0" tIns="0" rIns="0" bIns="0" rtlCol="0">
                <a:spAutoFit/>
              </a:bodyPr>
              <a:lstStyle/>
              <a:p>
                <a:pPr defTabSz="1371600"/>
                <a:r>
                  <a:rPr lang="en-GB" sz="1500" b="1">
                    <a:solidFill>
                      <a:prstClr val="white"/>
                    </a:solidFill>
                    <a:latin typeface="Calibri" panose="020F0502020204030204" pitchFamily="34" charset="0"/>
                    <a:cs typeface="Calibri" panose="020F0502020204030204" pitchFamily="34" charset="0"/>
                  </a:rPr>
                  <a:t>Keeping you informed</a:t>
                </a:r>
              </a:p>
            </p:txBody>
          </p:sp>
          <p:sp>
            <p:nvSpPr>
              <p:cNvPr id="112" name="TextBox 111">
                <a:extLst>
                  <a:ext uri="{FF2B5EF4-FFF2-40B4-BE49-F238E27FC236}">
                    <a16:creationId xmlns:a16="http://schemas.microsoft.com/office/drawing/2014/main" id="{A86B32D4-F9CE-B046-9E77-90CB6498CDCE}"/>
                  </a:ext>
                </a:extLst>
              </p:cNvPr>
              <p:cNvSpPr txBox="1"/>
              <p:nvPr/>
            </p:nvSpPr>
            <p:spPr>
              <a:xfrm>
                <a:off x="8520785" y="2816225"/>
                <a:ext cx="1228334" cy="830997"/>
              </a:xfrm>
              <a:prstGeom prst="rect">
                <a:avLst/>
              </a:prstGeom>
              <a:noFill/>
            </p:spPr>
            <p:txBody>
              <a:bodyPr wrap="square" lIns="0" tIns="0" rIns="0" bIns="0" rtlCol="0">
                <a:spAutoFit/>
              </a:bodyPr>
              <a:lstStyle/>
              <a:p>
                <a:pPr defTabSz="1371600"/>
                <a:r>
                  <a:rPr lang="en-GB" sz="1350">
                    <a:solidFill>
                      <a:prstClr val="white"/>
                    </a:solidFill>
                    <a:latin typeface="Calibri" panose="020F0502020204030204" pitchFamily="34" charset="0"/>
                    <a:cs typeface="Calibri" panose="020F0502020204030204" pitchFamily="34" charset="0"/>
                  </a:rPr>
                  <a:t>A weekly e-newsletter during term-time featuring the latest education news, policy updates, guidance and much more.</a:t>
                </a:r>
              </a:p>
            </p:txBody>
          </p:sp>
          <p:cxnSp>
            <p:nvCxnSpPr>
              <p:cNvPr id="113" name="Straight Connector 112">
                <a:extLst>
                  <a:ext uri="{FF2B5EF4-FFF2-40B4-BE49-F238E27FC236}">
                    <a16:creationId xmlns:a16="http://schemas.microsoft.com/office/drawing/2014/main" id="{B91DD0E4-0604-4046-93F3-A563C5400B05}"/>
                  </a:ext>
                </a:extLst>
              </p:cNvPr>
              <p:cNvCxnSpPr>
                <a:cxnSpLocks/>
              </p:cNvCxnSpPr>
              <p:nvPr/>
            </p:nvCxnSpPr>
            <p:spPr>
              <a:xfrm>
                <a:off x="8507338" y="2744788"/>
                <a:ext cx="1228333"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64" name="Group 163" descr="Representation">
            <a:extLst>
              <a:ext uri="{FF2B5EF4-FFF2-40B4-BE49-F238E27FC236}">
                <a16:creationId xmlns:a16="http://schemas.microsoft.com/office/drawing/2014/main" id="{D0401E2F-B90D-634F-8369-0C4F66EC0D91}"/>
              </a:ext>
            </a:extLst>
          </p:cNvPr>
          <p:cNvGrpSpPr/>
          <p:nvPr/>
        </p:nvGrpSpPr>
        <p:grpSpPr>
          <a:xfrm>
            <a:off x="14893211" y="1791534"/>
            <a:ext cx="2133600" cy="3657600"/>
            <a:chOff x="9928807" y="1468514"/>
            <a:chExt cx="1422400" cy="2438400"/>
          </a:xfrm>
        </p:grpSpPr>
        <p:pic>
          <p:nvPicPr>
            <p:cNvPr id="165" name="Picture 164">
              <a:hlinkClick r:id="rId15"/>
              <a:extLst>
                <a:ext uri="{FF2B5EF4-FFF2-40B4-BE49-F238E27FC236}">
                  <a16:creationId xmlns:a16="http://schemas.microsoft.com/office/drawing/2014/main" id="{CE5D585A-4AE4-7844-BCD7-88990A28E9C0}"/>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9928807" y="1468514"/>
              <a:ext cx="1422400" cy="2438400"/>
            </a:xfrm>
            <a:prstGeom prst="rect">
              <a:avLst/>
            </a:prstGeom>
          </p:spPr>
        </p:pic>
        <p:sp>
          <p:nvSpPr>
            <p:cNvPr id="166" name="TextBox 165">
              <a:extLst>
                <a:ext uri="{FF2B5EF4-FFF2-40B4-BE49-F238E27FC236}">
                  <a16:creationId xmlns:a16="http://schemas.microsoft.com/office/drawing/2014/main" id="{012FA6B2-A74D-7649-9B59-985D539666E2}"/>
                </a:ext>
              </a:extLst>
            </p:cNvPr>
            <p:cNvSpPr txBox="1"/>
            <p:nvPr/>
          </p:nvSpPr>
          <p:spPr>
            <a:xfrm>
              <a:off x="10038217" y="2384425"/>
              <a:ext cx="1223341" cy="307777"/>
            </a:xfrm>
            <a:prstGeom prst="rect">
              <a:avLst/>
            </a:prstGeom>
            <a:noFill/>
          </p:spPr>
          <p:txBody>
            <a:bodyPr wrap="square" lIns="0" tIns="0" rIns="0" bIns="0" rtlCol="0">
              <a:spAutoFit/>
            </a:bodyPr>
            <a:lstStyle/>
            <a:p>
              <a:pPr defTabSz="1371600"/>
              <a:r>
                <a:rPr lang="en-GB" sz="1500" b="1" dirty="0">
                  <a:solidFill>
                    <a:prstClr val="white"/>
                  </a:solidFill>
                  <a:latin typeface="Calibri" panose="020F0502020204030204" pitchFamily="34" charset="0"/>
                  <a:cs typeface="Calibri" panose="020F0502020204030204" pitchFamily="34" charset="0"/>
                </a:rPr>
                <a:t>Making your voice heard</a:t>
              </a:r>
            </a:p>
          </p:txBody>
        </p:sp>
        <p:sp>
          <p:nvSpPr>
            <p:cNvPr id="167" name="TextBox 166">
              <a:extLst>
                <a:ext uri="{FF2B5EF4-FFF2-40B4-BE49-F238E27FC236}">
                  <a16:creationId xmlns:a16="http://schemas.microsoft.com/office/drawing/2014/main" id="{2A769FE2-581A-1842-80B0-BFCCC1564840}"/>
                </a:ext>
              </a:extLst>
            </p:cNvPr>
            <p:cNvSpPr txBox="1"/>
            <p:nvPr/>
          </p:nvSpPr>
          <p:spPr>
            <a:xfrm>
              <a:off x="10033734" y="2816225"/>
              <a:ext cx="1229211" cy="692497"/>
            </a:xfrm>
            <a:prstGeom prst="rect">
              <a:avLst/>
            </a:prstGeom>
            <a:noFill/>
          </p:spPr>
          <p:txBody>
            <a:bodyPr wrap="square" lIns="0" tIns="0" rIns="0" bIns="0" rtlCol="0">
              <a:spAutoFit/>
            </a:bodyPr>
            <a:lstStyle/>
            <a:p>
              <a:pPr defTabSz="1371600"/>
              <a:r>
                <a:rPr lang="en-GB" sz="1350">
                  <a:solidFill>
                    <a:prstClr val="white"/>
                  </a:solidFill>
                  <a:latin typeface="Calibri" panose="020F0502020204030204" pitchFamily="34" charset="0"/>
                  <a:cs typeface="Calibri" panose="020F0502020204030204" pitchFamily="34" charset="0"/>
                </a:rPr>
                <a:t>We raise the profile of governance through our engagement with policy makers and through our campaigns.</a:t>
              </a:r>
            </a:p>
          </p:txBody>
        </p:sp>
        <p:cxnSp>
          <p:nvCxnSpPr>
            <p:cNvPr id="168" name="Straight Connector 167">
              <a:extLst>
                <a:ext uri="{FF2B5EF4-FFF2-40B4-BE49-F238E27FC236}">
                  <a16:creationId xmlns:a16="http://schemas.microsoft.com/office/drawing/2014/main" id="{E70C1933-96A0-8242-B32A-48F1215E5747}"/>
                </a:ext>
              </a:extLst>
            </p:cNvPr>
            <p:cNvCxnSpPr>
              <a:cxnSpLocks/>
            </p:cNvCxnSpPr>
            <p:nvPr/>
          </p:nvCxnSpPr>
          <p:spPr>
            <a:xfrm>
              <a:off x="10020288" y="2744788"/>
              <a:ext cx="122833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4" name="Group 113" descr="Conferences and events">
            <a:extLst>
              <a:ext uri="{FF2B5EF4-FFF2-40B4-BE49-F238E27FC236}">
                <a16:creationId xmlns:a16="http://schemas.microsoft.com/office/drawing/2014/main" id="{44A3AE63-F254-E747-809F-DE4441C76162}"/>
              </a:ext>
            </a:extLst>
          </p:cNvPr>
          <p:cNvGrpSpPr/>
          <p:nvPr/>
        </p:nvGrpSpPr>
        <p:grpSpPr>
          <a:xfrm>
            <a:off x="1259682" y="5615195"/>
            <a:ext cx="2193933" cy="3657600"/>
            <a:chOff x="839788" y="3998495"/>
            <a:chExt cx="1462622" cy="2438400"/>
          </a:xfrm>
        </p:grpSpPr>
        <p:pic>
          <p:nvPicPr>
            <p:cNvPr id="115" name="Picture 114" descr="A picture containing graphical user interface&#10;&#10;Description automatically generated">
              <a:hlinkClick r:id="rId17"/>
              <a:extLst>
                <a:ext uri="{FF2B5EF4-FFF2-40B4-BE49-F238E27FC236}">
                  <a16:creationId xmlns:a16="http://schemas.microsoft.com/office/drawing/2014/main" id="{B817F938-FBDA-804C-8A6B-BDD21C443E9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9788" y="3998495"/>
              <a:ext cx="1422400" cy="2438400"/>
            </a:xfrm>
            <a:prstGeom prst="rect">
              <a:avLst/>
            </a:prstGeom>
          </p:spPr>
        </p:pic>
        <p:grpSp>
          <p:nvGrpSpPr>
            <p:cNvPr id="116" name="Group 115">
              <a:extLst>
                <a:ext uri="{FF2B5EF4-FFF2-40B4-BE49-F238E27FC236}">
                  <a16:creationId xmlns:a16="http://schemas.microsoft.com/office/drawing/2014/main" id="{515CEFF8-C1EC-5144-BD2C-A659274C6A89}"/>
                </a:ext>
              </a:extLst>
            </p:cNvPr>
            <p:cNvGrpSpPr/>
            <p:nvPr/>
          </p:nvGrpSpPr>
          <p:grpSpPr>
            <a:xfrm>
              <a:off x="924926" y="4902830"/>
              <a:ext cx="1377484" cy="1368539"/>
              <a:chOff x="924926" y="4902830"/>
              <a:chExt cx="1377484" cy="1368539"/>
            </a:xfrm>
          </p:grpSpPr>
          <p:sp>
            <p:nvSpPr>
              <p:cNvPr id="117" name="TextBox 116">
                <a:extLst>
                  <a:ext uri="{FF2B5EF4-FFF2-40B4-BE49-F238E27FC236}">
                    <a16:creationId xmlns:a16="http://schemas.microsoft.com/office/drawing/2014/main" id="{21033151-9E1A-2743-A5EB-A4A4CF7D2D63}"/>
                  </a:ext>
                </a:extLst>
              </p:cNvPr>
              <p:cNvSpPr txBox="1"/>
              <p:nvPr/>
            </p:nvSpPr>
            <p:spPr>
              <a:xfrm>
                <a:off x="934258" y="4902830"/>
                <a:ext cx="1368152" cy="153888"/>
              </a:xfrm>
              <a:prstGeom prst="rect">
                <a:avLst/>
              </a:prstGeom>
              <a:noFill/>
            </p:spPr>
            <p:txBody>
              <a:bodyPr wrap="square" lIns="0" tIns="0" rIns="0" bIns="0" rtlCol="0">
                <a:spAutoFit/>
              </a:bodyPr>
              <a:lstStyle/>
              <a:p>
                <a:pPr defTabSz="1371600"/>
                <a:r>
                  <a:rPr lang="en-GB" sz="1500" b="1" dirty="0">
                    <a:solidFill>
                      <a:prstClr val="white"/>
                    </a:solidFill>
                    <a:latin typeface="Calibri" panose="020F0502020204030204" pitchFamily="34" charset="0"/>
                    <a:cs typeface="Calibri" panose="020F0502020204030204" pitchFamily="34" charset="0"/>
                  </a:rPr>
                  <a:t>High-profile events </a:t>
                </a:r>
              </a:p>
            </p:txBody>
          </p:sp>
          <p:sp>
            <p:nvSpPr>
              <p:cNvPr id="118" name="TextBox 117" descr="Conferences and events: &#10;Hear from high-profile speakers and share best practice at events including our Summer and Annual Conferences, Clerks’ and &#10;SEND Networks, and MAT Governance Network.&#10;">
                <a:extLst>
                  <a:ext uri="{FF2B5EF4-FFF2-40B4-BE49-F238E27FC236}">
                    <a16:creationId xmlns:a16="http://schemas.microsoft.com/office/drawing/2014/main" id="{D45D548E-D706-F54F-8E61-FC063E6A1B7B}"/>
                  </a:ext>
                </a:extLst>
              </p:cNvPr>
              <p:cNvSpPr txBox="1"/>
              <p:nvPr/>
            </p:nvSpPr>
            <p:spPr>
              <a:xfrm>
                <a:off x="924926" y="5373688"/>
                <a:ext cx="1332989" cy="897681"/>
              </a:xfrm>
              <a:prstGeom prst="rect">
                <a:avLst/>
              </a:prstGeom>
              <a:noFill/>
            </p:spPr>
            <p:txBody>
              <a:bodyPr wrap="square" lIns="0" tIns="0" rIns="0" bIns="0" rtlCol="0">
                <a:spAutoFit/>
              </a:bodyPr>
              <a:lstStyle/>
              <a:p>
                <a:pPr defTabSz="1371600">
                  <a:lnSpc>
                    <a:spcPts val="1470"/>
                  </a:lnSpc>
                </a:pPr>
                <a:r>
                  <a:rPr lang="en-GB" sz="1350">
                    <a:solidFill>
                      <a:prstClr val="white"/>
                    </a:solidFill>
                    <a:latin typeface="Calibri" panose="020F0502020204030204" pitchFamily="34" charset="0"/>
                    <a:cs typeface="Calibri" panose="020F0502020204030204" pitchFamily="34" charset="0"/>
                  </a:rPr>
                  <a:t>Hear from high-profile speakers and share best practice. Events include: NGA Summer and Annual Conferences, Governance Professionals’, SEND and MAT Governance Networks. </a:t>
                </a:r>
              </a:p>
            </p:txBody>
          </p:sp>
          <p:cxnSp>
            <p:nvCxnSpPr>
              <p:cNvPr id="119" name="Straight Connector 118">
                <a:extLst>
                  <a:ext uri="{FF2B5EF4-FFF2-40B4-BE49-F238E27FC236}">
                    <a16:creationId xmlns:a16="http://schemas.microsoft.com/office/drawing/2014/main" id="{88AB4021-3F1A-B342-839B-04E4A6E7F0EB}"/>
                  </a:ext>
                </a:extLst>
              </p:cNvPr>
              <p:cNvCxnSpPr>
                <a:cxnSpLocks/>
              </p:cNvCxnSpPr>
              <p:nvPr/>
            </p:nvCxnSpPr>
            <p:spPr>
              <a:xfrm>
                <a:off x="929985" y="5258358"/>
                <a:ext cx="1232101" cy="738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20" name="Group 119" descr="NGA governance leadership forum ">
            <a:extLst>
              <a:ext uri="{FF2B5EF4-FFF2-40B4-BE49-F238E27FC236}">
                <a16:creationId xmlns:a16="http://schemas.microsoft.com/office/drawing/2014/main" id="{8AA4BE13-FD9B-0F49-8807-BC96B45CB0FF}"/>
              </a:ext>
            </a:extLst>
          </p:cNvPr>
          <p:cNvGrpSpPr/>
          <p:nvPr/>
        </p:nvGrpSpPr>
        <p:grpSpPr>
          <a:xfrm>
            <a:off x="3547820" y="5617668"/>
            <a:ext cx="2133600" cy="3657600"/>
            <a:chOff x="2365213" y="4000144"/>
            <a:chExt cx="1422400" cy="2438400"/>
          </a:xfrm>
        </p:grpSpPr>
        <p:pic>
          <p:nvPicPr>
            <p:cNvPr id="121" name="Picture 120" descr="A picture containing text&#10;&#10;Description automatically generated">
              <a:extLst>
                <a:ext uri="{FF2B5EF4-FFF2-40B4-BE49-F238E27FC236}">
                  <a16:creationId xmlns:a16="http://schemas.microsoft.com/office/drawing/2014/main" id="{AD791A7E-1D1E-5848-B861-9976AEF31DD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65213" y="4000144"/>
              <a:ext cx="1422400" cy="2438400"/>
            </a:xfrm>
            <a:prstGeom prst="rect">
              <a:avLst/>
            </a:prstGeom>
          </p:spPr>
        </p:pic>
        <p:grpSp>
          <p:nvGrpSpPr>
            <p:cNvPr id="122" name="Group 121">
              <a:extLst>
                <a:ext uri="{FF2B5EF4-FFF2-40B4-BE49-F238E27FC236}">
                  <a16:creationId xmlns:a16="http://schemas.microsoft.com/office/drawing/2014/main" id="{3BBE57C8-196B-D64B-A711-D27C4396B462}"/>
                </a:ext>
              </a:extLst>
            </p:cNvPr>
            <p:cNvGrpSpPr/>
            <p:nvPr/>
          </p:nvGrpSpPr>
          <p:grpSpPr>
            <a:xfrm>
              <a:off x="2444217" y="4905375"/>
              <a:ext cx="1247566" cy="1299310"/>
              <a:chOff x="2444217" y="4905375"/>
              <a:chExt cx="1247566" cy="1299310"/>
            </a:xfrm>
          </p:grpSpPr>
          <p:sp>
            <p:nvSpPr>
              <p:cNvPr id="123" name="TextBox 122">
                <a:extLst>
                  <a:ext uri="{FF2B5EF4-FFF2-40B4-BE49-F238E27FC236}">
                    <a16:creationId xmlns:a16="http://schemas.microsoft.com/office/drawing/2014/main" id="{8C1FA003-F77D-224D-A3F0-BD2B0CC1D92E}"/>
                  </a:ext>
                </a:extLst>
              </p:cNvPr>
              <p:cNvSpPr txBox="1"/>
              <p:nvPr/>
            </p:nvSpPr>
            <p:spPr>
              <a:xfrm>
                <a:off x="2448491" y="4905375"/>
                <a:ext cx="1243292" cy="307777"/>
              </a:xfrm>
              <a:prstGeom prst="rect">
                <a:avLst/>
              </a:prstGeom>
              <a:noFill/>
            </p:spPr>
            <p:txBody>
              <a:bodyPr wrap="square" lIns="0" tIns="0" rIns="0" bIns="0" rtlCol="0">
                <a:spAutoFit/>
              </a:bodyPr>
              <a:lstStyle/>
              <a:p>
                <a:pPr defTabSz="1371600"/>
                <a:r>
                  <a:rPr lang="en-GB" sz="1500" b="1">
                    <a:solidFill>
                      <a:prstClr val="white"/>
                    </a:solidFill>
                    <a:latin typeface="Calibri" panose="020F0502020204030204" pitchFamily="34" charset="0"/>
                    <a:cs typeface="Calibri" panose="020F0502020204030204" pitchFamily="34" charset="0"/>
                  </a:rPr>
                  <a:t>NEW: Governance Leadership forums</a:t>
                </a:r>
              </a:p>
            </p:txBody>
          </p:sp>
          <p:sp>
            <p:nvSpPr>
              <p:cNvPr id="124" name="TextBox 123">
                <a:extLst>
                  <a:ext uri="{FF2B5EF4-FFF2-40B4-BE49-F238E27FC236}">
                    <a16:creationId xmlns:a16="http://schemas.microsoft.com/office/drawing/2014/main" id="{09B0CA38-877A-8D4D-BFBA-02951540F94F}"/>
                  </a:ext>
                </a:extLst>
              </p:cNvPr>
              <p:cNvSpPr txBox="1"/>
              <p:nvPr/>
            </p:nvSpPr>
            <p:spPr>
              <a:xfrm>
                <a:off x="2457036" y="5373688"/>
                <a:ext cx="1153562" cy="830997"/>
              </a:xfrm>
              <a:prstGeom prst="rect">
                <a:avLst/>
              </a:prstGeom>
              <a:noFill/>
            </p:spPr>
            <p:txBody>
              <a:bodyPr wrap="square" lIns="0" tIns="0" rIns="0" bIns="0" rtlCol="0">
                <a:spAutoFit/>
              </a:bodyPr>
              <a:lstStyle/>
              <a:p>
                <a:pPr defTabSz="1371600"/>
                <a:r>
                  <a:rPr lang="en-GB" sz="1350">
                    <a:solidFill>
                      <a:prstClr val="white"/>
                    </a:solidFill>
                    <a:latin typeface="Calibri" panose="020F0502020204030204" pitchFamily="34" charset="0"/>
                    <a:cs typeface="Calibri" panose="020F0502020204030204" pitchFamily="34" charset="0"/>
                  </a:rPr>
                  <a:t>Networking events for those governing and leading schools to share experiences, debate future plans and discuss key issues they face. </a:t>
                </a:r>
              </a:p>
            </p:txBody>
          </p:sp>
          <p:cxnSp>
            <p:nvCxnSpPr>
              <p:cNvPr id="125" name="Straight Connector 124">
                <a:extLst>
                  <a:ext uri="{FF2B5EF4-FFF2-40B4-BE49-F238E27FC236}">
                    <a16:creationId xmlns:a16="http://schemas.microsoft.com/office/drawing/2014/main" id="{CA0B110E-5E5F-B24A-8E61-2BE35D9AC399}"/>
                  </a:ext>
                </a:extLst>
              </p:cNvPr>
              <p:cNvCxnSpPr>
                <a:cxnSpLocks/>
              </p:cNvCxnSpPr>
              <p:nvPr/>
            </p:nvCxnSpPr>
            <p:spPr>
              <a:xfrm>
                <a:off x="2444217" y="5255580"/>
                <a:ext cx="1226202" cy="10158"/>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26" name="Group 125" descr="Governing chatters webinars and podcasts ">
            <a:extLst>
              <a:ext uri="{FF2B5EF4-FFF2-40B4-BE49-F238E27FC236}">
                <a16:creationId xmlns:a16="http://schemas.microsoft.com/office/drawing/2014/main" id="{076AFC12-64FE-C24B-BCF5-536995C8A4B9}"/>
              </a:ext>
            </a:extLst>
          </p:cNvPr>
          <p:cNvGrpSpPr/>
          <p:nvPr/>
        </p:nvGrpSpPr>
        <p:grpSpPr>
          <a:xfrm>
            <a:off x="5821111" y="5624078"/>
            <a:ext cx="2162555" cy="3657600"/>
            <a:chOff x="3880740" y="4004417"/>
            <a:chExt cx="1441703" cy="2438400"/>
          </a:xfrm>
        </p:grpSpPr>
        <p:pic>
          <p:nvPicPr>
            <p:cNvPr id="127" name="Picture 126" descr="A picture containing text&#10;&#10;Description automatically generated">
              <a:hlinkClick r:id="rId20"/>
              <a:extLst>
                <a:ext uri="{FF2B5EF4-FFF2-40B4-BE49-F238E27FC236}">
                  <a16:creationId xmlns:a16="http://schemas.microsoft.com/office/drawing/2014/main" id="{F89C58B4-EBE6-AB4B-89C3-49230C948BE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880740" y="4004417"/>
              <a:ext cx="1422400" cy="2438400"/>
            </a:xfrm>
            <a:prstGeom prst="rect">
              <a:avLst/>
            </a:prstGeom>
          </p:spPr>
        </p:pic>
        <p:grpSp>
          <p:nvGrpSpPr>
            <p:cNvPr id="128" name="Group 127">
              <a:extLst>
                <a:ext uri="{FF2B5EF4-FFF2-40B4-BE49-F238E27FC236}">
                  <a16:creationId xmlns:a16="http://schemas.microsoft.com/office/drawing/2014/main" id="{71AF0A89-064E-564E-B2ED-2B620AFC6A0C}"/>
                </a:ext>
              </a:extLst>
            </p:cNvPr>
            <p:cNvGrpSpPr/>
            <p:nvPr/>
          </p:nvGrpSpPr>
          <p:grpSpPr>
            <a:xfrm>
              <a:off x="3954291" y="4905464"/>
              <a:ext cx="1368152" cy="1022222"/>
              <a:chOff x="3954291" y="4905464"/>
              <a:chExt cx="1368152" cy="1022222"/>
            </a:xfrm>
          </p:grpSpPr>
          <p:sp>
            <p:nvSpPr>
              <p:cNvPr id="129" name="TextBox 128">
                <a:extLst>
                  <a:ext uri="{FF2B5EF4-FFF2-40B4-BE49-F238E27FC236}">
                    <a16:creationId xmlns:a16="http://schemas.microsoft.com/office/drawing/2014/main" id="{F099ACF1-C861-6942-9A8B-65FD09E3678E}"/>
                  </a:ext>
                </a:extLst>
              </p:cNvPr>
              <p:cNvSpPr txBox="1"/>
              <p:nvPr/>
            </p:nvSpPr>
            <p:spPr>
              <a:xfrm>
                <a:off x="3954291" y="4905464"/>
                <a:ext cx="1368152" cy="153888"/>
              </a:xfrm>
              <a:prstGeom prst="rect">
                <a:avLst/>
              </a:prstGeom>
              <a:noFill/>
            </p:spPr>
            <p:txBody>
              <a:bodyPr wrap="square" lIns="0" tIns="0" rIns="0" bIns="0" rtlCol="0">
                <a:spAutoFit/>
              </a:bodyPr>
              <a:lstStyle/>
              <a:p>
                <a:pPr defTabSz="1371600"/>
                <a:r>
                  <a:rPr lang="en-GB" sz="1500" b="1">
                    <a:solidFill>
                      <a:prstClr val="white"/>
                    </a:solidFill>
                    <a:latin typeface="Calibri" panose="020F0502020204030204" pitchFamily="34" charset="0"/>
                    <a:cs typeface="Calibri" panose="020F0502020204030204" pitchFamily="34" charset="0"/>
                  </a:rPr>
                  <a:t>Webinars and podcasts</a:t>
                </a:r>
              </a:p>
            </p:txBody>
          </p:sp>
          <p:sp>
            <p:nvSpPr>
              <p:cNvPr id="130" name="TextBox 129">
                <a:extLst>
                  <a:ext uri="{FF2B5EF4-FFF2-40B4-BE49-F238E27FC236}">
                    <a16:creationId xmlns:a16="http://schemas.microsoft.com/office/drawing/2014/main" id="{68492B2A-72FB-FA4F-B6BD-D5DA83B02499}"/>
                  </a:ext>
                </a:extLst>
              </p:cNvPr>
              <p:cNvSpPr txBox="1"/>
              <p:nvPr/>
            </p:nvSpPr>
            <p:spPr>
              <a:xfrm>
                <a:off x="3979929" y="5373688"/>
                <a:ext cx="1220188" cy="553998"/>
              </a:xfrm>
              <a:prstGeom prst="rect">
                <a:avLst/>
              </a:prstGeom>
              <a:noFill/>
            </p:spPr>
            <p:txBody>
              <a:bodyPr wrap="square" lIns="0" tIns="0" rIns="0" bIns="0" rtlCol="0">
                <a:spAutoFit/>
              </a:bodyPr>
              <a:lstStyle/>
              <a:p>
                <a:pPr defTabSz="1371600"/>
                <a:r>
                  <a:rPr lang="en-GB" sz="1350">
                    <a:solidFill>
                      <a:prstClr val="white"/>
                    </a:solidFill>
                    <a:latin typeface="Calibri" panose="020F0502020204030204" pitchFamily="34" charset="0"/>
                    <a:cs typeface="Calibri" panose="020F0502020204030204" pitchFamily="34" charset="0"/>
                  </a:rPr>
                  <a:t>Supporting governing boards through NGA’s series of webinars and podcasts.</a:t>
                </a:r>
              </a:p>
            </p:txBody>
          </p:sp>
          <p:cxnSp>
            <p:nvCxnSpPr>
              <p:cNvPr id="131" name="Straight Connector 130">
                <a:extLst>
                  <a:ext uri="{FF2B5EF4-FFF2-40B4-BE49-F238E27FC236}">
                    <a16:creationId xmlns:a16="http://schemas.microsoft.com/office/drawing/2014/main" id="{F8EC3B74-D709-E240-9A78-12CECAD56069}"/>
                  </a:ext>
                </a:extLst>
              </p:cNvPr>
              <p:cNvCxnSpPr>
                <a:cxnSpLocks/>
              </p:cNvCxnSpPr>
              <p:nvPr/>
            </p:nvCxnSpPr>
            <p:spPr>
              <a:xfrm>
                <a:off x="3954291" y="5264457"/>
                <a:ext cx="1215915" cy="1281"/>
              </a:xfrm>
              <a:prstGeom prst="line">
                <a:avLst/>
              </a:prstGeom>
            </p:spPr>
            <p:style>
              <a:lnRef idx="1">
                <a:schemeClr val="accent1"/>
              </a:lnRef>
              <a:fillRef idx="0">
                <a:schemeClr val="accent1"/>
              </a:fillRef>
              <a:effectRef idx="0">
                <a:schemeClr val="accent1"/>
              </a:effectRef>
              <a:fontRef idx="minor">
                <a:schemeClr val="tx1"/>
              </a:fontRef>
            </p:style>
          </p:cxnSp>
        </p:grpSp>
      </p:grpSp>
      <p:pic>
        <p:nvPicPr>
          <p:cNvPr id="72" name="Picture 71" descr="NGA learning link ">
            <a:hlinkClick r:id="rId22"/>
            <a:extLst>
              <a:ext uri="{FF2B5EF4-FFF2-40B4-BE49-F238E27FC236}">
                <a16:creationId xmlns:a16="http://schemas.microsoft.com/office/drawing/2014/main" id="{67605695-70B2-BD44-9E5D-E5953CA05EE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077200" y="5624078"/>
            <a:ext cx="2133600" cy="3657600"/>
          </a:xfrm>
          <a:prstGeom prst="rect">
            <a:avLst/>
          </a:prstGeom>
        </p:spPr>
      </p:pic>
      <p:grpSp>
        <p:nvGrpSpPr>
          <p:cNvPr id="135" name="Group 134" descr="NGA training an consultancy ">
            <a:extLst>
              <a:ext uri="{FF2B5EF4-FFF2-40B4-BE49-F238E27FC236}">
                <a16:creationId xmlns:a16="http://schemas.microsoft.com/office/drawing/2014/main" id="{5392EE47-318C-CE4A-8F5B-06D970A7CCF3}"/>
              </a:ext>
            </a:extLst>
          </p:cNvPr>
          <p:cNvGrpSpPr/>
          <p:nvPr/>
        </p:nvGrpSpPr>
        <p:grpSpPr>
          <a:xfrm>
            <a:off x="10346108" y="5624077"/>
            <a:ext cx="2174687" cy="3657600"/>
            <a:chOff x="6897405" y="4004417"/>
            <a:chExt cx="1449791" cy="2438400"/>
          </a:xfrm>
        </p:grpSpPr>
        <p:pic>
          <p:nvPicPr>
            <p:cNvPr id="136" name="Picture 135" descr="Graphical user interface, text&#10;&#10;Description automatically generated">
              <a:hlinkClick r:id="rId24"/>
              <a:extLst>
                <a:ext uri="{FF2B5EF4-FFF2-40B4-BE49-F238E27FC236}">
                  <a16:creationId xmlns:a16="http://schemas.microsoft.com/office/drawing/2014/main" id="{8A1F499A-29F4-9349-94F2-EA6E9FA4D804}"/>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897405" y="4004417"/>
              <a:ext cx="1422400" cy="2438400"/>
            </a:xfrm>
            <a:prstGeom prst="rect">
              <a:avLst/>
            </a:prstGeom>
          </p:spPr>
        </p:pic>
        <p:grpSp>
          <p:nvGrpSpPr>
            <p:cNvPr id="137" name="Group 136">
              <a:extLst>
                <a:ext uri="{FF2B5EF4-FFF2-40B4-BE49-F238E27FC236}">
                  <a16:creationId xmlns:a16="http://schemas.microsoft.com/office/drawing/2014/main" id="{620A0F92-7166-4C4B-A266-E833533CA554}"/>
                </a:ext>
              </a:extLst>
            </p:cNvPr>
            <p:cNvGrpSpPr/>
            <p:nvPr/>
          </p:nvGrpSpPr>
          <p:grpSpPr>
            <a:xfrm>
              <a:off x="6974771" y="4905375"/>
              <a:ext cx="1372425" cy="1437809"/>
              <a:chOff x="6974771" y="4905375"/>
              <a:chExt cx="1372425" cy="1437809"/>
            </a:xfrm>
          </p:grpSpPr>
          <p:sp>
            <p:nvSpPr>
              <p:cNvPr id="138" name="TextBox 137">
                <a:extLst>
                  <a:ext uri="{FF2B5EF4-FFF2-40B4-BE49-F238E27FC236}">
                    <a16:creationId xmlns:a16="http://schemas.microsoft.com/office/drawing/2014/main" id="{20DB6466-4526-DD40-ACD8-3D7A27E24EE0}"/>
                  </a:ext>
                </a:extLst>
              </p:cNvPr>
              <p:cNvSpPr txBox="1"/>
              <p:nvPr/>
            </p:nvSpPr>
            <p:spPr>
              <a:xfrm>
                <a:off x="6979044" y="4905375"/>
                <a:ext cx="1368152" cy="307777"/>
              </a:xfrm>
              <a:prstGeom prst="rect">
                <a:avLst/>
              </a:prstGeom>
              <a:noFill/>
            </p:spPr>
            <p:txBody>
              <a:bodyPr wrap="square" lIns="0" tIns="0" rIns="0" bIns="0" rtlCol="0">
                <a:spAutoFit/>
              </a:bodyPr>
              <a:lstStyle/>
              <a:p>
                <a:pPr defTabSz="1371600"/>
                <a:r>
                  <a:rPr lang="en-GB" sz="1500" b="1" dirty="0">
                    <a:solidFill>
                      <a:prstClr val="white"/>
                    </a:solidFill>
                    <a:latin typeface="Calibri" panose="020F0502020204030204" pitchFamily="34" charset="0"/>
                    <a:cs typeface="Calibri" panose="020F0502020204030204" pitchFamily="34" charset="0"/>
                  </a:rPr>
                  <a:t>Tailored to your board’s</a:t>
                </a:r>
                <a:br>
                  <a:rPr lang="en-GB" sz="1500" b="1" dirty="0">
                    <a:solidFill>
                      <a:prstClr val="white"/>
                    </a:solidFill>
                    <a:latin typeface="Calibri" panose="020F0502020204030204" pitchFamily="34" charset="0"/>
                    <a:cs typeface="Calibri" panose="020F0502020204030204" pitchFamily="34" charset="0"/>
                  </a:rPr>
                </a:br>
                <a:r>
                  <a:rPr lang="en-GB" sz="1500" b="1" dirty="0">
                    <a:solidFill>
                      <a:prstClr val="white"/>
                    </a:solidFill>
                    <a:latin typeface="Calibri" panose="020F0502020204030204" pitchFamily="34" charset="0"/>
                    <a:cs typeface="Calibri" panose="020F0502020204030204" pitchFamily="34" charset="0"/>
                  </a:rPr>
                  <a:t>circumstances</a:t>
                </a:r>
              </a:p>
            </p:txBody>
          </p:sp>
          <p:sp>
            <p:nvSpPr>
              <p:cNvPr id="139" name="TextBox 138">
                <a:extLst>
                  <a:ext uri="{FF2B5EF4-FFF2-40B4-BE49-F238E27FC236}">
                    <a16:creationId xmlns:a16="http://schemas.microsoft.com/office/drawing/2014/main" id="{08A408AF-0E23-334A-AB8A-60568370B07F}"/>
                  </a:ext>
                </a:extLst>
              </p:cNvPr>
              <p:cNvSpPr txBox="1"/>
              <p:nvPr/>
            </p:nvSpPr>
            <p:spPr>
              <a:xfrm>
                <a:off x="6979044" y="5373688"/>
                <a:ext cx="1233464" cy="969496"/>
              </a:xfrm>
              <a:prstGeom prst="rect">
                <a:avLst/>
              </a:prstGeom>
              <a:noFill/>
            </p:spPr>
            <p:txBody>
              <a:bodyPr wrap="square" lIns="0" tIns="0" rIns="0" bIns="0" rtlCol="0">
                <a:spAutoFit/>
              </a:bodyPr>
              <a:lstStyle/>
              <a:p>
                <a:pPr defTabSz="1371600"/>
                <a:r>
                  <a:rPr lang="en-GB" sz="1350" dirty="0">
                    <a:solidFill>
                      <a:prstClr val="white"/>
                    </a:solidFill>
                    <a:latin typeface="Calibri" panose="020F0502020204030204" pitchFamily="34" charset="0"/>
                    <a:cs typeface="Calibri" panose="020F0502020204030204" pitchFamily="34" charset="0"/>
                  </a:rPr>
                  <a:t>Includes external reviews of governance, online appraisals and virtual face-to-face training workshops delivered by our team of expert consultants.</a:t>
                </a:r>
              </a:p>
            </p:txBody>
          </p:sp>
          <p:cxnSp>
            <p:nvCxnSpPr>
              <p:cNvPr id="140" name="Straight Connector 139">
                <a:extLst>
                  <a:ext uri="{FF2B5EF4-FFF2-40B4-BE49-F238E27FC236}">
                    <a16:creationId xmlns:a16="http://schemas.microsoft.com/office/drawing/2014/main" id="{1749777A-9E9A-8449-BEFE-8FE2DF18AA8F}"/>
                  </a:ext>
                </a:extLst>
              </p:cNvPr>
              <p:cNvCxnSpPr>
                <a:cxnSpLocks/>
              </p:cNvCxnSpPr>
              <p:nvPr/>
            </p:nvCxnSpPr>
            <p:spPr>
              <a:xfrm>
                <a:off x="6974771" y="5265738"/>
                <a:ext cx="1246283" cy="0"/>
              </a:xfrm>
              <a:prstGeom prst="line">
                <a:avLst/>
              </a:prstGeom>
            </p:spPr>
            <p:style>
              <a:lnRef idx="1">
                <a:schemeClr val="accent1"/>
              </a:lnRef>
              <a:fillRef idx="0">
                <a:schemeClr val="accent1"/>
              </a:fillRef>
              <a:effectRef idx="0">
                <a:schemeClr val="accent1"/>
              </a:effectRef>
              <a:fontRef idx="minor">
                <a:schemeClr val="tx1"/>
              </a:fontRef>
            </p:style>
          </p:cxnSp>
        </p:grpSp>
      </p:grpSp>
      <p:pic>
        <p:nvPicPr>
          <p:cNvPr id="175" name="Picture 174" descr="NGA Leading Governance">
            <a:hlinkClick r:id="rId26"/>
            <a:extLst>
              <a:ext uri="{FF2B5EF4-FFF2-40B4-BE49-F238E27FC236}">
                <a16:creationId xmlns:a16="http://schemas.microsoft.com/office/drawing/2014/main" id="{FC908F03-FB5A-414B-BBB4-47C7B894D91A}"/>
              </a:ext>
            </a:extLst>
          </p:cNvPr>
          <p:cNvPicPr>
            <a:picLocks noChangeAspect="1"/>
          </p:cNvPicPr>
          <p:nvPr/>
        </p:nvPicPr>
        <p:blipFill>
          <a:blip r:embed="rId27" cstate="print">
            <a:extLst>
              <a:ext uri="{28A0092B-C50C-407E-A947-70E740481C1C}">
                <a14:useLocalDpi xmlns:a14="http://schemas.microsoft.com/office/drawing/2010/main" val="0"/>
              </a:ext>
            </a:extLst>
          </a:blip>
          <a:srcRect/>
          <a:stretch/>
        </p:blipFill>
        <p:spPr>
          <a:xfrm>
            <a:off x="12639207" y="5617298"/>
            <a:ext cx="2133600" cy="3657600"/>
          </a:xfrm>
          <a:prstGeom prst="rect">
            <a:avLst/>
          </a:prstGeom>
        </p:spPr>
      </p:pic>
      <p:grpSp>
        <p:nvGrpSpPr>
          <p:cNvPr id="169" name="Group 168" descr="National Leaders of Governance ">
            <a:extLst>
              <a:ext uri="{FF2B5EF4-FFF2-40B4-BE49-F238E27FC236}">
                <a16:creationId xmlns:a16="http://schemas.microsoft.com/office/drawing/2014/main" id="{D685F565-10BE-4745-8478-8200E5EB9FA6}"/>
              </a:ext>
              <a:ext uri="{C183D7F6-B498-43B3-948B-1728B52AA6E4}">
                <adec:decorative xmlns:adec="http://schemas.microsoft.com/office/drawing/2017/decorative" val="0"/>
              </a:ext>
            </a:extLst>
          </p:cNvPr>
          <p:cNvGrpSpPr/>
          <p:nvPr/>
        </p:nvGrpSpPr>
        <p:grpSpPr>
          <a:xfrm>
            <a:off x="14910643" y="5608380"/>
            <a:ext cx="2174687" cy="3657600"/>
            <a:chOff x="8417348" y="4004417"/>
            <a:chExt cx="1449791" cy="2438400"/>
          </a:xfrm>
        </p:grpSpPr>
        <p:pic>
          <p:nvPicPr>
            <p:cNvPr id="170" name="Picture 169" descr="NGA NLG National Leaders of Governance ">
              <a:hlinkClick r:id="rId28"/>
              <a:extLst>
                <a:ext uri="{FF2B5EF4-FFF2-40B4-BE49-F238E27FC236}">
                  <a16:creationId xmlns:a16="http://schemas.microsoft.com/office/drawing/2014/main" id="{3E32FBB4-B1DD-9E46-8E72-C43AF45C7DD4}"/>
                </a:ext>
              </a:extLst>
            </p:cNvPr>
            <p:cNvPicPr>
              <a:picLocks noChangeAspect="1"/>
            </p:cNvPicPr>
            <p:nvPr/>
          </p:nvPicPr>
          <p:blipFill>
            <a:blip r:embed="rId29" cstate="print">
              <a:extLst>
                <a:ext uri="{28A0092B-C50C-407E-A947-70E740481C1C}">
                  <a14:useLocalDpi xmlns:a14="http://schemas.microsoft.com/office/drawing/2010/main" val="0"/>
                </a:ext>
              </a:extLst>
            </a:blip>
            <a:srcRect/>
            <a:stretch/>
          </p:blipFill>
          <p:spPr>
            <a:xfrm>
              <a:off x="8417348" y="4004417"/>
              <a:ext cx="1422400" cy="2438400"/>
            </a:xfrm>
            <a:prstGeom prst="rect">
              <a:avLst/>
            </a:prstGeom>
          </p:spPr>
        </p:pic>
        <p:grpSp>
          <p:nvGrpSpPr>
            <p:cNvPr id="171" name="Group 170">
              <a:extLst>
                <a:ext uri="{FF2B5EF4-FFF2-40B4-BE49-F238E27FC236}">
                  <a16:creationId xmlns:a16="http://schemas.microsoft.com/office/drawing/2014/main" id="{3048E4CD-EB97-FF49-8A51-1FC6D4361754}"/>
                </a:ext>
              </a:extLst>
            </p:cNvPr>
            <p:cNvGrpSpPr/>
            <p:nvPr/>
          </p:nvGrpSpPr>
          <p:grpSpPr>
            <a:xfrm>
              <a:off x="8494714" y="4905375"/>
              <a:ext cx="1372425" cy="1160810"/>
              <a:chOff x="6974771" y="4905375"/>
              <a:chExt cx="1372425" cy="1160810"/>
            </a:xfrm>
          </p:grpSpPr>
          <p:sp>
            <p:nvSpPr>
              <p:cNvPr id="172" name="TextBox 171">
                <a:extLst>
                  <a:ext uri="{FF2B5EF4-FFF2-40B4-BE49-F238E27FC236}">
                    <a16:creationId xmlns:a16="http://schemas.microsoft.com/office/drawing/2014/main" id="{D53488B4-B0BE-AD44-BD98-5DC453ADAFA2}"/>
                  </a:ext>
                </a:extLst>
              </p:cNvPr>
              <p:cNvSpPr txBox="1"/>
              <p:nvPr/>
            </p:nvSpPr>
            <p:spPr>
              <a:xfrm>
                <a:off x="6979044" y="4905375"/>
                <a:ext cx="1368152" cy="307777"/>
              </a:xfrm>
              <a:prstGeom prst="rect">
                <a:avLst/>
              </a:prstGeom>
              <a:noFill/>
            </p:spPr>
            <p:txBody>
              <a:bodyPr wrap="square" lIns="0" tIns="0" rIns="0" bIns="0" rtlCol="0">
                <a:spAutoFit/>
              </a:bodyPr>
              <a:lstStyle/>
              <a:p>
                <a:pPr defTabSz="1371600"/>
                <a:r>
                  <a:rPr lang="en-GB" sz="1500" b="1">
                    <a:solidFill>
                      <a:prstClr val="white"/>
                    </a:solidFill>
                    <a:latin typeface="Calibri" panose="020F0502020204030204" pitchFamily="34" charset="0"/>
                    <a:cs typeface="Calibri" panose="020F0502020204030204" pitchFamily="34" charset="0"/>
                  </a:rPr>
                  <a:t>National Leaders </a:t>
                </a:r>
                <a:br>
                  <a:rPr lang="en-GB" sz="1500" b="1">
                    <a:solidFill>
                      <a:prstClr val="white"/>
                    </a:solidFill>
                    <a:latin typeface="Calibri" panose="020F0502020204030204" pitchFamily="34" charset="0"/>
                    <a:cs typeface="Calibri" panose="020F0502020204030204" pitchFamily="34" charset="0"/>
                  </a:rPr>
                </a:br>
                <a:r>
                  <a:rPr lang="en-GB" sz="1500" b="1">
                    <a:solidFill>
                      <a:prstClr val="white"/>
                    </a:solidFill>
                    <a:latin typeface="Calibri" panose="020F0502020204030204" pitchFamily="34" charset="0"/>
                    <a:cs typeface="Calibri" panose="020F0502020204030204" pitchFamily="34" charset="0"/>
                  </a:rPr>
                  <a:t>of Governance</a:t>
                </a:r>
              </a:p>
            </p:txBody>
          </p:sp>
          <p:sp>
            <p:nvSpPr>
              <p:cNvPr id="173" name="TextBox 172">
                <a:extLst>
                  <a:ext uri="{FF2B5EF4-FFF2-40B4-BE49-F238E27FC236}">
                    <a16:creationId xmlns:a16="http://schemas.microsoft.com/office/drawing/2014/main" id="{A80795BE-D288-094A-B278-67C9A8458EEE}"/>
                  </a:ext>
                </a:extLst>
              </p:cNvPr>
              <p:cNvSpPr txBox="1"/>
              <p:nvPr/>
            </p:nvSpPr>
            <p:spPr>
              <a:xfrm>
                <a:off x="6979044" y="5373688"/>
                <a:ext cx="1233464" cy="692497"/>
              </a:xfrm>
              <a:prstGeom prst="rect">
                <a:avLst/>
              </a:prstGeom>
              <a:noFill/>
            </p:spPr>
            <p:txBody>
              <a:bodyPr wrap="square" lIns="0" tIns="0" rIns="0" bIns="0" rtlCol="0">
                <a:spAutoFit/>
              </a:bodyPr>
              <a:lstStyle/>
              <a:p>
                <a:pPr defTabSz="1371600"/>
                <a:r>
                  <a:rPr lang="en-GB" sz="1350" dirty="0">
                    <a:solidFill>
                      <a:prstClr val="white"/>
                    </a:solidFill>
                    <a:latin typeface="Calibri" panose="020F0502020204030204" pitchFamily="34" charset="0"/>
                    <a:cs typeface="Calibri" panose="020F0502020204030204" pitchFamily="34" charset="0"/>
                  </a:rPr>
                  <a:t>DfE-designated experts delivering school and trust governance support where it can make </a:t>
                </a:r>
                <a:br>
                  <a:rPr lang="en-GB" sz="1350" dirty="0">
                    <a:solidFill>
                      <a:prstClr val="white"/>
                    </a:solidFill>
                    <a:latin typeface="Calibri" panose="020F0502020204030204" pitchFamily="34" charset="0"/>
                    <a:cs typeface="Calibri" panose="020F0502020204030204" pitchFamily="34" charset="0"/>
                  </a:rPr>
                </a:br>
                <a:r>
                  <a:rPr lang="en-GB" sz="1350" dirty="0">
                    <a:solidFill>
                      <a:prstClr val="white"/>
                    </a:solidFill>
                    <a:latin typeface="Calibri" panose="020F0502020204030204" pitchFamily="34" charset="0"/>
                    <a:cs typeface="Calibri" panose="020F0502020204030204" pitchFamily="34" charset="0"/>
                  </a:rPr>
                  <a:t>a difference.</a:t>
                </a:r>
              </a:p>
            </p:txBody>
          </p:sp>
          <p:cxnSp>
            <p:nvCxnSpPr>
              <p:cNvPr id="174" name="Straight Connector 173">
                <a:extLst>
                  <a:ext uri="{FF2B5EF4-FFF2-40B4-BE49-F238E27FC236}">
                    <a16:creationId xmlns:a16="http://schemas.microsoft.com/office/drawing/2014/main" id="{4B30C46B-FBFE-6447-8379-F055FAD91CD5}"/>
                  </a:ext>
                </a:extLst>
              </p:cNvPr>
              <p:cNvCxnSpPr>
                <a:cxnSpLocks/>
              </p:cNvCxnSpPr>
              <p:nvPr/>
            </p:nvCxnSpPr>
            <p:spPr>
              <a:xfrm>
                <a:off x="6974771" y="5265738"/>
                <a:ext cx="1246283"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32" name="TextBox 131">
            <a:extLst>
              <a:ext uri="{FF2B5EF4-FFF2-40B4-BE49-F238E27FC236}">
                <a16:creationId xmlns:a16="http://schemas.microsoft.com/office/drawing/2014/main" id="{200CE566-63BC-D643-A13C-0EF82F9C3B2F}"/>
              </a:ext>
              <a:ext uri="{C183D7F6-B498-43B3-948B-1728B52AA6E4}">
                <adec:decorative xmlns:adec="http://schemas.microsoft.com/office/drawing/2017/decorative" val="1"/>
              </a:ext>
            </a:extLst>
          </p:cNvPr>
          <p:cNvSpPr txBox="1"/>
          <p:nvPr/>
        </p:nvSpPr>
        <p:spPr>
          <a:xfrm>
            <a:off x="8232097" y="6929981"/>
            <a:ext cx="1779302" cy="461665"/>
          </a:xfrm>
          <a:prstGeom prst="rect">
            <a:avLst/>
          </a:prstGeom>
          <a:noFill/>
        </p:spPr>
        <p:txBody>
          <a:bodyPr wrap="square" lIns="0" tIns="0" rIns="0" bIns="0" rtlCol="0">
            <a:spAutoFit/>
          </a:bodyPr>
          <a:lstStyle/>
          <a:p>
            <a:pPr defTabSz="1371600"/>
            <a:r>
              <a:rPr lang="en-GB" sz="1500" b="1">
                <a:solidFill>
                  <a:prstClr val="white"/>
                </a:solidFill>
                <a:latin typeface="Calibri" panose="020F0502020204030204" pitchFamily="34" charset="0"/>
                <a:cs typeface="Calibri" panose="020F0502020204030204" pitchFamily="34" charset="0"/>
              </a:rPr>
              <a:t>E-learning anytime, anywhere</a:t>
            </a:r>
          </a:p>
        </p:txBody>
      </p:sp>
      <p:sp>
        <p:nvSpPr>
          <p:cNvPr id="133" name="TextBox 132">
            <a:extLst>
              <a:ext uri="{FF2B5EF4-FFF2-40B4-BE49-F238E27FC236}">
                <a16:creationId xmlns:a16="http://schemas.microsoft.com/office/drawing/2014/main" id="{4901107E-867D-154B-97CB-F502FD715449}"/>
              </a:ext>
              <a:ext uri="{C183D7F6-B498-43B3-948B-1728B52AA6E4}">
                <adec:decorative xmlns:adec="http://schemas.microsoft.com/office/drawing/2017/decorative" val="1"/>
              </a:ext>
            </a:extLst>
          </p:cNvPr>
          <p:cNvSpPr txBox="1"/>
          <p:nvPr/>
        </p:nvSpPr>
        <p:spPr>
          <a:xfrm>
            <a:off x="8225687" y="7607692"/>
            <a:ext cx="1875443" cy="1038746"/>
          </a:xfrm>
          <a:prstGeom prst="rect">
            <a:avLst/>
          </a:prstGeom>
          <a:noFill/>
        </p:spPr>
        <p:txBody>
          <a:bodyPr wrap="square" lIns="0" tIns="0" rIns="0" bIns="0" rtlCol="0">
            <a:spAutoFit/>
          </a:bodyPr>
          <a:lstStyle/>
          <a:p>
            <a:pPr defTabSz="1371600"/>
            <a:r>
              <a:rPr lang="en-GB" sz="1350">
                <a:solidFill>
                  <a:prstClr val="white"/>
                </a:solidFill>
                <a:latin typeface="Calibri" panose="020F0502020204030204" pitchFamily="34" charset="0"/>
                <a:cs typeface="Calibri" panose="020F0502020204030204" pitchFamily="34" charset="0"/>
              </a:rPr>
              <a:t>Develop governance skills</a:t>
            </a:r>
          </a:p>
          <a:p>
            <a:pPr defTabSz="1371600"/>
            <a:r>
              <a:rPr lang="en-GB" sz="1350">
                <a:solidFill>
                  <a:prstClr val="white"/>
                </a:solidFill>
                <a:latin typeface="Calibri" panose="020F0502020204030204" pitchFamily="34" charset="0"/>
                <a:cs typeface="Calibri" panose="020F0502020204030204" pitchFamily="34" charset="0"/>
              </a:rPr>
              <a:t>and knowledge with over 50 high-quality e-learning modules, and bitesize modules. </a:t>
            </a:r>
          </a:p>
        </p:txBody>
      </p:sp>
      <p:cxnSp>
        <p:nvCxnSpPr>
          <p:cNvPr id="134" name="Straight Connector 133">
            <a:extLst>
              <a:ext uri="{FF2B5EF4-FFF2-40B4-BE49-F238E27FC236}">
                <a16:creationId xmlns:a16="http://schemas.microsoft.com/office/drawing/2014/main" id="{5773CFFF-41EC-254F-AE1E-8F82128CE548}"/>
              </a:ext>
              <a:ext uri="{C183D7F6-B498-43B3-948B-1728B52AA6E4}">
                <adec:decorative xmlns:adec="http://schemas.microsoft.com/office/drawing/2017/decorative" val="1"/>
              </a:ext>
            </a:extLst>
          </p:cNvPr>
          <p:cNvCxnSpPr>
            <a:cxnSpLocks/>
          </p:cNvCxnSpPr>
          <p:nvPr/>
        </p:nvCxnSpPr>
        <p:spPr>
          <a:xfrm>
            <a:off x="8219278" y="7516059"/>
            <a:ext cx="178571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758BCE1F-B148-9742-9B7A-4861EAD36AFC}"/>
              </a:ext>
              <a:ext uri="{C183D7F6-B498-43B3-948B-1728B52AA6E4}">
                <adec:decorative xmlns:adec="http://schemas.microsoft.com/office/drawing/2017/decorative" val="1"/>
              </a:ext>
            </a:extLst>
          </p:cNvPr>
          <p:cNvGrpSpPr/>
          <p:nvPr/>
        </p:nvGrpSpPr>
        <p:grpSpPr>
          <a:xfrm>
            <a:off x="3697410" y="3194090"/>
            <a:ext cx="2152317" cy="2309693"/>
            <a:chOff x="2360030" y="2415497"/>
            <a:chExt cx="1434878" cy="1539795"/>
          </a:xfrm>
        </p:grpSpPr>
        <p:sp>
          <p:nvSpPr>
            <p:cNvPr id="143" name="TextBox 142">
              <a:extLst>
                <a:ext uri="{FF2B5EF4-FFF2-40B4-BE49-F238E27FC236}">
                  <a16:creationId xmlns:a16="http://schemas.microsoft.com/office/drawing/2014/main" id="{D7D81FEA-72F7-DD41-A612-21DD1AB1B63D}"/>
                </a:ext>
              </a:extLst>
            </p:cNvPr>
            <p:cNvSpPr txBox="1"/>
            <p:nvPr/>
          </p:nvSpPr>
          <p:spPr>
            <a:xfrm>
              <a:off x="2360030" y="2847297"/>
              <a:ext cx="1434878" cy="1107995"/>
            </a:xfrm>
            <a:prstGeom prst="rect">
              <a:avLst/>
            </a:prstGeom>
            <a:noFill/>
          </p:spPr>
          <p:txBody>
            <a:bodyPr wrap="square" lIns="0" tIns="0" rIns="0" bIns="0" rtlCol="0">
              <a:spAutoFit/>
            </a:bodyPr>
            <a:lstStyle/>
            <a:p>
              <a:pPr defTabSz="1371600"/>
              <a:r>
                <a:rPr lang="en-GB" sz="1350" dirty="0">
                  <a:solidFill>
                    <a:prstClr val="white"/>
                  </a:solidFill>
                  <a:latin typeface="Calibri" panose="020F0502020204030204" pitchFamily="34" charset="0"/>
                  <a:cs typeface="Calibri" panose="020F0502020204030204" pitchFamily="34" charset="0"/>
                </a:rPr>
                <a:t>Supporting new and experienced governors, trustees and chairs: </a:t>
              </a:r>
            </a:p>
            <a:p>
              <a:pPr defTabSz="1371600"/>
              <a:r>
                <a:rPr lang="en-GB" sz="1350" dirty="0">
                  <a:solidFill>
                    <a:prstClr val="white"/>
                  </a:solidFill>
                  <a:latin typeface="Calibri" panose="020F0502020204030204" pitchFamily="34" charset="0"/>
                  <a:cs typeface="Calibri" panose="020F0502020204030204" pitchFamily="34" charset="0"/>
                </a:rPr>
                <a:t>Welcome to Governance,</a:t>
              </a:r>
            </a:p>
            <a:p>
              <a:pPr defTabSz="1371600"/>
              <a:r>
                <a:rPr lang="en-GB" sz="1350" dirty="0">
                  <a:solidFill>
                    <a:prstClr val="white"/>
                  </a:solidFill>
                  <a:latin typeface="Calibri" panose="020F0502020204030204" pitchFamily="34" charset="0"/>
                  <a:cs typeface="Calibri" panose="020F0502020204030204" pitchFamily="34" charset="0"/>
                </a:rPr>
                <a:t>The Chair’s Handbook,</a:t>
              </a:r>
            </a:p>
            <a:p>
              <a:pPr defTabSz="1371600"/>
              <a:r>
                <a:rPr lang="en-GB" sz="1350" dirty="0">
                  <a:solidFill>
                    <a:prstClr val="white"/>
                  </a:solidFill>
                  <a:latin typeface="Calibri" panose="020F0502020204030204" pitchFamily="34" charset="0"/>
                  <a:cs typeface="Calibri" panose="020F0502020204030204" pitchFamily="34" charset="0"/>
                </a:rPr>
                <a:t>Welcome to a Multi </a:t>
              </a:r>
            </a:p>
            <a:p>
              <a:pPr defTabSz="1371600"/>
              <a:r>
                <a:rPr lang="en-GB" sz="1350" dirty="0">
                  <a:solidFill>
                    <a:prstClr val="white"/>
                  </a:solidFill>
                  <a:latin typeface="Calibri" panose="020F0502020204030204" pitchFamily="34" charset="0"/>
                  <a:cs typeface="Calibri" panose="020F0502020204030204" pitchFamily="34" charset="0"/>
                </a:rPr>
                <a:t>Academy Trust. </a:t>
              </a:r>
            </a:p>
            <a:p>
              <a:pPr defTabSz="1371600"/>
              <a:endParaRPr lang="en-GB" sz="1350" dirty="0">
                <a:solidFill>
                  <a:prstClr val="white"/>
                </a:solidFill>
                <a:latin typeface="Calibri" panose="020F0502020204030204" pitchFamily="34" charset="0"/>
                <a:cs typeface="Calibri" panose="020F0502020204030204" pitchFamily="34" charset="0"/>
              </a:endParaRPr>
            </a:p>
          </p:txBody>
        </p:sp>
        <p:cxnSp>
          <p:nvCxnSpPr>
            <p:cNvPr id="144" name="Straight Connector 143">
              <a:extLst>
                <a:ext uri="{FF2B5EF4-FFF2-40B4-BE49-F238E27FC236}">
                  <a16:creationId xmlns:a16="http://schemas.microsoft.com/office/drawing/2014/main" id="{BC153917-AE66-D24A-B8F5-D40581C17BD2}"/>
                </a:ext>
              </a:extLst>
            </p:cNvPr>
            <p:cNvCxnSpPr>
              <a:cxnSpLocks/>
            </p:cNvCxnSpPr>
            <p:nvPr/>
          </p:nvCxnSpPr>
          <p:spPr>
            <a:xfrm>
              <a:off x="2360030" y="2775860"/>
              <a:ext cx="1191038" cy="0"/>
            </a:xfrm>
            <a:prstGeom prst="line">
              <a:avLst/>
            </a:prstGeom>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9126D5FB-5220-4546-A1E8-CFD8835B5196}"/>
                </a:ext>
              </a:extLst>
            </p:cNvPr>
            <p:cNvSpPr txBox="1"/>
            <p:nvPr/>
          </p:nvSpPr>
          <p:spPr>
            <a:xfrm>
              <a:off x="2360030" y="2415497"/>
              <a:ext cx="1368152" cy="307777"/>
            </a:xfrm>
            <a:prstGeom prst="rect">
              <a:avLst/>
            </a:prstGeom>
            <a:noFill/>
          </p:spPr>
          <p:txBody>
            <a:bodyPr wrap="square" lIns="0" tIns="0" rIns="0" bIns="0" rtlCol="0">
              <a:spAutoFit/>
            </a:bodyPr>
            <a:lstStyle/>
            <a:p>
              <a:pPr defTabSz="1371600"/>
              <a:r>
                <a:rPr lang="en-GB" sz="1500" b="1" dirty="0">
                  <a:solidFill>
                    <a:prstClr val="white"/>
                  </a:solidFill>
                  <a:latin typeface="Calibri" panose="020F0502020204030204" pitchFamily="34" charset="0"/>
                  <a:cs typeface="Calibri" panose="020F0502020204030204" pitchFamily="34" charset="0"/>
                </a:rPr>
                <a:t>Sector-leading </a:t>
              </a:r>
            </a:p>
            <a:p>
              <a:pPr defTabSz="1371600"/>
              <a:r>
                <a:rPr lang="en-GB" sz="1500" b="1" dirty="0">
                  <a:solidFill>
                    <a:prstClr val="white"/>
                  </a:solidFill>
                  <a:latin typeface="Calibri" panose="020F0502020204030204" pitchFamily="34" charset="0"/>
                  <a:cs typeface="Calibri" panose="020F0502020204030204" pitchFamily="34" charset="0"/>
                </a:rPr>
                <a:t>induction guides</a:t>
              </a:r>
            </a:p>
          </p:txBody>
        </p:sp>
      </p:grpSp>
      <p:grpSp>
        <p:nvGrpSpPr>
          <p:cNvPr id="176" name="Group 175">
            <a:extLst>
              <a:ext uri="{FF2B5EF4-FFF2-40B4-BE49-F238E27FC236}">
                <a16:creationId xmlns:a16="http://schemas.microsoft.com/office/drawing/2014/main" id="{4AAC888F-4E6E-CE4A-86BB-4C3D8E5C7EDC}"/>
              </a:ext>
              <a:ext uri="{C183D7F6-B498-43B3-948B-1728B52AA6E4}">
                <adec:decorative xmlns:adec="http://schemas.microsoft.com/office/drawing/2017/decorative" val="1"/>
              </a:ext>
            </a:extLst>
          </p:cNvPr>
          <p:cNvGrpSpPr/>
          <p:nvPr/>
        </p:nvGrpSpPr>
        <p:grpSpPr>
          <a:xfrm>
            <a:off x="12754041" y="6975517"/>
            <a:ext cx="1952376" cy="1953236"/>
            <a:chOff x="6974771" y="4905375"/>
            <a:chExt cx="1301584" cy="1302157"/>
          </a:xfrm>
        </p:grpSpPr>
        <p:sp>
          <p:nvSpPr>
            <p:cNvPr id="177" name="TextBox 176">
              <a:extLst>
                <a:ext uri="{FF2B5EF4-FFF2-40B4-BE49-F238E27FC236}">
                  <a16:creationId xmlns:a16="http://schemas.microsoft.com/office/drawing/2014/main" id="{5BEB1783-7F06-8D4E-9D99-991BE1A4F567}"/>
                </a:ext>
              </a:extLst>
            </p:cNvPr>
            <p:cNvSpPr txBox="1"/>
            <p:nvPr/>
          </p:nvSpPr>
          <p:spPr>
            <a:xfrm>
              <a:off x="6979044" y="4905375"/>
              <a:ext cx="1297311" cy="307777"/>
            </a:xfrm>
            <a:prstGeom prst="rect">
              <a:avLst/>
            </a:prstGeom>
            <a:noFill/>
          </p:spPr>
          <p:txBody>
            <a:bodyPr wrap="square" lIns="0" tIns="0" rIns="0" bIns="0" rtlCol="0">
              <a:spAutoFit/>
            </a:bodyPr>
            <a:lstStyle/>
            <a:p>
              <a:pPr defTabSz="1371600"/>
              <a:r>
                <a:rPr lang="en-GB" sz="1500" b="1">
                  <a:solidFill>
                    <a:prstClr val="white"/>
                  </a:solidFill>
                  <a:latin typeface="Calibri" panose="020F0502020204030204" pitchFamily="34" charset="0"/>
                  <a:cs typeface="Calibri" panose="020F0502020204030204" pitchFamily="34" charset="0"/>
                </a:rPr>
                <a:t>Development programmes</a:t>
              </a:r>
            </a:p>
          </p:txBody>
        </p:sp>
        <p:sp>
          <p:nvSpPr>
            <p:cNvPr id="178" name="TextBox 177">
              <a:extLst>
                <a:ext uri="{FF2B5EF4-FFF2-40B4-BE49-F238E27FC236}">
                  <a16:creationId xmlns:a16="http://schemas.microsoft.com/office/drawing/2014/main" id="{6F42E351-D989-5C49-806B-8651E3042CA3}"/>
                </a:ext>
              </a:extLst>
            </p:cNvPr>
            <p:cNvSpPr txBox="1"/>
            <p:nvPr/>
          </p:nvSpPr>
          <p:spPr>
            <a:xfrm>
              <a:off x="6979044" y="5376535"/>
              <a:ext cx="1233464" cy="830997"/>
            </a:xfrm>
            <a:prstGeom prst="rect">
              <a:avLst/>
            </a:prstGeom>
            <a:noFill/>
          </p:spPr>
          <p:txBody>
            <a:bodyPr wrap="square" lIns="0" tIns="0" rIns="0" bIns="0" rtlCol="0">
              <a:spAutoFit/>
            </a:bodyPr>
            <a:lstStyle/>
            <a:p>
              <a:pPr defTabSz="1371600"/>
              <a:r>
                <a:rPr lang="en-GB" sz="1350" dirty="0">
                  <a:solidFill>
                    <a:prstClr val="white"/>
                  </a:solidFill>
                  <a:latin typeface="Calibri" panose="020F0502020204030204" pitchFamily="34" charset="0"/>
                  <a:cs typeface="Calibri" panose="020F0502020204030204" pitchFamily="34" charset="0"/>
                </a:rPr>
                <a:t>For chairs and governance professionals to lead and support your governing board to have real impact on your school or trust’s improvement.</a:t>
              </a:r>
            </a:p>
          </p:txBody>
        </p:sp>
        <p:cxnSp>
          <p:nvCxnSpPr>
            <p:cNvPr id="179" name="Straight Connector 178">
              <a:extLst>
                <a:ext uri="{FF2B5EF4-FFF2-40B4-BE49-F238E27FC236}">
                  <a16:creationId xmlns:a16="http://schemas.microsoft.com/office/drawing/2014/main" id="{DBBC3237-F6B2-5444-96E2-E40742072076}"/>
                </a:ext>
              </a:extLst>
            </p:cNvPr>
            <p:cNvCxnSpPr>
              <a:cxnSpLocks/>
            </p:cNvCxnSpPr>
            <p:nvPr/>
          </p:nvCxnSpPr>
          <p:spPr>
            <a:xfrm>
              <a:off x="6974771" y="5280031"/>
              <a:ext cx="1246283"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B186D3BA-A872-8FDF-675D-C55EA59F2A66}"/>
              </a:ext>
              <a:ext uri="{C183D7F6-B498-43B3-948B-1728B52AA6E4}">
                <adec:decorative xmlns:adec="http://schemas.microsoft.com/office/drawing/2017/decorative" val="1"/>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93604" y="334609"/>
            <a:ext cx="3716294" cy="1497821"/>
          </a:xfrm>
          <a:prstGeom prst="rect">
            <a:avLst/>
          </a:prstGeom>
        </p:spPr>
      </p:pic>
      <p:sp>
        <p:nvSpPr>
          <p:cNvPr id="103" name="TextBox 102">
            <a:extLst>
              <a:ext uri="{FF2B5EF4-FFF2-40B4-BE49-F238E27FC236}">
                <a16:creationId xmlns:a16="http://schemas.microsoft.com/office/drawing/2014/main" id="{E3957B77-C796-03EB-93D7-2BDB95417E64}"/>
              </a:ext>
            </a:extLst>
          </p:cNvPr>
          <p:cNvSpPr txBox="1"/>
          <p:nvPr/>
        </p:nvSpPr>
        <p:spPr>
          <a:xfrm>
            <a:off x="1135118" y="9442440"/>
            <a:ext cx="2522483" cy="507831"/>
          </a:xfrm>
          <a:prstGeom prst="rect">
            <a:avLst/>
          </a:prstGeom>
          <a:noFill/>
        </p:spPr>
        <p:txBody>
          <a:bodyPr wrap="square">
            <a:spAutoFit/>
          </a:bodyPr>
          <a:lstStyle/>
          <a:p>
            <a:pPr defTabSz="1371600"/>
            <a:r>
              <a:rPr lang="en-GB" sz="2700" b="1" dirty="0">
                <a:solidFill>
                  <a:srgbClr val="297FD5">
                    <a:lumMod val="50000"/>
                  </a:srgbClr>
                </a:solidFill>
                <a:latin typeface="Calibri" panose="020F0502020204030204" pitchFamily="34" charset="0"/>
                <a:cs typeface="Calibri" panose="020F0502020204030204" pitchFamily="34" charset="0"/>
              </a:rPr>
              <a:t>0121 237 3780</a:t>
            </a:r>
          </a:p>
        </p:txBody>
      </p:sp>
      <p:sp>
        <p:nvSpPr>
          <p:cNvPr id="104" name="TextBox 103">
            <a:hlinkClick r:id="rId31"/>
            <a:extLst>
              <a:ext uri="{FF2B5EF4-FFF2-40B4-BE49-F238E27FC236}">
                <a16:creationId xmlns:a16="http://schemas.microsoft.com/office/drawing/2014/main" id="{DDE2F131-3B08-61A5-2079-4427ABA4E1C6}"/>
              </a:ext>
            </a:extLst>
          </p:cNvPr>
          <p:cNvSpPr txBox="1"/>
          <p:nvPr/>
        </p:nvSpPr>
        <p:spPr>
          <a:xfrm>
            <a:off x="14744338" y="9442440"/>
            <a:ext cx="2799290" cy="507831"/>
          </a:xfrm>
          <a:prstGeom prst="rect">
            <a:avLst/>
          </a:prstGeom>
          <a:noFill/>
        </p:spPr>
        <p:txBody>
          <a:bodyPr wrap="square">
            <a:spAutoFit/>
          </a:bodyPr>
          <a:lstStyle/>
          <a:p>
            <a:pPr defTabSz="1371600"/>
            <a:r>
              <a:rPr lang="en-GB" sz="2700" b="1" dirty="0" err="1">
                <a:solidFill>
                  <a:srgbClr val="297FD5">
                    <a:lumMod val="50000"/>
                  </a:srgbClr>
                </a:solidFill>
                <a:latin typeface="Calibri" panose="020F0502020204030204" pitchFamily="34" charset="0"/>
                <a:cs typeface="Calibri" panose="020F0502020204030204" pitchFamily="34" charset="0"/>
              </a:rPr>
              <a:t>www.nga.org.uk</a:t>
            </a:r>
            <a:endParaRPr lang="en-GB" sz="2700" b="1" dirty="0">
              <a:solidFill>
                <a:srgbClr val="297FD5">
                  <a:lumMod val="50000"/>
                </a:srgbClr>
              </a:solidFill>
              <a:latin typeface="Calibri" panose="020F0502020204030204" pitchFamily="34" charset="0"/>
              <a:cs typeface="Calibri" panose="020F0502020204030204" pitchFamily="34" charset="0"/>
            </a:endParaRPr>
          </a:p>
        </p:txBody>
      </p:sp>
      <p:pic>
        <p:nvPicPr>
          <p:cNvPr id="23" name="Picture 22">
            <a:hlinkClick r:id="rId32"/>
            <a:extLst>
              <a:ext uri="{FF2B5EF4-FFF2-40B4-BE49-F238E27FC236}">
                <a16:creationId xmlns:a16="http://schemas.microsoft.com/office/drawing/2014/main" id="{763E5EFC-30F0-42AB-FDB6-D09CFCD7C6B3}"/>
              </a:ext>
              <a:ext uri="{C183D7F6-B498-43B3-948B-1728B52AA6E4}">
                <adec:decorative xmlns:adec="http://schemas.microsoft.com/office/drawing/2017/decorative" val="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919556" y="9401541"/>
            <a:ext cx="590550" cy="609600"/>
          </a:xfrm>
          <a:prstGeom prst="rect">
            <a:avLst/>
          </a:prstGeom>
        </p:spPr>
      </p:pic>
      <p:pic>
        <p:nvPicPr>
          <p:cNvPr id="180" name="Picture 179">
            <a:hlinkClick r:id="rId34"/>
            <a:extLst>
              <a:ext uri="{FF2B5EF4-FFF2-40B4-BE49-F238E27FC236}">
                <a16:creationId xmlns:a16="http://schemas.microsoft.com/office/drawing/2014/main" id="{D64EA597-3719-1BBB-EE6D-6596D62604FF}"/>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rcRect/>
          <a:stretch/>
        </p:blipFill>
        <p:spPr>
          <a:xfrm>
            <a:off x="8588184" y="9401541"/>
            <a:ext cx="571500" cy="609600"/>
          </a:xfrm>
          <a:prstGeom prst="rect">
            <a:avLst/>
          </a:prstGeom>
        </p:spPr>
      </p:pic>
      <p:pic>
        <p:nvPicPr>
          <p:cNvPr id="181" name="Picture 180">
            <a:extLst>
              <a:ext uri="{FF2B5EF4-FFF2-40B4-BE49-F238E27FC236}">
                <a16:creationId xmlns:a16="http://schemas.microsoft.com/office/drawing/2014/main" id="{2154386E-F8E0-0B9D-1D19-91B47356A931}"/>
              </a:ext>
              <a:ext uri="{C183D7F6-B498-43B3-948B-1728B52AA6E4}">
                <adec:decorative xmlns:adec="http://schemas.microsoft.com/office/drawing/2017/decorative" val="1"/>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9237881" y="9411065"/>
            <a:ext cx="604049" cy="604049"/>
          </a:xfrm>
          <a:prstGeom prst="rect">
            <a:avLst/>
          </a:prstGeom>
        </p:spPr>
      </p:pic>
      <p:pic>
        <p:nvPicPr>
          <p:cNvPr id="182" name="Picture 181">
            <a:hlinkClick r:id="rId37"/>
            <a:extLst>
              <a:ext uri="{FF2B5EF4-FFF2-40B4-BE49-F238E27FC236}">
                <a16:creationId xmlns:a16="http://schemas.microsoft.com/office/drawing/2014/main" id="{CD88F67F-465D-CFE4-74D8-06ABDB798660}"/>
              </a:ext>
              <a:ext uri="{C183D7F6-B498-43B3-948B-1728B52AA6E4}">
                <adec:decorative xmlns:adec="http://schemas.microsoft.com/office/drawing/2017/decorative" val="1"/>
              </a:ext>
            </a:extLst>
          </p:cNvPr>
          <p:cNvPicPr>
            <a:picLocks noChangeAspect="1"/>
          </p:cNvPicPr>
          <p:nvPr/>
        </p:nvPicPr>
        <p:blipFill>
          <a:blip r:embed="rId38">
            <a:extLst>
              <a:ext uri="{28A0092B-C50C-407E-A947-70E740481C1C}">
                <a14:useLocalDpi xmlns:a14="http://schemas.microsoft.com/office/drawing/2010/main" val="0"/>
              </a:ext>
            </a:extLst>
          </a:blip>
          <a:srcRect/>
          <a:stretch/>
        </p:blipFill>
        <p:spPr>
          <a:xfrm>
            <a:off x="9840599" y="9420418"/>
            <a:ext cx="604877" cy="567071"/>
          </a:xfrm>
          <a:prstGeom prst="rect">
            <a:avLst/>
          </a:prstGeom>
        </p:spPr>
      </p:pic>
      <p:pic>
        <p:nvPicPr>
          <p:cNvPr id="92" name="Picture 91">
            <a:extLst>
              <a:ext uri="{FF2B5EF4-FFF2-40B4-BE49-F238E27FC236}">
                <a16:creationId xmlns:a16="http://schemas.microsoft.com/office/drawing/2014/main" id="{67E7DDB7-5382-3AC9-1D2B-8F523B1C4318}"/>
              </a:ext>
              <a:ext uri="{C183D7F6-B498-43B3-948B-1728B52AA6E4}">
                <adec:decorative xmlns:adec="http://schemas.microsoft.com/office/drawing/2017/decorative" val="1"/>
              </a:ext>
            </a:extLst>
          </p:cNvPr>
          <p:cNvPicPr>
            <a:picLocks noChangeAspect="1"/>
          </p:cNvPicPr>
          <p:nvPr/>
        </p:nvPicPr>
        <p:blipFill>
          <a:blip r:embed="rId39">
            <a:extLst>
              <a:ext uri="{28A0092B-C50C-407E-A947-70E740481C1C}">
                <a14:useLocalDpi xmlns:a14="http://schemas.microsoft.com/office/drawing/2010/main" val="0"/>
              </a:ext>
            </a:extLst>
          </a:blip>
          <a:srcRect/>
          <a:stretch/>
        </p:blipFill>
        <p:spPr>
          <a:xfrm>
            <a:off x="4762070" y="799485"/>
            <a:ext cx="12532328" cy="723651"/>
          </a:xfrm>
          <a:prstGeom prst="rect">
            <a:avLst/>
          </a:prstGeom>
        </p:spPr>
      </p:pic>
    </p:spTree>
    <p:extLst>
      <p:ext uri="{BB962C8B-B14F-4D97-AF65-F5344CB8AC3E}">
        <p14:creationId xmlns:p14="http://schemas.microsoft.com/office/powerpoint/2010/main" val="213629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01B37-3C2E-486D-A07D-89C7146766F3}"/>
              </a:ext>
            </a:extLst>
          </p:cNvPr>
          <p:cNvSpPr>
            <a:spLocks noGrp="1"/>
          </p:cNvSpPr>
          <p:nvPr>
            <p:ph type="title"/>
          </p:nvPr>
        </p:nvSpPr>
        <p:spPr/>
        <p:txBody>
          <a:bodyPr/>
          <a:lstStyle/>
          <a:p>
            <a:r>
              <a:rPr lang="en-US" b="1" dirty="0"/>
              <a:t>What is governance?</a:t>
            </a:r>
            <a:endParaRPr lang="en-GB" dirty="0"/>
          </a:p>
        </p:txBody>
      </p:sp>
      <p:sp>
        <p:nvSpPr>
          <p:cNvPr id="4" name="Content Placeholder 6">
            <a:extLst>
              <a:ext uri="{FF2B5EF4-FFF2-40B4-BE49-F238E27FC236}">
                <a16:creationId xmlns:a16="http://schemas.microsoft.com/office/drawing/2014/main" id="{A72B002E-24D5-417A-A05B-71F914859B7D}"/>
              </a:ext>
            </a:extLst>
          </p:cNvPr>
          <p:cNvSpPr>
            <a:spLocks noGrp="1"/>
          </p:cNvSpPr>
          <p:nvPr>
            <p:ph idx="1"/>
          </p:nvPr>
        </p:nvSpPr>
        <p:spPr>
          <a:xfrm>
            <a:off x="914400" y="1795463"/>
            <a:ext cx="16459200" cy="7291388"/>
          </a:xfrm>
        </p:spPr>
        <p:txBody>
          <a:bodyPr/>
          <a:lstStyle/>
          <a:p>
            <a:pPr marL="0" indent="0">
              <a:buClr>
                <a:srgbClr val="4F81BD"/>
              </a:buClr>
              <a:buNone/>
              <a:defRPr/>
            </a:pPr>
            <a:endParaRPr lang="en-GB" sz="4200" dirty="0">
              <a:solidFill>
                <a:srgbClr val="4F81BD">
                  <a:lumMod val="75000"/>
                </a:srgbClr>
              </a:solidFill>
              <a:latin typeface="Arial"/>
              <a:cs typeface="+mn-cs"/>
            </a:endParaRPr>
          </a:p>
          <a:p>
            <a:pPr marL="0" indent="0" algn="ctr">
              <a:lnSpc>
                <a:spcPct val="150000"/>
              </a:lnSpc>
              <a:buClr>
                <a:srgbClr val="4F81BD"/>
              </a:buClr>
              <a:buNone/>
              <a:defRPr/>
            </a:pPr>
            <a:r>
              <a:rPr lang="en-GB" sz="4800" b="1" dirty="0">
                <a:solidFill>
                  <a:srgbClr val="4F81BD">
                    <a:lumMod val="75000"/>
                  </a:srgbClr>
                </a:solidFill>
              </a:rPr>
              <a:t>Governance determines who has the power, </a:t>
            </a:r>
          </a:p>
          <a:p>
            <a:pPr marL="0" indent="0" algn="ctr">
              <a:lnSpc>
                <a:spcPct val="150000"/>
              </a:lnSpc>
              <a:buClr>
                <a:srgbClr val="4F81BD"/>
              </a:buClr>
              <a:buNone/>
              <a:defRPr/>
            </a:pPr>
            <a:r>
              <a:rPr lang="en-GB" sz="4800" b="1" dirty="0">
                <a:solidFill>
                  <a:srgbClr val="4F81BD">
                    <a:lumMod val="75000"/>
                  </a:srgbClr>
                </a:solidFill>
              </a:rPr>
              <a:t>who makes the decisions, </a:t>
            </a:r>
          </a:p>
          <a:p>
            <a:pPr marL="0" indent="0" algn="ctr">
              <a:lnSpc>
                <a:spcPct val="150000"/>
              </a:lnSpc>
              <a:buClr>
                <a:srgbClr val="4F81BD"/>
              </a:buClr>
              <a:buNone/>
              <a:defRPr/>
            </a:pPr>
            <a:r>
              <a:rPr lang="en-GB" sz="4800" b="1" dirty="0">
                <a:solidFill>
                  <a:srgbClr val="4F81BD">
                    <a:lumMod val="75000"/>
                  </a:srgbClr>
                </a:solidFill>
              </a:rPr>
              <a:t>how other players make their voice heard and </a:t>
            </a:r>
          </a:p>
          <a:p>
            <a:pPr marL="0" indent="0" algn="ctr">
              <a:lnSpc>
                <a:spcPct val="150000"/>
              </a:lnSpc>
              <a:buClr>
                <a:srgbClr val="4F81BD"/>
              </a:buClr>
              <a:buNone/>
              <a:defRPr/>
            </a:pPr>
            <a:r>
              <a:rPr lang="en-GB" sz="4800" b="1" dirty="0">
                <a:solidFill>
                  <a:srgbClr val="4F81BD">
                    <a:lumMod val="75000"/>
                  </a:srgbClr>
                </a:solidFill>
              </a:rPr>
              <a:t>how account is rendered</a:t>
            </a:r>
          </a:p>
          <a:p>
            <a:pPr marL="0" indent="0">
              <a:buClr>
                <a:srgbClr val="4F81BD"/>
              </a:buClr>
              <a:buNone/>
              <a:defRPr/>
            </a:pPr>
            <a:endParaRPr lang="en-GB" sz="4200" dirty="0">
              <a:solidFill>
                <a:srgbClr val="4F81BD">
                  <a:lumMod val="75000"/>
                </a:srgbClr>
              </a:solidFill>
            </a:endParaRPr>
          </a:p>
          <a:p>
            <a:pPr marL="5314950" lvl="8" indent="0" algn="r">
              <a:buNone/>
              <a:defRPr/>
            </a:pPr>
            <a:r>
              <a:rPr lang="en-GB" sz="4200" dirty="0">
                <a:solidFill>
                  <a:srgbClr val="4F81BD">
                    <a:lumMod val="75000"/>
                  </a:srgbClr>
                </a:solidFill>
                <a:latin typeface="Calibri" panose="020F0502020204030204" pitchFamily="34" charset="0"/>
                <a:cs typeface="Calibri" panose="020F0502020204030204" pitchFamily="34" charset="0"/>
              </a:rPr>
              <a:t>Institute on Governance, Canada</a:t>
            </a:r>
          </a:p>
          <a:p>
            <a:endParaRPr lang="en-GB" dirty="0"/>
          </a:p>
        </p:txBody>
      </p:sp>
    </p:spTree>
    <p:extLst>
      <p:ext uri="{BB962C8B-B14F-4D97-AF65-F5344CB8AC3E}">
        <p14:creationId xmlns:p14="http://schemas.microsoft.com/office/powerpoint/2010/main" val="287825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E3340D-04C8-4D07-A4C0-B5E761B86635}"/>
              </a:ext>
            </a:extLst>
          </p:cNvPr>
          <p:cNvSpPr txBox="1"/>
          <p:nvPr/>
        </p:nvSpPr>
        <p:spPr>
          <a:xfrm>
            <a:off x="3663992" y="8859263"/>
            <a:ext cx="10960014" cy="738664"/>
          </a:xfrm>
          <a:prstGeom prst="rect">
            <a:avLst/>
          </a:prstGeom>
          <a:noFill/>
        </p:spPr>
        <p:txBody>
          <a:bodyPr wrap="square">
            <a:spAutoFit/>
          </a:bodyPr>
          <a:lstStyle/>
          <a:p>
            <a:pPr defTabSz="1371600"/>
            <a:r>
              <a:rPr lang="en-GB" sz="4200">
                <a:solidFill>
                  <a:srgbClr val="4F81BD">
                    <a:lumMod val="75000"/>
                  </a:srgbClr>
                </a:solidFill>
                <a:latin typeface="Calibri" panose="020F0502020204030204" pitchFamily="34" charset="0"/>
                <a:cs typeface="Calibri" panose="020F0502020204030204" pitchFamily="34" charset="0"/>
                <a:hlinkClick r:id="rId2"/>
              </a:rPr>
              <a:t>nga.org.uk/Knowledge-Centre/Good-governance</a:t>
            </a:r>
            <a:r>
              <a:rPr lang="en-GB" sz="4200">
                <a:solidFill>
                  <a:srgbClr val="4F81BD">
                    <a:lumMod val="75000"/>
                  </a:srgbClr>
                </a:solidFill>
                <a:latin typeface="Calibri" panose="020F0502020204030204" pitchFamily="34" charset="0"/>
                <a:cs typeface="Calibri" panose="020F0502020204030204" pitchFamily="34" charset="0"/>
              </a:rPr>
              <a:t> </a:t>
            </a:r>
            <a:endParaRPr lang="en-GB" sz="4200">
              <a:solidFill>
                <a:prstClr val="black"/>
              </a:solidFill>
              <a:latin typeface="Calibri" panose="020F0502020204030204" pitchFamily="34" charset="0"/>
              <a:cs typeface="Calibri" panose="020F0502020204030204" pitchFamily="34" charset="0"/>
            </a:endParaRPr>
          </a:p>
        </p:txBody>
      </p:sp>
      <p:pic>
        <p:nvPicPr>
          <p:cNvPr id="11" name="Content Placeholder 3">
            <a:extLst>
              <a:ext uri="{FF2B5EF4-FFF2-40B4-BE49-F238E27FC236}">
                <a16:creationId xmlns:a16="http://schemas.microsoft.com/office/drawing/2014/main" id="{7CF59F61-F301-47E0-ADC7-4E932F80140F}"/>
              </a:ext>
            </a:extLst>
          </p:cNvPr>
          <p:cNvPicPr>
            <a:picLocks noChangeAspect="1"/>
          </p:cNvPicPr>
          <p:nvPr/>
        </p:nvPicPr>
        <p:blipFill>
          <a:blip r:embed="rId3"/>
          <a:stretch>
            <a:fillRect/>
          </a:stretch>
        </p:blipFill>
        <p:spPr>
          <a:xfrm>
            <a:off x="2232887" y="642908"/>
            <a:ext cx="13822226" cy="7763595"/>
          </a:xfrm>
          <a:prstGeom prst="rect">
            <a:avLst/>
          </a:prstGeom>
        </p:spPr>
      </p:pic>
    </p:spTree>
    <p:extLst>
      <p:ext uri="{BB962C8B-B14F-4D97-AF65-F5344CB8AC3E}">
        <p14:creationId xmlns:p14="http://schemas.microsoft.com/office/powerpoint/2010/main" val="108040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94326" y="1922157"/>
            <a:ext cx="7336143" cy="7336143"/>
          </a:xfrm>
          <a:prstGeom prst="rect">
            <a:avLst/>
          </a:prstGeom>
        </p:spPr>
      </p:pic>
      <p:sp>
        <p:nvSpPr>
          <p:cNvPr id="3" name="TextBox 3"/>
          <p:cNvSpPr txBox="1"/>
          <p:nvPr/>
        </p:nvSpPr>
        <p:spPr>
          <a:xfrm>
            <a:off x="1028700" y="674018"/>
            <a:ext cx="14972417" cy="811530"/>
          </a:xfrm>
          <a:prstGeom prst="rect">
            <a:avLst/>
          </a:prstGeom>
        </p:spPr>
        <p:txBody>
          <a:bodyPr lIns="0" tIns="0" rIns="0" bIns="0" rtlCol="0" anchor="t">
            <a:spAutoFit/>
          </a:bodyPr>
          <a:lstStyle/>
          <a:p>
            <a:pPr algn="ctr">
              <a:lnSpc>
                <a:spcPts val="6719"/>
              </a:lnSpc>
            </a:pPr>
            <a:r>
              <a:rPr lang="en-US" sz="4800">
                <a:solidFill>
                  <a:srgbClr val="000000"/>
                </a:solidFill>
                <a:latin typeface="Canva Sans Bold"/>
              </a:rPr>
              <a:t>Please use the QR code to register for slido</a:t>
            </a:r>
          </a:p>
        </p:txBody>
      </p:sp>
      <p:sp>
        <p:nvSpPr>
          <p:cNvPr id="4" name="TextBox 4"/>
          <p:cNvSpPr txBox="1"/>
          <p:nvPr/>
        </p:nvSpPr>
        <p:spPr>
          <a:xfrm>
            <a:off x="9310150" y="3454331"/>
            <a:ext cx="7034411" cy="4549260"/>
          </a:xfrm>
          <a:prstGeom prst="rect">
            <a:avLst/>
          </a:prstGeom>
        </p:spPr>
        <p:txBody>
          <a:bodyPr lIns="0" tIns="0" rIns="0" bIns="0" rtlCol="0" anchor="t">
            <a:spAutoFit/>
          </a:bodyPr>
          <a:lstStyle/>
          <a:p>
            <a:pPr algn="ctr">
              <a:lnSpc>
                <a:spcPts val="7270"/>
              </a:lnSpc>
            </a:pPr>
            <a:r>
              <a:rPr lang="en-US" sz="5193">
                <a:solidFill>
                  <a:srgbClr val="000000"/>
                </a:solidFill>
                <a:latin typeface="Canva Sans Bold"/>
              </a:rPr>
              <a:t>By doing this you can ask questions , respond to polls and talk with fellow attendees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59126" y="1832567"/>
            <a:ext cx="7721229" cy="6792643"/>
          </a:xfrm>
          <a:prstGeom prst="rect">
            <a:avLst/>
          </a:prstGeom>
        </p:spPr>
        <p:txBody>
          <a:bodyPr vert="horz" wrap="square" lIns="0" tIns="17159" rIns="0" bIns="0" rtlCol="0">
            <a:spAutoFit/>
          </a:bodyPr>
          <a:lstStyle/>
          <a:p>
            <a:pPr marL="22878" marR="295139" defTabSz="1647290">
              <a:lnSpc>
                <a:spcPct val="105000"/>
              </a:lnSpc>
              <a:spcBef>
                <a:spcPts val="135"/>
              </a:spcBef>
              <a:spcAft>
                <a:spcPts val="450"/>
              </a:spcAft>
              <a:buClr>
                <a:srgbClr val="515356"/>
              </a:buClr>
              <a:buSzPct val="94117"/>
              <a:tabLst>
                <a:tab pos="347760" algn="l"/>
              </a:tabLst>
            </a:pPr>
            <a:r>
              <a:rPr lang="en-US" sz="3000" spc="-9" dirty="0">
                <a:solidFill>
                  <a:prstClr val="black"/>
                </a:solidFill>
                <a:latin typeface="Calibri" panose="020F0502020204030204" pitchFamily="34" charset="0"/>
                <a:ea typeface="Tahoma" panose="020B0604030504040204" pitchFamily="34" charset="0"/>
                <a:cs typeface="Calibri" panose="020F0502020204030204" pitchFamily="34" charset="0"/>
              </a:rPr>
              <a:t>The Nolan Principles of Public Life:</a:t>
            </a:r>
            <a:endParaRPr lang="en-US" sz="3000" i="1" spc="-261" dirty="0">
              <a:solidFill>
                <a:srgbClr val="009444"/>
              </a:solidFill>
              <a:latin typeface="Calibri" panose="020F0502020204030204" pitchFamily="34" charset="0"/>
              <a:ea typeface="Tahoma" panose="020B0604030504040204" pitchFamily="34" charset="0"/>
              <a:cs typeface="Calibri" panose="020F0502020204030204" pitchFamily="34" charset="0"/>
            </a:endParaRPr>
          </a:p>
          <a:p>
            <a:pPr marL="346617" marR="295139" indent="-323739" defTabSz="1647290">
              <a:lnSpc>
                <a:spcPct val="105000"/>
              </a:lnSpc>
              <a:spcBef>
                <a:spcPts val="135"/>
              </a:spcBef>
              <a:spcAft>
                <a:spcPts val="450"/>
              </a:spcAft>
              <a:buClr>
                <a:srgbClr val="515356"/>
              </a:buClr>
              <a:buSzPct val="94117"/>
              <a:buFont typeface="Arial"/>
              <a:buAutoNum type="arabicPeriod"/>
              <a:tabLst>
                <a:tab pos="347760" algn="l"/>
              </a:tabLst>
            </a:pPr>
            <a:r>
              <a:rPr lang="en-US" sz="4800" i="1" spc="-261" dirty="0">
                <a:solidFill>
                  <a:srgbClr val="009444"/>
                </a:solidFill>
                <a:latin typeface="Calibri" panose="020F0502020204030204" pitchFamily="34" charset="0"/>
                <a:ea typeface="Tahoma" panose="020B0604030504040204" pitchFamily="34" charset="0"/>
                <a:cs typeface="Calibri" panose="020F0502020204030204" pitchFamily="34" charset="0"/>
              </a:rPr>
              <a:t>Selflessness </a:t>
            </a:r>
            <a:endParaRPr lang="en-US" sz="4800" b="1" spc="-72" dirty="0">
              <a:solidFill>
                <a:srgbClr val="8DC63F"/>
              </a:solidFill>
              <a:latin typeface="Calibri" panose="020F0502020204030204" pitchFamily="34" charset="0"/>
              <a:ea typeface="Tahoma" panose="020B0604030504040204" pitchFamily="34" charset="0"/>
              <a:cs typeface="Calibri" panose="020F0502020204030204" pitchFamily="34" charset="0"/>
            </a:endParaRPr>
          </a:p>
          <a:p>
            <a:pPr marL="346617" marR="295139" indent="-323739" defTabSz="1647290">
              <a:lnSpc>
                <a:spcPct val="105000"/>
              </a:lnSpc>
              <a:spcBef>
                <a:spcPts val="135"/>
              </a:spcBef>
              <a:spcAft>
                <a:spcPts val="450"/>
              </a:spcAft>
              <a:buClr>
                <a:srgbClr val="515356"/>
              </a:buClr>
              <a:buSzPct val="94117"/>
              <a:buFont typeface="Arial"/>
              <a:buAutoNum type="arabicPeriod"/>
              <a:tabLst>
                <a:tab pos="347760" algn="l"/>
              </a:tabLst>
            </a:pPr>
            <a:r>
              <a:rPr lang="en-US" sz="4800" i="1" spc="-252" dirty="0">
                <a:solidFill>
                  <a:srgbClr val="009444"/>
                </a:solidFill>
                <a:latin typeface="Calibri" panose="020F0502020204030204" pitchFamily="34" charset="0"/>
                <a:ea typeface="Tahoma" panose="020B0604030504040204" pitchFamily="34" charset="0"/>
                <a:cs typeface="Calibri" panose="020F0502020204030204" pitchFamily="34" charset="0"/>
              </a:rPr>
              <a:t>Integrity </a:t>
            </a:r>
            <a:endParaRPr lang="en-US" sz="4800" b="1" spc="-72" dirty="0">
              <a:solidFill>
                <a:srgbClr val="8DC63F"/>
              </a:solidFill>
              <a:latin typeface="Calibri" panose="020F0502020204030204" pitchFamily="34" charset="0"/>
              <a:ea typeface="Tahoma" panose="020B0604030504040204" pitchFamily="34" charset="0"/>
              <a:cs typeface="Calibri" panose="020F0502020204030204" pitchFamily="34" charset="0"/>
            </a:endParaRPr>
          </a:p>
          <a:p>
            <a:pPr marL="346617" marR="295139" indent="-323739" defTabSz="1647290">
              <a:lnSpc>
                <a:spcPct val="105000"/>
              </a:lnSpc>
              <a:spcBef>
                <a:spcPts val="135"/>
              </a:spcBef>
              <a:spcAft>
                <a:spcPts val="450"/>
              </a:spcAft>
              <a:buClr>
                <a:srgbClr val="515356"/>
              </a:buClr>
              <a:buSzPct val="94117"/>
              <a:buFont typeface="Arial"/>
              <a:buAutoNum type="arabicPeriod"/>
              <a:tabLst>
                <a:tab pos="347760" algn="l"/>
              </a:tabLst>
            </a:pPr>
            <a:r>
              <a:rPr lang="en-US" sz="4800" i="1" spc="-243" dirty="0">
                <a:solidFill>
                  <a:srgbClr val="009444"/>
                </a:solidFill>
                <a:latin typeface="Calibri" panose="020F0502020204030204" pitchFamily="34" charset="0"/>
                <a:ea typeface="Tahoma" panose="020B0604030504040204" pitchFamily="34" charset="0"/>
                <a:cs typeface="Calibri" panose="020F0502020204030204" pitchFamily="34" charset="0"/>
              </a:rPr>
              <a:t>Objectivity</a:t>
            </a:r>
            <a:r>
              <a:rPr lang="en-US" sz="4800" b="1" spc="-72" dirty="0">
                <a:solidFill>
                  <a:srgbClr val="8DC63F"/>
                </a:solidFill>
                <a:latin typeface="Calibri" panose="020F0502020204030204" pitchFamily="34" charset="0"/>
                <a:ea typeface="Tahoma" panose="020B0604030504040204" pitchFamily="34" charset="0"/>
                <a:cs typeface="Calibri" panose="020F0502020204030204" pitchFamily="34" charset="0"/>
              </a:rPr>
              <a:t> </a:t>
            </a:r>
          </a:p>
          <a:p>
            <a:pPr marL="346617" marR="295139" indent="-323739" defTabSz="1647290">
              <a:lnSpc>
                <a:spcPct val="105000"/>
              </a:lnSpc>
              <a:spcBef>
                <a:spcPts val="135"/>
              </a:spcBef>
              <a:spcAft>
                <a:spcPts val="450"/>
              </a:spcAft>
              <a:buClr>
                <a:srgbClr val="515356"/>
              </a:buClr>
              <a:buSzPct val="94117"/>
              <a:buFont typeface="Arial"/>
              <a:buAutoNum type="arabicPeriod"/>
              <a:tabLst>
                <a:tab pos="347760" algn="l"/>
              </a:tabLst>
            </a:pPr>
            <a:r>
              <a:rPr lang="en-US" sz="4800" i="1" spc="-252" dirty="0">
                <a:solidFill>
                  <a:srgbClr val="009444"/>
                </a:solidFill>
                <a:latin typeface="Calibri" panose="020F0502020204030204" pitchFamily="34" charset="0"/>
                <a:ea typeface="Tahoma" panose="020B0604030504040204" pitchFamily="34" charset="0"/>
                <a:cs typeface="Calibri" panose="020F0502020204030204" pitchFamily="34" charset="0"/>
              </a:rPr>
              <a:t>Accountability </a:t>
            </a:r>
            <a:endParaRPr lang="en-US" sz="4800" b="1" spc="-72" dirty="0">
              <a:solidFill>
                <a:srgbClr val="8DC63F"/>
              </a:solidFill>
              <a:latin typeface="Calibri" panose="020F0502020204030204" pitchFamily="34" charset="0"/>
              <a:ea typeface="Tahoma" panose="020B0604030504040204" pitchFamily="34" charset="0"/>
              <a:cs typeface="Calibri" panose="020F0502020204030204" pitchFamily="34" charset="0"/>
            </a:endParaRPr>
          </a:p>
          <a:p>
            <a:pPr marL="346617" marR="295139" indent="-323739" defTabSz="1647290">
              <a:lnSpc>
                <a:spcPct val="105000"/>
              </a:lnSpc>
              <a:spcBef>
                <a:spcPts val="135"/>
              </a:spcBef>
              <a:spcAft>
                <a:spcPts val="450"/>
              </a:spcAft>
              <a:buClr>
                <a:srgbClr val="515356"/>
              </a:buClr>
              <a:buSzPct val="94117"/>
              <a:buFont typeface="Arial"/>
              <a:buAutoNum type="arabicPeriod"/>
              <a:tabLst>
                <a:tab pos="347760" algn="l"/>
              </a:tabLst>
            </a:pPr>
            <a:r>
              <a:rPr lang="en-US" sz="4800" i="1" spc="-288" dirty="0">
                <a:solidFill>
                  <a:srgbClr val="009444"/>
                </a:solidFill>
                <a:latin typeface="Calibri" panose="020F0502020204030204" pitchFamily="34" charset="0"/>
                <a:ea typeface="Tahoma" panose="020B0604030504040204" pitchFamily="34" charset="0"/>
                <a:cs typeface="Calibri" panose="020F0502020204030204" pitchFamily="34" charset="0"/>
              </a:rPr>
              <a:t>Openness </a:t>
            </a:r>
            <a:endParaRPr lang="en-US" sz="4800" b="1" spc="-72" dirty="0">
              <a:solidFill>
                <a:srgbClr val="8DC63F"/>
              </a:solidFill>
              <a:latin typeface="Calibri" panose="020F0502020204030204" pitchFamily="34" charset="0"/>
              <a:ea typeface="Tahoma" panose="020B0604030504040204" pitchFamily="34" charset="0"/>
              <a:cs typeface="Calibri" panose="020F0502020204030204" pitchFamily="34" charset="0"/>
            </a:endParaRPr>
          </a:p>
          <a:p>
            <a:pPr marL="346617" marR="295139" indent="-323739" defTabSz="1647290">
              <a:lnSpc>
                <a:spcPct val="105000"/>
              </a:lnSpc>
              <a:spcBef>
                <a:spcPts val="135"/>
              </a:spcBef>
              <a:spcAft>
                <a:spcPts val="450"/>
              </a:spcAft>
              <a:buClr>
                <a:srgbClr val="515356"/>
              </a:buClr>
              <a:buSzPct val="94117"/>
              <a:buFont typeface="Arial"/>
              <a:buAutoNum type="arabicPeriod"/>
              <a:tabLst>
                <a:tab pos="347760" algn="l"/>
              </a:tabLst>
            </a:pPr>
            <a:r>
              <a:rPr lang="en-US" sz="4800" i="1" spc="-288" dirty="0">
                <a:solidFill>
                  <a:srgbClr val="009444"/>
                </a:solidFill>
                <a:latin typeface="Calibri" panose="020F0502020204030204" pitchFamily="34" charset="0"/>
                <a:ea typeface="Tahoma" panose="020B0604030504040204" pitchFamily="34" charset="0"/>
                <a:cs typeface="Calibri" panose="020F0502020204030204" pitchFamily="34" charset="0"/>
              </a:rPr>
              <a:t>Honesty </a:t>
            </a:r>
            <a:endParaRPr lang="en-US" sz="4800" b="1" spc="-72" dirty="0">
              <a:solidFill>
                <a:srgbClr val="8DC63F"/>
              </a:solidFill>
              <a:latin typeface="Calibri" panose="020F0502020204030204" pitchFamily="34" charset="0"/>
              <a:ea typeface="Tahoma" panose="020B0604030504040204" pitchFamily="34" charset="0"/>
              <a:cs typeface="Calibri" panose="020F0502020204030204" pitchFamily="34" charset="0"/>
            </a:endParaRPr>
          </a:p>
          <a:p>
            <a:pPr marL="346617" marR="295139" indent="-323739" defTabSz="1647290">
              <a:lnSpc>
                <a:spcPct val="105000"/>
              </a:lnSpc>
              <a:spcBef>
                <a:spcPts val="135"/>
              </a:spcBef>
              <a:spcAft>
                <a:spcPts val="450"/>
              </a:spcAft>
              <a:buClr>
                <a:srgbClr val="515356"/>
              </a:buClr>
              <a:buSzPct val="94117"/>
              <a:buFont typeface="Arial"/>
              <a:buAutoNum type="arabicPeriod"/>
              <a:tabLst>
                <a:tab pos="347760" algn="l"/>
              </a:tabLst>
            </a:pPr>
            <a:r>
              <a:rPr lang="en-US" sz="4800" i="1" spc="-261" dirty="0">
                <a:solidFill>
                  <a:srgbClr val="009444"/>
                </a:solidFill>
                <a:latin typeface="Calibri" panose="020F0502020204030204" pitchFamily="34" charset="0"/>
                <a:ea typeface="Tahoma" panose="020B0604030504040204" pitchFamily="34" charset="0"/>
                <a:cs typeface="Calibri" panose="020F0502020204030204" pitchFamily="34" charset="0"/>
              </a:rPr>
              <a:t>Leadership </a:t>
            </a:r>
            <a:endParaRPr lang="en-US" sz="4800" b="1" spc="-72" dirty="0">
              <a:solidFill>
                <a:srgbClr val="8DC63F"/>
              </a:solidFill>
              <a:latin typeface="Calibri" panose="020F0502020204030204" pitchFamily="34" charset="0"/>
              <a:ea typeface="Tahoma" panose="020B0604030504040204" pitchFamily="34" charset="0"/>
              <a:cs typeface="Calibri" panose="020F0502020204030204" pitchFamily="34" charset="0"/>
            </a:endParaRPr>
          </a:p>
          <a:p>
            <a:pPr marL="346617" marR="261966" indent="-323739" defTabSz="1647290">
              <a:lnSpc>
                <a:spcPct val="103499"/>
              </a:lnSpc>
              <a:spcBef>
                <a:spcPts val="90"/>
              </a:spcBef>
              <a:spcAft>
                <a:spcPts val="450"/>
              </a:spcAft>
              <a:buClr>
                <a:srgbClr val="515356"/>
              </a:buClr>
              <a:buSzPct val="94117"/>
              <a:buFont typeface="Arial"/>
              <a:buAutoNum type="arabicPeriod"/>
              <a:tabLst>
                <a:tab pos="347760" algn="l"/>
              </a:tabLst>
            </a:pPr>
            <a:endParaRPr sz="1650" dirty="0">
              <a:solidFill>
                <a:prstClr val="black"/>
              </a:solidFill>
              <a:latin typeface="Times New Roman"/>
              <a:cs typeface="Times New Roman"/>
            </a:endParaRPr>
          </a:p>
        </p:txBody>
      </p:sp>
      <p:sp>
        <p:nvSpPr>
          <p:cNvPr id="3" name="object 3"/>
          <p:cNvSpPr txBox="1">
            <a:spLocks noGrp="1"/>
          </p:cNvSpPr>
          <p:nvPr>
            <p:ph sz="half" idx="3"/>
          </p:nvPr>
        </p:nvSpPr>
        <p:spPr>
          <a:xfrm>
            <a:off x="9144002" y="1832562"/>
            <a:ext cx="8640960" cy="7155182"/>
          </a:xfrm>
          <a:prstGeom prst="rect">
            <a:avLst/>
          </a:prstGeom>
        </p:spPr>
        <p:txBody>
          <a:bodyPr vert="horz" wrap="square" lIns="0" tIns="21735" rIns="0" bIns="0" rtlCol="0">
            <a:spAutoFit/>
          </a:bodyPr>
          <a:lstStyle/>
          <a:p>
            <a:pPr marL="0" marR="400383" indent="0">
              <a:lnSpc>
                <a:spcPct val="103699"/>
              </a:lnSpc>
              <a:spcBef>
                <a:spcPts val="171"/>
              </a:spcBef>
              <a:spcAft>
                <a:spcPts val="450"/>
              </a:spcAft>
              <a:buNone/>
            </a:pPr>
            <a:r>
              <a:rPr sz="3000" spc="-9" dirty="0">
                <a:solidFill>
                  <a:schemeClr val="tx1"/>
                </a:solidFill>
                <a:latin typeface="Calibri" panose="020F0502020204030204" pitchFamily="34" charset="0"/>
                <a:ea typeface="Tahoma" panose="020B0604030504040204" pitchFamily="34" charset="0"/>
                <a:cs typeface="Calibri" panose="020F0502020204030204" pitchFamily="34" charset="0"/>
              </a:rPr>
              <a:t>Leaders </a:t>
            </a:r>
            <a:r>
              <a:rPr sz="3000" dirty="0">
                <a:solidFill>
                  <a:schemeClr val="tx1"/>
                </a:solidFill>
                <a:latin typeface="Calibri" panose="020F0502020204030204" pitchFamily="34" charset="0"/>
                <a:ea typeface="Tahoma" panose="020B0604030504040204" pitchFamily="34" charset="0"/>
                <a:cs typeface="Calibri" panose="020F0502020204030204" pitchFamily="34" charset="0"/>
              </a:rPr>
              <a:t>should </a:t>
            </a:r>
            <a:r>
              <a:rPr sz="3000" spc="18" dirty="0">
                <a:solidFill>
                  <a:schemeClr val="tx1"/>
                </a:solidFill>
                <a:latin typeface="Calibri" panose="020F0502020204030204" pitchFamily="34" charset="0"/>
                <a:ea typeface="Tahoma" panose="020B0604030504040204" pitchFamily="34" charset="0"/>
                <a:cs typeface="Calibri" panose="020F0502020204030204" pitchFamily="34" charset="0"/>
              </a:rPr>
              <a:t>show </a:t>
            </a:r>
            <a:r>
              <a:rPr sz="3000" spc="-9" dirty="0">
                <a:solidFill>
                  <a:schemeClr val="tx1"/>
                </a:solidFill>
                <a:latin typeface="Calibri" panose="020F0502020204030204" pitchFamily="34" charset="0"/>
                <a:ea typeface="Tahoma" panose="020B0604030504040204" pitchFamily="34" charset="0"/>
                <a:cs typeface="Calibri" panose="020F0502020204030204" pitchFamily="34" charset="0"/>
              </a:rPr>
              <a:t>leadership </a:t>
            </a:r>
            <a:r>
              <a:rPr sz="3000" spc="9" dirty="0">
                <a:solidFill>
                  <a:schemeClr val="tx1"/>
                </a:solidFill>
                <a:latin typeface="Calibri" panose="020F0502020204030204" pitchFamily="34" charset="0"/>
                <a:ea typeface="Tahoma" panose="020B0604030504040204" pitchFamily="34" charset="0"/>
                <a:cs typeface="Calibri" panose="020F0502020204030204" pitchFamily="34" charset="0"/>
              </a:rPr>
              <a:t>through </a:t>
            </a:r>
            <a:r>
              <a:rPr sz="3000" dirty="0">
                <a:solidFill>
                  <a:schemeClr val="tx1"/>
                </a:solidFill>
                <a:latin typeface="Calibri" panose="020F0502020204030204" pitchFamily="34" charset="0"/>
                <a:ea typeface="Tahoma" panose="020B0604030504040204" pitchFamily="34" charset="0"/>
                <a:cs typeface="Calibri" panose="020F0502020204030204" pitchFamily="34" charset="0"/>
              </a:rPr>
              <a:t>the following </a:t>
            </a:r>
            <a:r>
              <a:rPr sz="3000" spc="-9" dirty="0">
                <a:solidFill>
                  <a:schemeClr val="tx1"/>
                </a:solidFill>
                <a:latin typeface="Calibri" panose="020F0502020204030204" pitchFamily="34" charset="0"/>
                <a:ea typeface="Tahoma" panose="020B0604030504040204" pitchFamily="34" charset="0"/>
                <a:cs typeface="Calibri" panose="020F0502020204030204" pitchFamily="34" charset="0"/>
              </a:rPr>
              <a:t>personal  </a:t>
            </a:r>
            <a:r>
              <a:rPr sz="3000" dirty="0">
                <a:solidFill>
                  <a:schemeClr val="tx1"/>
                </a:solidFill>
                <a:latin typeface="Calibri" panose="020F0502020204030204" pitchFamily="34" charset="0"/>
                <a:ea typeface="Tahoma" panose="020B0604030504040204" pitchFamily="34" charset="0"/>
                <a:cs typeface="Calibri" panose="020F0502020204030204" pitchFamily="34" charset="0"/>
              </a:rPr>
              <a:t>characteristics </a:t>
            </a:r>
            <a:r>
              <a:rPr sz="3000" spc="9" dirty="0">
                <a:solidFill>
                  <a:schemeClr val="tx1"/>
                </a:solidFill>
                <a:latin typeface="Calibri" panose="020F0502020204030204" pitchFamily="34" charset="0"/>
                <a:ea typeface="Tahoma" panose="020B0604030504040204" pitchFamily="34" charset="0"/>
                <a:cs typeface="Calibri" panose="020F0502020204030204" pitchFamily="34" charset="0"/>
              </a:rPr>
              <a:t>or </a:t>
            </a:r>
            <a:r>
              <a:rPr sz="3000" spc="-9" dirty="0">
                <a:solidFill>
                  <a:schemeClr val="tx1"/>
                </a:solidFill>
                <a:latin typeface="Calibri" panose="020F0502020204030204" pitchFamily="34" charset="0"/>
                <a:ea typeface="Tahoma" panose="020B0604030504040204" pitchFamily="34" charset="0"/>
                <a:cs typeface="Calibri" panose="020F0502020204030204" pitchFamily="34" charset="0"/>
              </a:rPr>
              <a:t>virtues:</a:t>
            </a:r>
          </a:p>
          <a:p>
            <a:pPr marL="346617" indent="-323739">
              <a:lnSpc>
                <a:spcPct val="105000"/>
              </a:lnSpc>
              <a:spcBef>
                <a:spcPts val="18"/>
              </a:spcBef>
              <a:spcAft>
                <a:spcPts val="450"/>
              </a:spcAft>
              <a:buClr>
                <a:srgbClr val="515356"/>
              </a:buClr>
              <a:buSzPct val="94117"/>
              <a:buFont typeface="Arial"/>
              <a:buAutoNum type="alphaLcPeriod"/>
              <a:tabLst>
                <a:tab pos="347760" algn="l"/>
              </a:tabLst>
            </a:pPr>
            <a:r>
              <a:rPr lang="en-US" sz="4800" i="1" spc="-261" dirty="0">
                <a:solidFill>
                  <a:srgbClr val="009444"/>
                </a:solidFill>
                <a:latin typeface="Calibri" panose="020F0502020204030204" pitchFamily="34" charset="0"/>
                <a:ea typeface="Tahoma" panose="020B0604030504040204" pitchFamily="34" charset="0"/>
                <a:cs typeface="Calibri" panose="020F0502020204030204" pitchFamily="34" charset="0"/>
              </a:rPr>
              <a:t>Trust </a:t>
            </a:r>
            <a:endParaRPr lang="en-US" sz="4800" b="1" spc="-72" dirty="0">
              <a:solidFill>
                <a:srgbClr val="8DC63F"/>
              </a:solidFill>
              <a:latin typeface="Calibri" panose="020F0502020204030204" pitchFamily="34" charset="0"/>
              <a:ea typeface="Tahoma" panose="020B0604030504040204" pitchFamily="34" charset="0"/>
              <a:cs typeface="Calibri" panose="020F0502020204030204" pitchFamily="34" charset="0"/>
            </a:endParaRPr>
          </a:p>
          <a:p>
            <a:pPr marL="346617" indent="-323739">
              <a:lnSpc>
                <a:spcPct val="105000"/>
              </a:lnSpc>
              <a:spcBef>
                <a:spcPts val="18"/>
              </a:spcBef>
              <a:spcAft>
                <a:spcPts val="450"/>
              </a:spcAft>
              <a:buClr>
                <a:srgbClr val="515356"/>
              </a:buClr>
              <a:buSzPct val="94117"/>
              <a:buFont typeface="Arial"/>
              <a:buAutoNum type="alphaLcPeriod"/>
              <a:tabLst>
                <a:tab pos="347760" algn="l"/>
              </a:tabLst>
            </a:pPr>
            <a:r>
              <a:rPr lang="en-US" sz="4800" i="1" spc="-252" dirty="0">
                <a:solidFill>
                  <a:srgbClr val="009444"/>
                </a:solidFill>
                <a:latin typeface="Calibri" panose="020F0502020204030204" pitchFamily="34" charset="0"/>
                <a:ea typeface="Tahoma" panose="020B0604030504040204" pitchFamily="34" charset="0"/>
                <a:cs typeface="Calibri" panose="020F0502020204030204" pitchFamily="34" charset="0"/>
              </a:rPr>
              <a:t>Wisdom </a:t>
            </a:r>
            <a:r>
              <a:rPr lang="en-US" sz="4800" b="1" spc="-72" dirty="0">
                <a:solidFill>
                  <a:srgbClr val="8DC63F"/>
                </a:solidFill>
                <a:latin typeface="Calibri" panose="020F0502020204030204" pitchFamily="34" charset="0"/>
                <a:ea typeface="Tahoma" panose="020B0604030504040204" pitchFamily="34" charset="0"/>
                <a:cs typeface="Calibri" panose="020F0502020204030204" pitchFamily="34" charset="0"/>
              </a:rPr>
              <a:t> </a:t>
            </a:r>
          </a:p>
          <a:p>
            <a:pPr marL="346617" indent="-323739">
              <a:lnSpc>
                <a:spcPct val="105000"/>
              </a:lnSpc>
              <a:spcBef>
                <a:spcPts val="18"/>
              </a:spcBef>
              <a:spcAft>
                <a:spcPts val="450"/>
              </a:spcAft>
              <a:buClr>
                <a:srgbClr val="515356"/>
              </a:buClr>
              <a:buSzPct val="94117"/>
              <a:buFont typeface="Arial"/>
              <a:buAutoNum type="alphaLcPeriod"/>
              <a:tabLst>
                <a:tab pos="347760" algn="l"/>
              </a:tabLst>
            </a:pPr>
            <a:r>
              <a:rPr lang="en-US" sz="4800" i="1" spc="-252" dirty="0">
                <a:solidFill>
                  <a:srgbClr val="009444"/>
                </a:solidFill>
                <a:latin typeface="Calibri" panose="020F0502020204030204" pitchFamily="34" charset="0"/>
                <a:ea typeface="Tahoma" panose="020B0604030504040204" pitchFamily="34" charset="0"/>
                <a:cs typeface="Calibri" panose="020F0502020204030204" pitchFamily="34" charset="0"/>
              </a:rPr>
              <a:t>Kindness </a:t>
            </a:r>
            <a:endParaRPr lang="en-US" sz="4800" b="1" spc="-72" dirty="0">
              <a:solidFill>
                <a:srgbClr val="8DC63F"/>
              </a:solidFill>
              <a:latin typeface="Calibri" panose="020F0502020204030204" pitchFamily="34" charset="0"/>
              <a:ea typeface="Tahoma" panose="020B0604030504040204" pitchFamily="34" charset="0"/>
              <a:cs typeface="Calibri" panose="020F0502020204030204" pitchFamily="34" charset="0"/>
            </a:endParaRPr>
          </a:p>
          <a:p>
            <a:pPr marL="346617" indent="-323739">
              <a:lnSpc>
                <a:spcPct val="105000"/>
              </a:lnSpc>
              <a:spcBef>
                <a:spcPts val="18"/>
              </a:spcBef>
              <a:spcAft>
                <a:spcPts val="450"/>
              </a:spcAft>
              <a:buClr>
                <a:srgbClr val="515356"/>
              </a:buClr>
              <a:buSzPct val="94117"/>
              <a:buFont typeface="Arial"/>
              <a:buAutoNum type="alphaLcPeriod"/>
              <a:tabLst>
                <a:tab pos="347760" algn="l"/>
              </a:tabLst>
            </a:pPr>
            <a:r>
              <a:rPr lang="en-US" sz="4800" i="1" spc="-243" dirty="0">
                <a:solidFill>
                  <a:srgbClr val="009444"/>
                </a:solidFill>
                <a:latin typeface="Calibri" panose="020F0502020204030204" pitchFamily="34" charset="0"/>
                <a:ea typeface="Tahoma" panose="020B0604030504040204" pitchFamily="34" charset="0"/>
                <a:cs typeface="Calibri" panose="020F0502020204030204" pitchFamily="34" charset="0"/>
              </a:rPr>
              <a:t>Justice </a:t>
            </a:r>
            <a:r>
              <a:rPr lang="en-US" sz="4800" b="1" spc="-72" dirty="0">
                <a:solidFill>
                  <a:srgbClr val="8DC63F"/>
                </a:solidFill>
                <a:latin typeface="Calibri" panose="020F0502020204030204" pitchFamily="34" charset="0"/>
                <a:ea typeface="Tahoma" panose="020B0604030504040204" pitchFamily="34" charset="0"/>
                <a:cs typeface="Calibri" panose="020F0502020204030204" pitchFamily="34" charset="0"/>
              </a:rPr>
              <a:t> </a:t>
            </a:r>
          </a:p>
          <a:p>
            <a:pPr marL="346617" indent="-323739">
              <a:lnSpc>
                <a:spcPct val="105000"/>
              </a:lnSpc>
              <a:spcBef>
                <a:spcPts val="18"/>
              </a:spcBef>
              <a:spcAft>
                <a:spcPts val="450"/>
              </a:spcAft>
              <a:buClr>
                <a:srgbClr val="515356"/>
              </a:buClr>
              <a:buSzPct val="94117"/>
              <a:buFont typeface="Arial"/>
              <a:buAutoNum type="alphaLcPeriod"/>
              <a:tabLst>
                <a:tab pos="347760" algn="l"/>
              </a:tabLst>
            </a:pPr>
            <a:r>
              <a:rPr lang="en-US" sz="4800" i="1" spc="-279" dirty="0">
                <a:solidFill>
                  <a:srgbClr val="009444"/>
                </a:solidFill>
                <a:latin typeface="Calibri" panose="020F0502020204030204" pitchFamily="34" charset="0"/>
                <a:ea typeface="Tahoma" panose="020B0604030504040204" pitchFamily="34" charset="0"/>
                <a:cs typeface="Calibri" panose="020F0502020204030204" pitchFamily="34" charset="0"/>
              </a:rPr>
              <a:t>Service</a:t>
            </a:r>
            <a:r>
              <a:rPr lang="en-US" sz="4800" i="1" spc="-135" dirty="0">
                <a:solidFill>
                  <a:srgbClr val="009444"/>
                </a:solidFill>
                <a:latin typeface="Calibri" panose="020F0502020204030204" pitchFamily="34" charset="0"/>
                <a:ea typeface="Tahoma" panose="020B0604030504040204" pitchFamily="34" charset="0"/>
                <a:cs typeface="Calibri" panose="020F0502020204030204" pitchFamily="34" charset="0"/>
              </a:rPr>
              <a:t> </a:t>
            </a:r>
            <a:endParaRPr lang="en-US" sz="4800" b="1" spc="-72" dirty="0">
              <a:solidFill>
                <a:srgbClr val="8DC63F"/>
              </a:solidFill>
              <a:latin typeface="Calibri" panose="020F0502020204030204" pitchFamily="34" charset="0"/>
              <a:ea typeface="Tahoma" panose="020B0604030504040204" pitchFamily="34" charset="0"/>
              <a:cs typeface="Calibri" panose="020F0502020204030204" pitchFamily="34" charset="0"/>
            </a:endParaRPr>
          </a:p>
          <a:p>
            <a:pPr marL="346617" indent="-323739">
              <a:lnSpc>
                <a:spcPct val="105000"/>
              </a:lnSpc>
              <a:spcBef>
                <a:spcPts val="18"/>
              </a:spcBef>
              <a:spcAft>
                <a:spcPts val="450"/>
              </a:spcAft>
              <a:buClr>
                <a:srgbClr val="515356"/>
              </a:buClr>
              <a:buSzPct val="94117"/>
              <a:buFont typeface="Arial"/>
              <a:buAutoNum type="alphaLcPeriod"/>
              <a:tabLst>
                <a:tab pos="347760" algn="l"/>
              </a:tabLst>
            </a:pPr>
            <a:r>
              <a:rPr lang="en-US" sz="4800" i="1" spc="-324" dirty="0">
                <a:solidFill>
                  <a:srgbClr val="009444"/>
                </a:solidFill>
                <a:latin typeface="Calibri" panose="020F0502020204030204" pitchFamily="34" charset="0"/>
                <a:ea typeface="Tahoma" panose="020B0604030504040204" pitchFamily="34" charset="0"/>
                <a:cs typeface="Calibri" panose="020F0502020204030204" pitchFamily="34" charset="0"/>
              </a:rPr>
              <a:t>Courage </a:t>
            </a:r>
            <a:endParaRPr lang="en-US" sz="4800" b="1" spc="-72" dirty="0">
              <a:solidFill>
                <a:srgbClr val="8DC63F"/>
              </a:solidFill>
              <a:latin typeface="Calibri" panose="020F0502020204030204" pitchFamily="34" charset="0"/>
              <a:ea typeface="Tahoma" panose="020B0604030504040204" pitchFamily="34" charset="0"/>
              <a:cs typeface="Calibri" panose="020F0502020204030204" pitchFamily="34" charset="0"/>
            </a:endParaRPr>
          </a:p>
          <a:p>
            <a:pPr marL="346617" indent="-323739">
              <a:lnSpc>
                <a:spcPct val="105000"/>
              </a:lnSpc>
              <a:spcBef>
                <a:spcPts val="18"/>
              </a:spcBef>
              <a:spcAft>
                <a:spcPts val="450"/>
              </a:spcAft>
              <a:buClr>
                <a:srgbClr val="515356"/>
              </a:buClr>
              <a:buSzPct val="94117"/>
              <a:buFont typeface="Arial"/>
              <a:buAutoNum type="alphaLcPeriod"/>
              <a:tabLst>
                <a:tab pos="347760" algn="l"/>
              </a:tabLst>
            </a:pPr>
            <a:r>
              <a:rPr lang="en-US" sz="4800" i="1" spc="-216" dirty="0">
                <a:solidFill>
                  <a:srgbClr val="009444"/>
                </a:solidFill>
                <a:latin typeface="Calibri" panose="020F0502020204030204" pitchFamily="34" charset="0"/>
                <a:ea typeface="Tahoma" panose="020B0604030504040204" pitchFamily="34" charset="0"/>
                <a:cs typeface="Calibri" panose="020F0502020204030204" pitchFamily="34" charset="0"/>
              </a:rPr>
              <a:t>Optimism</a:t>
            </a:r>
            <a:endParaRPr lang="en-US" sz="4800" b="1" spc="-72" dirty="0">
              <a:solidFill>
                <a:srgbClr val="8DC63F"/>
              </a:solidFill>
              <a:latin typeface="Calibri" panose="020F0502020204030204" pitchFamily="34" charset="0"/>
              <a:ea typeface="Tahoma" panose="020B0604030504040204" pitchFamily="34" charset="0"/>
              <a:cs typeface="Calibri" panose="020F0502020204030204" pitchFamily="34" charset="0"/>
            </a:endParaRPr>
          </a:p>
          <a:p>
            <a:pPr marL="22878" indent="0">
              <a:spcBef>
                <a:spcPts val="18"/>
              </a:spcBef>
              <a:spcAft>
                <a:spcPts val="450"/>
              </a:spcAft>
              <a:buClr>
                <a:srgbClr val="515356"/>
              </a:buClr>
              <a:buSzPct val="94117"/>
              <a:buNone/>
              <a:tabLst>
                <a:tab pos="347760" algn="l"/>
              </a:tabLst>
            </a:pPr>
            <a:endParaRPr spc="-9" dirty="0"/>
          </a:p>
        </p:txBody>
      </p:sp>
      <p:sp>
        <p:nvSpPr>
          <p:cNvPr id="14" name="object 14"/>
          <p:cNvSpPr txBox="1">
            <a:spLocks noGrp="1"/>
          </p:cNvSpPr>
          <p:nvPr>
            <p:ph type="title"/>
          </p:nvPr>
        </p:nvSpPr>
        <p:spPr>
          <a:xfrm>
            <a:off x="1592996" y="901439"/>
            <a:ext cx="15102009" cy="761767"/>
          </a:xfrm>
          <a:prstGeom prst="rect">
            <a:avLst/>
          </a:prstGeom>
        </p:spPr>
        <p:txBody>
          <a:bodyPr vert="horz" wrap="square" lIns="0" tIns="22880" rIns="0" bIns="0" rtlCol="0">
            <a:spAutoFit/>
          </a:bodyPr>
          <a:lstStyle/>
          <a:p>
            <a:pPr marL="22880">
              <a:spcBef>
                <a:spcPts val="180"/>
              </a:spcBef>
            </a:pPr>
            <a:r>
              <a:rPr lang="en-GB" sz="4800" b="1" dirty="0"/>
              <a:t>Framework for Ethical Leadership in Education</a:t>
            </a:r>
            <a:endParaRPr sz="4800" b="1" dirty="0"/>
          </a:p>
        </p:txBody>
      </p:sp>
      <p:pic>
        <p:nvPicPr>
          <p:cNvPr id="1026" name="Picture 2" descr="Z:\Campaigns and Projects\2019 &amp; ongoing\Ethical Leadership Commission\Pathfinders\Materials\FELE LOGO File Formats\FELE LOGO File Formats\FELE Logo Master (CMYK 300ppi).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24" t="26736" r="-3698" b="19865"/>
          <a:stretch/>
        </p:blipFill>
        <p:spPr bwMode="auto">
          <a:xfrm>
            <a:off x="503039" y="8454434"/>
            <a:ext cx="4741035" cy="16709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C5FEB1-75DA-4303-A19F-8479633DD68A}"/>
              </a:ext>
            </a:extLst>
          </p:cNvPr>
          <p:cNvSpPr txBox="1"/>
          <p:nvPr/>
        </p:nvSpPr>
        <p:spPr>
          <a:xfrm>
            <a:off x="4864230" y="8625211"/>
            <a:ext cx="5868186" cy="646331"/>
          </a:xfrm>
          <a:prstGeom prst="rect">
            <a:avLst/>
          </a:prstGeom>
          <a:noFill/>
        </p:spPr>
        <p:txBody>
          <a:bodyPr wrap="square" rtlCol="0">
            <a:spAutoFit/>
          </a:bodyPr>
          <a:lstStyle/>
          <a:p>
            <a:pPr defTabSz="1371600"/>
            <a:r>
              <a:rPr lang="en-US" sz="3600" b="1" dirty="0">
                <a:solidFill>
                  <a:srgbClr val="00B05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nga.org.uk/ethical-leadership</a:t>
            </a:r>
            <a:r>
              <a:rPr lang="en-US" sz="3600" b="1" dirty="0">
                <a:solidFill>
                  <a:srgbClr val="00B050"/>
                </a:solidFill>
                <a:latin typeface="Calibri" panose="020F0502020204030204" pitchFamily="34" charset="0"/>
                <a:cs typeface="Calibri" panose="020F0502020204030204" pitchFamily="34" charset="0"/>
              </a:rPr>
              <a:t> </a:t>
            </a:r>
            <a:endParaRPr lang="en-GB" sz="3600" b="1"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1604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BFD6-C586-4C5D-810A-3BFB22636B79}"/>
              </a:ext>
            </a:extLst>
          </p:cNvPr>
          <p:cNvSpPr>
            <a:spLocks noGrp="1"/>
          </p:cNvSpPr>
          <p:nvPr>
            <p:ph type="title"/>
          </p:nvPr>
        </p:nvSpPr>
        <p:spPr>
          <a:xfrm>
            <a:off x="908711" y="517003"/>
            <a:ext cx="16459200" cy="1062104"/>
          </a:xfrm>
        </p:spPr>
        <p:txBody>
          <a:bodyPr>
            <a:normAutofit/>
          </a:bodyPr>
          <a:lstStyle/>
          <a:p>
            <a:r>
              <a:rPr lang="en-GB" b="1" dirty="0"/>
              <a:t>Eight elements of effective governance</a:t>
            </a:r>
            <a:endParaRPr lang="en-US" b="1" dirty="0"/>
          </a:p>
        </p:txBody>
      </p:sp>
      <p:pic>
        <p:nvPicPr>
          <p:cNvPr id="3" name="Picture 2" descr="Diagram&#10;&#10;Description automatically generated">
            <a:extLst>
              <a:ext uri="{FF2B5EF4-FFF2-40B4-BE49-F238E27FC236}">
                <a16:creationId xmlns:a16="http://schemas.microsoft.com/office/drawing/2014/main" id="{CC0DE56D-CB6C-47DC-98FE-EF9626A33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167" y="1579106"/>
            <a:ext cx="8667750" cy="8190893"/>
          </a:xfrm>
          <a:prstGeom prst="rect">
            <a:avLst/>
          </a:prstGeom>
          <a:noFill/>
        </p:spPr>
      </p:pic>
      <p:pic>
        <p:nvPicPr>
          <p:cNvPr id="5" name="Picture 4">
            <a:extLst>
              <a:ext uri="{FF2B5EF4-FFF2-40B4-BE49-F238E27FC236}">
                <a16:creationId xmlns:a16="http://schemas.microsoft.com/office/drawing/2014/main" id="{EC618F46-7932-7224-5B5B-39A71C9E02C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698268" y="1579106"/>
            <a:ext cx="5379504" cy="7470627"/>
          </a:xfrm>
          <a:prstGeom prst="rect">
            <a:avLst/>
          </a:prstGeom>
          <a:solidFill>
            <a:schemeClr val="bg1"/>
          </a:solidFill>
          <a:ln w="12700">
            <a:solidFill>
              <a:schemeClr val="tx1"/>
            </a:solidFill>
          </a:ln>
          <a:effectLst>
            <a:outerShdw blurRad="152400" dist="38100" dir="2700000" sx="101000" sy="101000" algn="tl" rotWithShape="0">
              <a:schemeClr val="tx1">
                <a:alpha val="20000"/>
              </a:schemeClr>
            </a:outerShdw>
          </a:effectLst>
        </p:spPr>
      </p:pic>
    </p:spTree>
    <p:extLst>
      <p:ext uri="{BB962C8B-B14F-4D97-AF65-F5344CB8AC3E}">
        <p14:creationId xmlns:p14="http://schemas.microsoft.com/office/powerpoint/2010/main" val="304462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D84E-B34B-4E4C-BB47-E31537EA6DE0}"/>
              </a:ext>
            </a:extLst>
          </p:cNvPr>
          <p:cNvSpPr>
            <a:spLocks noGrp="1"/>
          </p:cNvSpPr>
          <p:nvPr>
            <p:ph type="title"/>
          </p:nvPr>
        </p:nvSpPr>
        <p:spPr/>
        <p:txBody>
          <a:bodyPr/>
          <a:lstStyle/>
          <a:p>
            <a:r>
              <a:rPr lang="en-GB" b="1" dirty="0"/>
              <a:t>DfE definition of a strong trust: </a:t>
            </a:r>
            <a:r>
              <a:rPr lang="en-GB" sz="4200" b="1" dirty="0"/>
              <a:t>further information coming soon …. </a:t>
            </a:r>
          </a:p>
        </p:txBody>
      </p:sp>
      <p:sp>
        <p:nvSpPr>
          <p:cNvPr id="3" name="Content Placeholder 2">
            <a:extLst>
              <a:ext uri="{FF2B5EF4-FFF2-40B4-BE49-F238E27FC236}">
                <a16:creationId xmlns:a16="http://schemas.microsoft.com/office/drawing/2014/main" id="{1BE5F437-41B4-4FA7-8F71-1CC093A5EC8A}"/>
              </a:ext>
            </a:extLst>
          </p:cNvPr>
          <p:cNvSpPr>
            <a:spLocks noGrp="1"/>
          </p:cNvSpPr>
          <p:nvPr>
            <p:ph idx="1"/>
          </p:nvPr>
        </p:nvSpPr>
        <p:spPr>
          <a:xfrm>
            <a:off x="914400" y="1714500"/>
            <a:ext cx="16459200" cy="7372326"/>
          </a:xfrm>
        </p:spPr>
        <p:txBody>
          <a:bodyPr/>
          <a:lstStyle/>
          <a:p>
            <a:pPr marL="685800" indent="-685800">
              <a:buFont typeface="+mj-lt"/>
              <a:buAutoNum type="arabicPeriod"/>
            </a:pPr>
            <a:r>
              <a:rPr lang="en-US" b="1" dirty="0"/>
              <a:t>Delivering high quality and inclusive education</a:t>
            </a:r>
            <a:r>
              <a:rPr lang="en-US" dirty="0"/>
              <a:t>, including for disadvantaged children and children with SEND, operating fair access and using evidence-based curriculum design and implementation.</a:t>
            </a:r>
          </a:p>
          <a:p>
            <a:pPr marL="685800" indent="-685800">
              <a:buFont typeface="+mj-lt"/>
              <a:buAutoNum type="arabicPeriod"/>
            </a:pPr>
            <a:r>
              <a:rPr lang="en-US" b="1" dirty="0"/>
              <a:t>School improvement </a:t>
            </a:r>
            <a:r>
              <a:rPr lang="en-US" dirty="0"/>
              <a:t>- working quickly to improve standards within all their schools, particularly transforming previously under performing schools</a:t>
            </a:r>
          </a:p>
          <a:p>
            <a:pPr marL="685800" indent="-685800">
              <a:buFont typeface="+mj-lt"/>
              <a:buAutoNum type="arabicPeriod"/>
            </a:pPr>
            <a:r>
              <a:rPr lang="en-US" b="1" dirty="0"/>
              <a:t>Strategic governance </a:t>
            </a:r>
            <a:r>
              <a:rPr lang="en-US" dirty="0"/>
              <a:t>- operating an effective and robust governance structure that involves schools and exemplifies ethical standards. </a:t>
            </a:r>
            <a:r>
              <a:rPr lang="en-US" dirty="0" err="1"/>
              <a:t>Utilising</a:t>
            </a:r>
            <a:r>
              <a:rPr lang="en-US" dirty="0"/>
              <a:t> the expertise and skills on its boards to oversee the strategic direction and hold leaders to account. Having a strong local identity, engaging effectively with parents and the wider community.</a:t>
            </a:r>
          </a:p>
          <a:p>
            <a:pPr marL="685800" indent="-685800">
              <a:buFont typeface="+mj-lt"/>
              <a:buAutoNum type="arabicPeriod"/>
            </a:pPr>
            <a:r>
              <a:rPr lang="en-US" b="1" dirty="0"/>
              <a:t>Strong and effective financial management </a:t>
            </a:r>
            <a:r>
              <a:rPr lang="en-US" dirty="0"/>
              <a:t>- </a:t>
            </a:r>
            <a:r>
              <a:rPr lang="en-US" dirty="0" err="1"/>
              <a:t>prioritising</a:t>
            </a:r>
            <a:r>
              <a:rPr lang="en-US" dirty="0"/>
              <a:t> the use of resources, including the estate, to deliver the best educational experience for children</a:t>
            </a:r>
          </a:p>
          <a:p>
            <a:pPr marL="685800" indent="-685800">
              <a:buFont typeface="+mj-lt"/>
              <a:buAutoNum type="arabicPeriod"/>
            </a:pPr>
            <a:r>
              <a:rPr lang="en-US" b="1" dirty="0"/>
              <a:t>Workforce</a:t>
            </a:r>
            <a:r>
              <a:rPr lang="en-US" dirty="0"/>
              <a:t> - training, recruiting, developing, deploying and retaining great teachers and leaders throughout their careers and </a:t>
            </a:r>
            <a:r>
              <a:rPr lang="en-US" dirty="0" err="1"/>
              <a:t>prioritising</a:t>
            </a:r>
            <a:r>
              <a:rPr lang="en-US" dirty="0"/>
              <a:t> staff wellbeing.</a:t>
            </a:r>
            <a:endParaRPr lang="en-GB" dirty="0"/>
          </a:p>
        </p:txBody>
      </p:sp>
    </p:spTree>
    <p:extLst>
      <p:ext uri="{BB962C8B-B14F-4D97-AF65-F5344CB8AC3E}">
        <p14:creationId xmlns:p14="http://schemas.microsoft.com/office/powerpoint/2010/main" val="242812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2759DA31-360E-4549-4ED0-FBD687DD1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099596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C72AE0-0917-42E8-8BA3-BC4CDFA9C244}"/>
              </a:ext>
            </a:extLst>
          </p:cNvPr>
          <p:cNvSpPr>
            <a:spLocks noGrp="1"/>
          </p:cNvSpPr>
          <p:nvPr>
            <p:ph idx="1"/>
          </p:nvPr>
        </p:nvSpPr>
        <p:spPr>
          <a:xfrm>
            <a:off x="503040" y="1579106"/>
            <a:ext cx="17173908" cy="7507721"/>
          </a:xfrm>
        </p:spPr>
        <p:txBody>
          <a:bodyPr/>
          <a:lstStyle/>
          <a:p>
            <a:pPr>
              <a:lnSpc>
                <a:spcPct val="110000"/>
              </a:lnSpc>
            </a:pPr>
            <a:r>
              <a:rPr lang="en-US" sz="3300" dirty="0"/>
              <a:t>Understanding respective roles: nuanced relationships</a:t>
            </a:r>
          </a:p>
          <a:p>
            <a:pPr lvl="1">
              <a:lnSpc>
                <a:spcPct val="110000"/>
              </a:lnSpc>
            </a:pPr>
            <a:r>
              <a:rPr lang="en-US" sz="3300" dirty="0"/>
              <a:t>The board staying strategic and not stepping into the operational</a:t>
            </a:r>
          </a:p>
          <a:p>
            <a:pPr>
              <a:lnSpc>
                <a:spcPct val="110000"/>
              </a:lnSpc>
            </a:pPr>
            <a:r>
              <a:rPr lang="en-GB" sz="3300" dirty="0"/>
              <a:t>Everyone is on board: common mission &amp; ethos, sense of purpose &amp; direction, values lived</a:t>
            </a:r>
          </a:p>
          <a:p>
            <a:pPr>
              <a:lnSpc>
                <a:spcPct val="110000"/>
              </a:lnSpc>
            </a:pPr>
            <a:r>
              <a:rPr lang="en-US" sz="3300" dirty="0"/>
              <a:t>High expectations of each other</a:t>
            </a:r>
          </a:p>
          <a:p>
            <a:pPr>
              <a:spcAft>
                <a:spcPts val="900"/>
              </a:spcAft>
            </a:pPr>
            <a:r>
              <a:rPr lang="en-US" sz="3300" dirty="0"/>
              <a:t>Investing time in the relationship</a:t>
            </a:r>
          </a:p>
          <a:p>
            <a:pPr>
              <a:spcAft>
                <a:spcPts val="900"/>
              </a:spcAft>
            </a:pPr>
            <a:r>
              <a:rPr lang="en-US" sz="3300" dirty="0"/>
              <a:t>Professional recruitment &amp; development of the board</a:t>
            </a:r>
          </a:p>
          <a:p>
            <a:pPr>
              <a:spcAft>
                <a:spcPts val="900"/>
              </a:spcAft>
            </a:pPr>
            <a:r>
              <a:rPr lang="en-US" sz="3300" dirty="0"/>
              <a:t>Building trust: no surprises, sharing of problems &amp; public unity</a:t>
            </a:r>
          </a:p>
          <a:p>
            <a:pPr>
              <a:spcAft>
                <a:spcPts val="900"/>
              </a:spcAft>
            </a:pPr>
            <a:r>
              <a:rPr lang="en-US" sz="3300" dirty="0"/>
              <a:t>All encouraging challenge of each other &amp; debate; watch the dynamics in the meeting</a:t>
            </a:r>
          </a:p>
          <a:p>
            <a:pPr>
              <a:spcAft>
                <a:spcPts val="900"/>
              </a:spcAft>
            </a:pPr>
            <a:r>
              <a:rPr lang="en-US" sz="3300" dirty="0"/>
              <a:t>All enabling &amp; welcoming of stakeholder voices</a:t>
            </a:r>
          </a:p>
          <a:p>
            <a:pPr>
              <a:lnSpc>
                <a:spcPct val="110000"/>
              </a:lnSpc>
            </a:pPr>
            <a:r>
              <a:rPr lang="en-US" sz="3300" dirty="0"/>
              <a:t>The right balance between support and challenge </a:t>
            </a:r>
          </a:p>
          <a:p>
            <a:pPr>
              <a:lnSpc>
                <a:spcPct val="110000"/>
              </a:lnSpc>
            </a:pPr>
            <a:r>
              <a:rPr lang="en-US" sz="3300" dirty="0"/>
              <a:t>Questioning &amp; listening: </a:t>
            </a:r>
            <a:r>
              <a:rPr lang="en-US" sz="3300" dirty="0">
                <a:hlinkClick r:id="rId2"/>
              </a:rPr>
              <a:t>https://www.nga.org.uk/News/Podcasts.aspx</a:t>
            </a:r>
            <a:endParaRPr lang="en-US" sz="3300" dirty="0"/>
          </a:p>
          <a:p>
            <a:pPr>
              <a:lnSpc>
                <a:spcPct val="110000"/>
              </a:lnSpc>
            </a:pPr>
            <a:endParaRPr lang="en-US" sz="3300" dirty="0"/>
          </a:p>
          <a:p>
            <a:pPr>
              <a:lnSpc>
                <a:spcPct val="110000"/>
              </a:lnSpc>
            </a:pPr>
            <a:endParaRPr lang="en-US" sz="3300" dirty="0"/>
          </a:p>
        </p:txBody>
      </p:sp>
      <p:sp>
        <p:nvSpPr>
          <p:cNvPr id="3" name="Title 2">
            <a:extLst>
              <a:ext uri="{FF2B5EF4-FFF2-40B4-BE49-F238E27FC236}">
                <a16:creationId xmlns:a16="http://schemas.microsoft.com/office/drawing/2014/main" id="{631B425A-4419-4F46-90E0-A13C7847FFD6}"/>
              </a:ext>
            </a:extLst>
          </p:cNvPr>
          <p:cNvSpPr>
            <a:spLocks noGrp="1"/>
          </p:cNvSpPr>
          <p:nvPr>
            <p:ph type="title"/>
          </p:nvPr>
        </p:nvSpPr>
        <p:spPr/>
        <p:txBody>
          <a:bodyPr/>
          <a:lstStyle/>
          <a:p>
            <a:r>
              <a:rPr lang="en-US" b="1" dirty="0">
                <a:solidFill>
                  <a:schemeClr val="accent4"/>
                </a:solidFill>
              </a:rPr>
              <a:t>What good working relationships look like</a:t>
            </a:r>
          </a:p>
        </p:txBody>
      </p:sp>
    </p:spTree>
    <p:extLst>
      <p:ext uri="{BB962C8B-B14F-4D97-AF65-F5344CB8AC3E}">
        <p14:creationId xmlns:p14="http://schemas.microsoft.com/office/powerpoint/2010/main" val="151856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D84E-B34B-4E4C-BB47-E31537EA6DE0}"/>
              </a:ext>
            </a:extLst>
          </p:cNvPr>
          <p:cNvSpPr>
            <a:spLocks noGrp="1"/>
          </p:cNvSpPr>
          <p:nvPr>
            <p:ph type="title"/>
          </p:nvPr>
        </p:nvSpPr>
        <p:spPr>
          <a:xfrm>
            <a:off x="908711" y="517003"/>
            <a:ext cx="16695846" cy="1062104"/>
          </a:xfrm>
        </p:spPr>
        <p:txBody>
          <a:bodyPr/>
          <a:lstStyle/>
          <a:p>
            <a:r>
              <a:rPr lang="en-GB" b="1"/>
              <a:t>What about local governance?</a:t>
            </a:r>
          </a:p>
        </p:txBody>
      </p:sp>
      <p:sp>
        <p:nvSpPr>
          <p:cNvPr id="3" name="Content Placeholder 2">
            <a:extLst>
              <a:ext uri="{FF2B5EF4-FFF2-40B4-BE49-F238E27FC236}">
                <a16:creationId xmlns:a16="http://schemas.microsoft.com/office/drawing/2014/main" id="{1BE5F437-41B4-4FA7-8F71-1CC093A5EC8A}"/>
              </a:ext>
            </a:extLst>
          </p:cNvPr>
          <p:cNvSpPr>
            <a:spLocks noGrp="1"/>
          </p:cNvSpPr>
          <p:nvPr>
            <p:ph idx="1"/>
          </p:nvPr>
        </p:nvSpPr>
        <p:spPr>
          <a:xfrm>
            <a:off x="914399" y="1329182"/>
            <a:ext cx="16975754" cy="7757646"/>
          </a:xfrm>
        </p:spPr>
        <p:txBody>
          <a:bodyPr/>
          <a:lstStyle/>
          <a:p>
            <a:r>
              <a:rPr lang="en-GB" dirty="0"/>
              <a:t>The Schools White Paper says </a:t>
            </a:r>
            <a:r>
              <a:rPr lang="en-US" dirty="0"/>
              <a:t>“all trusts should have </a:t>
            </a:r>
            <a:r>
              <a:rPr lang="en-US" b="1" dirty="0"/>
              <a:t>local governance arrangements</a:t>
            </a:r>
            <a:r>
              <a:rPr lang="en-US" dirty="0"/>
              <a:t> for their schools to be responsive to communities and stakeholders, including parents”</a:t>
            </a:r>
          </a:p>
          <a:p>
            <a:r>
              <a:rPr lang="en-US" dirty="0"/>
              <a:t>Local governance tends to cover standards; stakeholders, safeguarding &amp; SEND: </a:t>
            </a:r>
            <a:r>
              <a:rPr lang="en-US" b="1" dirty="0">
                <a:solidFill>
                  <a:schemeClr val="accent1"/>
                </a:solidFill>
              </a:rPr>
              <a:t>4S’s </a:t>
            </a:r>
            <a:r>
              <a:rPr lang="en-US" dirty="0"/>
              <a:t>but some also have more delegated, including financial and staffing responsibilities  </a:t>
            </a:r>
          </a:p>
          <a:p>
            <a:r>
              <a:rPr lang="en-GB" dirty="0">
                <a:hlinkClick r:id="rId2"/>
              </a:rPr>
              <a:t>NGA Blog/April-2022/Local-governance-setting-the-standard</a:t>
            </a:r>
            <a:r>
              <a:rPr lang="en-GB" dirty="0"/>
              <a:t> sets out the </a:t>
            </a:r>
            <a:r>
              <a:rPr lang="en-US" b="0" i="0" dirty="0">
                <a:effectLst/>
                <a:latin typeface="Lato" panose="020F0502020204030203" pitchFamily="34" charset="0"/>
              </a:rPr>
              <a:t>benefits </a:t>
            </a:r>
            <a:r>
              <a:rPr lang="en-US" b="0" i="0" dirty="0">
                <a:effectLst/>
              </a:rPr>
              <a:t>that local governance offers and some expectations</a:t>
            </a:r>
          </a:p>
          <a:p>
            <a:pPr marL="0" indent="0">
              <a:buNone/>
            </a:pPr>
            <a:endParaRPr lang="en-US" b="0" i="0" dirty="0">
              <a:effectLst/>
            </a:endParaRPr>
          </a:p>
          <a:p>
            <a:endParaRPr lang="en-GB" dirty="0"/>
          </a:p>
        </p:txBody>
      </p:sp>
      <p:graphicFrame>
        <p:nvGraphicFramePr>
          <p:cNvPr id="5" name="Diagram 4">
            <a:extLst>
              <a:ext uri="{FF2B5EF4-FFF2-40B4-BE49-F238E27FC236}">
                <a16:creationId xmlns:a16="http://schemas.microsoft.com/office/drawing/2014/main" id="{DA1CB402-E9F2-423A-11CF-504189F05A2A}"/>
              </a:ext>
              <a:ext uri="{C183D7F6-B498-43B3-948B-1728B52AA6E4}">
                <adec:decorative xmlns:adec="http://schemas.microsoft.com/office/drawing/2017/decorative" val="1"/>
              </a:ext>
            </a:extLst>
          </p:cNvPr>
          <p:cNvGraphicFramePr/>
          <p:nvPr/>
        </p:nvGraphicFramePr>
        <p:xfrm>
          <a:off x="908711" y="4751108"/>
          <a:ext cx="16981442" cy="8288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348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22C44-CA70-4A5F-A1C8-D7236D46BCE2}"/>
              </a:ext>
            </a:extLst>
          </p:cNvPr>
          <p:cNvSpPr>
            <a:spLocks noGrp="1"/>
          </p:cNvSpPr>
          <p:nvPr>
            <p:ph type="title"/>
          </p:nvPr>
        </p:nvSpPr>
        <p:spPr>
          <a:xfrm>
            <a:off x="908711" y="517003"/>
            <a:ext cx="16459200" cy="1062104"/>
          </a:xfrm>
        </p:spPr>
        <p:txBody>
          <a:bodyPr>
            <a:normAutofit/>
          </a:bodyPr>
          <a:lstStyle/>
          <a:p>
            <a:r>
              <a:rPr lang="en-GB" b="1" dirty="0"/>
              <a:t>Local governance: NGA’s expectations are going down well!</a:t>
            </a:r>
            <a:endParaRPr lang="en-US" b="1" dirty="0"/>
          </a:p>
        </p:txBody>
      </p:sp>
      <p:graphicFrame>
        <p:nvGraphicFramePr>
          <p:cNvPr id="5" name="Content Placeholder 2">
            <a:extLst>
              <a:ext uri="{FF2B5EF4-FFF2-40B4-BE49-F238E27FC236}">
                <a16:creationId xmlns:a16="http://schemas.microsoft.com/office/drawing/2014/main" id="{A668B980-8F90-8F3B-AAD1-F0F799493DD5}"/>
              </a:ext>
              <a:ext uri="{C183D7F6-B498-43B3-948B-1728B52AA6E4}">
                <adec:decorative xmlns:adec="http://schemas.microsoft.com/office/drawing/2017/decorative" val="1"/>
              </a:ext>
            </a:extLst>
          </p:cNvPr>
          <p:cNvGraphicFramePr>
            <a:graphicFrameLocks noGrp="1"/>
          </p:cNvGraphicFramePr>
          <p:nvPr>
            <p:ph idx="1"/>
          </p:nvPr>
        </p:nvGraphicFramePr>
        <p:xfrm>
          <a:off x="914400" y="1903140"/>
          <a:ext cx="16459200" cy="7183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075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22C44-CA70-4A5F-A1C8-D7236D46BCE2}"/>
              </a:ext>
            </a:extLst>
          </p:cNvPr>
          <p:cNvSpPr>
            <a:spLocks noGrp="1"/>
          </p:cNvSpPr>
          <p:nvPr>
            <p:ph type="title"/>
          </p:nvPr>
        </p:nvSpPr>
        <p:spPr>
          <a:xfrm>
            <a:off x="908711" y="517003"/>
            <a:ext cx="16459200" cy="1062104"/>
          </a:xfrm>
        </p:spPr>
        <p:txBody>
          <a:bodyPr>
            <a:normAutofit/>
          </a:bodyPr>
          <a:lstStyle/>
          <a:p>
            <a:r>
              <a:rPr lang="en-GB" b="1" dirty="0"/>
              <a:t>Local governance: expectations continued</a:t>
            </a:r>
            <a:endParaRPr lang="en-US" b="1" dirty="0"/>
          </a:p>
        </p:txBody>
      </p:sp>
      <p:graphicFrame>
        <p:nvGraphicFramePr>
          <p:cNvPr id="5" name="Content Placeholder 2">
            <a:extLst>
              <a:ext uri="{FF2B5EF4-FFF2-40B4-BE49-F238E27FC236}">
                <a16:creationId xmlns:a16="http://schemas.microsoft.com/office/drawing/2014/main" id="{E180292F-0AD3-E0C5-FA02-1805C3E2654A}"/>
              </a:ext>
              <a:ext uri="{C183D7F6-B498-43B3-948B-1728B52AA6E4}">
                <adec:decorative xmlns:adec="http://schemas.microsoft.com/office/drawing/2017/decorative" val="1"/>
              </a:ext>
            </a:extLst>
          </p:cNvPr>
          <p:cNvGraphicFramePr>
            <a:graphicFrameLocks noGrp="1"/>
          </p:cNvGraphicFramePr>
          <p:nvPr>
            <p:ph idx="1"/>
          </p:nvPr>
        </p:nvGraphicFramePr>
        <p:xfrm>
          <a:off x="914400" y="1579106"/>
          <a:ext cx="16459200" cy="7507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970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A85F8-5DB8-4DC6-9907-0E8AB3525879}"/>
              </a:ext>
            </a:extLst>
          </p:cNvPr>
          <p:cNvSpPr>
            <a:spLocks noGrp="1"/>
          </p:cNvSpPr>
          <p:nvPr>
            <p:ph type="title"/>
          </p:nvPr>
        </p:nvSpPr>
        <p:spPr>
          <a:xfrm>
            <a:off x="521163" y="455155"/>
            <a:ext cx="17766837" cy="1975226"/>
          </a:xfrm>
        </p:spPr>
        <p:txBody>
          <a:bodyPr>
            <a:normAutofit/>
          </a:bodyPr>
          <a:lstStyle/>
          <a:p>
            <a:r>
              <a:rPr lang="en-US" sz="4200" b="1" dirty="0">
                <a:solidFill>
                  <a:srgbClr val="EE7711"/>
                </a:solidFill>
                <a:latin typeface="Calibri "/>
                <a:ea typeface="+mn-ea"/>
                <a:cs typeface="Calibri Light" panose="020F0302020204030204" pitchFamily="34" charset="0"/>
              </a:rPr>
              <a:t>NGA’s Outstanding Governance Awards 2023 </a:t>
            </a:r>
            <a:br>
              <a:rPr lang="en-GB" sz="4200" b="1" dirty="0">
                <a:solidFill>
                  <a:srgbClr val="EE7711"/>
                </a:solidFill>
                <a:latin typeface="Calibri "/>
                <a:ea typeface="+mn-ea"/>
                <a:cs typeface="Calibri Light" panose="020F0302020204030204" pitchFamily="34" charset="0"/>
              </a:rPr>
            </a:br>
            <a:endParaRPr lang="en-GB" sz="4200" dirty="0">
              <a:latin typeface="Calibri "/>
            </a:endParaRPr>
          </a:p>
        </p:txBody>
      </p:sp>
      <p:sp>
        <p:nvSpPr>
          <p:cNvPr id="11" name="TextBox 10">
            <a:extLst>
              <a:ext uri="{FF2B5EF4-FFF2-40B4-BE49-F238E27FC236}">
                <a16:creationId xmlns:a16="http://schemas.microsoft.com/office/drawing/2014/main" id="{F1726FF2-51F9-4477-AEE7-102F1B626761}"/>
              </a:ext>
            </a:extLst>
          </p:cNvPr>
          <p:cNvSpPr txBox="1"/>
          <p:nvPr/>
        </p:nvSpPr>
        <p:spPr>
          <a:xfrm>
            <a:off x="521163" y="7597739"/>
            <a:ext cx="10294119" cy="1846659"/>
          </a:xfrm>
          <a:prstGeom prst="rect">
            <a:avLst/>
          </a:prstGeom>
          <a:noFill/>
        </p:spPr>
        <p:txBody>
          <a:bodyPr wrap="square">
            <a:spAutoFit/>
          </a:bodyPr>
          <a:lstStyle/>
          <a:p>
            <a:pPr defTabSz="1371600">
              <a:buClr>
                <a:srgbClr val="C0D7EC">
                  <a:lumMod val="90000"/>
                </a:srgbClr>
              </a:buClr>
              <a:defRPr/>
            </a:pPr>
            <a:r>
              <a:rPr lang="en-GB" sz="3600" b="1" dirty="0">
                <a:solidFill>
                  <a:srgbClr val="EE7711"/>
                </a:solidFill>
                <a:latin typeface="Calibri" panose="020F0502020204030204" pitchFamily="34" charset="0"/>
                <a:cs typeface="Calibri" panose="020F0502020204030204" pitchFamily="34" charset="0"/>
              </a:rPr>
              <a:t>Deadline for entry – Monday 27 March 2023</a:t>
            </a:r>
          </a:p>
          <a:p>
            <a:pPr defTabSz="1371600">
              <a:buClr>
                <a:srgbClr val="C0D7EC">
                  <a:lumMod val="90000"/>
                </a:srgbClr>
              </a:buClr>
              <a:defRPr/>
            </a:pPr>
            <a:endParaRPr lang="en-GB" sz="3600" dirty="0">
              <a:solidFill>
                <a:srgbClr val="EE7711"/>
              </a:solidFill>
              <a:latin typeface="Calibri Light" panose="020F0302020204030204" pitchFamily="34" charset="0"/>
              <a:cs typeface="Calibri Light" panose="020F0302020204030204" pitchFamily="34" charset="0"/>
            </a:endParaRPr>
          </a:p>
          <a:p>
            <a:pPr defTabSz="1371600">
              <a:buClr>
                <a:srgbClr val="C0D7EC">
                  <a:lumMod val="90000"/>
                </a:srgbClr>
              </a:buClr>
              <a:defRPr/>
            </a:pPr>
            <a:r>
              <a:rPr lang="en-GB" sz="4200" b="1" dirty="0">
                <a:solidFill>
                  <a:srgbClr val="EE771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www.nga.org.uk/awards</a:t>
            </a:r>
            <a:endParaRPr lang="en-GB" sz="4200" b="1" dirty="0">
              <a:solidFill>
                <a:srgbClr val="EE7711"/>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9452BCB-B913-4734-B22D-A44D3F4EA686}"/>
              </a:ext>
            </a:extLst>
          </p:cNvPr>
          <p:cNvSpPr txBox="1"/>
          <p:nvPr/>
        </p:nvSpPr>
        <p:spPr>
          <a:xfrm>
            <a:off x="521162" y="1442767"/>
            <a:ext cx="9922010" cy="5802871"/>
          </a:xfrm>
          <a:prstGeom prst="rect">
            <a:avLst/>
          </a:prstGeom>
          <a:noFill/>
        </p:spPr>
        <p:txBody>
          <a:bodyPr wrap="square">
            <a:spAutoFit/>
          </a:bodyPr>
          <a:lstStyle/>
          <a:p>
            <a:pPr defTabSz="1371600">
              <a:lnSpc>
                <a:spcPct val="107000"/>
              </a:lnSpc>
              <a:spcAft>
                <a:spcPts val="1200"/>
              </a:spcAft>
              <a:defRPr/>
            </a:pPr>
            <a:r>
              <a:rPr lang="en-GB" sz="36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NGA’s Outstanding Governance Awards recognise the excellent practice and achievements of governing boards and governance professionals across the country</a:t>
            </a:r>
            <a:r>
              <a:rPr lang="en-GB" sz="3600" b="1" i="1" dirty="0">
                <a:solidFill>
                  <a:prstClr val="black"/>
                </a:solidFill>
                <a:latin typeface="Calibri" panose="020F0502020204030204" pitchFamily="34" charset="0"/>
                <a:ea typeface="Calibri" panose="020F0502020204030204" pitchFamily="34" charset="0"/>
                <a:cs typeface="Calibri" panose="020F0502020204030204" pitchFamily="34" charset="0"/>
              </a:rPr>
              <a:t> </a:t>
            </a:r>
          </a:p>
          <a:p>
            <a:pPr marL="428625" indent="-428625" defTabSz="1371600">
              <a:buClr>
                <a:srgbClr val="EE7711"/>
              </a:buClr>
              <a:buFont typeface="Wingdings" charset="2"/>
              <a:buChar char="§"/>
              <a:defRPr/>
            </a:pPr>
            <a:r>
              <a:rPr lang="en-GB" sz="3600" dirty="0">
                <a:solidFill>
                  <a:prstClr val="black"/>
                </a:solidFill>
                <a:latin typeface="Calibri" panose="020F0502020204030204" pitchFamily="34" charset="0"/>
                <a:cs typeface="Calibri" panose="020F0502020204030204" pitchFamily="34" charset="0"/>
              </a:rPr>
              <a:t>Outstanding governance in a single school</a:t>
            </a:r>
          </a:p>
          <a:p>
            <a:pPr marL="428625" indent="-428625" defTabSz="1371600">
              <a:buClr>
                <a:srgbClr val="EE7711"/>
              </a:buClr>
              <a:buFont typeface="Wingdings" charset="2"/>
              <a:buChar char="§"/>
              <a:defRPr/>
            </a:pPr>
            <a:r>
              <a:rPr lang="en-GB" sz="3600" dirty="0">
                <a:solidFill>
                  <a:prstClr val="black"/>
                </a:solidFill>
                <a:latin typeface="Calibri" panose="020F0502020204030204" pitchFamily="34" charset="0"/>
                <a:cs typeface="Calibri" panose="020F0502020204030204" pitchFamily="34" charset="0"/>
              </a:rPr>
              <a:t>Outstanding governance in a multi academy trust</a:t>
            </a:r>
          </a:p>
          <a:p>
            <a:pPr marL="428625" indent="-428625" defTabSz="1371600">
              <a:buClr>
                <a:srgbClr val="EE7711"/>
              </a:buClr>
              <a:buFont typeface="Wingdings" charset="2"/>
              <a:buChar char="§"/>
              <a:defRPr/>
            </a:pPr>
            <a:r>
              <a:rPr lang="en-GB" sz="3600" dirty="0">
                <a:solidFill>
                  <a:prstClr val="black"/>
                </a:solidFill>
                <a:latin typeface="Calibri" panose="020F0502020204030204" pitchFamily="34" charset="0"/>
                <a:cs typeface="Calibri" panose="020F0502020204030204" pitchFamily="34" charset="0"/>
              </a:rPr>
              <a:t>Outstanding governance in a federation</a:t>
            </a:r>
          </a:p>
          <a:p>
            <a:pPr marL="428625" indent="-428625" defTabSz="1371600">
              <a:buClr>
                <a:srgbClr val="EE7711"/>
              </a:buClr>
              <a:buFont typeface="Wingdings" charset="2"/>
              <a:buChar char="§"/>
              <a:defRPr/>
            </a:pPr>
            <a:r>
              <a:rPr lang="en-GB" sz="3600" dirty="0">
                <a:solidFill>
                  <a:prstClr val="black"/>
                </a:solidFill>
                <a:latin typeface="Calibri" panose="020F0502020204030204" pitchFamily="34" charset="0"/>
                <a:cs typeface="Calibri" panose="020F0502020204030204" pitchFamily="34" charset="0"/>
              </a:rPr>
              <a:t>Outstanding clerk to a governing board</a:t>
            </a:r>
          </a:p>
          <a:p>
            <a:pPr marL="428625" indent="-428625" defTabSz="1371600">
              <a:buClr>
                <a:srgbClr val="EE7711"/>
              </a:buClr>
              <a:buFont typeface="Wingdings" charset="2"/>
              <a:buChar char="§"/>
              <a:defRPr/>
            </a:pPr>
            <a:r>
              <a:rPr lang="en-GB" sz="3600" dirty="0">
                <a:solidFill>
                  <a:prstClr val="black"/>
                </a:solidFill>
                <a:latin typeface="Calibri" panose="020F0502020204030204" pitchFamily="34" charset="0"/>
                <a:cs typeface="Calibri" panose="020F0502020204030204" pitchFamily="34" charset="0"/>
              </a:rPr>
              <a:t>Outstanding lead governance professional </a:t>
            </a:r>
            <a:endParaRPr lang="en-GB" sz="27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1371600">
              <a:defRPr/>
            </a:pPr>
            <a:endParaRPr lang="en-GB" sz="2700" dirty="0">
              <a:solidFill>
                <a:prstClr val="black"/>
              </a:solidFill>
              <a:latin typeface="Calibri Light" panose="020F0302020204030204" pitchFamily="34" charset="0"/>
              <a:cs typeface="Calibri Light" panose="020F0302020204030204" pitchFamily="34" charset="0"/>
            </a:endParaRPr>
          </a:p>
        </p:txBody>
      </p:sp>
      <p:pic>
        <p:nvPicPr>
          <p:cNvPr id="4" name="Picture 3" descr="Text&#10;&#10;Description automatically generated with medium confidence">
            <a:extLst>
              <a:ext uri="{FF2B5EF4-FFF2-40B4-BE49-F238E27FC236}">
                <a16:creationId xmlns:a16="http://schemas.microsoft.com/office/drawing/2014/main" id="{C6634892-B9D8-E39E-B91B-4841A635E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7105" y="642938"/>
            <a:ext cx="6849072" cy="9001125"/>
          </a:xfrm>
          <a:prstGeom prst="rect">
            <a:avLst/>
          </a:prstGeom>
        </p:spPr>
      </p:pic>
    </p:spTree>
    <p:extLst>
      <p:ext uri="{BB962C8B-B14F-4D97-AF65-F5344CB8AC3E}">
        <p14:creationId xmlns:p14="http://schemas.microsoft.com/office/powerpoint/2010/main" val="255470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6305D5-D127-4D45-8DBE-A841553DEEF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41156"/>
            <a:ext cx="18271755" cy="10245845"/>
          </a:xfrm>
          <a:prstGeom prst="rect">
            <a:avLst/>
          </a:prstGeom>
        </p:spPr>
      </p:pic>
      <p:sp>
        <p:nvSpPr>
          <p:cNvPr id="3" name="TextBox 2" descr="course out now" title="Governance for MAT executive leaders: working with your trust board">
            <a:extLst>
              <a:ext uri="{FF2B5EF4-FFF2-40B4-BE49-F238E27FC236}">
                <a16:creationId xmlns:a16="http://schemas.microsoft.com/office/drawing/2014/main" id="{707093E6-58A7-9619-E996-89223E93EE95}"/>
              </a:ext>
            </a:extLst>
          </p:cNvPr>
          <p:cNvSpPr txBox="1"/>
          <p:nvPr/>
        </p:nvSpPr>
        <p:spPr>
          <a:xfrm>
            <a:off x="378968" y="2609971"/>
            <a:ext cx="17373224" cy="992579"/>
          </a:xfrm>
          <a:prstGeom prst="rect">
            <a:avLst/>
          </a:prstGeom>
          <a:noFill/>
        </p:spPr>
        <p:txBody>
          <a:bodyPr wrap="square" lIns="137160" tIns="68580" rIns="137160" bIns="68580" rtlCol="0" anchor="t">
            <a:spAutoFit/>
          </a:bodyPr>
          <a:lstStyle/>
          <a:p>
            <a:pPr defTabSz="1371600">
              <a:defRPr/>
            </a:pPr>
            <a:r>
              <a:rPr lang="en-US" sz="5550" b="1" dirty="0">
                <a:solidFill>
                  <a:prstClr val="white"/>
                </a:solidFill>
                <a:latin typeface="Calibri"/>
                <a:cs typeface="Calibri"/>
              </a:rPr>
              <a:t>Governance training for trust and school leaders</a:t>
            </a:r>
          </a:p>
        </p:txBody>
      </p:sp>
      <p:sp>
        <p:nvSpPr>
          <p:cNvPr id="20" name="Rectangle 19">
            <a:extLst>
              <a:ext uri="{FF2B5EF4-FFF2-40B4-BE49-F238E27FC236}">
                <a16:creationId xmlns:a16="http://schemas.microsoft.com/office/drawing/2014/main" id="{EC6616A4-91A8-5182-14C1-3ED7EEDC2013}"/>
              </a:ext>
            </a:extLst>
          </p:cNvPr>
          <p:cNvSpPr/>
          <p:nvPr/>
        </p:nvSpPr>
        <p:spPr>
          <a:xfrm>
            <a:off x="524148" y="3623128"/>
            <a:ext cx="16785771" cy="926696"/>
          </a:xfrm>
          <a:prstGeom prst="rect">
            <a:avLst/>
          </a:prstGeom>
          <a:noFill/>
          <a:ln w="95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a:endParaRPr>
          </a:p>
        </p:txBody>
      </p:sp>
      <p:sp>
        <p:nvSpPr>
          <p:cNvPr id="5" name="Rectangle 4">
            <a:extLst>
              <a:ext uri="{FF2B5EF4-FFF2-40B4-BE49-F238E27FC236}">
                <a16:creationId xmlns:a16="http://schemas.microsoft.com/office/drawing/2014/main" id="{2CB03874-7E08-A491-9591-106FCC16B811}"/>
              </a:ext>
            </a:extLst>
          </p:cNvPr>
          <p:cNvSpPr/>
          <p:nvPr/>
        </p:nvSpPr>
        <p:spPr>
          <a:xfrm>
            <a:off x="749690" y="4884031"/>
            <a:ext cx="15694596" cy="692498"/>
          </a:xfrm>
          <a:prstGeom prst="rect">
            <a:avLst/>
          </a:prstGeom>
          <a:solidFill>
            <a:schemeClr val="bg1"/>
          </a:solidFill>
          <a:ln w="19050"/>
        </p:spPr>
        <p:style>
          <a:lnRef idx="3">
            <a:schemeClr val="lt1"/>
          </a:lnRef>
          <a:fillRef idx="1">
            <a:schemeClr val="accent4"/>
          </a:fillRef>
          <a:effectRef idx="1">
            <a:schemeClr val="accent4"/>
          </a:effectRef>
          <a:fontRef idx="minor">
            <a:schemeClr val="lt1"/>
          </a:fontRef>
        </p:style>
        <p:txBody>
          <a:bodyPr rtlCol="0" anchor="ctr"/>
          <a:lstStyle/>
          <a:p>
            <a:pPr defTabSz="1371600">
              <a:defRPr/>
            </a:pPr>
            <a:r>
              <a:rPr lang="en-US" sz="3600" b="1" dirty="0">
                <a:solidFill>
                  <a:srgbClr val="1E5F9F"/>
                </a:solidFill>
                <a:latin typeface="Calibri" panose="020F0502020204030204" pitchFamily="34" charset="0"/>
                <a:cs typeface="Calibri" panose="020F0502020204030204" pitchFamily="34" charset="0"/>
              </a:rPr>
              <a:t>For academy leaders within MATs: </a:t>
            </a:r>
            <a:r>
              <a:rPr lang="en-US" sz="3600" dirty="0">
                <a:solidFill>
                  <a:srgbClr val="1E5F9F"/>
                </a:solidFill>
                <a:latin typeface="Calibri" panose="020F0502020204030204" pitchFamily="34" charset="0"/>
                <a:cs typeface="Calibri" panose="020F0502020204030204" pitchFamily="34" charset="0"/>
              </a:rPr>
              <a:t>nga.org.uk/governance-for-academy-leaders</a:t>
            </a:r>
            <a:endParaRPr lang="en-GB" sz="3600" dirty="0">
              <a:solidFill>
                <a:srgbClr val="1E5F9F"/>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5CE72BF-A029-C946-1399-3AB0D3B312B4}"/>
              </a:ext>
            </a:extLst>
          </p:cNvPr>
          <p:cNvSpPr txBox="1"/>
          <p:nvPr/>
        </p:nvSpPr>
        <p:spPr>
          <a:xfrm>
            <a:off x="749693" y="5996014"/>
            <a:ext cx="15694596" cy="646331"/>
          </a:xfrm>
          <a:prstGeom prst="rect">
            <a:avLst/>
          </a:prstGeom>
          <a:solidFill>
            <a:schemeClr val="bg1"/>
          </a:solidFill>
          <a:ln w="19050"/>
        </p:spPr>
        <p:style>
          <a:lnRef idx="3">
            <a:schemeClr val="lt1"/>
          </a:lnRef>
          <a:fillRef idx="1">
            <a:schemeClr val="accent4"/>
          </a:fillRef>
          <a:effectRef idx="1">
            <a:schemeClr val="accent4"/>
          </a:effectRef>
          <a:fontRef idx="minor">
            <a:schemeClr val="lt1"/>
          </a:fontRef>
        </p:style>
        <p:txBody>
          <a:bodyPr wrap="square" rtlCol="0">
            <a:spAutoFit/>
          </a:bodyPr>
          <a:lstStyle/>
          <a:p>
            <a:pPr defTabSz="1371600">
              <a:defRPr/>
            </a:pPr>
            <a:r>
              <a:rPr lang="en-US" sz="3600" b="1">
                <a:solidFill>
                  <a:srgbClr val="1E5F9F"/>
                </a:solidFill>
                <a:latin typeface="Calibri" panose="020F0502020204030204" pitchFamily="34" charset="0"/>
                <a:cs typeface="Calibri" panose="020F0502020204030204" pitchFamily="34" charset="0"/>
              </a:rPr>
              <a:t>For maintained school leaders: </a:t>
            </a:r>
            <a:r>
              <a:rPr lang="en-US" sz="3600">
                <a:solidFill>
                  <a:srgbClr val="1E5F9F"/>
                </a:solidFill>
                <a:latin typeface="Calibri" panose="020F0502020204030204" pitchFamily="34" charset="0"/>
                <a:cs typeface="Calibri" panose="020F0502020204030204" pitchFamily="34" charset="0"/>
              </a:rPr>
              <a:t>nga.org.uk/governance-for-maintained-leaders </a:t>
            </a:r>
            <a:endParaRPr lang="en-GB" sz="3600">
              <a:solidFill>
                <a:srgbClr val="1E5F9F"/>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00052EEA-BEAD-BD5B-9D92-AA276A1A87BF}"/>
              </a:ext>
            </a:extLst>
          </p:cNvPr>
          <p:cNvSpPr/>
          <p:nvPr/>
        </p:nvSpPr>
        <p:spPr>
          <a:xfrm>
            <a:off x="749693" y="7904210"/>
            <a:ext cx="15694595" cy="660408"/>
          </a:xfrm>
          <a:prstGeom prst="rect">
            <a:avLst/>
          </a:prstGeom>
          <a:solidFill>
            <a:schemeClr val="bg1"/>
          </a:solidFill>
          <a:ln w="19050"/>
        </p:spPr>
        <p:style>
          <a:lnRef idx="3">
            <a:schemeClr val="lt1"/>
          </a:lnRef>
          <a:fillRef idx="1">
            <a:schemeClr val="accent4"/>
          </a:fillRef>
          <a:effectRef idx="1">
            <a:schemeClr val="accent4"/>
          </a:effectRef>
          <a:fontRef idx="minor">
            <a:schemeClr val="lt1"/>
          </a:fontRef>
        </p:style>
        <p:txBody>
          <a:bodyPr rtlCol="0" anchor="ctr"/>
          <a:lstStyle/>
          <a:p>
            <a:pPr defTabSz="1371600">
              <a:defRPr/>
            </a:pPr>
            <a:r>
              <a:rPr lang="en-US" sz="3600" b="1">
                <a:solidFill>
                  <a:srgbClr val="1E5F9F"/>
                </a:solidFill>
                <a:latin typeface="Calibri" panose="020F0502020204030204" pitchFamily="34" charset="0"/>
                <a:cs typeface="Calibri" panose="020F0502020204030204" pitchFamily="34" charset="0"/>
              </a:rPr>
              <a:t>For SAT leaders: </a:t>
            </a:r>
            <a:r>
              <a:rPr lang="en-US" sz="3600">
                <a:solidFill>
                  <a:srgbClr val="1E5F9F"/>
                </a:solidFill>
                <a:latin typeface="Calibri" panose="020F0502020204030204" pitchFamily="34" charset="0"/>
                <a:cs typeface="Calibri" panose="020F0502020204030204" pitchFamily="34" charset="0"/>
              </a:rPr>
              <a:t>nga.org.uk/governance-for-SAT-leaders</a:t>
            </a:r>
          </a:p>
        </p:txBody>
      </p:sp>
      <p:sp>
        <p:nvSpPr>
          <p:cNvPr id="18" name="Rectangle 17">
            <a:extLst>
              <a:ext uri="{FF2B5EF4-FFF2-40B4-BE49-F238E27FC236}">
                <a16:creationId xmlns:a16="http://schemas.microsoft.com/office/drawing/2014/main" id="{21BFD61D-6A6D-7200-5AFC-782F3A04D29A}"/>
              </a:ext>
            </a:extLst>
          </p:cNvPr>
          <p:cNvSpPr/>
          <p:nvPr/>
        </p:nvSpPr>
        <p:spPr>
          <a:xfrm>
            <a:off x="749692" y="6959332"/>
            <a:ext cx="15694595" cy="660407"/>
          </a:xfrm>
          <a:prstGeom prst="rect">
            <a:avLst/>
          </a:prstGeom>
          <a:solidFill>
            <a:schemeClr val="bg1"/>
          </a:solidFill>
          <a:ln w="19050"/>
        </p:spPr>
        <p:style>
          <a:lnRef idx="3">
            <a:schemeClr val="lt1"/>
          </a:lnRef>
          <a:fillRef idx="1">
            <a:schemeClr val="accent4"/>
          </a:fillRef>
          <a:effectRef idx="1">
            <a:schemeClr val="accent4"/>
          </a:effectRef>
          <a:fontRef idx="minor">
            <a:schemeClr val="lt1"/>
          </a:fontRef>
        </p:style>
        <p:txBody>
          <a:bodyPr rtlCol="0" anchor="ctr"/>
          <a:lstStyle/>
          <a:p>
            <a:pPr defTabSz="1371600">
              <a:defRPr/>
            </a:pPr>
            <a:r>
              <a:rPr lang="en-US" sz="3600" b="1" dirty="0">
                <a:solidFill>
                  <a:srgbClr val="1E5F9F"/>
                </a:solidFill>
                <a:latin typeface="Calibri" panose="020F0502020204030204" pitchFamily="34" charset="0"/>
                <a:cs typeface="Calibri" panose="020F0502020204030204" pitchFamily="34" charset="0"/>
              </a:rPr>
              <a:t>For MAT executive leaders: </a:t>
            </a:r>
            <a:r>
              <a:rPr lang="en-US" sz="3600" dirty="0">
                <a:solidFill>
                  <a:srgbClr val="1E5F9F"/>
                </a:solidFill>
                <a:latin typeface="Calibri" panose="020F0502020204030204" pitchFamily="34" charset="0"/>
                <a:cs typeface="Calibri" panose="020F0502020204030204" pitchFamily="34" charset="0"/>
              </a:rPr>
              <a:t>nga.org.uk/governance-for-MAT-leaders </a:t>
            </a:r>
            <a:endParaRPr lang="en-GB" sz="3600" dirty="0">
              <a:solidFill>
                <a:srgbClr val="1E5F9F"/>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7A7CD85-BFB6-B833-6F90-C08D02E1C10B}"/>
              </a:ext>
            </a:extLst>
          </p:cNvPr>
          <p:cNvSpPr txBox="1"/>
          <p:nvPr/>
        </p:nvSpPr>
        <p:spPr>
          <a:xfrm>
            <a:off x="535809" y="3699581"/>
            <a:ext cx="17216382" cy="1061829"/>
          </a:xfrm>
          <a:prstGeom prst="rect">
            <a:avLst/>
          </a:prstGeom>
          <a:noFill/>
        </p:spPr>
        <p:txBody>
          <a:bodyPr wrap="square">
            <a:spAutoFit/>
          </a:bodyPr>
          <a:lstStyle/>
          <a:p>
            <a:pPr defTabSz="1371600">
              <a:buClr>
                <a:srgbClr val="BEDBF5"/>
              </a:buClr>
              <a:buSzPct val="120000"/>
              <a:defRPr/>
            </a:pPr>
            <a:r>
              <a:rPr lang="en-US" sz="3600" b="1">
                <a:solidFill>
                  <a:prstClr val="white"/>
                </a:solidFill>
                <a:latin typeface="Calibri"/>
                <a:cs typeface="Calibri Light"/>
              </a:rPr>
              <a:t>Four practical setting-specific sessions for MAT, SAT, Academy and maintained leaders  </a:t>
            </a:r>
          </a:p>
          <a:p>
            <a:pPr defTabSz="1371600">
              <a:buClr>
                <a:srgbClr val="BEDBF5"/>
              </a:buClr>
              <a:buSzPct val="120000"/>
              <a:defRPr/>
            </a:pPr>
            <a:endParaRPr lang="en-GB" sz="2700">
              <a:solidFill>
                <a:prstClr val="white"/>
              </a:solidFill>
              <a:latin typeface="Calibri"/>
              <a:cs typeface="Calibri Light"/>
            </a:endParaRPr>
          </a:p>
        </p:txBody>
      </p:sp>
      <p:pic>
        <p:nvPicPr>
          <p:cNvPr id="7" name="Picture 6">
            <a:extLst>
              <a:ext uri="{FF2B5EF4-FFF2-40B4-BE49-F238E27FC236}">
                <a16:creationId xmlns:a16="http://schemas.microsoft.com/office/drawing/2014/main" id="{AF363A4F-7FA7-9FC2-83CD-70821188B3F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146016" cy="2769954"/>
          </a:xfrm>
          <a:prstGeom prst="rect">
            <a:avLst/>
          </a:prstGeom>
        </p:spPr>
      </p:pic>
      <p:sp>
        <p:nvSpPr>
          <p:cNvPr id="11" name="TextBox 10">
            <a:extLst>
              <a:ext uri="{FF2B5EF4-FFF2-40B4-BE49-F238E27FC236}">
                <a16:creationId xmlns:a16="http://schemas.microsoft.com/office/drawing/2014/main" id="{E7E8D08E-31D9-55CD-E7D2-0A89F51D0CBB}"/>
              </a:ext>
            </a:extLst>
          </p:cNvPr>
          <p:cNvSpPr txBox="1"/>
          <p:nvPr/>
        </p:nvSpPr>
        <p:spPr>
          <a:xfrm>
            <a:off x="749690" y="9079561"/>
            <a:ext cx="15232433" cy="646331"/>
          </a:xfrm>
          <a:prstGeom prst="rect">
            <a:avLst/>
          </a:prstGeom>
          <a:noFill/>
        </p:spPr>
        <p:txBody>
          <a:bodyPr wrap="square">
            <a:spAutoFit/>
          </a:bodyPr>
          <a:lstStyle/>
          <a:p>
            <a:pPr defTabSz="1371600">
              <a:buClr>
                <a:srgbClr val="BEDBF5"/>
              </a:buClr>
              <a:buSzPct val="120000"/>
              <a:defRPr/>
            </a:pPr>
            <a:r>
              <a:rPr lang="en-GB" sz="3600" b="1" dirty="0">
                <a:solidFill>
                  <a:prstClr val="white"/>
                </a:solidFill>
                <a:latin typeface="Calibri"/>
                <a:cs typeface="Calibri Light"/>
              </a:rPr>
              <a:t>A 90-minute standalone session covering all the essentials of good governance</a:t>
            </a:r>
          </a:p>
        </p:txBody>
      </p:sp>
    </p:spTree>
    <p:extLst>
      <p:ext uri="{BB962C8B-B14F-4D97-AF65-F5344CB8AC3E}">
        <p14:creationId xmlns:p14="http://schemas.microsoft.com/office/powerpoint/2010/main" val="253785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83791" y="4778156"/>
            <a:ext cx="3548246" cy="3973326"/>
            <a:chOff x="0" y="0"/>
            <a:chExt cx="6350000" cy="7110730"/>
          </a:xfrm>
        </p:grpSpPr>
        <p:sp>
          <p:nvSpPr>
            <p:cNvPr id="3" name="Freeform 3"/>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2"/>
              <a:stretch>
                <a:fillRect l="-18485" t="-12909" r="-22406" b="-12909"/>
              </a:stretch>
            </a:blipFill>
          </p:spPr>
        </p:sp>
      </p:grpSp>
      <p:pic>
        <p:nvPicPr>
          <p:cNvPr id="4" name="Picture 4"/>
          <p:cNvPicPr>
            <a:picLocks noChangeAspect="1"/>
          </p:cNvPicPr>
          <p:nvPr/>
        </p:nvPicPr>
        <p:blipFill>
          <a:blip r:embed="rId3"/>
          <a:srcRect t="22829" b="22793"/>
          <a:stretch>
            <a:fillRect/>
          </a:stretch>
        </p:blipFill>
        <p:spPr>
          <a:xfrm>
            <a:off x="4510995" y="5822400"/>
            <a:ext cx="3466297" cy="1884838"/>
          </a:xfrm>
          <a:prstGeom prst="rect">
            <a:avLst/>
          </a:prstGeom>
        </p:spPr>
      </p:pic>
      <p:sp>
        <p:nvSpPr>
          <p:cNvPr id="5" name="TextBox 5"/>
          <p:cNvSpPr txBox="1"/>
          <p:nvPr/>
        </p:nvSpPr>
        <p:spPr>
          <a:xfrm>
            <a:off x="383791" y="1152525"/>
            <a:ext cx="11040987" cy="848360"/>
          </a:xfrm>
          <a:prstGeom prst="rect">
            <a:avLst/>
          </a:prstGeom>
        </p:spPr>
        <p:txBody>
          <a:bodyPr lIns="0" tIns="0" rIns="0" bIns="0" rtlCol="0" anchor="t">
            <a:spAutoFit/>
          </a:bodyPr>
          <a:lstStyle/>
          <a:p>
            <a:pPr>
              <a:lnSpc>
                <a:spcPts val="6399"/>
              </a:lnSpc>
            </a:pPr>
            <a:r>
              <a:rPr lang="en-US" sz="6399">
                <a:solidFill>
                  <a:srgbClr val="000000"/>
                </a:solidFill>
                <a:latin typeface="Open Sans Extra Bold"/>
              </a:rPr>
              <a:t>CHAIRS OPENING ADDRESS</a:t>
            </a:r>
          </a:p>
        </p:txBody>
      </p:sp>
      <p:grpSp>
        <p:nvGrpSpPr>
          <p:cNvPr id="6" name="Group 6"/>
          <p:cNvGrpSpPr>
            <a:grpSpLocks noChangeAspect="1"/>
          </p:cNvGrpSpPr>
          <p:nvPr/>
        </p:nvGrpSpPr>
        <p:grpSpPr>
          <a:xfrm>
            <a:off x="11640829" y="2154971"/>
            <a:ext cx="5246370" cy="5246370"/>
            <a:chOff x="0" y="0"/>
            <a:chExt cx="6350000" cy="6350000"/>
          </a:xfrm>
        </p:grpSpPr>
        <p:sp>
          <p:nvSpPr>
            <p:cNvPr id="7" name="Freeform 7"/>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t="-10674" b="-10674"/>
              </a:stretch>
            </a:blipFill>
          </p:spPr>
        </p:sp>
        <p:sp>
          <p:nvSpPr>
            <p:cNvPr id="8" name="Freeform 8"/>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8FC148"/>
            </a:solidFill>
          </p:spPr>
        </p:sp>
      </p:grpSp>
      <p:sp>
        <p:nvSpPr>
          <p:cNvPr id="9" name="TextBox 9"/>
          <p:cNvSpPr txBox="1"/>
          <p:nvPr/>
        </p:nvSpPr>
        <p:spPr>
          <a:xfrm>
            <a:off x="383791" y="2661283"/>
            <a:ext cx="7270334" cy="2243456"/>
          </a:xfrm>
          <a:prstGeom prst="rect">
            <a:avLst/>
          </a:prstGeom>
        </p:spPr>
        <p:txBody>
          <a:bodyPr lIns="0" tIns="0" rIns="0" bIns="0" rtlCol="0" anchor="t">
            <a:spAutoFit/>
          </a:bodyPr>
          <a:lstStyle/>
          <a:p>
            <a:pPr>
              <a:lnSpc>
                <a:spcPts val="6019"/>
              </a:lnSpc>
            </a:pPr>
            <a:r>
              <a:rPr lang="en-US" sz="4299">
                <a:solidFill>
                  <a:srgbClr val="000000"/>
                </a:solidFill>
                <a:latin typeface="Open Sans Bold"/>
              </a:rPr>
              <a:t>Matt McDermott</a:t>
            </a:r>
          </a:p>
          <a:p>
            <a:pPr>
              <a:lnSpc>
                <a:spcPts val="3919"/>
              </a:lnSpc>
            </a:pPr>
            <a:endParaRPr lang="en-US" sz="4299">
              <a:solidFill>
                <a:srgbClr val="000000"/>
              </a:solidFill>
              <a:latin typeface="Open Sans Bold"/>
            </a:endParaRPr>
          </a:p>
          <a:p>
            <a:pPr>
              <a:lnSpc>
                <a:spcPts val="3919"/>
              </a:lnSpc>
            </a:pPr>
            <a:r>
              <a:rPr lang="en-US" sz="2799">
                <a:solidFill>
                  <a:srgbClr val="000000"/>
                </a:solidFill>
                <a:latin typeface="Open Sans"/>
              </a:rPr>
              <a:t>Founder of MATA</a:t>
            </a:r>
          </a:p>
          <a:p>
            <a:pPr>
              <a:lnSpc>
                <a:spcPts val="3919"/>
              </a:lnSpc>
            </a:pPr>
            <a:r>
              <a:rPr lang="en-US" sz="2799">
                <a:solidFill>
                  <a:srgbClr val="000000"/>
                </a:solidFill>
                <a:latin typeface="Open Sans"/>
              </a:rPr>
              <a:t>Director of Convenzis Education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EEDD5-AA35-4BCB-A23B-C511D2EEC95A}"/>
              </a:ext>
            </a:extLst>
          </p:cNvPr>
          <p:cNvSpPr>
            <a:spLocks noGrp="1"/>
          </p:cNvSpPr>
          <p:nvPr>
            <p:ph type="title" idx="4294967295"/>
          </p:nvPr>
        </p:nvSpPr>
        <p:spPr>
          <a:xfrm>
            <a:off x="1149051" y="812262"/>
            <a:ext cx="15995526" cy="768771"/>
          </a:xfrm>
          <a:prstGeom prst="rect">
            <a:avLst/>
          </a:prstGeom>
        </p:spPr>
        <p:txBody>
          <a:bodyPr vert="horz" lIns="0" tIns="0" rIns="0" bIns="0" rtlCol="0" anchor="t" anchorCtr="0">
            <a:noAutofit/>
          </a:bodyPr>
          <a:lstStyle>
            <a:lvl1pPr algn="l" defTabSz="685783" rtl="0" eaLnBrk="1" latinLnBrk="0" hangingPunct="1">
              <a:lnSpc>
                <a:spcPct val="90000"/>
              </a:lnSpc>
              <a:spcBef>
                <a:spcPct val="0"/>
              </a:spcBef>
              <a:buNone/>
              <a:defRPr sz="2400" b="1" kern="1200">
                <a:solidFill>
                  <a:srgbClr val="003764"/>
                </a:solidFill>
                <a:latin typeface="Arial" panose="020B0604020202020204" pitchFamily="34" charset="0"/>
                <a:ea typeface="+mj-ea"/>
                <a:cs typeface="Arial" panose="020B0604020202020204" pitchFamily="34" charset="0"/>
              </a:defRPr>
            </a:lvl1pPr>
          </a:lstStyle>
          <a:p>
            <a:pPr algn="ctr"/>
            <a:endParaRPr lang="en-GB" sz="2700">
              <a:solidFill>
                <a:schemeClr val="tx1"/>
              </a:solidFill>
              <a:latin typeface="+mn-lt"/>
            </a:endParaRPr>
          </a:p>
        </p:txBody>
      </p:sp>
      <p:sp>
        <p:nvSpPr>
          <p:cNvPr id="5" name="Title 1">
            <a:extLst>
              <a:ext uri="{FF2B5EF4-FFF2-40B4-BE49-F238E27FC236}">
                <a16:creationId xmlns:a16="http://schemas.microsoft.com/office/drawing/2014/main" id="{E0CE7D68-DEFB-D444-C228-7C7BFC5F3419}"/>
              </a:ext>
            </a:extLst>
          </p:cNvPr>
          <p:cNvSpPr txBox="1">
            <a:spLocks/>
          </p:cNvSpPr>
          <p:nvPr/>
        </p:nvSpPr>
        <p:spPr>
          <a:xfrm>
            <a:off x="662259" y="2168091"/>
            <a:ext cx="14623461" cy="110831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371600">
              <a:defRPr/>
            </a:pPr>
            <a:r>
              <a:rPr lang="en-US" sz="4200" b="1" dirty="0">
                <a:solidFill>
                  <a:srgbClr val="65AD3D"/>
                </a:solidFill>
                <a:latin typeface="Calibri" panose="020F0502020204030204" pitchFamily="34" charset="0"/>
                <a:cs typeface="Calibri" panose="020F0502020204030204" pitchFamily="34" charset="0"/>
              </a:rPr>
              <a:t>Equality, Diversity and Inclusion (EDI): Beyond Compliance </a:t>
            </a:r>
          </a:p>
        </p:txBody>
      </p:sp>
      <p:sp>
        <p:nvSpPr>
          <p:cNvPr id="3" name="TextBox 2">
            <a:extLst>
              <a:ext uri="{FF2B5EF4-FFF2-40B4-BE49-F238E27FC236}">
                <a16:creationId xmlns:a16="http://schemas.microsoft.com/office/drawing/2014/main" id="{83CD5A7E-396B-2DC7-973E-409BC5AAE4AD}"/>
              </a:ext>
            </a:extLst>
          </p:cNvPr>
          <p:cNvSpPr txBox="1"/>
          <p:nvPr/>
        </p:nvSpPr>
        <p:spPr>
          <a:xfrm>
            <a:off x="662258" y="3156020"/>
            <a:ext cx="16961372" cy="5650521"/>
          </a:xfrm>
          <a:prstGeom prst="rect">
            <a:avLst/>
          </a:prstGeom>
          <a:noFill/>
        </p:spPr>
        <p:txBody>
          <a:bodyPr wrap="square" rtlCol="0">
            <a:spAutoFit/>
          </a:bodyPr>
          <a:lstStyle/>
          <a:p>
            <a:pPr defTabSz="1371600">
              <a:lnSpc>
                <a:spcPct val="110000"/>
              </a:lnSpc>
              <a:defRPr/>
            </a:pPr>
            <a:r>
              <a:rPr lang="en-GB" sz="3300" dirty="0">
                <a:solidFill>
                  <a:prstClr val="black"/>
                </a:solidFill>
                <a:latin typeface="Calibri" panose="020F0502020204030204" pitchFamily="34" charset="0"/>
                <a:cs typeface="Calibri" panose="020F0502020204030204" pitchFamily="34" charset="0"/>
              </a:rPr>
              <a:t>NGA has partnered with ASCL to develop a series of e-learning modules which support governing boards and leaders to promote EDI. They f</a:t>
            </a:r>
            <a:r>
              <a:rPr lang="en-GB" sz="3300" dirty="0" err="1">
                <a:solidFill>
                  <a:prstClr val="black"/>
                </a:solidFill>
                <a:latin typeface="Calibri" panose="020F0502020204030204" pitchFamily="34" charset="0"/>
                <a:cs typeface="Calibri" panose="020F0502020204030204" pitchFamily="34" charset="0"/>
              </a:rPr>
              <a:t>ocus</a:t>
            </a:r>
            <a:r>
              <a:rPr lang="en-GB" sz="3300" dirty="0">
                <a:solidFill>
                  <a:prstClr val="black"/>
                </a:solidFill>
                <a:latin typeface="Calibri" panose="020F0502020204030204" pitchFamily="34" charset="0"/>
                <a:cs typeface="Calibri" panose="020F0502020204030204" pitchFamily="34" charset="0"/>
              </a:rPr>
              <a:t> on creating an inclusive culture</a:t>
            </a:r>
          </a:p>
          <a:p>
            <a:pPr defTabSz="1371600">
              <a:lnSpc>
                <a:spcPct val="110000"/>
              </a:lnSpc>
              <a:defRPr/>
            </a:pPr>
            <a:endParaRPr lang="en-GB" sz="3300" dirty="0">
              <a:solidFill>
                <a:prstClr val="black"/>
              </a:solidFill>
              <a:latin typeface="Calibri" panose="020F0502020204030204" pitchFamily="34" charset="0"/>
              <a:cs typeface="Calibri" panose="020F0502020204030204" pitchFamily="34" charset="0"/>
            </a:endParaRPr>
          </a:p>
          <a:p>
            <a:pPr defTabSz="1371600">
              <a:lnSpc>
                <a:spcPct val="110000"/>
              </a:lnSpc>
              <a:defRPr/>
            </a:pPr>
            <a:r>
              <a:rPr lang="en-GB" sz="3300" dirty="0">
                <a:solidFill>
                  <a:prstClr val="black"/>
                </a:solidFill>
                <a:latin typeface="Calibri" panose="020F0502020204030204" pitchFamily="34" charset="0"/>
                <a:cs typeface="Calibri" panose="020F0502020204030204" pitchFamily="34" charset="0"/>
              </a:rPr>
              <a:t>The first 2 modules look at why EDI is important and how different types of bias manifest in day-to day life. </a:t>
            </a:r>
            <a:r>
              <a:rPr lang="en-US" sz="3300" dirty="0">
                <a:solidFill>
                  <a:prstClr val="black"/>
                </a:solidFill>
                <a:latin typeface="Calibri" panose="020F0502020204030204" pitchFamily="34" charset="0"/>
                <a:cs typeface="Calibri" panose="020F0502020204030204" pitchFamily="34" charset="0"/>
              </a:rPr>
              <a:t> The 3</a:t>
            </a:r>
            <a:r>
              <a:rPr lang="en-US" sz="3300" baseline="30000" dirty="0">
                <a:solidFill>
                  <a:prstClr val="black"/>
                </a:solidFill>
                <a:latin typeface="Calibri" panose="020F0502020204030204" pitchFamily="34" charset="0"/>
                <a:cs typeface="Calibri" panose="020F0502020204030204" pitchFamily="34" charset="0"/>
              </a:rPr>
              <a:t>rd</a:t>
            </a:r>
            <a:r>
              <a:rPr lang="en-US" sz="3300" dirty="0">
                <a:solidFill>
                  <a:prstClr val="black"/>
                </a:solidFill>
                <a:latin typeface="Calibri" panose="020F0502020204030204" pitchFamily="34" charset="0"/>
                <a:cs typeface="Calibri" panose="020F0502020204030204" pitchFamily="34" charset="0"/>
              </a:rPr>
              <a:t> explores what it means to fulfil the duties of a governor or trustee while putting EDI principles into practice. It provides actionable advice for governing boards to ensure they are effectively promoting the principles and creating a welcoming environment.</a:t>
            </a:r>
            <a:r>
              <a:rPr lang="en-GB" sz="3300" dirty="0">
                <a:solidFill>
                  <a:prstClr val="black"/>
                </a:solidFill>
                <a:latin typeface="Calibri" panose="020F0502020204030204" pitchFamily="34" charset="0"/>
                <a:cs typeface="Calibri" panose="020F0502020204030204" pitchFamily="34" charset="0"/>
              </a:rPr>
              <a:t> </a:t>
            </a:r>
          </a:p>
          <a:p>
            <a:pPr defTabSz="1371600">
              <a:lnSpc>
                <a:spcPct val="110000"/>
              </a:lnSpc>
              <a:defRPr/>
            </a:pPr>
            <a:endParaRPr lang="en-GB" sz="3300" dirty="0">
              <a:solidFill>
                <a:prstClr val="black"/>
              </a:solidFill>
              <a:latin typeface="Calibri" panose="020F0502020204030204" pitchFamily="34" charset="0"/>
              <a:cs typeface="Calibri" panose="020F0502020204030204" pitchFamily="34" charset="0"/>
            </a:endParaRPr>
          </a:p>
          <a:p>
            <a:pPr defTabSz="1371600">
              <a:lnSpc>
                <a:spcPct val="110000"/>
              </a:lnSpc>
              <a:defRPr/>
            </a:pPr>
            <a:r>
              <a:rPr lang="en-GB" sz="3300" dirty="0">
                <a:solidFill>
                  <a:prstClr val="black"/>
                </a:solidFill>
                <a:latin typeface="Calibri" panose="020F0502020204030204" pitchFamily="34" charset="0"/>
                <a:cs typeface="Calibri" panose="020F0502020204030204" pitchFamily="34" charset="0"/>
              </a:rPr>
              <a:t>These modules are available to all Learning Link subscribers now but also </a:t>
            </a:r>
          </a:p>
          <a:p>
            <a:pPr defTabSz="1371600">
              <a:lnSpc>
                <a:spcPct val="110000"/>
              </a:lnSpc>
              <a:defRPr/>
            </a:pPr>
            <a:r>
              <a:rPr lang="en-GB" sz="3300" dirty="0">
                <a:solidFill>
                  <a:prstClr val="black"/>
                </a:solidFill>
                <a:latin typeface="Calibri" panose="020F0502020204030204" pitchFamily="34" charset="0"/>
                <a:cs typeface="Calibri" panose="020F0502020204030204" pitchFamily="34" charset="0"/>
              </a:rPr>
              <a:t>freely available to those who sign up for a </a:t>
            </a:r>
            <a:r>
              <a:rPr lang="en-GB" sz="3300" u="sng"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free trial of Learning </a:t>
            </a:r>
            <a:r>
              <a:rPr lang="en-GB" sz="3300" u="sng" dirty="0">
                <a:solidFill>
                  <a:prstClr val="black"/>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Link</a:t>
            </a:r>
            <a:endParaRPr lang="en-GB" sz="3300" u="sng" dirty="0">
              <a:solidFill>
                <a:prstClr val="black"/>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358CA488-0AE1-33DB-2D31-04639536E8E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10725" y="6998114"/>
            <a:ext cx="4533900" cy="2819400"/>
          </a:xfrm>
          <a:prstGeom prst="rect">
            <a:avLst/>
          </a:prstGeom>
        </p:spPr>
      </p:pic>
      <p:cxnSp>
        <p:nvCxnSpPr>
          <p:cNvPr id="69" name="Straight Connector 68">
            <a:extLst>
              <a:ext uri="{FF2B5EF4-FFF2-40B4-BE49-F238E27FC236}">
                <a16:creationId xmlns:a16="http://schemas.microsoft.com/office/drawing/2014/main" id="{83507A45-E449-2C74-BAB1-26520E5A2114}"/>
              </a:ext>
              <a:ext uri="{C183D7F6-B498-43B3-948B-1728B52AA6E4}">
                <adec:decorative xmlns:adec="http://schemas.microsoft.com/office/drawing/2017/decorative" val="1"/>
              </a:ext>
            </a:extLst>
          </p:cNvPr>
          <p:cNvCxnSpPr>
            <a:cxnSpLocks/>
          </p:cNvCxnSpPr>
          <p:nvPr/>
        </p:nvCxnSpPr>
        <p:spPr>
          <a:xfrm flipV="1">
            <a:off x="12182479" y="5973290"/>
            <a:ext cx="3323702" cy="2102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D02E2ED-7859-DF35-4371-A56297B3401D}"/>
              </a:ext>
              <a:ext uri="{C183D7F6-B498-43B3-948B-1728B52AA6E4}">
                <adec:decorative xmlns:adec="http://schemas.microsoft.com/office/drawing/2017/decorative" val="1"/>
              </a:ext>
            </a:extLst>
          </p:cNvPr>
          <p:cNvCxnSpPr>
            <a:cxnSpLocks/>
          </p:cNvCxnSpPr>
          <p:nvPr/>
        </p:nvCxnSpPr>
        <p:spPr>
          <a:xfrm flipV="1">
            <a:off x="1336940" y="7558574"/>
            <a:ext cx="3323702" cy="2102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E4B37FF-D7A5-67A7-9EF4-ABE00D3C11A0}"/>
              </a:ext>
              <a:ext uri="{C183D7F6-B498-43B3-948B-1728B52AA6E4}">
                <adec:decorative xmlns:adec="http://schemas.microsoft.com/office/drawing/2017/decorative" val="1"/>
              </a:ext>
            </a:extLst>
          </p:cNvPr>
          <p:cNvCxnSpPr>
            <a:cxnSpLocks/>
          </p:cNvCxnSpPr>
          <p:nvPr/>
        </p:nvCxnSpPr>
        <p:spPr>
          <a:xfrm flipV="1">
            <a:off x="1336940" y="8571173"/>
            <a:ext cx="3323702" cy="2102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29FB084-80C0-1FC1-82F5-421B258FF6AD}"/>
              </a:ext>
              <a:ext uri="{C183D7F6-B498-43B3-948B-1728B52AA6E4}">
                <adec:decorative xmlns:adec="http://schemas.microsoft.com/office/drawing/2017/decorative" val="1"/>
              </a:ext>
            </a:extLst>
          </p:cNvPr>
          <p:cNvCxnSpPr>
            <a:cxnSpLocks/>
          </p:cNvCxnSpPr>
          <p:nvPr/>
        </p:nvCxnSpPr>
        <p:spPr>
          <a:xfrm flipV="1">
            <a:off x="5659928" y="5477274"/>
            <a:ext cx="3323702" cy="2102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4525447-2B8C-8EA3-6393-B51B86BB6776}"/>
              </a:ext>
              <a:ext uri="{C183D7F6-B498-43B3-948B-1728B52AA6E4}">
                <adec:decorative xmlns:adec="http://schemas.microsoft.com/office/drawing/2017/decorative" val="1"/>
              </a:ext>
            </a:extLst>
          </p:cNvPr>
          <p:cNvCxnSpPr>
            <a:cxnSpLocks/>
          </p:cNvCxnSpPr>
          <p:nvPr/>
        </p:nvCxnSpPr>
        <p:spPr>
          <a:xfrm flipV="1">
            <a:off x="5659928" y="6476790"/>
            <a:ext cx="3323702" cy="2102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E5706A6-2C45-15DF-4A23-07126C279C1E}"/>
              </a:ext>
              <a:ext uri="{C183D7F6-B498-43B3-948B-1728B52AA6E4}">
                <adec:decorative xmlns:adec="http://schemas.microsoft.com/office/drawing/2017/decorative" val="1"/>
              </a:ext>
            </a:extLst>
          </p:cNvPr>
          <p:cNvCxnSpPr>
            <a:cxnSpLocks/>
          </p:cNvCxnSpPr>
          <p:nvPr/>
        </p:nvCxnSpPr>
        <p:spPr>
          <a:xfrm flipV="1">
            <a:off x="5659928" y="8281706"/>
            <a:ext cx="3323702" cy="2102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AD18FE1-D271-26B9-A9CA-25DC666B0F5F}"/>
              </a:ext>
              <a:ext uri="{C183D7F6-B498-43B3-948B-1728B52AA6E4}">
                <adec:decorative xmlns:adec="http://schemas.microsoft.com/office/drawing/2017/decorative" val="1"/>
              </a:ext>
            </a:extLst>
          </p:cNvPr>
          <p:cNvCxnSpPr>
            <a:cxnSpLocks/>
          </p:cNvCxnSpPr>
          <p:nvPr/>
        </p:nvCxnSpPr>
        <p:spPr>
          <a:xfrm flipV="1">
            <a:off x="5659928" y="8869533"/>
            <a:ext cx="3323702" cy="2102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00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E7F08-57C8-2DFC-B9FB-B0AFBEF73CD2}"/>
              </a:ext>
            </a:extLst>
          </p:cNvPr>
          <p:cNvSpPr>
            <a:spLocks noGrp="1"/>
          </p:cNvSpPr>
          <p:nvPr>
            <p:ph type="ctrTitle"/>
          </p:nvPr>
        </p:nvSpPr>
        <p:spPr/>
        <p:txBody>
          <a:bodyPr/>
          <a:lstStyle/>
          <a:p>
            <a:r>
              <a:rPr lang="en-GB" b="1" dirty="0"/>
              <a:t>Thank- you</a:t>
            </a:r>
            <a:br>
              <a:rPr lang="en-GB" b="1" dirty="0"/>
            </a:br>
            <a:br>
              <a:rPr lang="en-GB" b="1" dirty="0"/>
            </a:br>
            <a:r>
              <a:rPr lang="en-GB" b="1" dirty="0"/>
              <a:t>Any questions?</a:t>
            </a:r>
            <a:br>
              <a:rPr lang="en-GB" b="1" dirty="0"/>
            </a:br>
            <a:br>
              <a:rPr lang="en-GB" b="1" dirty="0"/>
            </a:br>
            <a:r>
              <a:rPr lang="en-GB" b="1" dirty="0"/>
              <a:t>Emma.knights@nga.org.uk</a:t>
            </a:r>
            <a:endParaRPr lang="en-US" b="1" dirty="0"/>
          </a:p>
        </p:txBody>
      </p:sp>
    </p:spTree>
    <p:extLst>
      <p:ext uri="{BB962C8B-B14F-4D97-AF65-F5344CB8AC3E}">
        <p14:creationId xmlns:p14="http://schemas.microsoft.com/office/powerpoint/2010/main" val="83303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705541" y="2608665"/>
            <a:ext cx="5246370" cy="5246370"/>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a:stretch>
            </a:blipFill>
          </p:spPr>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8FC148"/>
            </a:solidFill>
          </p:spPr>
        </p:sp>
      </p:grpSp>
      <p:sp>
        <p:nvSpPr>
          <p:cNvPr id="5" name="AutoShape 5"/>
          <p:cNvSpPr/>
          <p:nvPr/>
        </p:nvSpPr>
        <p:spPr>
          <a:xfrm>
            <a:off x="383791" y="4281683"/>
            <a:ext cx="6492240" cy="0"/>
          </a:xfrm>
          <a:prstGeom prst="line">
            <a:avLst/>
          </a:prstGeom>
          <a:ln w="95250" cap="flat">
            <a:solidFill>
              <a:srgbClr val="C8D952"/>
            </a:solidFill>
            <a:prstDash val="solid"/>
            <a:headEnd type="none" w="sm" len="sm"/>
            <a:tailEnd type="none" w="sm" len="sm"/>
          </a:ln>
        </p:spPr>
      </p:sp>
      <p:sp>
        <p:nvSpPr>
          <p:cNvPr id="6" name="TextBox 6"/>
          <p:cNvSpPr txBox="1"/>
          <p:nvPr/>
        </p:nvSpPr>
        <p:spPr>
          <a:xfrm>
            <a:off x="383791" y="5155650"/>
            <a:ext cx="11066468" cy="2198370"/>
          </a:xfrm>
          <a:prstGeom prst="rect">
            <a:avLst/>
          </a:prstGeom>
        </p:spPr>
        <p:txBody>
          <a:bodyPr lIns="0" tIns="0" rIns="0" bIns="0" rtlCol="0" anchor="t">
            <a:spAutoFit/>
          </a:bodyPr>
          <a:lstStyle/>
          <a:p>
            <a:pPr>
              <a:lnSpc>
                <a:spcPts val="5880"/>
              </a:lnSpc>
            </a:pPr>
            <a:r>
              <a:rPr lang="en-US" sz="4200">
                <a:solidFill>
                  <a:srgbClr val="000000"/>
                </a:solidFill>
                <a:latin typeface="Open Sans"/>
              </a:rPr>
              <a:t>Garry Ratcliffe</a:t>
            </a:r>
          </a:p>
          <a:p>
            <a:pPr>
              <a:lnSpc>
                <a:spcPts val="5880"/>
              </a:lnSpc>
            </a:pPr>
            <a:r>
              <a:rPr lang="en-US" sz="4200">
                <a:solidFill>
                  <a:srgbClr val="000000"/>
                </a:solidFill>
                <a:latin typeface="Open Sans"/>
              </a:rPr>
              <a:t>CEO</a:t>
            </a:r>
          </a:p>
          <a:p>
            <a:pPr>
              <a:lnSpc>
                <a:spcPts val="5880"/>
              </a:lnSpc>
            </a:pPr>
            <a:r>
              <a:rPr lang="en-US" sz="4200">
                <a:solidFill>
                  <a:srgbClr val="000000"/>
                </a:solidFill>
                <a:latin typeface="Open Sans"/>
              </a:rPr>
              <a:t>The Golden Thread Alliance</a:t>
            </a:r>
          </a:p>
        </p:txBody>
      </p:sp>
      <p:sp>
        <p:nvSpPr>
          <p:cNvPr id="7" name="TextBox 7"/>
          <p:cNvSpPr txBox="1"/>
          <p:nvPr/>
        </p:nvSpPr>
        <p:spPr>
          <a:xfrm>
            <a:off x="383791" y="1152525"/>
            <a:ext cx="11837463" cy="2467610"/>
          </a:xfrm>
          <a:prstGeom prst="rect">
            <a:avLst/>
          </a:prstGeom>
        </p:spPr>
        <p:txBody>
          <a:bodyPr lIns="0" tIns="0" rIns="0" bIns="0" rtlCol="0" anchor="t">
            <a:spAutoFit/>
          </a:bodyPr>
          <a:lstStyle/>
          <a:p>
            <a:pPr>
              <a:lnSpc>
                <a:spcPts val="6399"/>
              </a:lnSpc>
            </a:pPr>
            <a:r>
              <a:rPr lang="en-US" sz="6399">
                <a:solidFill>
                  <a:srgbClr val="000000"/>
                </a:solidFill>
                <a:latin typeface="Open Sans Extra Bold"/>
              </a:rPr>
              <a:t>Diversity and Inclusion at the heart of our Trust.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D911E6-FBE5-808E-E872-8812FA931222}"/>
              </a:ext>
            </a:extLst>
          </p:cNvPr>
          <p:cNvSpPr>
            <a:spLocks noGrp="1"/>
          </p:cNvSpPr>
          <p:nvPr>
            <p:ph type="ctrTitle"/>
          </p:nvPr>
        </p:nvSpPr>
        <p:spPr/>
        <p:txBody>
          <a:bodyPr>
            <a:normAutofit fontScale="90000"/>
          </a:bodyPr>
          <a:lstStyle/>
          <a:p>
            <a:r>
              <a:rPr lang="en-US" dirty="0"/>
              <a:t>The Golden Thread of Equality, Diversity and Inclusion</a:t>
            </a:r>
          </a:p>
        </p:txBody>
      </p:sp>
      <p:sp>
        <p:nvSpPr>
          <p:cNvPr id="8" name="Text Placeholder 7">
            <a:extLst>
              <a:ext uri="{FF2B5EF4-FFF2-40B4-BE49-F238E27FC236}">
                <a16:creationId xmlns:a16="http://schemas.microsoft.com/office/drawing/2014/main" id="{91ACB407-2D5A-03B9-F893-7861498B2143}"/>
              </a:ext>
            </a:extLst>
          </p:cNvPr>
          <p:cNvSpPr>
            <a:spLocks noGrp="1"/>
          </p:cNvSpPr>
          <p:nvPr>
            <p:ph type="body" sz="quarter" idx="10"/>
          </p:nvPr>
        </p:nvSpPr>
        <p:spPr/>
        <p:txBody>
          <a:bodyPr/>
          <a:lstStyle/>
          <a:p>
            <a:r>
              <a:rPr lang="en-US" dirty="0"/>
              <a:t>Garry Ratcliffe, CEO</a:t>
            </a:r>
          </a:p>
        </p:txBody>
      </p:sp>
      <p:pic>
        <p:nvPicPr>
          <p:cNvPr id="3" name="Picture 2" descr="A picture containing logo&#10;&#10;Description automatically generated">
            <a:extLst>
              <a:ext uri="{FF2B5EF4-FFF2-40B4-BE49-F238E27FC236}">
                <a16:creationId xmlns:a16="http://schemas.microsoft.com/office/drawing/2014/main" id="{E666C495-11A2-4085-D566-472DBF75BD3B}"/>
              </a:ext>
            </a:extLst>
          </p:cNvPr>
          <p:cNvPicPr>
            <a:picLocks noChangeAspect="1"/>
          </p:cNvPicPr>
          <p:nvPr/>
        </p:nvPicPr>
        <p:blipFill>
          <a:blip r:embed="rId2"/>
          <a:stretch>
            <a:fillRect/>
          </a:stretch>
        </p:blipFill>
        <p:spPr>
          <a:xfrm>
            <a:off x="613173" y="7748891"/>
            <a:ext cx="4499895" cy="1546839"/>
          </a:xfrm>
          <a:prstGeom prst="rect">
            <a:avLst/>
          </a:prstGeom>
        </p:spPr>
      </p:pic>
    </p:spTree>
    <p:extLst>
      <p:ext uri="{BB962C8B-B14F-4D97-AF65-F5344CB8AC3E}">
        <p14:creationId xmlns:p14="http://schemas.microsoft.com/office/powerpoint/2010/main" val="24743603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6CBA5-3B77-B208-BA46-4660A0FC3C3F}"/>
              </a:ext>
            </a:extLst>
          </p:cNvPr>
          <p:cNvSpPr>
            <a:spLocks noGrp="1"/>
          </p:cNvSpPr>
          <p:nvPr>
            <p:ph type="title"/>
          </p:nvPr>
        </p:nvSpPr>
        <p:spPr/>
        <p:txBody>
          <a:bodyPr>
            <a:normAutofit/>
          </a:bodyPr>
          <a:lstStyle/>
          <a:p>
            <a:r>
              <a:rPr lang="en-US" dirty="0"/>
              <a:t>Meet the Family…</a:t>
            </a:r>
          </a:p>
        </p:txBody>
      </p:sp>
      <p:pic>
        <p:nvPicPr>
          <p:cNvPr id="5" name="Content Placeholder 4" descr="A group of people posing for a photo&#10;&#10;Description automatically generated">
            <a:extLst>
              <a:ext uri="{FF2B5EF4-FFF2-40B4-BE49-F238E27FC236}">
                <a16:creationId xmlns:a16="http://schemas.microsoft.com/office/drawing/2014/main" id="{7C06310D-B034-ED65-91C8-45AAB396EE3C}"/>
              </a:ext>
            </a:extLst>
          </p:cNvPr>
          <p:cNvPicPr>
            <a:picLocks noGrp="1" noChangeAspect="1"/>
          </p:cNvPicPr>
          <p:nvPr>
            <p:ph sz="half" idx="1"/>
          </p:nvPr>
        </p:nvPicPr>
        <p:blipFill>
          <a:blip r:embed="rId2"/>
          <a:stretch>
            <a:fillRect/>
          </a:stretch>
        </p:blipFill>
        <p:spPr>
          <a:xfrm>
            <a:off x="5552105" y="1692689"/>
            <a:ext cx="9396365" cy="7047275"/>
          </a:xfrm>
        </p:spPr>
      </p:pic>
    </p:spTree>
    <p:extLst>
      <p:ext uri="{BB962C8B-B14F-4D97-AF65-F5344CB8AC3E}">
        <p14:creationId xmlns:p14="http://schemas.microsoft.com/office/powerpoint/2010/main" val="28271387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neral Warning Symbol Labels | Labels Online">
            <a:extLst>
              <a:ext uri="{FF2B5EF4-FFF2-40B4-BE49-F238E27FC236}">
                <a16:creationId xmlns:a16="http://schemas.microsoft.com/office/drawing/2014/main" id="{DBD9AD4A-2F9B-7837-39DA-766440263F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3491" y="765546"/>
            <a:ext cx="7181019" cy="709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1623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video game&#10;&#10;Description automatically generated with medium confidence">
            <a:extLst>
              <a:ext uri="{FF2B5EF4-FFF2-40B4-BE49-F238E27FC236}">
                <a16:creationId xmlns:a16="http://schemas.microsoft.com/office/drawing/2014/main" id="{DA0911A5-5BF9-3F79-B942-437167D96824}"/>
              </a:ext>
            </a:extLst>
          </p:cNvPr>
          <p:cNvPicPr>
            <a:picLocks noChangeAspect="1"/>
          </p:cNvPicPr>
          <p:nvPr/>
        </p:nvPicPr>
        <p:blipFill>
          <a:blip r:embed="rId2"/>
          <a:stretch>
            <a:fillRect/>
          </a:stretch>
        </p:blipFill>
        <p:spPr>
          <a:xfrm>
            <a:off x="685264" y="1722260"/>
            <a:ext cx="16917473" cy="5988783"/>
          </a:xfrm>
          <a:prstGeom prst="rect">
            <a:avLst/>
          </a:prstGeom>
        </p:spPr>
      </p:pic>
    </p:spTree>
    <p:extLst>
      <p:ext uri="{BB962C8B-B14F-4D97-AF65-F5344CB8AC3E}">
        <p14:creationId xmlns:p14="http://schemas.microsoft.com/office/powerpoint/2010/main" val="89847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E7F79-82EC-054A-BCF6-B8938A8E39EB}"/>
              </a:ext>
            </a:extLst>
          </p:cNvPr>
          <p:cNvSpPr>
            <a:spLocks noGrp="1"/>
          </p:cNvSpPr>
          <p:nvPr>
            <p:ph type="title"/>
          </p:nvPr>
        </p:nvSpPr>
        <p:spPr/>
        <p:txBody>
          <a:bodyPr>
            <a:noAutofit/>
          </a:bodyPr>
          <a:lstStyle/>
          <a:p>
            <a:r>
              <a:rPr lang="en-US" sz="6600" dirty="0"/>
              <a:t>Why a value of EQUALITY?</a:t>
            </a:r>
          </a:p>
        </p:txBody>
      </p:sp>
      <p:sp>
        <p:nvSpPr>
          <p:cNvPr id="4" name="Content Placeholder 3">
            <a:extLst>
              <a:ext uri="{FF2B5EF4-FFF2-40B4-BE49-F238E27FC236}">
                <a16:creationId xmlns:a16="http://schemas.microsoft.com/office/drawing/2014/main" id="{A0700B35-321F-E51D-0960-115CB636B78A}"/>
              </a:ext>
            </a:extLst>
          </p:cNvPr>
          <p:cNvSpPr>
            <a:spLocks noGrp="1"/>
          </p:cNvSpPr>
          <p:nvPr>
            <p:ph sz="half" idx="1"/>
          </p:nvPr>
        </p:nvSpPr>
        <p:spPr/>
        <p:txBody>
          <a:bodyPr/>
          <a:lstStyle/>
          <a:p>
            <a:pPr marL="514350" indent="-514350">
              <a:buFont typeface="Arial" panose="020B0604020202020204" pitchFamily="34" charset="0"/>
              <a:buChar char="•"/>
            </a:pPr>
            <a:r>
              <a:rPr lang="en-GB" sz="3600" dirty="0">
                <a:solidFill>
                  <a:srgbClr val="002060"/>
                </a:solidFill>
              </a:rPr>
              <a:t>We live in a diverse community/county/country/world.</a:t>
            </a:r>
          </a:p>
          <a:p>
            <a:pPr marL="514350" indent="-514350">
              <a:buFont typeface="Arial" panose="020B0604020202020204" pitchFamily="34" charset="0"/>
              <a:buChar char="•"/>
            </a:pPr>
            <a:r>
              <a:rPr lang="en-GB" sz="3600" dirty="0">
                <a:solidFill>
                  <a:srgbClr val="002060"/>
                </a:solidFill>
              </a:rPr>
              <a:t>We live at a time where acceptance of equality is being challenged, stress tested and scrutinised in legislation and in the community.</a:t>
            </a:r>
          </a:p>
          <a:p>
            <a:pPr marL="514350" indent="-514350">
              <a:buFont typeface="Arial" panose="020B0604020202020204" pitchFamily="34" charset="0"/>
              <a:buChar char="•"/>
            </a:pPr>
            <a:r>
              <a:rPr lang="en-GB" sz="3600" dirty="0">
                <a:solidFill>
                  <a:srgbClr val="002060"/>
                </a:solidFill>
              </a:rPr>
              <a:t>We believe that developing our values, understanding and behaviour around “equality” will make us better humans/citizens.</a:t>
            </a:r>
          </a:p>
          <a:p>
            <a:pPr marL="514350" indent="-514350">
              <a:buFont typeface="Arial" panose="020B0604020202020204" pitchFamily="34" charset="0"/>
              <a:buChar char="•"/>
            </a:pPr>
            <a:r>
              <a:rPr lang="en-GB" sz="3600" dirty="0">
                <a:solidFill>
                  <a:srgbClr val="002060"/>
                </a:solidFill>
              </a:rPr>
              <a:t>Experience of discrimination is too common amongst our pupils, families and staff.</a:t>
            </a:r>
          </a:p>
          <a:p>
            <a:endParaRPr lang="en-US" dirty="0"/>
          </a:p>
        </p:txBody>
      </p:sp>
    </p:spTree>
    <p:extLst>
      <p:ext uri="{BB962C8B-B14F-4D97-AF65-F5344CB8AC3E}">
        <p14:creationId xmlns:p14="http://schemas.microsoft.com/office/powerpoint/2010/main" val="8327183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6CBA5-3B77-B208-BA46-4660A0FC3C3F}"/>
              </a:ext>
            </a:extLst>
          </p:cNvPr>
          <p:cNvSpPr>
            <a:spLocks noGrp="1"/>
          </p:cNvSpPr>
          <p:nvPr>
            <p:ph type="title"/>
          </p:nvPr>
        </p:nvSpPr>
        <p:spPr/>
        <p:txBody>
          <a:bodyPr>
            <a:normAutofit/>
          </a:bodyPr>
          <a:lstStyle/>
          <a:p>
            <a:r>
              <a:rPr lang="en-US" dirty="0"/>
              <a:t>Pledges</a:t>
            </a:r>
          </a:p>
        </p:txBody>
      </p:sp>
      <p:pic>
        <p:nvPicPr>
          <p:cNvPr id="7" name="Content Placeholder 6">
            <a:extLst>
              <a:ext uri="{FF2B5EF4-FFF2-40B4-BE49-F238E27FC236}">
                <a16:creationId xmlns:a16="http://schemas.microsoft.com/office/drawing/2014/main" id="{8D563EFA-CCE7-DEC8-C4DB-7BD99CE0D17C}"/>
              </a:ext>
            </a:extLst>
          </p:cNvPr>
          <p:cNvPicPr>
            <a:picLocks noGrp="1" noChangeAspect="1"/>
          </p:cNvPicPr>
          <p:nvPr>
            <p:ph sz="half" idx="1"/>
          </p:nvPr>
        </p:nvPicPr>
        <p:blipFill>
          <a:blip r:embed="rId2"/>
          <a:stretch>
            <a:fillRect/>
          </a:stretch>
        </p:blipFill>
        <p:spPr>
          <a:xfrm>
            <a:off x="4141206" y="807652"/>
            <a:ext cx="6118362" cy="8671697"/>
          </a:xfrm>
          <a:prstGeom prst="rect">
            <a:avLst/>
          </a:prstGeom>
        </p:spPr>
      </p:pic>
      <p:pic>
        <p:nvPicPr>
          <p:cNvPr id="8" name="Picture 7">
            <a:extLst>
              <a:ext uri="{FF2B5EF4-FFF2-40B4-BE49-F238E27FC236}">
                <a16:creationId xmlns:a16="http://schemas.microsoft.com/office/drawing/2014/main" id="{9534407B-0864-AA39-BF44-709718CB1BC6}"/>
              </a:ext>
            </a:extLst>
          </p:cNvPr>
          <p:cNvPicPr>
            <a:picLocks noChangeAspect="1"/>
          </p:cNvPicPr>
          <p:nvPr/>
        </p:nvPicPr>
        <p:blipFill>
          <a:blip r:embed="rId3"/>
          <a:stretch>
            <a:fillRect/>
          </a:stretch>
        </p:blipFill>
        <p:spPr>
          <a:xfrm rot="589377">
            <a:off x="10861751" y="752129"/>
            <a:ext cx="6108666" cy="8782742"/>
          </a:xfrm>
          <a:prstGeom prst="rect">
            <a:avLst/>
          </a:prstGeom>
        </p:spPr>
      </p:pic>
    </p:spTree>
    <p:extLst>
      <p:ext uri="{BB962C8B-B14F-4D97-AF65-F5344CB8AC3E}">
        <p14:creationId xmlns:p14="http://schemas.microsoft.com/office/powerpoint/2010/main" val="22625204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47DA1-A83B-CFD8-EA33-D8561B8EABC0}"/>
              </a:ext>
            </a:extLst>
          </p:cNvPr>
          <p:cNvSpPr>
            <a:spLocks noGrp="1"/>
          </p:cNvSpPr>
          <p:nvPr>
            <p:ph type="ctrTitle"/>
          </p:nvPr>
        </p:nvSpPr>
        <p:spPr>
          <a:xfrm>
            <a:off x="423989" y="329405"/>
            <a:ext cx="16445333" cy="1235324"/>
          </a:xfrm>
        </p:spPr>
        <p:txBody>
          <a:bodyPr>
            <a:normAutofit fontScale="90000"/>
          </a:bodyPr>
          <a:lstStyle/>
          <a:p>
            <a:r>
              <a:rPr lang="en-US" dirty="0"/>
              <a:t>Pledge Conversations</a:t>
            </a:r>
          </a:p>
        </p:txBody>
      </p:sp>
      <p:pic>
        <p:nvPicPr>
          <p:cNvPr id="4" name="Picture 3">
            <a:extLst>
              <a:ext uri="{FF2B5EF4-FFF2-40B4-BE49-F238E27FC236}">
                <a16:creationId xmlns:a16="http://schemas.microsoft.com/office/drawing/2014/main" id="{E1CACB2B-603F-BAA4-144A-C2893C4CF95D}"/>
              </a:ext>
            </a:extLst>
          </p:cNvPr>
          <p:cNvPicPr>
            <a:picLocks noChangeAspect="1"/>
          </p:cNvPicPr>
          <p:nvPr/>
        </p:nvPicPr>
        <p:blipFill>
          <a:blip r:embed="rId2"/>
          <a:stretch>
            <a:fillRect/>
          </a:stretch>
        </p:blipFill>
        <p:spPr>
          <a:xfrm rot="20781341">
            <a:off x="2330540" y="2040500"/>
            <a:ext cx="5201456" cy="7408134"/>
          </a:xfrm>
          <a:prstGeom prst="rect">
            <a:avLst/>
          </a:prstGeom>
        </p:spPr>
      </p:pic>
      <p:pic>
        <p:nvPicPr>
          <p:cNvPr id="5" name="Picture 4">
            <a:extLst>
              <a:ext uri="{FF2B5EF4-FFF2-40B4-BE49-F238E27FC236}">
                <a16:creationId xmlns:a16="http://schemas.microsoft.com/office/drawing/2014/main" id="{4C571DBC-E679-3E9E-1858-655B34F96055}"/>
              </a:ext>
            </a:extLst>
          </p:cNvPr>
          <p:cNvPicPr>
            <a:picLocks noChangeAspect="1"/>
          </p:cNvPicPr>
          <p:nvPr/>
        </p:nvPicPr>
        <p:blipFill>
          <a:blip r:embed="rId3"/>
          <a:stretch>
            <a:fillRect/>
          </a:stretch>
        </p:blipFill>
        <p:spPr>
          <a:xfrm rot="788855">
            <a:off x="10745684" y="937574"/>
            <a:ext cx="5896916" cy="8341364"/>
          </a:xfrm>
          <a:prstGeom prst="rect">
            <a:avLst/>
          </a:prstGeom>
        </p:spPr>
      </p:pic>
    </p:spTree>
    <p:extLst>
      <p:ext uri="{BB962C8B-B14F-4D97-AF65-F5344CB8AC3E}">
        <p14:creationId xmlns:p14="http://schemas.microsoft.com/office/powerpoint/2010/main" val="4016388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705541" y="2608665"/>
            <a:ext cx="5246370" cy="5246370"/>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a:stretch>
            </a:blipFill>
          </p:spPr>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8FC148"/>
            </a:solidFill>
          </p:spPr>
        </p:sp>
      </p:grpSp>
      <p:sp>
        <p:nvSpPr>
          <p:cNvPr id="5" name="TextBox 5"/>
          <p:cNvSpPr txBox="1"/>
          <p:nvPr/>
        </p:nvSpPr>
        <p:spPr>
          <a:xfrm>
            <a:off x="383791" y="1152525"/>
            <a:ext cx="12074384" cy="2467610"/>
          </a:xfrm>
          <a:prstGeom prst="rect">
            <a:avLst/>
          </a:prstGeom>
        </p:spPr>
        <p:txBody>
          <a:bodyPr lIns="0" tIns="0" rIns="0" bIns="0" rtlCol="0" anchor="t">
            <a:spAutoFit/>
          </a:bodyPr>
          <a:lstStyle/>
          <a:p>
            <a:pPr>
              <a:lnSpc>
                <a:spcPts val="6399"/>
              </a:lnSpc>
            </a:pPr>
            <a:r>
              <a:rPr lang="en-US" sz="6399">
                <a:solidFill>
                  <a:srgbClr val="000000"/>
                </a:solidFill>
                <a:latin typeface="Open Sans Extra Bold"/>
              </a:rPr>
              <a:t>IS YOUR TRUST NEXT? WHAT TO EXPECT ON MAT SUMMATIVE EVALUATIONS?</a:t>
            </a:r>
          </a:p>
        </p:txBody>
      </p:sp>
      <p:sp>
        <p:nvSpPr>
          <p:cNvPr id="6" name="TextBox 6"/>
          <p:cNvSpPr txBox="1"/>
          <p:nvPr/>
        </p:nvSpPr>
        <p:spPr>
          <a:xfrm>
            <a:off x="383791" y="5155650"/>
            <a:ext cx="8890070" cy="2941320"/>
          </a:xfrm>
          <a:prstGeom prst="rect">
            <a:avLst/>
          </a:prstGeom>
        </p:spPr>
        <p:txBody>
          <a:bodyPr lIns="0" tIns="0" rIns="0" bIns="0" rtlCol="0" anchor="t">
            <a:spAutoFit/>
          </a:bodyPr>
          <a:lstStyle/>
          <a:p>
            <a:pPr>
              <a:lnSpc>
                <a:spcPts val="5880"/>
              </a:lnSpc>
            </a:pPr>
            <a:r>
              <a:rPr lang="en-US" sz="4200">
                <a:solidFill>
                  <a:srgbClr val="000000"/>
                </a:solidFill>
                <a:latin typeface="Open Sans"/>
              </a:rPr>
              <a:t>Andrew Riches</a:t>
            </a:r>
          </a:p>
          <a:p>
            <a:pPr>
              <a:lnSpc>
                <a:spcPts val="5880"/>
              </a:lnSpc>
            </a:pPr>
            <a:r>
              <a:rPr lang="en-US" sz="4200">
                <a:solidFill>
                  <a:srgbClr val="000000"/>
                </a:solidFill>
                <a:latin typeface="Open Sans"/>
              </a:rPr>
              <a:t>CEO</a:t>
            </a:r>
          </a:p>
          <a:p>
            <a:pPr>
              <a:lnSpc>
                <a:spcPts val="5880"/>
              </a:lnSpc>
            </a:pPr>
            <a:r>
              <a:rPr lang="en-US" sz="4200">
                <a:solidFill>
                  <a:srgbClr val="000000"/>
                </a:solidFill>
                <a:latin typeface="Open Sans"/>
              </a:rPr>
              <a:t>IPAT Multi Academy Trust</a:t>
            </a:r>
          </a:p>
          <a:p>
            <a:pPr>
              <a:lnSpc>
                <a:spcPts val="5880"/>
              </a:lnSpc>
            </a:pPr>
            <a:endParaRPr lang="en-US" sz="4200">
              <a:solidFill>
                <a:srgbClr val="000000"/>
              </a:solidFill>
              <a:latin typeface="Open Sans"/>
            </a:endParaRPr>
          </a:p>
        </p:txBody>
      </p:sp>
      <p:sp>
        <p:nvSpPr>
          <p:cNvPr id="7" name="AutoShape 7"/>
          <p:cNvSpPr/>
          <p:nvPr/>
        </p:nvSpPr>
        <p:spPr>
          <a:xfrm>
            <a:off x="383791" y="4281683"/>
            <a:ext cx="6492240" cy="0"/>
          </a:xfrm>
          <a:prstGeom prst="line">
            <a:avLst/>
          </a:prstGeom>
          <a:ln w="95250" cap="flat">
            <a:solidFill>
              <a:srgbClr val="C8D952"/>
            </a:solidFill>
            <a:prstDash val="solid"/>
            <a:headEnd type="none" w="sm" len="sm"/>
            <a:tailEnd type="none" w="sm" len="sm"/>
          </a:ln>
        </p:spPr>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6CBA5-3B77-B208-BA46-4660A0FC3C3F}"/>
              </a:ext>
            </a:extLst>
          </p:cNvPr>
          <p:cNvSpPr>
            <a:spLocks noGrp="1"/>
          </p:cNvSpPr>
          <p:nvPr>
            <p:ph type="title"/>
          </p:nvPr>
        </p:nvSpPr>
        <p:spPr/>
        <p:txBody>
          <a:bodyPr>
            <a:normAutofit/>
          </a:bodyPr>
          <a:lstStyle/>
          <a:p>
            <a:r>
              <a:rPr lang="en-US" dirty="0"/>
              <a:t>Equality through:</a:t>
            </a:r>
          </a:p>
        </p:txBody>
      </p:sp>
      <p:sp>
        <p:nvSpPr>
          <p:cNvPr id="4" name="Content Placeholder 3">
            <a:extLst>
              <a:ext uri="{FF2B5EF4-FFF2-40B4-BE49-F238E27FC236}">
                <a16:creationId xmlns:a16="http://schemas.microsoft.com/office/drawing/2014/main" id="{48EED2E5-F196-7770-7B2C-BB2C23528284}"/>
              </a:ext>
            </a:extLst>
          </p:cNvPr>
          <p:cNvSpPr>
            <a:spLocks noGrp="1"/>
          </p:cNvSpPr>
          <p:nvPr>
            <p:ph sz="half" idx="1"/>
          </p:nvPr>
        </p:nvSpPr>
        <p:spPr/>
        <p:txBody>
          <a:bodyPr/>
          <a:lstStyle/>
          <a:p>
            <a:pPr marL="514350" indent="-514350">
              <a:buFont typeface="Arial" panose="020B0604020202020204" pitchFamily="34" charset="0"/>
              <a:buChar char="•"/>
            </a:pPr>
            <a:r>
              <a:rPr lang="en-US" sz="4500" dirty="0"/>
              <a:t>GOVERNANCE</a:t>
            </a:r>
          </a:p>
          <a:p>
            <a:pPr marL="514350" indent="-514350">
              <a:buFont typeface="Arial" panose="020B0604020202020204" pitchFamily="34" charset="0"/>
              <a:buChar char="•"/>
            </a:pPr>
            <a:r>
              <a:rPr lang="en-US" sz="4500" dirty="0"/>
              <a:t>CURRICULUM</a:t>
            </a:r>
          </a:p>
          <a:p>
            <a:pPr marL="514350" indent="-514350">
              <a:buFont typeface="Arial" panose="020B0604020202020204" pitchFamily="34" charset="0"/>
              <a:buChar char="•"/>
            </a:pPr>
            <a:r>
              <a:rPr lang="en-US" sz="4500" dirty="0"/>
              <a:t>PEOPLE, CULTURE AND COMMUNITY</a:t>
            </a:r>
          </a:p>
          <a:p>
            <a:pPr marL="514350" indent="-514350">
              <a:buFont typeface="Arial" panose="020B0604020202020204" pitchFamily="34" charset="0"/>
              <a:buChar char="•"/>
            </a:pPr>
            <a:r>
              <a:rPr lang="en-US" sz="4500" dirty="0"/>
              <a:t>A FOCUS ON STAFF</a:t>
            </a:r>
          </a:p>
          <a:p>
            <a:endParaRPr lang="en-US" dirty="0"/>
          </a:p>
        </p:txBody>
      </p:sp>
    </p:spTree>
    <p:extLst>
      <p:ext uri="{BB962C8B-B14F-4D97-AF65-F5344CB8AC3E}">
        <p14:creationId xmlns:p14="http://schemas.microsoft.com/office/powerpoint/2010/main" val="2700183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person sitting at a table eating food&#10;&#10;Description automatically generated with low confidence">
            <a:extLst>
              <a:ext uri="{FF2B5EF4-FFF2-40B4-BE49-F238E27FC236}">
                <a16:creationId xmlns:a16="http://schemas.microsoft.com/office/drawing/2014/main" id="{C144B90D-B6F0-9899-87DD-18A916BB11F9}"/>
              </a:ext>
            </a:extLst>
          </p:cNvPr>
          <p:cNvPicPr>
            <a:picLocks noChangeAspect="1"/>
          </p:cNvPicPr>
          <p:nvPr/>
        </p:nvPicPr>
        <p:blipFill rotWithShape="1">
          <a:blip r:embed="rId2"/>
          <a:srcRect t="11439" r="1" b="39687"/>
          <a:stretch/>
        </p:blipFill>
        <p:spPr>
          <a:xfrm>
            <a:off x="9264650" y="15"/>
            <a:ext cx="9023351" cy="5880051"/>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9" name="Picture 8" descr="A picture containing person&#10;&#10;Description automatically generated">
            <a:extLst>
              <a:ext uri="{FF2B5EF4-FFF2-40B4-BE49-F238E27FC236}">
                <a16:creationId xmlns:a16="http://schemas.microsoft.com/office/drawing/2014/main" id="{7461887B-B39A-355A-E468-741BA2C0DE98}"/>
              </a:ext>
            </a:extLst>
          </p:cNvPr>
          <p:cNvPicPr>
            <a:picLocks noChangeAspect="1"/>
          </p:cNvPicPr>
          <p:nvPr/>
        </p:nvPicPr>
        <p:blipFill rotWithShape="1">
          <a:blip r:embed="rId3"/>
          <a:srcRect t="10427" r="-3" b="30424"/>
          <a:stretch/>
        </p:blipFill>
        <p:spPr>
          <a:xfrm>
            <a:off x="31" y="6104965"/>
            <a:ext cx="5302967" cy="4182035"/>
          </a:xfrm>
          <a:prstGeom prst="rect">
            <a:avLst/>
          </a:prstGeom>
        </p:spPr>
      </p:pic>
      <p:pic>
        <p:nvPicPr>
          <p:cNvPr id="3" name="Picture 2" descr="A person taking a selfie with a person in a stadium&#10;&#10;Description automatically generated with medium confidence">
            <a:extLst>
              <a:ext uri="{FF2B5EF4-FFF2-40B4-BE49-F238E27FC236}">
                <a16:creationId xmlns:a16="http://schemas.microsoft.com/office/drawing/2014/main" id="{408509B9-9C2E-6C11-D2C7-20BBAA518433}"/>
              </a:ext>
            </a:extLst>
          </p:cNvPr>
          <p:cNvPicPr>
            <a:picLocks noChangeAspect="1"/>
          </p:cNvPicPr>
          <p:nvPr/>
        </p:nvPicPr>
        <p:blipFill rotWithShape="1">
          <a:blip r:embed="rId4"/>
          <a:srcRect t="21679" r="2" b="21931"/>
          <a:stretch/>
        </p:blipFill>
        <p:spPr>
          <a:xfrm>
            <a:off x="5544299" y="4885764"/>
            <a:ext cx="7183640" cy="5401236"/>
          </a:xfrm>
          <a:prstGeom prst="rect">
            <a:avLst/>
          </a:prstGeom>
        </p:spPr>
      </p:pic>
      <p:pic>
        <p:nvPicPr>
          <p:cNvPr id="15" name="Picture 14" descr="A picture containing person, crowd&#10;&#10;Description automatically generated">
            <a:extLst>
              <a:ext uri="{FF2B5EF4-FFF2-40B4-BE49-F238E27FC236}">
                <a16:creationId xmlns:a16="http://schemas.microsoft.com/office/drawing/2014/main" id="{B776BA51-5ABC-C6D9-104E-3B49A86E8C6F}"/>
              </a:ext>
            </a:extLst>
          </p:cNvPr>
          <p:cNvPicPr>
            <a:picLocks noChangeAspect="1"/>
          </p:cNvPicPr>
          <p:nvPr/>
        </p:nvPicPr>
        <p:blipFill rotWithShape="1">
          <a:blip r:embed="rId5"/>
          <a:srcRect t="20835" r="1" b="30292"/>
          <a:stretch/>
        </p:blipFill>
        <p:spPr>
          <a:xfrm>
            <a:off x="2" y="15"/>
            <a:ext cx="9023351" cy="5880051"/>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11" name="Picture 10" descr="A child with her mouth open&#10;&#10;Description automatically generated with low confidence">
            <a:extLst>
              <a:ext uri="{FF2B5EF4-FFF2-40B4-BE49-F238E27FC236}">
                <a16:creationId xmlns:a16="http://schemas.microsoft.com/office/drawing/2014/main" id="{7BAA875C-ACBC-7084-712D-C092FB5B97FD}"/>
              </a:ext>
            </a:extLst>
          </p:cNvPr>
          <p:cNvPicPr>
            <a:picLocks noChangeAspect="1"/>
          </p:cNvPicPr>
          <p:nvPr/>
        </p:nvPicPr>
        <p:blipFill rotWithShape="1">
          <a:blip r:embed="rId6"/>
          <a:srcRect t="7327" r="-4" b="33699"/>
          <a:stretch/>
        </p:blipFill>
        <p:spPr>
          <a:xfrm>
            <a:off x="12969242" y="6104964"/>
            <a:ext cx="5318760" cy="4182036"/>
          </a:xfrm>
          <a:prstGeom prst="rect">
            <a:avLst/>
          </a:prstGeom>
        </p:spPr>
      </p:pic>
    </p:spTree>
    <p:extLst>
      <p:ext uri="{BB962C8B-B14F-4D97-AF65-F5344CB8AC3E}">
        <p14:creationId xmlns:p14="http://schemas.microsoft.com/office/powerpoint/2010/main" val="16505599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7741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705541" y="2608665"/>
            <a:ext cx="5246370" cy="5246370"/>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a:stretch>
            </a:blipFill>
          </p:spPr>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8FC148"/>
            </a:solidFill>
          </p:spPr>
        </p:sp>
      </p:grpSp>
      <p:sp>
        <p:nvSpPr>
          <p:cNvPr id="5" name="AutoShape 5"/>
          <p:cNvSpPr/>
          <p:nvPr/>
        </p:nvSpPr>
        <p:spPr>
          <a:xfrm>
            <a:off x="383791" y="4281683"/>
            <a:ext cx="6492240" cy="0"/>
          </a:xfrm>
          <a:prstGeom prst="line">
            <a:avLst/>
          </a:prstGeom>
          <a:ln w="95250" cap="flat">
            <a:solidFill>
              <a:srgbClr val="C8D952"/>
            </a:solidFill>
            <a:prstDash val="solid"/>
            <a:headEnd type="none" w="sm" len="sm"/>
            <a:tailEnd type="none" w="sm" len="sm"/>
          </a:ln>
        </p:spPr>
      </p:sp>
      <p:sp>
        <p:nvSpPr>
          <p:cNvPr id="6" name="TextBox 6"/>
          <p:cNvSpPr txBox="1"/>
          <p:nvPr/>
        </p:nvSpPr>
        <p:spPr>
          <a:xfrm>
            <a:off x="383791" y="5155650"/>
            <a:ext cx="11066468" cy="2941320"/>
          </a:xfrm>
          <a:prstGeom prst="rect">
            <a:avLst/>
          </a:prstGeom>
        </p:spPr>
        <p:txBody>
          <a:bodyPr lIns="0" tIns="0" rIns="0" bIns="0" rtlCol="0" anchor="t">
            <a:spAutoFit/>
          </a:bodyPr>
          <a:lstStyle/>
          <a:p>
            <a:pPr>
              <a:lnSpc>
                <a:spcPts val="5880"/>
              </a:lnSpc>
            </a:pPr>
            <a:r>
              <a:rPr lang="en-US" sz="4200">
                <a:solidFill>
                  <a:srgbClr val="000000"/>
                </a:solidFill>
                <a:latin typeface="Open Sans"/>
              </a:rPr>
              <a:t>Clare Wilson</a:t>
            </a:r>
          </a:p>
          <a:p>
            <a:pPr>
              <a:lnSpc>
                <a:spcPts val="5880"/>
              </a:lnSpc>
            </a:pPr>
            <a:r>
              <a:rPr lang="en-US" sz="4200">
                <a:solidFill>
                  <a:srgbClr val="000000"/>
                </a:solidFill>
                <a:latin typeface="Open Sans"/>
              </a:rPr>
              <a:t>Team Manager</a:t>
            </a:r>
          </a:p>
          <a:p>
            <a:pPr>
              <a:lnSpc>
                <a:spcPts val="5880"/>
              </a:lnSpc>
            </a:pPr>
            <a:r>
              <a:rPr lang="en-US" sz="4200">
                <a:solidFill>
                  <a:srgbClr val="000000"/>
                </a:solidFill>
                <a:latin typeface="Open Sans"/>
              </a:rPr>
              <a:t>Education Data Hub</a:t>
            </a:r>
          </a:p>
          <a:p>
            <a:pPr>
              <a:lnSpc>
                <a:spcPts val="5880"/>
              </a:lnSpc>
            </a:pPr>
            <a:endParaRPr lang="en-US" sz="4200">
              <a:solidFill>
                <a:srgbClr val="000000"/>
              </a:solidFill>
              <a:latin typeface="Open Sans"/>
            </a:endParaRPr>
          </a:p>
        </p:txBody>
      </p:sp>
      <p:sp>
        <p:nvSpPr>
          <p:cNvPr id="7" name="TextBox 7"/>
          <p:cNvSpPr txBox="1"/>
          <p:nvPr/>
        </p:nvSpPr>
        <p:spPr>
          <a:xfrm>
            <a:off x="383791" y="1152525"/>
            <a:ext cx="11837463" cy="1657985"/>
          </a:xfrm>
          <a:prstGeom prst="rect">
            <a:avLst/>
          </a:prstGeom>
        </p:spPr>
        <p:txBody>
          <a:bodyPr lIns="0" tIns="0" rIns="0" bIns="0" rtlCol="0" anchor="t">
            <a:spAutoFit/>
          </a:bodyPr>
          <a:lstStyle/>
          <a:p>
            <a:pPr>
              <a:lnSpc>
                <a:spcPts val="6399"/>
              </a:lnSpc>
            </a:pPr>
            <a:r>
              <a:rPr lang="en-US" sz="6399">
                <a:solidFill>
                  <a:srgbClr val="000000"/>
                </a:solidFill>
                <a:latin typeface="Open Sans Extra Bold"/>
              </a:rPr>
              <a:t>From vision to strategy to daily good practice</a:t>
            </a:r>
          </a:p>
        </p:txBody>
      </p:sp>
      <p:pic>
        <p:nvPicPr>
          <p:cNvPr id="8" name="Picture 8"/>
          <p:cNvPicPr>
            <a:picLocks noChangeAspect="1"/>
          </p:cNvPicPr>
          <p:nvPr/>
        </p:nvPicPr>
        <p:blipFill>
          <a:blip r:embed="rId3"/>
          <a:srcRect l="8004" t="27100" b="23134"/>
          <a:stretch>
            <a:fillRect/>
          </a:stretch>
        </p:blipFill>
        <p:spPr>
          <a:xfrm>
            <a:off x="14211010" y="8632927"/>
            <a:ext cx="4076990" cy="1654073"/>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705541" y="2608665"/>
            <a:ext cx="5246370" cy="5246370"/>
            <a:chOff x="0" y="0"/>
            <a:chExt cx="6350000" cy="6350000"/>
          </a:xfrm>
        </p:grpSpPr>
        <p:sp>
          <p:nvSpPr>
            <p:cNvPr id="3" name="Freeform 3"/>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a:stretch>
            </a:blipFill>
          </p:spPr>
        </p:sp>
        <p:sp>
          <p:nvSpPr>
            <p:cNvPr id="4" name="Freeform 4"/>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8FC148"/>
            </a:solidFill>
          </p:spPr>
        </p:sp>
      </p:grpSp>
      <p:sp>
        <p:nvSpPr>
          <p:cNvPr id="5" name="AutoShape 5"/>
          <p:cNvSpPr/>
          <p:nvPr/>
        </p:nvSpPr>
        <p:spPr>
          <a:xfrm>
            <a:off x="383791" y="4281683"/>
            <a:ext cx="6492240" cy="0"/>
          </a:xfrm>
          <a:prstGeom prst="line">
            <a:avLst/>
          </a:prstGeom>
          <a:ln w="95250" cap="flat">
            <a:solidFill>
              <a:srgbClr val="C8D952"/>
            </a:solidFill>
            <a:prstDash val="solid"/>
            <a:headEnd type="none" w="sm" len="sm"/>
            <a:tailEnd type="none" w="sm" len="sm"/>
          </a:ln>
        </p:spPr>
      </p:sp>
      <p:sp>
        <p:nvSpPr>
          <p:cNvPr id="6" name="TextBox 6"/>
          <p:cNvSpPr txBox="1"/>
          <p:nvPr/>
        </p:nvSpPr>
        <p:spPr>
          <a:xfrm>
            <a:off x="383791" y="5155650"/>
            <a:ext cx="11066468" cy="3684270"/>
          </a:xfrm>
          <a:prstGeom prst="rect">
            <a:avLst/>
          </a:prstGeom>
        </p:spPr>
        <p:txBody>
          <a:bodyPr lIns="0" tIns="0" rIns="0" bIns="0" rtlCol="0" anchor="t">
            <a:spAutoFit/>
          </a:bodyPr>
          <a:lstStyle/>
          <a:p>
            <a:pPr>
              <a:lnSpc>
                <a:spcPts val="5880"/>
              </a:lnSpc>
            </a:pPr>
            <a:r>
              <a:rPr lang="en-US" sz="4200">
                <a:solidFill>
                  <a:srgbClr val="000000"/>
                </a:solidFill>
                <a:latin typeface="Open Sans"/>
              </a:rPr>
              <a:t>Phil Reynolds</a:t>
            </a:r>
          </a:p>
          <a:p>
            <a:pPr>
              <a:lnSpc>
                <a:spcPts val="5880"/>
              </a:lnSpc>
            </a:pPr>
            <a:r>
              <a:rPr lang="en-US" sz="4200">
                <a:solidFill>
                  <a:srgbClr val="000000"/>
                </a:solidFill>
                <a:latin typeface="Open Sans"/>
              </a:rPr>
              <a:t>Chief Financial Officer</a:t>
            </a:r>
          </a:p>
          <a:p>
            <a:pPr>
              <a:lnSpc>
                <a:spcPts val="5880"/>
              </a:lnSpc>
            </a:pPr>
            <a:r>
              <a:rPr lang="en-US" sz="4200">
                <a:solidFill>
                  <a:srgbClr val="000000"/>
                </a:solidFill>
                <a:latin typeface="Open Sans"/>
              </a:rPr>
              <a:t>The Island Learning Trust</a:t>
            </a:r>
          </a:p>
          <a:p>
            <a:pPr>
              <a:lnSpc>
                <a:spcPts val="5880"/>
              </a:lnSpc>
            </a:pPr>
            <a:endParaRPr lang="en-US" sz="4200">
              <a:solidFill>
                <a:srgbClr val="000000"/>
              </a:solidFill>
              <a:latin typeface="Open Sans"/>
            </a:endParaRPr>
          </a:p>
          <a:p>
            <a:pPr>
              <a:lnSpc>
                <a:spcPts val="5880"/>
              </a:lnSpc>
            </a:pPr>
            <a:endParaRPr lang="en-US" sz="4200">
              <a:solidFill>
                <a:srgbClr val="000000"/>
              </a:solidFill>
              <a:latin typeface="Open Sans"/>
            </a:endParaRPr>
          </a:p>
        </p:txBody>
      </p:sp>
      <p:sp>
        <p:nvSpPr>
          <p:cNvPr id="7" name="TextBox 7"/>
          <p:cNvSpPr txBox="1"/>
          <p:nvPr/>
        </p:nvSpPr>
        <p:spPr>
          <a:xfrm>
            <a:off x="383791" y="1152525"/>
            <a:ext cx="13152696" cy="3277235"/>
          </a:xfrm>
          <a:prstGeom prst="rect">
            <a:avLst/>
          </a:prstGeom>
        </p:spPr>
        <p:txBody>
          <a:bodyPr lIns="0" tIns="0" rIns="0" bIns="0" rtlCol="0" anchor="t">
            <a:spAutoFit/>
          </a:bodyPr>
          <a:lstStyle/>
          <a:p>
            <a:pPr>
              <a:lnSpc>
                <a:spcPts val="6399"/>
              </a:lnSpc>
            </a:pPr>
            <a:r>
              <a:rPr lang="en-US" sz="6399">
                <a:solidFill>
                  <a:srgbClr val="000000"/>
                </a:solidFill>
                <a:latin typeface="Open Sans Extra Bold"/>
              </a:rPr>
              <a:t>Trust mergers – Due diligence is key, but what about reverse due diligence?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83791" y="4778156"/>
            <a:ext cx="3548246" cy="3973326"/>
            <a:chOff x="0" y="0"/>
            <a:chExt cx="6350000" cy="7110730"/>
          </a:xfrm>
        </p:grpSpPr>
        <p:sp>
          <p:nvSpPr>
            <p:cNvPr id="3" name="Freeform 3"/>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2"/>
              <a:stretch>
                <a:fillRect l="-18485" t="-12909" r="-22406" b="-12909"/>
              </a:stretch>
            </a:blipFill>
          </p:spPr>
        </p:sp>
      </p:grpSp>
      <p:pic>
        <p:nvPicPr>
          <p:cNvPr id="4" name="Picture 4"/>
          <p:cNvPicPr>
            <a:picLocks noChangeAspect="1"/>
          </p:cNvPicPr>
          <p:nvPr/>
        </p:nvPicPr>
        <p:blipFill>
          <a:blip r:embed="rId3"/>
          <a:srcRect t="22829" b="22793"/>
          <a:stretch>
            <a:fillRect/>
          </a:stretch>
        </p:blipFill>
        <p:spPr>
          <a:xfrm>
            <a:off x="4510995" y="5822400"/>
            <a:ext cx="3466297" cy="1884838"/>
          </a:xfrm>
          <a:prstGeom prst="rect">
            <a:avLst/>
          </a:prstGeom>
        </p:spPr>
      </p:pic>
      <p:sp>
        <p:nvSpPr>
          <p:cNvPr id="5" name="TextBox 5"/>
          <p:cNvSpPr txBox="1"/>
          <p:nvPr/>
        </p:nvSpPr>
        <p:spPr>
          <a:xfrm>
            <a:off x="383791" y="1152525"/>
            <a:ext cx="11040987" cy="848360"/>
          </a:xfrm>
          <a:prstGeom prst="rect">
            <a:avLst/>
          </a:prstGeom>
        </p:spPr>
        <p:txBody>
          <a:bodyPr lIns="0" tIns="0" rIns="0" bIns="0" rtlCol="0" anchor="t">
            <a:spAutoFit/>
          </a:bodyPr>
          <a:lstStyle/>
          <a:p>
            <a:pPr>
              <a:lnSpc>
                <a:spcPts val="6399"/>
              </a:lnSpc>
            </a:pPr>
            <a:r>
              <a:rPr lang="en-US" sz="6399">
                <a:solidFill>
                  <a:srgbClr val="000000"/>
                </a:solidFill>
                <a:latin typeface="Open Sans Extra Bold"/>
              </a:rPr>
              <a:t>CHAIRS CLOSING ADDRESS</a:t>
            </a:r>
          </a:p>
        </p:txBody>
      </p:sp>
      <p:grpSp>
        <p:nvGrpSpPr>
          <p:cNvPr id="6" name="Group 6"/>
          <p:cNvGrpSpPr>
            <a:grpSpLocks noChangeAspect="1"/>
          </p:cNvGrpSpPr>
          <p:nvPr/>
        </p:nvGrpSpPr>
        <p:grpSpPr>
          <a:xfrm>
            <a:off x="11640829" y="2154971"/>
            <a:ext cx="5246370" cy="5246370"/>
            <a:chOff x="0" y="0"/>
            <a:chExt cx="6350000" cy="6350000"/>
          </a:xfrm>
        </p:grpSpPr>
        <p:sp>
          <p:nvSpPr>
            <p:cNvPr id="7" name="Freeform 7"/>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t="-10674" b="-10674"/>
              </a:stretch>
            </a:blipFill>
          </p:spPr>
        </p:sp>
        <p:sp>
          <p:nvSpPr>
            <p:cNvPr id="8" name="Freeform 8"/>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8FC148"/>
            </a:solidFill>
          </p:spPr>
        </p:sp>
      </p:grpSp>
      <p:sp>
        <p:nvSpPr>
          <p:cNvPr id="9" name="TextBox 9"/>
          <p:cNvSpPr txBox="1"/>
          <p:nvPr/>
        </p:nvSpPr>
        <p:spPr>
          <a:xfrm>
            <a:off x="383791" y="2661283"/>
            <a:ext cx="7270334" cy="2243456"/>
          </a:xfrm>
          <a:prstGeom prst="rect">
            <a:avLst/>
          </a:prstGeom>
        </p:spPr>
        <p:txBody>
          <a:bodyPr lIns="0" tIns="0" rIns="0" bIns="0" rtlCol="0" anchor="t">
            <a:spAutoFit/>
          </a:bodyPr>
          <a:lstStyle/>
          <a:p>
            <a:pPr>
              <a:lnSpc>
                <a:spcPts val="6019"/>
              </a:lnSpc>
            </a:pPr>
            <a:r>
              <a:rPr lang="en-US" sz="4299">
                <a:solidFill>
                  <a:srgbClr val="000000"/>
                </a:solidFill>
                <a:latin typeface="Open Sans Bold"/>
              </a:rPr>
              <a:t>Matt McDermott</a:t>
            </a:r>
          </a:p>
          <a:p>
            <a:pPr>
              <a:lnSpc>
                <a:spcPts val="3919"/>
              </a:lnSpc>
            </a:pPr>
            <a:endParaRPr lang="en-US" sz="4299">
              <a:solidFill>
                <a:srgbClr val="000000"/>
              </a:solidFill>
              <a:latin typeface="Open Sans Bold"/>
            </a:endParaRPr>
          </a:p>
          <a:p>
            <a:pPr>
              <a:lnSpc>
                <a:spcPts val="3919"/>
              </a:lnSpc>
            </a:pPr>
            <a:r>
              <a:rPr lang="en-US" sz="2799">
                <a:solidFill>
                  <a:srgbClr val="000000"/>
                </a:solidFill>
                <a:latin typeface="Open Sans"/>
              </a:rPr>
              <a:t>Founder of MATA</a:t>
            </a:r>
          </a:p>
          <a:p>
            <a:pPr>
              <a:lnSpc>
                <a:spcPts val="3919"/>
              </a:lnSpc>
            </a:pPr>
            <a:r>
              <a:rPr lang="en-US" sz="2799">
                <a:solidFill>
                  <a:srgbClr val="000000"/>
                </a:solidFill>
                <a:latin typeface="Open Sans"/>
              </a:rPr>
              <a:t>Director of Convenzis Education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AA1DD8-F78B-D24B-E6BE-1C757AB0E559}"/>
              </a:ext>
            </a:extLst>
          </p:cNvPr>
          <p:cNvSpPr txBox="1"/>
          <p:nvPr/>
        </p:nvSpPr>
        <p:spPr>
          <a:xfrm>
            <a:off x="811783" y="1489409"/>
            <a:ext cx="16664435" cy="1246495"/>
          </a:xfrm>
          <a:prstGeom prst="rect">
            <a:avLst/>
          </a:prstGeom>
          <a:noFill/>
        </p:spPr>
        <p:txBody>
          <a:bodyPr wrap="square" lIns="0" tIns="68580" rIns="137160" bIns="68580" rtlCol="0" anchor="t">
            <a:spAutoFit/>
          </a:bodyPr>
          <a:lstStyle/>
          <a:p>
            <a:pPr defTabSz="1371600">
              <a:defRPr/>
            </a:pPr>
            <a:r>
              <a:rPr lang="en-US" sz="7200" dirty="0">
                <a:solidFill>
                  <a:srgbClr val="EF5E22"/>
                </a:solidFill>
                <a:latin typeface="Montserrat Medium" pitchFamily="2" charset="77"/>
              </a:rPr>
              <a:t>MAT Summary Evaluation</a:t>
            </a:r>
          </a:p>
        </p:txBody>
      </p:sp>
      <p:sp>
        <p:nvSpPr>
          <p:cNvPr id="2" name="TextBox 1">
            <a:extLst>
              <a:ext uri="{FF2B5EF4-FFF2-40B4-BE49-F238E27FC236}">
                <a16:creationId xmlns:a16="http://schemas.microsoft.com/office/drawing/2014/main" id="{F6D9D80D-2FDD-64F7-3EE9-F6FCD6ABA0B6}"/>
              </a:ext>
            </a:extLst>
          </p:cNvPr>
          <p:cNvSpPr txBox="1"/>
          <p:nvPr/>
        </p:nvSpPr>
        <p:spPr>
          <a:xfrm>
            <a:off x="10135745" y="4918409"/>
            <a:ext cx="5712201" cy="2354491"/>
          </a:xfrm>
          <a:prstGeom prst="rect">
            <a:avLst/>
          </a:prstGeom>
          <a:noFill/>
        </p:spPr>
        <p:txBody>
          <a:bodyPr wrap="square" lIns="0" tIns="68580" rIns="137160" bIns="68580" rtlCol="0" anchor="t">
            <a:spAutoFit/>
          </a:bodyPr>
          <a:lstStyle/>
          <a:p>
            <a:pPr defTabSz="1371600">
              <a:defRPr/>
            </a:pPr>
            <a:r>
              <a:rPr lang="en-US" sz="7200" dirty="0">
                <a:solidFill>
                  <a:srgbClr val="EF5E22"/>
                </a:solidFill>
                <a:latin typeface="Playfair Display" pitchFamily="2" charset="77"/>
              </a:rPr>
              <a:t>Andy Riches</a:t>
            </a:r>
          </a:p>
          <a:p>
            <a:pPr defTabSz="1371600">
              <a:defRPr/>
            </a:pPr>
            <a:endParaRPr lang="en-US" sz="7200" dirty="0">
              <a:solidFill>
                <a:srgbClr val="EF5E22"/>
              </a:solidFill>
              <a:latin typeface="Playfair Display" pitchFamily="2" charset="77"/>
            </a:endParaRPr>
          </a:p>
        </p:txBody>
      </p:sp>
      <p:pic>
        <p:nvPicPr>
          <p:cNvPr id="4" name="Picture 3">
            <a:extLst>
              <a:ext uri="{FF2B5EF4-FFF2-40B4-BE49-F238E27FC236}">
                <a16:creationId xmlns:a16="http://schemas.microsoft.com/office/drawing/2014/main" id="{5A3347C1-4D00-D02B-198D-C2D8D404D4E3}"/>
              </a:ext>
            </a:extLst>
          </p:cNvPr>
          <p:cNvPicPr>
            <a:picLocks noChangeAspect="1"/>
          </p:cNvPicPr>
          <p:nvPr/>
        </p:nvPicPr>
        <p:blipFill>
          <a:blip r:embed="rId3"/>
          <a:stretch>
            <a:fillRect/>
          </a:stretch>
        </p:blipFill>
        <p:spPr>
          <a:xfrm>
            <a:off x="8174663" y="2714016"/>
            <a:ext cx="4403202" cy="205278"/>
          </a:xfrm>
          <a:prstGeom prst="rect">
            <a:avLst/>
          </a:prstGeom>
        </p:spPr>
      </p:pic>
    </p:spTree>
    <p:extLst>
      <p:ext uri="{BB962C8B-B14F-4D97-AF65-F5344CB8AC3E}">
        <p14:creationId xmlns:p14="http://schemas.microsoft.com/office/powerpoint/2010/main" val="3834766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7B40-003A-7BCA-61F7-51C622068DF4}"/>
              </a:ext>
            </a:extLst>
          </p:cNvPr>
          <p:cNvSpPr>
            <a:spLocks noGrp="1"/>
          </p:cNvSpPr>
          <p:nvPr>
            <p:ph type="title"/>
          </p:nvPr>
        </p:nvSpPr>
        <p:spPr>
          <a:xfrm>
            <a:off x="691311" y="197470"/>
            <a:ext cx="15773400" cy="1988345"/>
          </a:xfrm>
        </p:spPr>
        <p:txBody>
          <a:bodyPr>
            <a:normAutofit/>
          </a:bodyPr>
          <a:lstStyle/>
          <a:p>
            <a:r>
              <a:rPr lang="en-GB" sz="4800" b="1" dirty="0">
                <a:solidFill>
                  <a:schemeClr val="bg1"/>
                </a:solidFill>
                <a:latin typeface="Montserrat SemiBold"/>
              </a:rPr>
              <a:t>Our aim   </a:t>
            </a:r>
          </a:p>
        </p:txBody>
      </p:sp>
      <p:sp>
        <p:nvSpPr>
          <p:cNvPr id="3" name="Content Placeholder 2">
            <a:extLst>
              <a:ext uri="{FF2B5EF4-FFF2-40B4-BE49-F238E27FC236}">
                <a16:creationId xmlns:a16="http://schemas.microsoft.com/office/drawing/2014/main" id="{76DDB6E3-B6DA-B309-73A7-BFBF2556E00A}"/>
              </a:ext>
            </a:extLst>
          </p:cNvPr>
          <p:cNvSpPr>
            <a:spLocks noGrp="1"/>
          </p:cNvSpPr>
          <p:nvPr>
            <p:ph idx="1"/>
          </p:nvPr>
        </p:nvSpPr>
        <p:spPr>
          <a:xfrm>
            <a:off x="1132610" y="2699447"/>
            <a:ext cx="15773400" cy="6527007"/>
          </a:xfrm>
        </p:spPr>
        <p:txBody>
          <a:bodyPr vert="horz" lIns="137160" tIns="68580" rIns="137160" bIns="68580" rtlCol="0" anchor="t">
            <a:normAutofit/>
          </a:bodyPr>
          <a:lstStyle/>
          <a:p>
            <a:pPr marL="514350" indent="-514350">
              <a:buAutoNum type="arabicPeriod"/>
            </a:pPr>
            <a:r>
              <a:rPr lang="en-GB" sz="2700" dirty="0">
                <a:solidFill>
                  <a:schemeClr val="tx1">
                    <a:lumMod val="75000"/>
                    <a:lumOff val="25000"/>
                  </a:schemeClr>
                </a:solidFill>
                <a:latin typeface="Montserrat"/>
                <a:ea typeface="Times New Roman" panose="02020603050405020304" pitchFamily="18" charset="0"/>
              </a:rPr>
              <a:t>The  big picture </a:t>
            </a:r>
            <a:endParaRPr lang="en-US" dirty="0">
              <a:solidFill>
                <a:schemeClr val="tx1">
                  <a:lumMod val="75000"/>
                  <a:lumOff val="25000"/>
                </a:schemeClr>
              </a:solidFill>
              <a:latin typeface="Montserrat"/>
            </a:endParaRPr>
          </a:p>
          <a:p>
            <a:pPr marL="685800" lvl="1" indent="0">
              <a:buNone/>
            </a:pPr>
            <a:endParaRPr lang="en-GB" sz="2700" dirty="0">
              <a:solidFill>
                <a:schemeClr val="tx1">
                  <a:lumMod val="75000"/>
                  <a:lumOff val="25000"/>
                </a:schemeClr>
              </a:solidFill>
              <a:latin typeface="Montserrat" pitchFamily="2" charset="77"/>
              <a:ea typeface="Times New Roman" panose="02020603050405020304" pitchFamily="18" charset="0"/>
            </a:endParaRPr>
          </a:p>
          <a:p>
            <a:pPr marL="514350" indent="-514350">
              <a:buFont typeface="+mj-lt"/>
              <a:buAutoNum type="arabicPeriod"/>
            </a:pPr>
            <a:r>
              <a:rPr lang="en-GB" sz="2700" dirty="0">
                <a:solidFill>
                  <a:schemeClr val="tx1">
                    <a:lumMod val="75000"/>
                    <a:lumOff val="25000"/>
                  </a:schemeClr>
                </a:solidFill>
                <a:latin typeface="Montserrat"/>
                <a:ea typeface="Times New Roman" panose="02020603050405020304" pitchFamily="18" charset="0"/>
              </a:rPr>
              <a:t>What is the MAT summary evaluation?</a:t>
            </a:r>
            <a:endParaRPr lang="en-GB" sz="2700" dirty="0">
              <a:solidFill>
                <a:schemeClr val="tx1">
                  <a:lumMod val="75000"/>
                  <a:lumOff val="25000"/>
                </a:schemeClr>
              </a:solidFill>
              <a:latin typeface="Montserrat"/>
              <a:ea typeface="Calibri" panose="020F0502020204030204" pitchFamily="34" charset="0"/>
            </a:endParaRPr>
          </a:p>
          <a:p>
            <a:pPr marL="514350" indent="-514350">
              <a:buFont typeface="+mj-lt"/>
              <a:buAutoNum type="arabicPeriod"/>
            </a:pPr>
            <a:endParaRPr lang="en-GB" sz="2700" dirty="0">
              <a:solidFill>
                <a:schemeClr val="tx1">
                  <a:lumMod val="75000"/>
                  <a:lumOff val="25000"/>
                </a:schemeClr>
              </a:solidFill>
              <a:latin typeface="Montserrat" pitchFamily="2" charset="77"/>
              <a:ea typeface="Calibri" panose="020F0502020204030204" pitchFamily="34" charset="0"/>
            </a:endParaRPr>
          </a:p>
          <a:p>
            <a:pPr marL="514350" indent="-514350">
              <a:buFont typeface="+mj-lt"/>
              <a:buAutoNum type="arabicPeriod"/>
            </a:pPr>
            <a:r>
              <a:rPr lang="en-GB" sz="2700" dirty="0">
                <a:solidFill>
                  <a:schemeClr val="tx1">
                    <a:lumMod val="75000"/>
                    <a:lumOff val="25000"/>
                  </a:schemeClr>
                </a:solidFill>
                <a:latin typeface="Montserrat"/>
                <a:ea typeface="Times New Roman" panose="02020603050405020304" pitchFamily="18" charset="0"/>
              </a:rPr>
              <a:t>What to expect during the inspection process? </a:t>
            </a:r>
            <a:endParaRPr lang="en-GB" sz="2700" dirty="0">
              <a:solidFill>
                <a:schemeClr val="tx1">
                  <a:lumMod val="75000"/>
                  <a:lumOff val="25000"/>
                </a:schemeClr>
              </a:solidFill>
              <a:latin typeface="Montserrat" pitchFamily="2" charset="77"/>
              <a:ea typeface="Calibri" panose="020F0502020204030204" pitchFamily="34" charset="0"/>
            </a:endParaRPr>
          </a:p>
          <a:p>
            <a:pPr marL="514350" indent="-514350">
              <a:buFont typeface="+mj-lt"/>
              <a:buAutoNum type="arabicPeriod"/>
            </a:pPr>
            <a:endParaRPr lang="en-GB" sz="2700" dirty="0">
              <a:solidFill>
                <a:schemeClr val="tx1">
                  <a:lumMod val="75000"/>
                  <a:lumOff val="25000"/>
                </a:schemeClr>
              </a:solidFill>
              <a:latin typeface="Montserrat" pitchFamily="2" charset="77"/>
              <a:ea typeface="Calibri" panose="020F0502020204030204" pitchFamily="34" charset="0"/>
            </a:endParaRPr>
          </a:p>
          <a:p>
            <a:pPr marL="514350" indent="-514350">
              <a:buFont typeface="+mj-lt"/>
              <a:buAutoNum type="arabicPeriod"/>
            </a:pPr>
            <a:r>
              <a:rPr lang="en-GB" sz="2700" dirty="0">
                <a:solidFill>
                  <a:schemeClr val="tx1">
                    <a:lumMod val="75000"/>
                    <a:lumOff val="25000"/>
                  </a:schemeClr>
                </a:solidFill>
                <a:latin typeface="Montserrat"/>
                <a:ea typeface="Times New Roman" panose="02020603050405020304" pitchFamily="18" charset="0"/>
              </a:rPr>
              <a:t>What </a:t>
            </a:r>
            <a:r>
              <a:rPr lang="en-GB" sz="2700" b="1" dirty="0">
                <a:solidFill>
                  <a:srgbClr val="F56F20"/>
                </a:solidFill>
                <a:latin typeface="Montserrat"/>
                <a:ea typeface="Times New Roman" panose="02020603050405020304" pitchFamily="18" charset="0"/>
              </a:rPr>
              <a:t>preparations</a:t>
            </a:r>
            <a:r>
              <a:rPr lang="en-GB" sz="2700" dirty="0">
                <a:solidFill>
                  <a:schemeClr val="tx1">
                    <a:lumMod val="75000"/>
                    <a:lumOff val="25000"/>
                  </a:schemeClr>
                </a:solidFill>
                <a:latin typeface="Montserrat"/>
                <a:ea typeface="Times New Roman" panose="02020603050405020304" pitchFamily="18" charset="0"/>
              </a:rPr>
              <a:t> do you need to make with colleagues and in compiling evidence to create the narrative for your Trust: </a:t>
            </a:r>
            <a:r>
              <a:rPr lang="en-GB" sz="2700" b="1" dirty="0">
                <a:solidFill>
                  <a:srgbClr val="EB651F"/>
                </a:solidFill>
                <a:latin typeface="Montserrat"/>
                <a:ea typeface="Times New Roman" panose="02020603050405020304" pitchFamily="18" charset="0"/>
              </a:rPr>
              <a:t>Creating the narrative </a:t>
            </a:r>
            <a:endParaRPr lang="en-GB" sz="2700" b="1" dirty="0">
              <a:solidFill>
                <a:srgbClr val="EB651F"/>
              </a:solidFill>
              <a:latin typeface="Montserrat" pitchFamily="2" charset="77"/>
              <a:ea typeface="Times New Roman" panose="02020603050405020304" pitchFamily="18" charset="0"/>
            </a:endParaRPr>
          </a:p>
          <a:p>
            <a:pPr marL="514350" indent="-514350">
              <a:buFont typeface="+mj-lt"/>
              <a:buAutoNum type="arabicPeriod"/>
            </a:pPr>
            <a:endParaRPr lang="en-GB" sz="2700" b="1" dirty="0">
              <a:solidFill>
                <a:srgbClr val="EB651F"/>
              </a:solidFill>
              <a:latin typeface="Montserrat" pitchFamily="2" charset="77"/>
              <a:ea typeface="Times New Roman" panose="02020603050405020304" pitchFamily="18" charset="0"/>
            </a:endParaRPr>
          </a:p>
          <a:p>
            <a:pPr marL="514350" indent="-514350">
              <a:buFont typeface="+mj-lt"/>
              <a:buAutoNum type="arabicPeriod"/>
            </a:pPr>
            <a:r>
              <a:rPr lang="en-GB" sz="2700" dirty="0">
                <a:solidFill>
                  <a:schemeClr val="tx1">
                    <a:lumMod val="75000"/>
                    <a:lumOff val="25000"/>
                  </a:schemeClr>
                </a:solidFill>
                <a:latin typeface="Montserrat"/>
                <a:ea typeface="Times New Roman" panose="02020603050405020304" pitchFamily="18" charset="0"/>
              </a:rPr>
              <a:t>An </a:t>
            </a:r>
            <a:r>
              <a:rPr lang="en-GB" sz="2700" b="1" dirty="0">
                <a:solidFill>
                  <a:srgbClr val="F56F20"/>
                </a:solidFill>
                <a:latin typeface="Montserrat"/>
                <a:ea typeface="Times New Roman" panose="02020603050405020304" pitchFamily="18" charset="0"/>
              </a:rPr>
              <a:t>opportunity</a:t>
            </a:r>
            <a:r>
              <a:rPr lang="en-GB" sz="2700" dirty="0">
                <a:solidFill>
                  <a:schemeClr val="tx1">
                    <a:lumMod val="75000"/>
                    <a:lumOff val="25000"/>
                  </a:schemeClr>
                </a:solidFill>
                <a:latin typeface="Montserrat"/>
                <a:ea typeface="Times New Roman" panose="02020603050405020304" pitchFamily="18" charset="0"/>
              </a:rPr>
              <a:t> to reflect </a:t>
            </a:r>
            <a:r>
              <a:rPr lang="en-GB" sz="2700" b="1" dirty="0">
                <a:solidFill>
                  <a:srgbClr val="F56F20"/>
                </a:solidFill>
                <a:latin typeface="Montserrat"/>
                <a:ea typeface="Times New Roman" panose="02020603050405020304" pitchFamily="18" charset="0"/>
              </a:rPr>
              <a:t>now </a:t>
            </a:r>
            <a:r>
              <a:rPr lang="en-GB" sz="2700" dirty="0">
                <a:solidFill>
                  <a:schemeClr val="tx1">
                    <a:lumMod val="75000"/>
                    <a:lumOff val="25000"/>
                  </a:schemeClr>
                </a:solidFill>
                <a:latin typeface="Montserrat"/>
                <a:ea typeface="Times New Roman" panose="02020603050405020304" pitchFamily="18" charset="0"/>
              </a:rPr>
              <a:t>and develop your strategy </a:t>
            </a:r>
            <a:endParaRPr lang="en-GB" sz="2700" dirty="0">
              <a:solidFill>
                <a:schemeClr val="tx1">
                  <a:lumMod val="75000"/>
                  <a:lumOff val="25000"/>
                </a:schemeClr>
              </a:solidFill>
              <a:latin typeface="Montserrat" pitchFamily="2" charset="77"/>
              <a:ea typeface="Calibri" panose="020F0502020204030204" pitchFamily="34" charset="0"/>
            </a:endParaRPr>
          </a:p>
          <a:p>
            <a:endParaRPr lang="en-GB" dirty="0">
              <a:solidFill>
                <a:schemeClr val="tx1">
                  <a:lumMod val="75000"/>
                  <a:lumOff val="25000"/>
                </a:schemeClr>
              </a:solidFill>
              <a:latin typeface="Montserrat" pitchFamily="2" charset="77"/>
            </a:endParaRPr>
          </a:p>
        </p:txBody>
      </p:sp>
    </p:spTree>
    <p:extLst>
      <p:ext uri="{BB962C8B-B14F-4D97-AF65-F5344CB8AC3E}">
        <p14:creationId xmlns:p14="http://schemas.microsoft.com/office/powerpoint/2010/main" val="2291715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owerpoint Template">
  <a:themeElements>
    <a:clrScheme name="NGA">
      <a:dk1>
        <a:sysClr val="windowText" lastClr="000000"/>
      </a:dk1>
      <a:lt1>
        <a:sysClr val="window" lastClr="FFFFFF"/>
      </a:lt1>
      <a:dk2>
        <a:srgbClr val="242852"/>
      </a:dk2>
      <a:lt2>
        <a:srgbClr val="C0D7EC"/>
      </a:lt2>
      <a:accent1>
        <a:srgbClr val="4F81BD"/>
      </a:accent1>
      <a:accent2>
        <a:srgbClr val="7EB2E6"/>
      </a:accent2>
      <a:accent3>
        <a:srgbClr val="297FD5"/>
      </a:accent3>
      <a:accent4>
        <a:srgbClr val="1E5F9F"/>
      </a:accent4>
      <a:accent5>
        <a:srgbClr val="3477B2"/>
      </a:accent5>
      <a:accent6>
        <a:srgbClr val="B1E3F9"/>
      </a:accent6>
      <a:hlink>
        <a:srgbClr val="0070C0"/>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owerpoint Template">
  <a:themeElements>
    <a:clrScheme name="NGA">
      <a:dk1>
        <a:sysClr val="windowText" lastClr="000000"/>
      </a:dk1>
      <a:lt1>
        <a:sysClr val="window" lastClr="FFFFFF"/>
      </a:lt1>
      <a:dk2>
        <a:srgbClr val="242852"/>
      </a:dk2>
      <a:lt2>
        <a:srgbClr val="C0D7EC"/>
      </a:lt2>
      <a:accent1>
        <a:srgbClr val="4F81BD"/>
      </a:accent1>
      <a:accent2>
        <a:srgbClr val="7EB2E6"/>
      </a:accent2>
      <a:accent3>
        <a:srgbClr val="297FD5"/>
      </a:accent3>
      <a:accent4>
        <a:srgbClr val="1E5F9F"/>
      </a:accent4>
      <a:accent5>
        <a:srgbClr val="3477B2"/>
      </a:accent5>
      <a:accent6>
        <a:srgbClr val="B1E3F9"/>
      </a:accent6>
      <a:hlink>
        <a:srgbClr val="0070C0"/>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4179</Words>
  <Application>Microsoft Office PowerPoint</Application>
  <PresentationFormat>Custom</PresentationFormat>
  <Paragraphs>536</Paragraphs>
  <Slides>75</Slides>
  <Notes>24</Notes>
  <HiddenSlides>0</HiddenSlides>
  <MMClips>0</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75</vt:i4>
      </vt:variant>
    </vt:vector>
  </HeadingPairs>
  <TitlesOfParts>
    <vt:vector size="103" baseType="lpstr">
      <vt:lpstr>Canva Sans</vt:lpstr>
      <vt:lpstr>Open Sans Light Bold</vt:lpstr>
      <vt:lpstr>Calibri </vt:lpstr>
      <vt:lpstr>Canva Sans Bold</vt:lpstr>
      <vt:lpstr>Montserrat SemiBold</vt:lpstr>
      <vt:lpstr>Times New Roman</vt:lpstr>
      <vt:lpstr>League Spartan</vt:lpstr>
      <vt:lpstr>DM Sans</vt:lpstr>
      <vt:lpstr>Playfair Display</vt:lpstr>
      <vt:lpstr>Calibri</vt:lpstr>
      <vt:lpstr>Montserrat</vt:lpstr>
      <vt:lpstr>Open Sans</vt:lpstr>
      <vt:lpstr>Lato</vt:lpstr>
      <vt:lpstr>Open Sans Extra Bold</vt:lpstr>
      <vt:lpstr>Open Sans Bold</vt:lpstr>
      <vt:lpstr>Calibri Light</vt:lpstr>
      <vt:lpstr>Arial</vt:lpstr>
      <vt:lpstr>Wingdings</vt:lpstr>
      <vt:lpstr>Montserrat Medium</vt:lpstr>
      <vt:lpstr>Century Gothic</vt:lpstr>
      <vt:lpstr>Office Theme</vt:lpstr>
      <vt:lpstr>1_Office Theme</vt:lpstr>
      <vt:lpstr>Powerpoint Template</vt:lpstr>
      <vt:lpstr>1_Powerpoint Template</vt:lpstr>
      <vt:lpstr>2_Office Theme</vt:lpstr>
      <vt:lpstr>Simple Light</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aim   </vt:lpstr>
      <vt:lpstr>Not just about MATSE: Trusts are increasingly under the microscope!  </vt:lpstr>
      <vt:lpstr>PowerPoint Presentation</vt:lpstr>
      <vt:lpstr>Your organisation: Starter for 10  </vt:lpstr>
      <vt:lpstr>Not just about MATSE!  </vt:lpstr>
      <vt:lpstr>PowerPoint Presentation</vt:lpstr>
      <vt:lpstr>PowerPoint Presentation</vt:lpstr>
      <vt:lpstr>What happens during the inspection?</vt:lpstr>
      <vt:lpstr>PowerPoint Presentation</vt:lpstr>
      <vt:lpstr>PowerPoint Presentation</vt:lpstr>
      <vt:lpstr>Key indicators - the top 10! </vt:lpstr>
      <vt:lpstr>Preparation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MAT Case Study </vt:lpstr>
      <vt:lpstr>PowerPoint Presentation</vt:lpstr>
      <vt:lpstr>Problems</vt:lpstr>
      <vt:lpstr>Solutions </vt:lpstr>
      <vt:lpstr>PowerPoint Presentation</vt:lpstr>
      <vt:lpstr>PowerPoint Presentation</vt:lpstr>
      <vt:lpstr>PowerPoint Presentation</vt:lpstr>
      <vt:lpstr>PowerPoint Presentation</vt:lpstr>
      <vt:lpstr>Good Governance:  Strategic governance in strong trusts   </vt:lpstr>
      <vt:lpstr>PowerPoint Presentation</vt:lpstr>
      <vt:lpstr>What is governance?</vt:lpstr>
      <vt:lpstr>PowerPoint Presentation</vt:lpstr>
      <vt:lpstr>Framework for Ethical Leadership in Education</vt:lpstr>
      <vt:lpstr>Eight elements of effective governance</vt:lpstr>
      <vt:lpstr>DfE definition of a strong trust: further information coming soon …. </vt:lpstr>
      <vt:lpstr>PowerPoint Presentation</vt:lpstr>
      <vt:lpstr>What good working relationships look like</vt:lpstr>
      <vt:lpstr>What about local governance?</vt:lpstr>
      <vt:lpstr>Local governance: NGA’s expectations are going down well!</vt:lpstr>
      <vt:lpstr>Local governance: expectations continued</vt:lpstr>
      <vt:lpstr>NGA’s Outstanding Governance Awards 2023  </vt:lpstr>
      <vt:lpstr>PowerPoint Presentation</vt:lpstr>
      <vt:lpstr>PowerPoint Presentation</vt:lpstr>
      <vt:lpstr>Thank- you  Any questions?  Emma.knights@nga.org.uk</vt:lpstr>
      <vt:lpstr>PowerPoint Presentation</vt:lpstr>
      <vt:lpstr>The Golden Thread of Equality, Diversity and Inclusion</vt:lpstr>
      <vt:lpstr>Meet the Family…</vt:lpstr>
      <vt:lpstr>PowerPoint Presentation</vt:lpstr>
      <vt:lpstr>PowerPoint Presentation</vt:lpstr>
      <vt:lpstr>Why a value of EQUALITY?</vt:lpstr>
      <vt:lpstr>Pledges</vt:lpstr>
      <vt:lpstr>Pledge Conversations</vt:lpstr>
      <vt:lpstr>Equality through:</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MAT presentation</dc:title>
  <dc:creator>Dell</dc:creator>
  <cp:lastModifiedBy>matt.mcdermott.cvevents@outlook.com</cp:lastModifiedBy>
  <cp:revision>2</cp:revision>
  <dcterms:created xsi:type="dcterms:W3CDTF">2006-08-16T00:00:00Z</dcterms:created>
  <dcterms:modified xsi:type="dcterms:W3CDTF">2023-03-30T14:16:11Z</dcterms:modified>
  <dc:identifier>DAFUEL4rrlg</dc:identifier>
</cp:coreProperties>
</file>