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 id="2147483672" r:id="rId2"/>
    <p:sldMasterId id="2147483686" r:id="rId3"/>
    <p:sldMasterId id="2147483689" r:id="rId4"/>
    <p:sldMasterId id="2147483707" r:id="rId5"/>
    <p:sldMasterId id="2147483734" r:id="rId6"/>
  </p:sldMasterIdLst>
  <p:notesMasterIdLst>
    <p:notesMasterId r:id="rId101"/>
  </p:notesMasterIdLst>
  <p:sldIdLst>
    <p:sldId id="256" r:id="rId7"/>
    <p:sldId id="257" r:id="rId8"/>
    <p:sldId id="258" r:id="rId9"/>
    <p:sldId id="259"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6" r:id="rId30"/>
    <p:sldId id="367" r:id="rId31"/>
    <p:sldId id="260" r:id="rId32"/>
    <p:sldId id="297" r:id="rId33"/>
    <p:sldId id="298" r:id="rId34"/>
    <p:sldId id="299" r:id="rId35"/>
    <p:sldId id="300" r:id="rId36"/>
    <p:sldId id="301" r:id="rId37"/>
    <p:sldId id="302" r:id="rId38"/>
    <p:sldId id="368" r:id="rId39"/>
    <p:sldId id="369" r:id="rId40"/>
    <p:sldId id="263" r:id="rId41"/>
    <p:sldId id="292" r:id="rId42"/>
    <p:sldId id="291" r:id="rId43"/>
    <p:sldId id="294" r:id="rId44"/>
    <p:sldId id="290" r:id="rId45"/>
    <p:sldId id="286" r:id="rId46"/>
    <p:sldId id="293" r:id="rId47"/>
    <p:sldId id="295" r:id="rId48"/>
    <p:sldId id="296" r:id="rId49"/>
    <p:sldId id="283" r:id="rId50"/>
    <p:sldId id="279" r:id="rId51"/>
    <p:sldId id="370" r:id="rId52"/>
    <p:sldId id="287" r:id="rId53"/>
    <p:sldId id="371" r:id="rId54"/>
    <p:sldId id="372" r:id="rId55"/>
    <p:sldId id="373" r:id="rId56"/>
    <p:sldId id="374"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Lst>
  <p:sldSz cx="12192000" cy="6858000"/>
  <p:notesSz cx="6858000" cy="9144000"/>
  <p:embeddedFontLst>
    <p:embeddedFont>
      <p:font typeface="Calibri" panose="020F0502020204030204" pitchFamily="34" charset="0"/>
      <p:regular r:id="rId102"/>
      <p:bold r:id="rId103"/>
      <p:italic r:id="rId104"/>
      <p:boldItalic r:id="rId105"/>
    </p:embeddedFont>
    <p:embeddedFont>
      <p:font typeface="Calibri Light" panose="020F0302020204030204" pitchFamily="34" charset="0"/>
      <p:regular r:id="rId106"/>
      <p:italic r:id="rId107"/>
    </p:embeddedFont>
    <p:embeddedFont>
      <p:font typeface="Century Gothic" panose="020B0502020202020204" pitchFamily="34" charset="0"/>
      <p:regular r:id="rId108"/>
      <p:bold r:id="rId109"/>
      <p:italic r:id="rId110"/>
      <p:boldItalic r:id="rId111"/>
    </p:embeddedFont>
    <p:embeddedFont>
      <p:font typeface="Corbel" panose="020B0503020204020204" pitchFamily="34" charset="0"/>
      <p:regular r:id="rId112"/>
      <p:bold r:id="rId113"/>
      <p:italic r:id="rId114"/>
      <p:boldItalic r:id="rId115"/>
    </p:embeddedFont>
    <p:embeddedFont>
      <p:font typeface="Helvetica" panose="020B0604020202020204" pitchFamily="34" charset="0"/>
      <p:regular r:id="rId116"/>
      <p:bold r:id="rId117"/>
      <p:italic r:id="rId118"/>
      <p:boldItalic r:id="rId119"/>
    </p:embeddedFont>
    <p:embeddedFont>
      <p:font typeface="Noto Sans" panose="020B0502040504020204" pitchFamily="34" charset="0"/>
      <p:regular r:id="rId120"/>
      <p:bold r:id="rId121"/>
      <p:italic r:id="rId122"/>
      <p:boldItalic r:id="rId123"/>
    </p:embeddedFont>
    <p:embeddedFont>
      <p:font typeface="Open Sans" panose="020B0606030504020204" pitchFamily="34" charset="0"/>
      <p:regular r:id="rId124"/>
      <p:bold r:id="rId125"/>
      <p:italic r:id="rId126"/>
      <p:boldItalic r:id="rId127"/>
    </p:embeddedFont>
    <p:embeddedFont>
      <p:font typeface="Work Sans" pitchFamily="2" charset="0"/>
      <p:regular r:id="rId128"/>
      <p:bold r:id="rId129"/>
      <p:italic r:id="rId130"/>
      <p:boldItalic r:id="rId1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6" roundtripDataSignature="AMtx7mgS8d9jVej1gUl30gg/5zVWISRT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7ED39B-D3B8-45CD-B9F3-706DAAAFA716}">
  <a:tblStyle styleId="{B97ED39B-D3B8-45CD-B9F3-706DAAAFA71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6.fntdata"/><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font" Target="fonts/font6.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1.fntdata"/><Relationship Id="rId123" Type="http://schemas.openxmlformats.org/officeDocument/2006/relationships/font" Target="fonts/font22.fntdata"/><Relationship Id="rId128" Type="http://schemas.openxmlformats.org/officeDocument/2006/relationships/font" Target="fonts/font27.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58"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12.fntdata"/><Relationship Id="rId118" Type="http://schemas.openxmlformats.org/officeDocument/2006/relationships/font" Target="fonts/font17.fntdata"/><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2.fntdata"/><Relationship Id="rId108" Type="http://schemas.openxmlformats.org/officeDocument/2006/relationships/font" Target="fonts/font7.fntdata"/><Relationship Id="rId124" Type="http://schemas.openxmlformats.org/officeDocument/2006/relationships/font" Target="fonts/font23.fntdata"/><Relationship Id="rId129" Type="http://schemas.openxmlformats.org/officeDocument/2006/relationships/font" Target="fonts/font28.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59" Type="http://schemas.openxmlformats.org/officeDocument/2006/relationships/theme" Target="theme/theme1.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font" Target="fonts/font29.fntdata"/><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8.fntdata"/><Relationship Id="rId260" Type="http://schemas.openxmlformats.org/officeDocument/2006/relationships/tableStyles" Target="tableStyle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font" Target="fonts/font24.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9.fntdata"/><Relationship Id="rId115" Type="http://schemas.openxmlformats.org/officeDocument/2006/relationships/font" Target="fonts/font14.fntdata"/><Relationship Id="rId131" Type="http://schemas.openxmlformats.org/officeDocument/2006/relationships/font" Target="fonts/font30.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font" Target="fonts/font4.fntdata"/><Relationship Id="rId126" Type="http://schemas.openxmlformats.org/officeDocument/2006/relationships/font" Target="fonts/font25.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20.fntdata"/><Relationship Id="rId3" Type="http://schemas.openxmlformats.org/officeDocument/2006/relationships/slideMaster" Target="slideMasters/slideMaster3.xml"/><Relationship Id="rId256" Type="http://customschemas.google.com/relationships/presentationmetadata" Target="metadata"/><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0.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5.fntdata"/><Relationship Id="rId127" Type="http://schemas.openxmlformats.org/officeDocument/2006/relationships/font" Target="fonts/font26.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122"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3.xml"/><Relationship Id="rId257" Type="http://schemas.openxmlformats.org/officeDocument/2006/relationships/presProps" Target="presProp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Per Year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Single Occupancy 5.9%</c:v>
                </c:pt>
              </c:strCache>
            </c:strRef>
          </c:tx>
          <c:spPr>
            <a:solidFill>
              <a:schemeClr val="accent1"/>
            </a:solidFill>
            <a:ln>
              <a:noFill/>
            </a:ln>
            <a:effectLst/>
          </c:spPr>
          <c:invertIfNegative val="0"/>
          <c:cat>
            <c:strRef>
              <c:f>Sheet1!$A$2:$A$2</c:f>
              <c:strCache>
                <c:ptCount val="1"/>
                <c:pt idx="0">
                  <c:v>Per Year</c:v>
                </c:pt>
              </c:strCache>
            </c:strRef>
          </c:cat>
          <c:val>
            <c:numRef>
              <c:f>Sheet1!$B$2:$B$2</c:f>
              <c:numCache>
                <c:formatCode>"£"#,##0_);[Red]\("£"#,##0\)</c:formatCode>
                <c:ptCount val="1"/>
                <c:pt idx="0">
                  <c:v>231936</c:v>
                </c:pt>
              </c:numCache>
            </c:numRef>
          </c:val>
          <c:extLst>
            <c:ext xmlns:c16="http://schemas.microsoft.com/office/drawing/2014/chart" uri="{C3380CC4-5D6E-409C-BE32-E72D297353CC}">
              <c16:uniqueId val="{00000000-F387-4F8B-B440-08BA04753E80}"/>
            </c:ext>
          </c:extLst>
        </c:ser>
        <c:ser>
          <c:idx val="1"/>
          <c:order val="1"/>
          <c:tx>
            <c:strRef>
              <c:f>Sheet1!$C$1</c:f>
              <c:strCache>
                <c:ptCount val="1"/>
                <c:pt idx="0">
                  <c:v>Multi Occupancy 7.6%</c:v>
                </c:pt>
              </c:strCache>
            </c:strRef>
          </c:tx>
          <c:spPr>
            <a:solidFill>
              <a:schemeClr val="accent2"/>
            </a:solidFill>
            <a:ln>
              <a:noFill/>
            </a:ln>
            <a:effectLst/>
          </c:spPr>
          <c:invertIfNegative val="0"/>
          <c:cat>
            <c:strRef>
              <c:f>Sheet1!$A$2:$A$2</c:f>
              <c:strCache>
                <c:ptCount val="1"/>
                <c:pt idx="0">
                  <c:v>Per Year</c:v>
                </c:pt>
              </c:strCache>
            </c:strRef>
          </c:cat>
          <c:val>
            <c:numRef>
              <c:f>Sheet1!$C$2:$C$2</c:f>
              <c:numCache>
                <c:formatCode>"£"#,##0_);[Red]\("£"#,##0\)</c:formatCode>
                <c:ptCount val="1"/>
                <c:pt idx="0">
                  <c:v>298752</c:v>
                </c:pt>
              </c:numCache>
            </c:numRef>
          </c:val>
          <c:extLst>
            <c:ext xmlns:c16="http://schemas.microsoft.com/office/drawing/2014/chart" uri="{C3380CC4-5D6E-409C-BE32-E72D297353CC}">
              <c16:uniqueId val="{00000001-F387-4F8B-B440-08BA04753E80}"/>
            </c:ext>
          </c:extLst>
        </c:ser>
        <c:ser>
          <c:idx val="2"/>
          <c:order val="2"/>
          <c:tx>
            <c:strRef>
              <c:f>Sheet1!$D$1</c:f>
              <c:strCache>
                <c:ptCount val="1"/>
                <c:pt idx="0">
                  <c:v>Avg Intervention cost</c:v>
                </c:pt>
              </c:strCache>
            </c:strRef>
          </c:tx>
          <c:spPr>
            <a:solidFill>
              <a:schemeClr val="accent3"/>
            </a:solidFill>
            <a:ln>
              <a:noFill/>
            </a:ln>
            <a:effectLst/>
          </c:spPr>
          <c:invertIfNegative val="0"/>
          <c:cat>
            <c:strRef>
              <c:f>Sheet1!$A$2:$A$2</c:f>
              <c:strCache>
                <c:ptCount val="1"/>
                <c:pt idx="0">
                  <c:v>Per Year</c:v>
                </c:pt>
              </c:strCache>
            </c:strRef>
          </c:cat>
          <c:val>
            <c:numRef>
              <c:f>Sheet1!$D$2:$D$2</c:f>
              <c:numCache>
                <c:formatCode>"£"#,##0_);[Red]\("£"#,##0\)</c:formatCode>
                <c:ptCount val="1"/>
                <c:pt idx="0">
                  <c:v>9600</c:v>
                </c:pt>
              </c:numCache>
            </c:numRef>
          </c:val>
          <c:extLst>
            <c:ext xmlns:c16="http://schemas.microsoft.com/office/drawing/2014/chart" uri="{C3380CC4-5D6E-409C-BE32-E72D297353CC}">
              <c16:uniqueId val="{00000002-F387-4F8B-B440-08BA04753E80}"/>
            </c:ext>
          </c:extLst>
        </c:ser>
        <c:dLbls>
          <c:showLegendKey val="0"/>
          <c:showVal val="0"/>
          <c:showCatName val="0"/>
          <c:showSerName val="0"/>
          <c:showPercent val="0"/>
          <c:showBubbleSize val="0"/>
        </c:dLbls>
        <c:gapWidth val="219"/>
        <c:overlap val="-27"/>
        <c:axId val="1946422255"/>
        <c:axId val="1946420175"/>
      </c:barChart>
      <c:catAx>
        <c:axId val="1946422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6420175"/>
        <c:crosses val="autoZero"/>
        <c:auto val="1"/>
        <c:lblAlgn val="ctr"/>
        <c:lblOffset val="100"/>
        <c:noMultiLvlLbl val="0"/>
      </c:catAx>
      <c:valAx>
        <c:axId val="19464201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6422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Per Week</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Single Occupancy 5.9%</c:v>
                </c:pt>
              </c:strCache>
            </c:strRef>
          </c:tx>
          <c:spPr>
            <a:solidFill>
              <a:schemeClr val="accent1"/>
            </a:solidFill>
            <a:ln>
              <a:noFill/>
            </a:ln>
            <a:effectLst/>
          </c:spPr>
          <c:invertIfNegative val="0"/>
          <c:cat>
            <c:strRef>
              <c:f>Sheet1!$A$2:$A$2</c:f>
              <c:strCache>
                <c:ptCount val="1"/>
                <c:pt idx="0">
                  <c:v>Per Week</c:v>
                </c:pt>
              </c:strCache>
            </c:strRef>
          </c:cat>
          <c:val>
            <c:numRef>
              <c:f>Sheet1!$B$2:$B$2</c:f>
              <c:numCache>
                <c:formatCode>"£"#,##0_);[Red]\("£"#,##0\)</c:formatCode>
                <c:ptCount val="1"/>
                <c:pt idx="0">
                  <c:v>4832</c:v>
                </c:pt>
              </c:numCache>
            </c:numRef>
          </c:val>
          <c:extLst>
            <c:ext xmlns:c16="http://schemas.microsoft.com/office/drawing/2014/chart" uri="{C3380CC4-5D6E-409C-BE32-E72D297353CC}">
              <c16:uniqueId val="{00000000-2AC2-4B54-935E-43A07278E110}"/>
            </c:ext>
          </c:extLst>
        </c:ser>
        <c:ser>
          <c:idx val="1"/>
          <c:order val="1"/>
          <c:tx>
            <c:strRef>
              <c:f>Sheet1!$C$1</c:f>
              <c:strCache>
                <c:ptCount val="1"/>
                <c:pt idx="0">
                  <c:v>Multi Occupancy 7.6%</c:v>
                </c:pt>
              </c:strCache>
            </c:strRef>
          </c:tx>
          <c:spPr>
            <a:solidFill>
              <a:schemeClr val="accent2"/>
            </a:solidFill>
            <a:ln>
              <a:noFill/>
            </a:ln>
            <a:effectLst/>
          </c:spPr>
          <c:invertIfNegative val="0"/>
          <c:cat>
            <c:strRef>
              <c:f>Sheet1!$A$2:$A$2</c:f>
              <c:strCache>
                <c:ptCount val="1"/>
                <c:pt idx="0">
                  <c:v>Per Week</c:v>
                </c:pt>
              </c:strCache>
            </c:strRef>
          </c:cat>
          <c:val>
            <c:numRef>
              <c:f>Sheet1!$C$2:$C$2</c:f>
              <c:numCache>
                <c:formatCode>"£"#,##0_);[Red]\("£"#,##0\)</c:formatCode>
                <c:ptCount val="1"/>
                <c:pt idx="0">
                  <c:v>6224</c:v>
                </c:pt>
              </c:numCache>
            </c:numRef>
          </c:val>
          <c:extLst>
            <c:ext xmlns:c16="http://schemas.microsoft.com/office/drawing/2014/chart" uri="{C3380CC4-5D6E-409C-BE32-E72D297353CC}">
              <c16:uniqueId val="{00000001-2AC2-4B54-935E-43A07278E110}"/>
            </c:ext>
          </c:extLst>
        </c:ser>
        <c:ser>
          <c:idx val="2"/>
          <c:order val="2"/>
          <c:tx>
            <c:strRef>
              <c:f>Sheet1!$D$1</c:f>
              <c:strCache>
                <c:ptCount val="1"/>
                <c:pt idx="0">
                  <c:v>Avg Intervention cost</c:v>
                </c:pt>
              </c:strCache>
            </c:strRef>
          </c:tx>
          <c:spPr>
            <a:solidFill>
              <a:schemeClr val="accent3"/>
            </a:solidFill>
            <a:ln>
              <a:noFill/>
            </a:ln>
            <a:effectLst/>
          </c:spPr>
          <c:invertIfNegative val="0"/>
          <c:cat>
            <c:strRef>
              <c:f>Sheet1!$A$2:$A$2</c:f>
              <c:strCache>
                <c:ptCount val="1"/>
                <c:pt idx="0">
                  <c:v>Per Week</c:v>
                </c:pt>
              </c:strCache>
            </c:strRef>
          </c:cat>
          <c:val>
            <c:numRef>
              <c:f>Sheet1!$D$2:$D$2</c:f>
              <c:numCache>
                <c:formatCode>"£"#,##0_);[Red]\("£"#,##0\)</c:formatCode>
                <c:ptCount val="1"/>
                <c:pt idx="0">
                  <c:v>200</c:v>
                </c:pt>
              </c:numCache>
            </c:numRef>
          </c:val>
          <c:extLst>
            <c:ext xmlns:c16="http://schemas.microsoft.com/office/drawing/2014/chart" uri="{C3380CC4-5D6E-409C-BE32-E72D297353CC}">
              <c16:uniqueId val="{00000002-2AC2-4B54-935E-43A07278E110}"/>
            </c:ext>
          </c:extLst>
        </c:ser>
        <c:dLbls>
          <c:showLegendKey val="0"/>
          <c:showVal val="0"/>
          <c:showCatName val="0"/>
          <c:showSerName val="0"/>
          <c:showPercent val="0"/>
          <c:showBubbleSize val="0"/>
        </c:dLbls>
        <c:gapWidth val="219"/>
        <c:overlap val="-27"/>
        <c:axId val="1946422255"/>
        <c:axId val="1946420175"/>
      </c:barChart>
      <c:catAx>
        <c:axId val="1946422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6420175"/>
        <c:crosses val="autoZero"/>
        <c:auto val="1"/>
        <c:lblAlgn val="ctr"/>
        <c:lblOffset val="100"/>
        <c:noMultiLvlLbl val="0"/>
      </c:catAx>
      <c:valAx>
        <c:axId val="19464201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6422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Per Month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Single Occupancy 5.9%</c:v>
                </c:pt>
              </c:strCache>
            </c:strRef>
          </c:tx>
          <c:spPr>
            <a:solidFill>
              <a:schemeClr val="accent1"/>
            </a:solidFill>
            <a:ln>
              <a:noFill/>
            </a:ln>
            <a:effectLst/>
          </c:spPr>
          <c:invertIfNegative val="0"/>
          <c:cat>
            <c:strRef>
              <c:f>Sheet1!$A$2:$A$2</c:f>
              <c:strCache>
                <c:ptCount val="1"/>
                <c:pt idx="0">
                  <c:v>Per Month</c:v>
                </c:pt>
              </c:strCache>
            </c:strRef>
          </c:cat>
          <c:val>
            <c:numRef>
              <c:f>Sheet1!$B$2:$B$2</c:f>
              <c:numCache>
                <c:formatCode>"£"#,##0_);[Red]\("£"#,##0\)</c:formatCode>
                <c:ptCount val="1"/>
                <c:pt idx="0">
                  <c:v>19328</c:v>
                </c:pt>
              </c:numCache>
            </c:numRef>
          </c:val>
          <c:extLst>
            <c:ext xmlns:c16="http://schemas.microsoft.com/office/drawing/2014/chart" uri="{C3380CC4-5D6E-409C-BE32-E72D297353CC}">
              <c16:uniqueId val="{00000000-61F1-48DF-84DD-199DBCA30D45}"/>
            </c:ext>
          </c:extLst>
        </c:ser>
        <c:ser>
          <c:idx val="1"/>
          <c:order val="1"/>
          <c:tx>
            <c:strRef>
              <c:f>Sheet1!$C$1</c:f>
              <c:strCache>
                <c:ptCount val="1"/>
                <c:pt idx="0">
                  <c:v>Multi Occupancy 7.6%</c:v>
                </c:pt>
              </c:strCache>
            </c:strRef>
          </c:tx>
          <c:spPr>
            <a:solidFill>
              <a:schemeClr val="accent2"/>
            </a:solidFill>
            <a:ln>
              <a:noFill/>
            </a:ln>
            <a:effectLst/>
          </c:spPr>
          <c:invertIfNegative val="0"/>
          <c:cat>
            <c:strRef>
              <c:f>Sheet1!$A$2:$A$2</c:f>
              <c:strCache>
                <c:ptCount val="1"/>
                <c:pt idx="0">
                  <c:v>Per Month</c:v>
                </c:pt>
              </c:strCache>
            </c:strRef>
          </c:cat>
          <c:val>
            <c:numRef>
              <c:f>Sheet1!$C$2:$C$2</c:f>
              <c:numCache>
                <c:formatCode>"£"#,##0_);[Red]\("£"#,##0\)</c:formatCode>
                <c:ptCount val="1"/>
                <c:pt idx="0">
                  <c:v>24896</c:v>
                </c:pt>
              </c:numCache>
            </c:numRef>
          </c:val>
          <c:extLst>
            <c:ext xmlns:c16="http://schemas.microsoft.com/office/drawing/2014/chart" uri="{C3380CC4-5D6E-409C-BE32-E72D297353CC}">
              <c16:uniqueId val="{00000001-61F1-48DF-84DD-199DBCA30D45}"/>
            </c:ext>
          </c:extLst>
        </c:ser>
        <c:ser>
          <c:idx val="2"/>
          <c:order val="2"/>
          <c:tx>
            <c:strRef>
              <c:f>Sheet1!$D$1</c:f>
              <c:strCache>
                <c:ptCount val="1"/>
                <c:pt idx="0">
                  <c:v>Avg Intervention cost</c:v>
                </c:pt>
              </c:strCache>
            </c:strRef>
          </c:tx>
          <c:spPr>
            <a:solidFill>
              <a:schemeClr val="accent3"/>
            </a:solidFill>
            <a:ln>
              <a:noFill/>
            </a:ln>
            <a:effectLst/>
          </c:spPr>
          <c:invertIfNegative val="0"/>
          <c:cat>
            <c:strRef>
              <c:f>Sheet1!$A$2:$A$2</c:f>
              <c:strCache>
                <c:ptCount val="1"/>
                <c:pt idx="0">
                  <c:v>Per Month</c:v>
                </c:pt>
              </c:strCache>
            </c:strRef>
          </c:cat>
          <c:val>
            <c:numRef>
              <c:f>Sheet1!$D$2:$D$2</c:f>
              <c:numCache>
                <c:formatCode>"£"#,##0_);[Red]\("£"#,##0\)</c:formatCode>
                <c:ptCount val="1"/>
                <c:pt idx="0">
                  <c:v>800</c:v>
                </c:pt>
              </c:numCache>
            </c:numRef>
          </c:val>
          <c:extLst>
            <c:ext xmlns:c16="http://schemas.microsoft.com/office/drawing/2014/chart" uri="{C3380CC4-5D6E-409C-BE32-E72D297353CC}">
              <c16:uniqueId val="{00000002-61F1-48DF-84DD-199DBCA30D45}"/>
            </c:ext>
          </c:extLst>
        </c:ser>
        <c:dLbls>
          <c:showLegendKey val="0"/>
          <c:showVal val="0"/>
          <c:showCatName val="0"/>
          <c:showSerName val="0"/>
          <c:showPercent val="0"/>
          <c:showBubbleSize val="0"/>
        </c:dLbls>
        <c:gapWidth val="219"/>
        <c:overlap val="-27"/>
        <c:axId val="1946422255"/>
        <c:axId val="1946420175"/>
      </c:barChart>
      <c:catAx>
        <c:axId val="1946422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6420175"/>
        <c:crosses val="autoZero"/>
        <c:auto val="1"/>
        <c:lblAlgn val="ctr"/>
        <c:lblOffset val="100"/>
        <c:noMultiLvlLbl val="0"/>
      </c:catAx>
      <c:valAx>
        <c:axId val="19464201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6422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E98B3E-8929-4CB5-951E-A3925F46007D}" type="doc">
      <dgm:prSet loTypeId="urn:microsoft.com/office/officeart/2005/8/layout/process5" loCatId="process" qsTypeId="urn:microsoft.com/office/officeart/2005/8/quickstyle/simple1" qsCatId="simple" csTypeId="urn:microsoft.com/office/officeart/2005/8/colors/accent1_3" csCatId="accent1" phldr="1"/>
      <dgm:spPr/>
      <dgm:t>
        <a:bodyPr/>
        <a:lstStyle/>
        <a:p>
          <a:endParaRPr lang="en-GB"/>
        </a:p>
      </dgm:t>
    </dgm:pt>
    <dgm:pt modelId="{058A7B34-B58A-4D74-84A3-AAA31B254629}">
      <dgm:prSet phldrT="[Text]" custT="1"/>
      <dgm:spPr/>
      <dgm:t>
        <a:bodyPr/>
        <a:lstStyle/>
        <a:p>
          <a:r>
            <a:rPr lang="en-GB" sz="1600" b="1" dirty="0">
              <a:latin typeface="+mj-lt"/>
            </a:rPr>
            <a:t>PSIRF</a:t>
          </a:r>
        </a:p>
      </dgm:t>
    </dgm:pt>
    <dgm:pt modelId="{EF17197B-8D84-4CA0-AAE6-EF627341B792}" type="parTrans" cxnId="{6360FFA4-2B21-4011-A850-376576B05FE5}">
      <dgm:prSet/>
      <dgm:spPr/>
      <dgm:t>
        <a:bodyPr/>
        <a:lstStyle/>
        <a:p>
          <a:endParaRPr lang="en-GB" sz="1600" b="1">
            <a:solidFill>
              <a:schemeClr val="tx1"/>
            </a:solidFill>
            <a:latin typeface="+mj-lt"/>
          </a:endParaRPr>
        </a:p>
      </dgm:t>
    </dgm:pt>
    <dgm:pt modelId="{24CA675A-D134-4640-A1E6-D6DBE5D26D6D}" type="sibTrans" cxnId="{6360FFA4-2B21-4011-A850-376576B05FE5}">
      <dgm:prSet custT="1"/>
      <dgm:spPr/>
      <dgm:t>
        <a:bodyPr/>
        <a:lstStyle/>
        <a:p>
          <a:endParaRPr lang="en-GB" sz="1600" b="1">
            <a:solidFill>
              <a:schemeClr val="tx1"/>
            </a:solidFill>
            <a:latin typeface="+mj-lt"/>
          </a:endParaRPr>
        </a:p>
      </dgm:t>
    </dgm:pt>
    <dgm:pt modelId="{F795E5D6-86C2-4F5A-884F-D307521E46DE}">
      <dgm:prSet phldrT="[Text]" custT="1"/>
      <dgm:spPr/>
      <dgm:t>
        <a:bodyPr/>
        <a:lstStyle/>
        <a:p>
          <a:r>
            <a:rPr lang="en-GB" sz="1600" b="1" dirty="0">
              <a:latin typeface="+mj-lt"/>
            </a:rPr>
            <a:t>PS Specialists</a:t>
          </a:r>
        </a:p>
      </dgm:t>
    </dgm:pt>
    <dgm:pt modelId="{881E0A14-7D41-4F80-9282-5535733BCD31}" type="parTrans" cxnId="{47826AAA-CFF4-484E-B694-D8D3FF5FC7CC}">
      <dgm:prSet/>
      <dgm:spPr/>
      <dgm:t>
        <a:bodyPr/>
        <a:lstStyle/>
        <a:p>
          <a:endParaRPr lang="en-GB" sz="1600" b="1">
            <a:solidFill>
              <a:schemeClr val="tx1"/>
            </a:solidFill>
            <a:latin typeface="+mj-lt"/>
          </a:endParaRPr>
        </a:p>
      </dgm:t>
    </dgm:pt>
    <dgm:pt modelId="{B58B6F4E-E8F4-4E87-B695-8ED74CBD49DF}" type="sibTrans" cxnId="{47826AAA-CFF4-484E-B694-D8D3FF5FC7CC}">
      <dgm:prSet custT="1"/>
      <dgm:spPr/>
      <dgm:t>
        <a:bodyPr/>
        <a:lstStyle/>
        <a:p>
          <a:endParaRPr lang="en-GB" sz="1600" b="1">
            <a:solidFill>
              <a:schemeClr val="tx1"/>
            </a:solidFill>
            <a:latin typeface="+mj-lt"/>
          </a:endParaRPr>
        </a:p>
      </dgm:t>
    </dgm:pt>
    <dgm:pt modelId="{411F37D2-CCFB-4A6A-B376-D6A0A5E905F2}">
      <dgm:prSet phldrT="[Text]" custT="1"/>
      <dgm:spPr/>
      <dgm:t>
        <a:bodyPr/>
        <a:lstStyle/>
        <a:p>
          <a:r>
            <a:rPr lang="en-GB" sz="1600" b="1" dirty="0">
              <a:latin typeface="+mj-lt"/>
            </a:rPr>
            <a:t>LFPSE</a:t>
          </a:r>
        </a:p>
      </dgm:t>
    </dgm:pt>
    <dgm:pt modelId="{2955AACA-0E67-4687-BB26-DD8750DDF498}" type="parTrans" cxnId="{B838F679-01F1-4651-82A5-6BBF76741F51}">
      <dgm:prSet/>
      <dgm:spPr/>
      <dgm:t>
        <a:bodyPr/>
        <a:lstStyle/>
        <a:p>
          <a:endParaRPr lang="en-GB" sz="1600" b="1">
            <a:solidFill>
              <a:schemeClr val="tx1"/>
            </a:solidFill>
            <a:latin typeface="+mj-lt"/>
          </a:endParaRPr>
        </a:p>
      </dgm:t>
    </dgm:pt>
    <dgm:pt modelId="{3CE3CFA9-4CF5-4896-923D-805DE4E24684}" type="sibTrans" cxnId="{B838F679-01F1-4651-82A5-6BBF76741F51}">
      <dgm:prSet custT="1"/>
      <dgm:spPr/>
      <dgm:t>
        <a:bodyPr/>
        <a:lstStyle/>
        <a:p>
          <a:endParaRPr lang="en-GB" sz="1600" b="1">
            <a:solidFill>
              <a:schemeClr val="tx1"/>
            </a:solidFill>
            <a:latin typeface="+mj-lt"/>
          </a:endParaRPr>
        </a:p>
      </dgm:t>
    </dgm:pt>
    <dgm:pt modelId="{EC24C275-288F-43CC-95CE-97C7F22AEBFA}">
      <dgm:prSet phldrT="[Text]" custT="1"/>
      <dgm:spPr/>
      <dgm:t>
        <a:bodyPr/>
        <a:lstStyle/>
        <a:p>
          <a:r>
            <a:rPr lang="en-GB" sz="1600" b="1" dirty="0">
              <a:latin typeface="+mj-lt"/>
            </a:rPr>
            <a:t>Datix Rebuild</a:t>
          </a:r>
        </a:p>
      </dgm:t>
    </dgm:pt>
    <dgm:pt modelId="{04E95900-05D3-4D50-9742-4FEF81E3C6D8}" type="parTrans" cxnId="{B86686D3-CB1E-423D-B317-74A3D122F579}">
      <dgm:prSet/>
      <dgm:spPr/>
      <dgm:t>
        <a:bodyPr/>
        <a:lstStyle/>
        <a:p>
          <a:endParaRPr lang="en-GB" sz="1600" b="1">
            <a:solidFill>
              <a:schemeClr val="tx1"/>
            </a:solidFill>
            <a:latin typeface="+mj-lt"/>
          </a:endParaRPr>
        </a:p>
      </dgm:t>
    </dgm:pt>
    <dgm:pt modelId="{0DBD67B5-53DD-4300-969A-0C73783B3ADB}" type="sibTrans" cxnId="{B86686D3-CB1E-423D-B317-74A3D122F579}">
      <dgm:prSet custT="1"/>
      <dgm:spPr/>
      <dgm:t>
        <a:bodyPr/>
        <a:lstStyle/>
        <a:p>
          <a:endParaRPr lang="en-GB" sz="1600" b="1">
            <a:solidFill>
              <a:schemeClr val="tx1"/>
            </a:solidFill>
            <a:latin typeface="+mj-lt"/>
          </a:endParaRPr>
        </a:p>
      </dgm:t>
    </dgm:pt>
    <dgm:pt modelId="{90E407E4-D0FD-48F7-AC35-058CEFCA62B8}">
      <dgm:prSet phldrT="[Text]" custT="1"/>
      <dgm:spPr>
        <a:solidFill>
          <a:schemeClr val="accent6">
            <a:lumMod val="75000"/>
          </a:schemeClr>
        </a:solidFill>
      </dgm:spPr>
      <dgm:t>
        <a:bodyPr/>
        <a:lstStyle/>
        <a:p>
          <a:r>
            <a:rPr lang="en-GB" sz="1600" b="1" dirty="0">
              <a:latin typeface="+mj-lt"/>
            </a:rPr>
            <a:t>Education &amp; Development</a:t>
          </a:r>
        </a:p>
      </dgm:t>
    </dgm:pt>
    <dgm:pt modelId="{50E4B1B9-E898-44B8-A69F-2E05A6746227}" type="parTrans" cxnId="{537E7450-FA43-4B5C-8E10-4337E47134E6}">
      <dgm:prSet/>
      <dgm:spPr/>
      <dgm:t>
        <a:bodyPr/>
        <a:lstStyle/>
        <a:p>
          <a:endParaRPr lang="en-GB" sz="1600" b="1">
            <a:solidFill>
              <a:schemeClr val="tx1"/>
            </a:solidFill>
            <a:latin typeface="+mj-lt"/>
          </a:endParaRPr>
        </a:p>
      </dgm:t>
    </dgm:pt>
    <dgm:pt modelId="{7437BC99-C03B-4A2D-A3A9-42357901E10E}" type="sibTrans" cxnId="{537E7450-FA43-4B5C-8E10-4337E47134E6}">
      <dgm:prSet custT="1"/>
      <dgm:spPr/>
      <dgm:t>
        <a:bodyPr/>
        <a:lstStyle/>
        <a:p>
          <a:endParaRPr lang="en-GB" sz="1600" b="1">
            <a:solidFill>
              <a:schemeClr val="tx1"/>
            </a:solidFill>
            <a:latin typeface="+mj-lt"/>
          </a:endParaRPr>
        </a:p>
      </dgm:t>
    </dgm:pt>
    <dgm:pt modelId="{F4ED362A-9D8E-4680-B5DB-653EE540F5B4}">
      <dgm:prSet custT="1"/>
      <dgm:spPr/>
      <dgm:t>
        <a:bodyPr/>
        <a:lstStyle/>
        <a:p>
          <a:r>
            <a:rPr lang="en-GB" sz="1600" b="1" dirty="0">
              <a:latin typeface="+mj-lt"/>
            </a:rPr>
            <a:t>PS Partners</a:t>
          </a:r>
        </a:p>
      </dgm:t>
    </dgm:pt>
    <dgm:pt modelId="{B0262E49-5DB1-41C3-A9FF-8C1CBE64E887}" type="parTrans" cxnId="{991C8478-FBF6-4A59-9A66-98E3DE225573}">
      <dgm:prSet/>
      <dgm:spPr/>
      <dgm:t>
        <a:bodyPr/>
        <a:lstStyle/>
        <a:p>
          <a:endParaRPr lang="en-GB" sz="1600" b="1">
            <a:solidFill>
              <a:schemeClr val="tx1"/>
            </a:solidFill>
            <a:latin typeface="+mj-lt"/>
          </a:endParaRPr>
        </a:p>
      </dgm:t>
    </dgm:pt>
    <dgm:pt modelId="{FE211824-9D50-47EC-A5BE-BF3D714ACAF7}" type="sibTrans" cxnId="{991C8478-FBF6-4A59-9A66-98E3DE225573}">
      <dgm:prSet custT="1"/>
      <dgm:spPr/>
      <dgm:t>
        <a:bodyPr/>
        <a:lstStyle/>
        <a:p>
          <a:endParaRPr lang="en-GB" sz="1600" b="1">
            <a:solidFill>
              <a:schemeClr val="tx1"/>
            </a:solidFill>
            <a:latin typeface="+mj-lt"/>
          </a:endParaRPr>
        </a:p>
      </dgm:t>
    </dgm:pt>
    <dgm:pt modelId="{9C2E968D-EEC8-42DC-8144-877A73E6BAD6}">
      <dgm:prSet custT="1"/>
      <dgm:spPr/>
      <dgm:t>
        <a:bodyPr/>
        <a:lstStyle/>
        <a:p>
          <a:r>
            <a:rPr lang="en-GB" sz="1600" b="1" dirty="0">
              <a:latin typeface="+mj-lt"/>
            </a:rPr>
            <a:t>Safety Culture</a:t>
          </a:r>
        </a:p>
      </dgm:t>
    </dgm:pt>
    <dgm:pt modelId="{BA847840-5C24-4F27-8901-4DA2164195E1}" type="parTrans" cxnId="{DE5F0A0A-F592-4AFB-A5CB-5C93CDFF9495}">
      <dgm:prSet/>
      <dgm:spPr/>
      <dgm:t>
        <a:bodyPr/>
        <a:lstStyle/>
        <a:p>
          <a:endParaRPr lang="en-GB" sz="1600" b="1">
            <a:solidFill>
              <a:schemeClr val="tx1"/>
            </a:solidFill>
            <a:latin typeface="+mj-lt"/>
          </a:endParaRPr>
        </a:p>
      </dgm:t>
    </dgm:pt>
    <dgm:pt modelId="{78535406-1260-41C6-A5B2-309B56B34CDD}" type="sibTrans" cxnId="{DE5F0A0A-F592-4AFB-A5CB-5C93CDFF9495}">
      <dgm:prSet custT="1"/>
      <dgm:spPr/>
      <dgm:t>
        <a:bodyPr/>
        <a:lstStyle/>
        <a:p>
          <a:endParaRPr lang="en-GB" sz="1600" b="1">
            <a:solidFill>
              <a:schemeClr val="tx1"/>
            </a:solidFill>
            <a:latin typeface="+mj-lt"/>
          </a:endParaRPr>
        </a:p>
      </dgm:t>
    </dgm:pt>
    <dgm:pt modelId="{BAC09A56-EEBA-407A-997F-7FB2C3186E43}">
      <dgm:prSet custT="1"/>
      <dgm:spPr>
        <a:solidFill>
          <a:schemeClr val="accent6">
            <a:lumMod val="75000"/>
          </a:schemeClr>
        </a:solidFill>
      </dgm:spPr>
      <dgm:t>
        <a:bodyPr/>
        <a:lstStyle/>
        <a:p>
          <a:r>
            <a:rPr lang="en-GB" sz="1600" b="1" dirty="0">
              <a:latin typeface="+mj-lt"/>
            </a:rPr>
            <a:t>Comms &amp; Engagement</a:t>
          </a:r>
        </a:p>
      </dgm:t>
    </dgm:pt>
    <dgm:pt modelId="{53FDFEB6-FA54-4FA8-B542-A1120E4C4394}" type="parTrans" cxnId="{BDCA3D88-63CE-495A-A4BD-53CCA498A0CC}">
      <dgm:prSet/>
      <dgm:spPr/>
      <dgm:t>
        <a:bodyPr/>
        <a:lstStyle/>
        <a:p>
          <a:endParaRPr lang="en-GB" sz="1600" b="1">
            <a:solidFill>
              <a:schemeClr val="tx1"/>
            </a:solidFill>
            <a:latin typeface="+mj-lt"/>
          </a:endParaRPr>
        </a:p>
      </dgm:t>
    </dgm:pt>
    <dgm:pt modelId="{1C2C9228-2A03-458E-8E79-315F4A26981E}" type="sibTrans" cxnId="{BDCA3D88-63CE-495A-A4BD-53CCA498A0CC}">
      <dgm:prSet custT="1"/>
      <dgm:spPr/>
      <dgm:t>
        <a:bodyPr/>
        <a:lstStyle/>
        <a:p>
          <a:endParaRPr lang="en-GB" sz="1600" b="1">
            <a:solidFill>
              <a:schemeClr val="tx1"/>
            </a:solidFill>
            <a:latin typeface="+mj-lt"/>
          </a:endParaRPr>
        </a:p>
      </dgm:t>
    </dgm:pt>
    <dgm:pt modelId="{4F9EEFB7-60C3-4A0F-8A90-A59D2B9BF560}">
      <dgm:prSet custT="1"/>
      <dgm:spPr/>
      <dgm:t>
        <a:bodyPr/>
        <a:lstStyle/>
        <a:p>
          <a:r>
            <a:rPr lang="en-GB" sz="1600" b="1" dirty="0">
              <a:latin typeface="+mj-lt"/>
            </a:rPr>
            <a:t>Improvement Programmes</a:t>
          </a:r>
        </a:p>
      </dgm:t>
    </dgm:pt>
    <dgm:pt modelId="{7A3FC9C5-75BA-4A76-9B05-A1A38D4A7FC7}" type="parTrans" cxnId="{91343C66-3AF1-43F5-8E59-CAB1D1F7B5E8}">
      <dgm:prSet/>
      <dgm:spPr/>
      <dgm:t>
        <a:bodyPr/>
        <a:lstStyle/>
        <a:p>
          <a:endParaRPr lang="en-GB" sz="1600" b="1">
            <a:solidFill>
              <a:schemeClr val="tx1"/>
            </a:solidFill>
            <a:latin typeface="+mj-lt"/>
          </a:endParaRPr>
        </a:p>
      </dgm:t>
    </dgm:pt>
    <dgm:pt modelId="{1EC5AED7-EA3F-4F57-A0AA-F1A51EBC0362}" type="sibTrans" cxnId="{91343C66-3AF1-43F5-8E59-CAB1D1F7B5E8}">
      <dgm:prSet custT="1"/>
      <dgm:spPr/>
      <dgm:t>
        <a:bodyPr/>
        <a:lstStyle/>
        <a:p>
          <a:endParaRPr lang="en-GB" sz="1600" b="1">
            <a:solidFill>
              <a:schemeClr val="tx1"/>
            </a:solidFill>
            <a:latin typeface="+mj-lt"/>
          </a:endParaRPr>
        </a:p>
      </dgm:t>
    </dgm:pt>
    <dgm:pt modelId="{6ED881B0-4373-427B-9E97-45928FFDE13F}">
      <dgm:prSet custT="1"/>
      <dgm:spPr/>
      <dgm:t>
        <a:bodyPr/>
        <a:lstStyle/>
        <a:p>
          <a:r>
            <a:rPr lang="en-GB" sz="1600" b="1" dirty="0">
              <a:latin typeface="+mj-lt"/>
            </a:rPr>
            <a:t>External Learning Reviews</a:t>
          </a:r>
        </a:p>
      </dgm:t>
    </dgm:pt>
    <dgm:pt modelId="{0BD40D02-17CE-4BD5-82E6-55745505EFC8}" type="parTrans" cxnId="{68D4B9F8-0EE9-4361-B114-640747A3B29D}">
      <dgm:prSet/>
      <dgm:spPr/>
      <dgm:t>
        <a:bodyPr/>
        <a:lstStyle/>
        <a:p>
          <a:endParaRPr lang="en-GB" sz="1600" b="1">
            <a:solidFill>
              <a:schemeClr val="tx1"/>
            </a:solidFill>
            <a:latin typeface="+mj-lt"/>
          </a:endParaRPr>
        </a:p>
      </dgm:t>
    </dgm:pt>
    <dgm:pt modelId="{05A7FFC3-6B9B-4C18-8C69-7D2F6ABE65D6}" type="sibTrans" cxnId="{68D4B9F8-0EE9-4361-B114-640747A3B29D}">
      <dgm:prSet/>
      <dgm:spPr/>
      <dgm:t>
        <a:bodyPr/>
        <a:lstStyle/>
        <a:p>
          <a:endParaRPr lang="en-GB" sz="1600" b="1">
            <a:solidFill>
              <a:schemeClr val="tx1"/>
            </a:solidFill>
            <a:latin typeface="+mj-lt"/>
          </a:endParaRPr>
        </a:p>
      </dgm:t>
    </dgm:pt>
    <dgm:pt modelId="{04CF5EFD-EFAC-44A9-A1EF-4C9AA6416CB6}" type="pres">
      <dgm:prSet presAssocID="{65E98B3E-8929-4CB5-951E-A3925F46007D}" presName="diagram" presStyleCnt="0">
        <dgm:presLayoutVars>
          <dgm:dir/>
          <dgm:resizeHandles val="exact"/>
        </dgm:presLayoutVars>
      </dgm:prSet>
      <dgm:spPr/>
    </dgm:pt>
    <dgm:pt modelId="{A6B3A1A5-BE66-4B2E-8082-099FDC74568A}" type="pres">
      <dgm:prSet presAssocID="{058A7B34-B58A-4D74-84A3-AAA31B254629}" presName="node" presStyleLbl="node1" presStyleIdx="0" presStyleCnt="10" custScaleX="111911" custScaleY="81214">
        <dgm:presLayoutVars>
          <dgm:bulletEnabled val="1"/>
        </dgm:presLayoutVars>
      </dgm:prSet>
      <dgm:spPr/>
    </dgm:pt>
    <dgm:pt modelId="{9378AD9F-A3EA-4B0C-8FF8-B9939E579386}" type="pres">
      <dgm:prSet presAssocID="{24CA675A-D134-4640-A1E6-D6DBE5D26D6D}" presName="sibTrans" presStyleLbl="sibTrans2D1" presStyleIdx="0" presStyleCnt="9"/>
      <dgm:spPr/>
    </dgm:pt>
    <dgm:pt modelId="{6A678EC9-1CF0-4591-A75B-9F9175E710F2}" type="pres">
      <dgm:prSet presAssocID="{24CA675A-D134-4640-A1E6-D6DBE5D26D6D}" presName="connectorText" presStyleLbl="sibTrans2D1" presStyleIdx="0" presStyleCnt="9"/>
      <dgm:spPr/>
    </dgm:pt>
    <dgm:pt modelId="{8AFDABF1-6385-42A7-843C-70803E05D1E7}" type="pres">
      <dgm:prSet presAssocID="{F795E5D6-86C2-4F5A-884F-D307521E46DE}" presName="node" presStyleLbl="node1" presStyleIdx="1" presStyleCnt="10">
        <dgm:presLayoutVars>
          <dgm:bulletEnabled val="1"/>
        </dgm:presLayoutVars>
      </dgm:prSet>
      <dgm:spPr/>
    </dgm:pt>
    <dgm:pt modelId="{DF87C7AA-623A-41C8-B96D-4B6B7DF2DE3A}" type="pres">
      <dgm:prSet presAssocID="{B58B6F4E-E8F4-4E87-B695-8ED74CBD49DF}" presName="sibTrans" presStyleLbl="sibTrans2D1" presStyleIdx="1" presStyleCnt="9"/>
      <dgm:spPr/>
    </dgm:pt>
    <dgm:pt modelId="{1E4EC9FD-E6E9-4658-BF99-C3F9A8F892AF}" type="pres">
      <dgm:prSet presAssocID="{B58B6F4E-E8F4-4E87-B695-8ED74CBD49DF}" presName="connectorText" presStyleLbl="sibTrans2D1" presStyleIdx="1" presStyleCnt="9"/>
      <dgm:spPr/>
    </dgm:pt>
    <dgm:pt modelId="{31845EFC-6CB2-4035-B1B3-EF7222DA7641}" type="pres">
      <dgm:prSet presAssocID="{411F37D2-CCFB-4A6A-B376-D6A0A5E905F2}" presName="node" presStyleLbl="node1" presStyleIdx="2" presStyleCnt="10">
        <dgm:presLayoutVars>
          <dgm:bulletEnabled val="1"/>
        </dgm:presLayoutVars>
      </dgm:prSet>
      <dgm:spPr/>
    </dgm:pt>
    <dgm:pt modelId="{3F5BF67B-0A03-4B69-BECD-A788C0BE7042}" type="pres">
      <dgm:prSet presAssocID="{3CE3CFA9-4CF5-4896-923D-805DE4E24684}" presName="sibTrans" presStyleLbl="sibTrans2D1" presStyleIdx="2" presStyleCnt="9"/>
      <dgm:spPr/>
    </dgm:pt>
    <dgm:pt modelId="{6213731E-1DE3-48EF-A6BE-8A9D8955CA51}" type="pres">
      <dgm:prSet presAssocID="{3CE3CFA9-4CF5-4896-923D-805DE4E24684}" presName="connectorText" presStyleLbl="sibTrans2D1" presStyleIdx="2" presStyleCnt="9"/>
      <dgm:spPr/>
    </dgm:pt>
    <dgm:pt modelId="{81FAD1D4-3FEC-4956-860B-C85B98929FC5}" type="pres">
      <dgm:prSet presAssocID="{EC24C275-288F-43CC-95CE-97C7F22AEBFA}" presName="node" presStyleLbl="node1" presStyleIdx="3" presStyleCnt="10">
        <dgm:presLayoutVars>
          <dgm:bulletEnabled val="1"/>
        </dgm:presLayoutVars>
      </dgm:prSet>
      <dgm:spPr/>
    </dgm:pt>
    <dgm:pt modelId="{74281F29-560F-4C58-92EA-08E28801586F}" type="pres">
      <dgm:prSet presAssocID="{0DBD67B5-53DD-4300-969A-0C73783B3ADB}" presName="sibTrans" presStyleLbl="sibTrans2D1" presStyleIdx="3" presStyleCnt="9"/>
      <dgm:spPr/>
    </dgm:pt>
    <dgm:pt modelId="{85B5FD6F-6E91-4689-B2C3-34CF0B987BDB}" type="pres">
      <dgm:prSet presAssocID="{0DBD67B5-53DD-4300-969A-0C73783B3ADB}" presName="connectorText" presStyleLbl="sibTrans2D1" presStyleIdx="3" presStyleCnt="9"/>
      <dgm:spPr/>
    </dgm:pt>
    <dgm:pt modelId="{22294431-C7D5-4673-9175-E1617C65293A}" type="pres">
      <dgm:prSet presAssocID="{90E407E4-D0FD-48F7-AC35-058CEFCA62B8}" presName="node" presStyleLbl="node1" presStyleIdx="4" presStyleCnt="10" custScaleX="121133">
        <dgm:presLayoutVars>
          <dgm:bulletEnabled val="1"/>
        </dgm:presLayoutVars>
      </dgm:prSet>
      <dgm:spPr/>
    </dgm:pt>
    <dgm:pt modelId="{190BE4BE-2B8F-41B5-8186-29FAC714008A}" type="pres">
      <dgm:prSet presAssocID="{7437BC99-C03B-4A2D-A3A9-42357901E10E}" presName="sibTrans" presStyleLbl="sibTrans2D1" presStyleIdx="4" presStyleCnt="9"/>
      <dgm:spPr/>
    </dgm:pt>
    <dgm:pt modelId="{ABD41338-CF4C-4D08-93F3-777CB089CD15}" type="pres">
      <dgm:prSet presAssocID="{7437BC99-C03B-4A2D-A3A9-42357901E10E}" presName="connectorText" presStyleLbl="sibTrans2D1" presStyleIdx="4" presStyleCnt="9"/>
      <dgm:spPr/>
    </dgm:pt>
    <dgm:pt modelId="{CACE1314-F9E2-4F8C-9FB6-E129EA066F37}" type="pres">
      <dgm:prSet presAssocID="{F4ED362A-9D8E-4680-B5DB-653EE540F5B4}" presName="node" presStyleLbl="node1" presStyleIdx="5" presStyleCnt="10">
        <dgm:presLayoutVars>
          <dgm:bulletEnabled val="1"/>
        </dgm:presLayoutVars>
      </dgm:prSet>
      <dgm:spPr/>
    </dgm:pt>
    <dgm:pt modelId="{034C1F4A-273A-4D4B-8800-BA9C487A8D25}" type="pres">
      <dgm:prSet presAssocID="{FE211824-9D50-47EC-A5BE-BF3D714ACAF7}" presName="sibTrans" presStyleLbl="sibTrans2D1" presStyleIdx="5" presStyleCnt="9"/>
      <dgm:spPr/>
    </dgm:pt>
    <dgm:pt modelId="{5A864C49-BB8C-4657-A75D-CD9F44C7FC9F}" type="pres">
      <dgm:prSet presAssocID="{FE211824-9D50-47EC-A5BE-BF3D714ACAF7}" presName="connectorText" presStyleLbl="sibTrans2D1" presStyleIdx="5" presStyleCnt="9"/>
      <dgm:spPr/>
    </dgm:pt>
    <dgm:pt modelId="{D7570F7A-AC37-4E26-B5E4-A969D6B79BB0}" type="pres">
      <dgm:prSet presAssocID="{9C2E968D-EEC8-42DC-8144-877A73E6BAD6}" presName="node" presStyleLbl="node1" presStyleIdx="6" presStyleCnt="10">
        <dgm:presLayoutVars>
          <dgm:bulletEnabled val="1"/>
        </dgm:presLayoutVars>
      </dgm:prSet>
      <dgm:spPr/>
    </dgm:pt>
    <dgm:pt modelId="{2731E89E-B350-4B86-B9FE-B8C8491EC58D}" type="pres">
      <dgm:prSet presAssocID="{78535406-1260-41C6-A5B2-309B56B34CDD}" presName="sibTrans" presStyleLbl="sibTrans2D1" presStyleIdx="6" presStyleCnt="9"/>
      <dgm:spPr/>
    </dgm:pt>
    <dgm:pt modelId="{D948FE96-B365-431B-B0CC-979FDAC3A50C}" type="pres">
      <dgm:prSet presAssocID="{78535406-1260-41C6-A5B2-309B56B34CDD}" presName="connectorText" presStyleLbl="sibTrans2D1" presStyleIdx="6" presStyleCnt="9"/>
      <dgm:spPr/>
    </dgm:pt>
    <dgm:pt modelId="{4DE9AEDE-17B8-4E4D-B0AB-22D243007FFE}" type="pres">
      <dgm:prSet presAssocID="{BAC09A56-EEBA-407A-997F-7FB2C3186E43}" presName="node" presStyleLbl="node1" presStyleIdx="7" presStyleCnt="10" custScaleX="115438">
        <dgm:presLayoutVars>
          <dgm:bulletEnabled val="1"/>
        </dgm:presLayoutVars>
      </dgm:prSet>
      <dgm:spPr/>
    </dgm:pt>
    <dgm:pt modelId="{C19CED92-39BD-4DAB-9CF4-C7CCCC41F52E}" type="pres">
      <dgm:prSet presAssocID="{1C2C9228-2A03-458E-8E79-315F4A26981E}" presName="sibTrans" presStyleLbl="sibTrans2D1" presStyleIdx="7" presStyleCnt="9"/>
      <dgm:spPr/>
    </dgm:pt>
    <dgm:pt modelId="{7375C835-9325-4C9B-8A00-2BBAA14EB3D4}" type="pres">
      <dgm:prSet presAssocID="{1C2C9228-2A03-458E-8E79-315F4A26981E}" presName="connectorText" presStyleLbl="sibTrans2D1" presStyleIdx="7" presStyleCnt="9"/>
      <dgm:spPr/>
    </dgm:pt>
    <dgm:pt modelId="{DCE31892-40F1-43B8-AEBD-F83A1678C7C4}" type="pres">
      <dgm:prSet presAssocID="{4F9EEFB7-60C3-4A0F-8A90-A59D2B9BF560}" presName="node" presStyleLbl="node1" presStyleIdx="8" presStyleCnt="10" custScaleX="127127">
        <dgm:presLayoutVars>
          <dgm:bulletEnabled val="1"/>
        </dgm:presLayoutVars>
      </dgm:prSet>
      <dgm:spPr/>
    </dgm:pt>
    <dgm:pt modelId="{629BA573-21E1-4F31-8B8F-60A7567DC661}" type="pres">
      <dgm:prSet presAssocID="{1EC5AED7-EA3F-4F57-A0AA-F1A51EBC0362}" presName="sibTrans" presStyleLbl="sibTrans2D1" presStyleIdx="8" presStyleCnt="9"/>
      <dgm:spPr/>
    </dgm:pt>
    <dgm:pt modelId="{98B63509-5C57-4B14-BC91-311AD18ED904}" type="pres">
      <dgm:prSet presAssocID="{1EC5AED7-EA3F-4F57-A0AA-F1A51EBC0362}" presName="connectorText" presStyleLbl="sibTrans2D1" presStyleIdx="8" presStyleCnt="9"/>
      <dgm:spPr/>
    </dgm:pt>
    <dgm:pt modelId="{426F26F3-D5E9-41D9-A16F-FAAA7CD31AD8}" type="pres">
      <dgm:prSet presAssocID="{6ED881B0-4373-427B-9E97-45928FFDE13F}" presName="node" presStyleLbl="node1" presStyleIdx="9" presStyleCnt="10">
        <dgm:presLayoutVars>
          <dgm:bulletEnabled val="1"/>
        </dgm:presLayoutVars>
      </dgm:prSet>
      <dgm:spPr/>
    </dgm:pt>
  </dgm:ptLst>
  <dgm:cxnLst>
    <dgm:cxn modelId="{C02BE600-54E5-49C8-8A09-E7E2D7ACC40A}" type="presOf" srcId="{F4ED362A-9D8E-4680-B5DB-653EE540F5B4}" destId="{CACE1314-F9E2-4F8C-9FB6-E129EA066F37}" srcOrd="0" destOrd="0" presId="urn:microsoft.com/office/officeart/2005/8/layout/process5"/>
    <dgm:cxn modelId="{DE5F0A0A-F592-4AFB-A5CB-5C93CDFF9495}" srcId="{65E98B3E-8929-4CB5-951E-A3925F46007D}" destId="{9C2E968D-EEC8-42DC-8144-877A73E6BAD6}" srcOrd="6" destOrd="0" parTransId="{BA847840-5C24-4F27-8901-4DA2164195E1}" sibTransId="{78535406-1260-41C6-A5B2-309B56B34CDD}"/>
    <dgm:cxn modelId="{E1E6D025-919E-43B2-8FA4-D6FE490A5402}" type="presOf" srcId="{0DBD67B5-53DD-4300-969A-0C73783B3ADB}" destId="{74281F29-560F-4C58-92EA-08E28801586F}" srcOrd="0" destOrd="0" presId="urn:microsoft.com/office/officeart/2005/8/layout/process5"/>
    <dgm:cxn modelId="{B4941F27-98CE-4483-A3FF-84F11408F444}" type="presOf" srcId="{F795E5D6-86C2-4F5A-884F-D307521E46DE}" destId="{8AFDABF1-6385-42A7-843C-70803E05D1E7}" srcOrd="0" destOrd="0" presId="urn:microsoft.com/office/officeart/2005/8/layout/process5"/>
    <dgm:cxn modelId="{DCD7262F-1485-4678-B36F-492253245011}" type="presOf" srcId="{B58B6F4E-E8F4-4E87-B695-8ED74CBD49DF}" destId="{1E4EC9FD-E6E9-4658-BF99-C3F9A8F892AF}" srcOrd="1" destOrd="0" presId="urn:microsoft.com/office/officeart/2005/8/layout/process5"/>
    <dgm:cxn modelId="{E4466434-D9C3-4D84-A2A3-1B377A20306F}" type="presOf" srcId="{1EC5AED7-EA3F-4F57-A0AA-F1A51EBC0362}" destId="{629BA573-21E1-4F31-8B8F-60A7567DC661}" srcOrd="0" destOrd="0" presId="urn:microsoft.com/office/officeart/2005/8/layout/process5"/>
    <dgm:cxn modelId="{D085433C-8A6E-46FC-8AC0-7765092D3C6E}" type="presOf" srcId="{FE211824-9D50-47EC-A5BE-BF3D714ACAF7}" destId="{5A864C49-BB8C-4657-A75D-CD9F44C7FC9F}" srcOrd="1" destOrd="0" presId="urn:microsoft.com/office/officeart/2005/8/layout/process5"/>
    <dgm:cxn modelId="{4F33913D-9693-476F-BE60-B2BA72949F40}" type="presOf" srcId="{1C2C9228-2A03-458E-8E79-315F4A26981E}" destId="{C19CED92-39BD-4DAB-9CF4-C7CCCC41F52E}" srcOrd="0" destOrd="0" presId="urn:microsoft.com/office/officeart/2005/8/layout/process5"/>
    <dgm:cxn modelId="{E005643E-1677-4012-8A20-3CEAA0A51C22}" type="presOf" srcId="{78535406-1260-41C6-A5B2-309B56B34CDD}" destId="{2731E89E-B350-4B86-B9FE-B8C8491EC58D}" srcOrd="0" destOrd="0" presId="urn:microsoft.com/office/officeart/2005/8/layout/process5"/>
    <dgm:cxn modelId="{27040C46-6A59-4B02-A1C4-F5DE1D098E78}" type="presOf" srcId="{24CA675A-D134-4640-A1E6-D6DBE5D26D6D}" destId="{6A678EC9-1CF0-4591-A75B-9F9175E710F2}" srcOrd="1" destOrd="0" presId="urn:microsoft.com/office/officeart/2005/8/layout/process5"/>
    <dgm:cxn modelId="{91343C66-3AF1-43F5-8E59-CAB1D1F7B5E8}" srcId="{65E98B3E-8929-4CB5-951E-A3925F46007D}" destId="{4F9EEFB7-60C3-4A0F-8A90-A59D2B9BF560}" srcOrd="8" destOrd="0" parTransId="{7A3FC9C5-75BA-4A76-9B05-A1A38D4A7FC7}" sibTransId="{1EC5AED7-EA3F-4F57-A0AA-F1A51EBC0362}"/>
    <dgm:cxn modelId="{FED11468-ABF5-40CD-995D-50050DEBFDBF}" type="presOf" srcId="{3CE3CFA9-4CF5-4896-923D-805DE4E24684}" destId="{6213731E-1DE3-48EF-A6BE-8A9D8955CA51}" srcOrd="1" destOrd="0" presId="urn:microsoft.com/office/officeart/2005/8/layout/process5"/>
    <dgm:cxn modelId="{537E7450-FA43-4B5C-8E10-4337E47134E6}" srcId="{65E98B3E-8929-4CB5-951E-A3925F46007D}" destId="{90E407E4-D0FD-48F7-AC35-058CEFCA62B8}" srcOrd="4" destOrd="0" parTransId="{50E4B1B9-E898-44B8-A69F-2E05A6746227}" sibTransId="{7437BC99-C03B-4A2D-A3A9-42357901E10E}"/>
    <dgm:cxn modelId="{61CE3173-D2CF-4423-8D34-E659EDECDCE7}" type="presOf" srcId="{78535406-1260-41C6-A5B2-309B56B34CDD}" destId="{D948FE96-B365-431B-B0CC-979FDAC3A50C}" srcOrd="1" destOrd="0" presId="urn:microsoft.com/office/officeart/2005/8/layout/process5"/>
    <dgm:cxn modelId="{58689173-EA09-4F63-9166-5101AE7981FC}" type="presOf" srcId="{9C2E968D-EEC8-42DC-8144-877A73E6BAD6}" destId="{D7570F7A-AC37-4E26-B5E4-A969D6B79BB0}" srcOrd="0" destOrd="0" presId="urn:microsoft.com/office/officeart/2005/8/layout/process5"/>
    <dgm:cxn modelId="{34CF6556-5249-447F-AFF4-AD91F6C3351A}" type="presOf" srcId="{058A7B34-B58A-4D74-84A3-AAA31B254629}" destId="{A6B3A1A5-BE66-4B2E-8082-099FDC74568A}" srcOrd="0" destOrd="0" presId="urn:microsoft.com/office/officeart/2005/8/layout/process5"/>
    <dgm:cxn modelId="{C99A5956-EB37-4AB6-AA29-2CFF9C0E02F8}" type="presOf" srcId="{24CA675A-D134-4640-A1E6-D6DBE5D26D6D}" destId="{9378AD9F-A3EA-4B0C-8FF8-B9939E579386}" srcOrd="0" destOrd="0" presId="urn:microsoft.com/office/officeart/2005/8/layout/process5"/>
    <dgm:cxn modelId="{991C8478-FBF6-4A59-9A66-98E3DE225573}" srcId="{65E98B3E-8929-4CB5-951E-A3925F46007D}" destId="{F4ED362A-9D8E-4680-B5DB-653EE540F5B4}" srcOrd="5" destOrd="0" parTransId="{B0262E49-5DB1-41C3-A9FF-8C1CBE64E887}" sibTransId="{FE211824-9D50-47EC-A5BE-BF3D714ACAF7}"/>
    <dgm:cxn modelId="{53EFB879-7187-4CF3-A0D8-021E98EEC9A6}" type="presOf" srcId="{6ED881B0-4373-427B-9E97-45928FFDE13F}" destId="{426F26F3-D5E9-41D9-A16F-FAAA7CD31AD8}" srcOrd="0" destOrd="0" presId="urn:microsoft.com/office/officeart/2005/8/layout/process5"/>
    <dgm:cxn modelId="{B838F679-01F1-4651-82A5-6BBF76741F51}" srcId="{65E98B3E-8929-4CB5-951E-A3925F46007D}" destId="{411F37D2-CCFB-4A6A-B376-D6A0A5E905F2}" srcOrd="2" destOrd="0" parTransId="{2955AACA-0E67-4687-BB26-DD8750DDF498}" sibTransId="{3CE3CFA9-4CF5-4896-923D-805DE4E24684}"/>
    <dgm:cxn modelId="{AA77C67F-FDDC-424B-BE49-C998906B801E}" type="presOf" srcId="{7437BC99-C03B-4A2D-A3A9-42357901E10E}" destId="{ABD41338-CF4C-4D08-93F3-777CB089CD15}" srcOrd="1" destOrd="0" presId="urn:microsoft.com/office/officeart/2005/8/layout/process5"/>
    <dgm:cxn modelId="{F86CB185-74A1-4518-9099-CAD4D26FF206}" type="presOf" srcId="{4F9EEFB7-60C3-4A0F-8A90-A59D2B9BF560}" destId="{DCE31892-40F1-43B8-AEBD-F83A1678C7C4}" srcOrd="0" destOrd="0" presId="urn:microsoft.com/office/officeart/2005/8/layout/process5"/>
    <dgm:cxn modelId="{BDCA3D88-63CE-495A-A4BD-53CCA498A0CC}" srcId="{65E98B3E-8929-4CB5-951E-A3925F46007D}" destId="{BAC09A56-EEBA-407A-997F-7FB2C3186E43}" srcOrd="7" destOrd="0" parTransId="{53FDFEB6-FA54-4FA8-B542-A1120E4C4394}" sibTransId="{1C2C9228-2A03-458E-8E79-315F4A26981E}"/>
    <dgm:cxn modelId="{64680F8A-6B6A-4553-818D-CBDC4B78D2AF}" type="presOf" srcId="{0DBD67B5-53DD-4300-969A-0C73783B3ADB}" destId="{85B5FD6F-6E91-4689-B2C3-34CF0B987BDB}" srcOrd="1" destOrd="0" presId="urn:microsoft.com/office/officeart/2005/8/layout/process5"/>
    <dgm:cxn modelId="{1856968C-E1A2-4F05-AFFB-4E56C290D0BC}" type="presOf" srcId="{1C2C9228-2A03-458E-8E79-315F4A26981E}" destId="{7375C835-9325-4C9B-8A00-2BBAA14EB3D4}" srcOrd="1" destOrd="0" presId="urn:microsoft.com/office/officeart/2005/8/layout/process5"/>
    <dgm:cxn modelId="{21D44B8E-1452-46AC-BA75-B3473C00390F}" type="presOf" srcId="{411F37D2-CCFB-4A6A-B376-D6A0A5E905F2}" destId="{31845EFC-6CB2-4035-B1B3-EF7222DA7641}" srcOrd="0" destOrd="0" presId="urn:microsoft.com/office/officeart/2005/8/layout/process5"/>
    <dgm:cxn modelId="{9E6662A4-E6B7-4C4D-A697-1A6EAF943C3B}" type="presOf" srcId="{3CE3CFA9-4CF5-4896-923D-805DE4E24684}" destId="{3F5BF67B-0A03-4B69-BECD-A788C0BE7042}" srcOrd="0" destOrd="0" presId="urn:microsoft.com/office/officeart/2005/8/layout/process5"/>
    <dgm:cxn modelId="{6360FFA4-2B21-4011-A850-376576B05FE5}" srcId="{65E98B3E-8929-4CB5-951E-A3925F46007D}" destId="{058A7B34-B58A-4D74-84A3-AAA31B254629}" srcOrd="0" destOrd="0" parTransId="{EF17197B-8D84-4CA0-AAE6-EF627341B792}" sibTransId="{24CA675A-D134-4640-A1E6-D6DBE5D26D6D}"/>
    <dgm:cxn modelId="{6E8025A9-977B-462B-8B2F-816C37E7F956}" type="presOf" srcId="{EC24C275-288F-43CC-95CE-97C7F22AEBFA}" destId="{81FAD1D4-3FEC-4956-860B-C85B98929FC5}" srcOrd="0" destOrd="0" presId="urn:microsoft.com/office/officeart/2005/8/layout/process5"/>
    <dgm:cxn modelId="{EA6CF1A9-1BCE-48BA-B8FF-8F14BDC850D7}" type="presOf" srcId="{1EC5AED7-EA3F-4F57-A0AA-F1A51EBC0362}" destId="{98B63509-5C57-4B14-BC91-311AD18ED904}" srcOrd="1" destOrd="0" presId="urn:microsoft.com/office/officeart/2005/8/layout/process5"/>
    <dgm:cxn modelId="{47826AAA-CFF4-484E-B694-D8D3FF5FC7CC}" srcId="{65E98B3E-8929-4CB5-951E-A3925F46007D}" destId="{F795E5D6-86C2-4F5A-884F-D307521E46DE}" srcOrd="1" destOrd="0" parTransId="{881E0A14-7D41-4F80-9282-5535733BCD31}" sibTransId="{B58B6F4E-E8F4-4E87-B695-8ED74CBD49DF}"/>
    <dgm:cxn modelId="{F662E2AC-ABAA-4DA1-B57F-D99C6AAAFDC3}" type="presOf" srcId="{FE211824-9D50-47EC-A5BE-BF3D714ACAF7}" destId="{034C1F4A-273A-4D4B-8800-BA9C487A8D25}" srcOrd="0" destOrd="0" presId="urn:microsoft.com/office/officeart/2005/8/layout/process5"/>
    <dgm:cxn modelId="{1926A6BD-1AFD-4CD0-99A1-DB7958298BFC}" type="presOf" srcId="{7437BC99-C03B-4A2D-A3A9-42357901E10E}" destId="{190BE4BE-2B8F-41B5-8186-29FAC714008A}" srcOrd="0" destOrd="0" presId="urn:microsoft.com/office/officeart/2005/8/layout/process5"/>
    <dgm:cxn modelId="{3A1DC8C0-3DB0-4DA5-8DBA-328F9E348213}" type="presOf" srcId="{65E98B3E-8929-4CB5-951E-A3925F46007D}" destId="{04CF5EFD-EFAC-44A9-A1EF-4C9AA6416CB6}" srcOrd="0" destOrd="0" presId="urn:microsoft.com/office/officeart/2005/8/layout/process5"/>
    <dgm:cxn modelId="{B86686D3-CB1E-423D-B317-74A3D122F579}" srcId="{65E98B3E-8929-4CB5-951E-A3925F46007D}" destId="{EC24C275-288F-43CC-95CE-97C7F22AEBFA}" srcOrd="3" destOrd="0" parTransId="{04E95900-05D3-4D50-9742-4FEF81E3C6D8}" sibTransId="{0DBD67B5-53DD-4300-969A-0C73783B3ADB}"/>
    <dgm:cxn modelId="{756320E6-1A47-43AC-BF46-AED3D552207F}" type="presOf" srcId="{90E407E4-D0FD-48F7-AC35-058CEFCA62B8}" destId="{22294431-C7D5-4673-9175-E1617C65293A}" srcOrd="0" destOrd="0" presId="urn:microsoft.com/office/officeart/2005/8/layout/process5"/>
    <dgm:cxn modelId="{AB7A8FEA-158E-464A-931B-82574B2CF598}" type="presOf" srcId="{B58B6F4E-E8F4-4E87-B695-8ED74CBD49DF}" destId="{DF87C7AA-623A-41C8-B96D-4B6B7DF2DE3A}" srcOrd="0" destOrd="0" presId="urn:microsoft.com/office/officeart/2005/8/layout/process5"/>
    <dgm:cxn modelId="{A013BDEA-A2E5-402B-872D-4F69AB05EE13}" type="presOf" srcId="{BAC09A56-EEBA-407A-997F-7FB2C3186E43}" destId="{4DE9AEDE-17B8-4E4D-B0AB-22D243007FFE}" srcOrd="0" destOrd="0" presId="urn:microsoft.com/office/officeart/2005/8/layout/process5"/>
    <dgm:cxn modelId="{68D4B9F8-0EE9-4361-B114-640747A3B29D}" srcId="{65E98B3E-8929-4CB5-951E-A3925F46007D}" destId="{6ED881B0-4373-427B-9E97-45928FFDE13F}" srcOrd="9" destOrd="0" parTransId="{0BD40D02-17CE-4BD5-82E6-55745505EFC8}" sibTransId="{05A7FFC3-6B9B-4C18-8C69-7D2F6ABE65D6}"/>
    <dgm:cxn modelId="{9F3AEE02-B50B-4FCA-9CA8-F2CF0D28B428}" type="presParOf" srcId="{04CF5EFD-EFAC-44A9-A1EF-4C9AA6416CB6}" destId="{A6B3A1A5-BE66-4B2E-8082-099FDC74568A}" srcOrd="0" destOrd="0" presId="urn:microsoft.com/office/officeart/2005/8/layout/process5"/>
    <dgm:cxn modelId="{70F6F609-F49C-40F8-B553-743E50FF74A0}" type="presParOf" srcId="{04CF5EFD-EFAC-44A9-A1EF-4C9AA6416CB6}" destId="{9378AD9F-A3EA-4B0C-8FF8-B9939E579386}" srcOrd="1" destOrd="0" presId="urn:microsoft.com/office/officeart/2005/8/layout/process5"/>
    <dgm:cxn modelId="{753E37D4-B409-4737-B3F2-0F54E37E3A3B}" type="presParOf" srcId="{9378AD9F-A3EA-4B0C-8FF8-B9939E579386}" destId="{6A678EC9-1CF0-4591-A75B-9F9175E710F2}" srcOrd="0" destOrd="0" presId="urn:microsoft.com/office/officeart/2005/8/layout/process5"/>
    <dgm:cxn modelId="{7BC8C95C-50A5-47BF-B86C-E34A7A9FE863}" type="presParOf" srcId="{04CF5EFD-EFAC-44A9-A1EF-4C9AA6416CB6}" destId="{8AFDABF1-6385-42A7-843C-70803E05D1E7}" srcOrd="2" destOrd="0" presId="urn:microsoft.com/office/officeart/2005/8/layout/process5"/>
    <dgm:cxn modelId="{738C6B51-CB2B-4181-9A8B-360F8D2FDAB2}" type="presParOf" srcId="{04CF5EFD-EFAC-44A9-A1EF-4C9AA6416CB6}" destId="{DF87C7AA-623A-41C8-B96D-4B6B7DF2DE3A}" srcOrd="3" destOrd="0" presId="urn:microsoft.com/office/officeart/2005/8/layout/process5"/>
    <dgm:cxn modelId="{8FC28900-4E92-4FE6-B9B6-A53FE8B4D2C4}" type="presParOf" srcId="{DF87C7AA-623A-41C8-B96D-4B6B7DF2DE3A}" destId="{1E4EC9FD-E6E9-4658-BF99-C3F9A8F892AF}" srcOrd="0" destOrd="0" presId="urn:microsoft.com/office/officeart/2005/8/layout/process5"/>
    <dgm:cxn modelId="{CBE88CE9-E910-4D78-AC3F-16B4AC7A1801}" type="presParOf" srcId="{04CF5EFD-EFAC-44A9-A1EF-4C9AA6416CB6}" destId="{31845EFC-6CB2-4035-B1B3-EF7222DA7641}" srcOrd="4" destOrd="0" presId="urn:microsoft.com/office/officeart/2005/8/layout/process5"/>
    <dgm:cxn modelId="{E014C1E7-97A7-4E40-A6FD-945465B28DA7}" type="presParOf" srcId="{04CF5EFD-EFAC-44A9-A1EF-4C9AA6416CB6}" destId="{3F5BF67B-0A03-4B69-BECD-A788C0BE7042}" srcOrd="5" destOrd="0" presId="urn:microsoft.com/office/officeart/2005/8/layout/process5"/>
    <dgm:cxn modelId="{DCE0DDBA-0B7A-41EA-90FE-D68BBDBECFF4}" type="presParOf" srcId="{3F5BF67B-0A03-4B69-BECD-A788C0BE7042}" destId="{6213731E-1DE3-48EF-A6BE-8A9D8955CA51}" srcOrd="0" destOrd="0" presId="urn:microsoft.com/office/officeart/2005/8/layout/process5"/>
    <dgm:cxn modelId="{BB58837D-F0EA-4AC3-AB4C-2F8CEC40996D}" type="presParOf" srcId="{04CF5EFD-EFAC-44A9-A1EF-4C9AA6416CB6}" destId="{81FAD1D4-3FEC-4956-860B-C85B98929FC5}" srcOrd="6" destOrd="0" presId="urn:microsoft.com/office/officeart/2005/8/layout/process5"/>
    <dgm:cxn modelId="{734D0951-5709-4FE9-AC08-0CD5F5930F62}" type="presParOf" srcId="{04CF5EFD-EFAC-44A9-A1EF-4C9AA6416CB6}" destId="{74281F29-560F-4C58-92EA-08E28801586F}" srcOrd="7" destOrd="0" presId="urn:microsoft.com/office/officeart/2005/8/layout/process5"/>
    <dgm:cxn modelId="{8D275217-251C-4402-B0BE-BF9D22EEAB65}" type="presParOf" srcId="{74281F29-560F-4C58-92EA-08E28801586F}" destId="{85B5FD6F-6E91-4689-B2C3-34CF0B987BDB}" srcOrd="0" destOrd="0" presId="urn:microsoft.com/office/officeart/2005/8/layout/process5"/>
    <dgm:cxn modelId="{8011C246-BA32-4BF9-ABF9-FA064A176B7F}" type="presParOf" srcId="{04CF5EFD-EFAC-44A9-A1EF-4C9AA6416CB6}" destId="{22294431-C7D5-4673-9175-E1617C65293A}" srcOrd="8" destOrd="0" presId="urn:microsoft.com/office/officeart/2005/8/layout/process5"/>
    <dgm:cxn modelId="{D353453E-83B7-49AE-BD54-E09245B4F412}" type="presParOf" srcId="{04CF5EFD-EFAC-44A9-A1EF-4C9AA6416CB6}" destId="{190BE4BE-2B8F-41B5-8186-29FAC714008A}" srcOrd="9" destOrd="0" presId="urn:microsoft.com/office/officeart/2005/8/layout/process5"/>
    <dgm:cxn modelId="{DD29F582-BD09-43FE-83AD-B6D7532D922D}" type="presParOf" srcId="{190BE4BE-2B8F-41B5-8186-29FAC714008A}" destId="{ABD41338-CF4C-4D08-93F3-777CB089CD15}" srcOrd="0" destOrd="0" presId="urn:microsoft.com/office/officeart/2005/8/layout/process5"/>
    <dgm:cxn modelId="{D8EA56C5-87EF-4F07-A25F-CD4616302625}" type="presParOf" srcId="{04CF5EFD-EFAC-44A9-A1EF-4C9AA6416CB6}" destId="{CACE1314-F9E2-4F8C-9FB6-E129EA066F37}" srcOrd="10" destOrd="0" presId="urn:microsoft.com/office/officeart/2005/8/layout/process5"/>
    <dgm:cxn modelId="{1FADA93A-9420-4C9B-9B06-A2C1C54F5962}" type="presParOf" srcId="{04CF5EFD-EFAC-44A9-A1EF-4C9AA6416CB6}" destId="{034C1F4A-273A-4D4B-8800-BA9C487A8D25}" srcOrd="11" destOrd="0" presId="urn:microsoft.com/office/officeart/2005/8/layout/process5"/>
    <dgm:cxn modelId="{62F1CDFD-9A04-4935-8822-8F1C7BD03AEE}" type="presParOf" srcId="{034C1F4A-273A-4D4B-8800-BA9C487A8D25}" destId="{5A864C49-BB8C-4657-A75D-CD9F44C7FC9F}" srcOrd="0" destOrd="0" presId="urn:microsoft.com/office/officeart/2005/8/layout/process5"/>
    <dgm:cxn modelId="{FA270DB0-F707-4717-9666-8570E20B01FF}" type="presParOf" srcId="{04CF5EFD-EFAC-44A9-A1EF-4C9AA6416CB6}" destId="{D7570F7A-AC37-4E26-B5E4-A969D6B79BB0}" srcOrd="12" destOrd="0" presId="urn:microsoft.com/office/officeart/2005/8/layout/process5"/>
    <dgm:cxn modelId="{09C92234-6861-40E5-9B8D-D70397D8DADC}" type="presParOf" srcId="{04CF5EFD-EFAC-44A9-A1EF-4C9AA6416CB6}" destId="{2731E89E-B350-4B86-B9FE-B8C8491EC58D}" srcOrd="13" destOrd="0" presId="urn:microsoft.com/office/officeart/2005/8/layout/process5"/>
    <dgm:cxn modelId="{71893FF9-B488-4998-BC38-54872F0D0DAE}" type="presParOf" srcId="{2731E89E-B350-4B86-B9FE-B8C8491EC58D}" destId="{D948FE96-B365-431B-B0CC-979FDAC3A50C}" srcOrd="0" destOrd="0" presId="urn:microsoft.com/office/officeart/2005/8/layout/process5"/>
    <dgm:cxn modelId="{3ACBDF5B-D343-4B8F-9414-7BF256A59CC5}" type="presParOf" srcId="{04CF5EFD-EFAC-44A9-A1EF-4C9AA6416CB6}" destId="{4DE9AEDE-17B8-4E4D-B0AB-22D243007FFE}" srcOrd="14" destOrd="0" presId="urn:microsoft.com/office/officeart/2005/8/layout/process5"/>
    <dgm:cxn modelId="{AF3B2DAB-444E-46B3-886D-A14EF10E1247}" type="presParOf" srcId="{04CF5EFD-EFAC-44A9-A1EF-4C9AA6416CB6}" destId="{C19CED92-39BD-4DAB-9CF4-C7CCCC41F52E}" srcOrd="15" destOrd="0" presId="urn:microsoft.com/office/officeart/2005/8/layout/process5"/>
    <dgm:cxn modelId="{2F764E25-335B-4FF5-A62F-055EE7E59470}" type="presParOf" srcId="{C19CED92-39BD-4DAB-9CF4-C7CCCC41F52E}" destId="{7375C835-9325-4C9B-8A00-2BBAA14EB3D4}" srcOrd="0" destOrd="0" presId="urn:microsoft.com/office/officeart/2005/8/layout/process5"/>
    <dgm:cxn modelId="{1C09F98E-8EB0-4123-8641-42E1DE6FB5CC}" type="presParOf" srcId="{04CF5EFD-EFAC-44A9-A1EF-4C9AA6416CB6}" destId="{DCE31892-40F1-43B8-AEBD-F83A1678C7C4}" srcOrd="16" destOrd="0" presId="urn:microsoft.com/office/officeart/2005/8/layout/process5"/>
    <dgm:cxn modelId="{A753F52D-3DB5-4D62-B257-1A37D4AB9A76}" type="presParOf" srcId="{04CF5EFD-EFAC-44A9-A1EF-4C9AA6416CB6}" destId="{629BA573-21E1-4F31-8B8F-60A7567DC661}" srcOrd="17" destOrd="0" presId="urn:microsoft.com/office/officeart/2005/8/layout/process5"/>
    <dgm:cxn modelId="{ED757239-79B6-424C-8BC8-4815A7934D83}" type="presParOf" srcId="{629BA573-21E1-4F31-8B8F-60A7567DC661}" destId="{98B63509-5C57-4B14-BC91-311AD18ED904}" srcOrd="0" destOrd="0" presId="urn:microsoft.com/office/officeart/2005/8/layout/process5"/>
    <dgm:cxn modelId="{6202075B-9794-4934-A8BD-CC4DDEF03535}" type="presParOf" srcId="{04CF5EFD-EFAC-44A9-A1EF-4C9AA6416CB6}" destId="{426F26F3-D5E9-41D9-A16F-FAAA7CD31AD8}"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0BE9B8-AADC-4D36-A748-BD570B1B64B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A09710AF-4347-4143-B6DA-9C894189498B}">
      <dgm:prSet phldrT="[Text]"/>
      <dgm:spPr/>
      <dgm:t>
        <a:bodyPr/>
        <a:lstStyle/>
        <a:p>
          <a:r>
            <a:rPr lang="en-GB" dirty="0"/>
            <a:t>Pre Study</a:t>
          </a:r>
        </a:p>
      </dgm:t>
    </dgm:pt>
    <dgm:pt modelId="{E5BD4BAD-6B79-4C2C-9B85-5187A3A345F3}" type="parTrans" cxnId="{4F8DD66C-5CC8-4BFB-8133-78A362A0666D}">
      <dgm:prSet/>
      <dgm:spPr/>
      <dgm:t>
        <a:bodyPr/>
        <a:lstStyle/>
        <a:p>
          <a:endParaRPr lang="en-GB"/>
        </a:p>
      </dgm:t>
    </dgm:pt>
    <dgm:pt modelId="{E21A371C-7EE5-4640-AB36-0533EC33F75A}" type="sibTrans" cxnId="{4F8DD66C-5CC8-4BFB-8133-78A362A0666D}">
      <dgm:prSet/>
      <dgm:spPr/>
      <dgm:t>
        <a:bodyPr/>
        <a:lstStyle/>
        <a:p>
          <a:endParaRPr lang="en-GB"/>
        </a:p>
      </dgm:t>
    </dgm:pt>
    <dgm:pt modelId="{35DAA378-38D3-48C6-9AB3-B408D8AA49E3}">
      <dgm:prSet phldrT="[Text]"/>
      <dgm:spPr/>
      <dgm:t>
        <a:bodyPr/>
        <a:lstStyle/>
        <a:p>
          <a:r>
            <a:rPr lang="en-GB" dirty="0"/>
            <a:t>Technology &amp; Commissioning Validation </a:t>
          </a:r>
        </a:p>
      </dgm:t>
    </dgm:pt>
    <dgm:pt modelId="{74674DD7-A4B7-454D-89A8-74C326498EC2}" type="parTrans" cxnId="{134FE8F5-D74E-421D-A2CB-1C93AEDA2561}">
      <dgm:prSet/>
      <dgm:spPr/>
      <dgm:t>
        <a:bodyPr/>
        <a:lstStyle/>
        <a:p>
          <a:endParaRPr lang="en-GB"/>
        </a:p>
      </dgm:t>
    </dgm:pt>
    <dgm:pt modelId="{82D4FBD2-F62C-4EA4-A0CC-5FA13812D54C}" type="sibTrans" cxnId="{134FE8F5-D74E-421D-A2CB-1C93AEDA2561}">
      <dgm:prSet/>
      <dgm:spPr/>
      <dgm:t>
        <a:bodyPr/>
        <a:lstStyle/>
        <a:p>
          <a:endParaRPr lang="en-GB"/>
        </a:p>
      </dgm:t>
    </dgm:pt>
    <dgm:pt modelId="{4DC5A2DD-5A04-4820-A5D2-00FFECD4A7B3}">
      <dgm:prSet phldrT="[Text]"/>
      <dgm:spPr/>
      <dgm:t>
        <a:bodyPr/>
        <a:lstStyle/>
        <a:p>
          <a:r>
            <a:rPr lang="en-GB" dirty="0"/>
            <a:t>Patient &amp; Staff Acceptance</a:t>
          </a:r>
        </a:p>
      </dgm:t>
    </dgm:pt>
    <dgm:pt modelId="{1E44058F-D39B-4584-B77B-350380F5539B}" type="parTrans" cxnId="{5C1DA81A-73CA-4012-947B-E3F0324A56C2}">
      <dgm:prSet/>
      <dgm:spPr/>
      <dgm:t>
        <a:bodyPr/>
        <a:lstStyle/>
        <a:p>
          <a:endParaRPr lang="en-GB"/>
        </a:p>
      </dgm:t>
    </dgm:pt>
    <dgm:pt modelId="{925A2583-2DAE-4DE9-BE47-2A35301CE247}" type="sibTrans" cxnId="{5C1DA81A-73CA-4012-947B-E3F0324A56C2}">
      <dgm:prSet/>
      <dgm:spPr/>
      <dgm:t>
        <a:bodyPr/>
        <a:lstStyle/>
        <a:p>
          <a:endParaRPr lang="en-GB"/>
        </a:p>
      </dgm:t>
    </dgm:pt>
    <dgm:pt modelId="{FB9E1695-2B92-48B8-B238-5CA6B8FAD75A}">
      <dgm:prSet phldrT="[Text]"/>
      <dgm:spPr/>
      <dgm:t>
        <a:bodyPr/>
        <a:lstStyle/>
        <a:p>
          <a:r>
            <a:rPr lang="en-GB" dirty="0"/>
            <a:t>Study</a:t>
          </a:r>
        </a:p>
      </dgm:t>
    </dgm:pt>
    <dgm:pt modelId="{79301EBA-5E04-4C48-9F52-5005482F94E0}" type="parTrans" cxnId="{69112784-8F69-4AF7-AA3A-9EB75FD52365}">
      <dgm:prSet/>
      <dgm:spPr/>
      <dgm:t>
        <a:bodyPr/>
        <a:lstStyle/>
        <a:p>
          <a:endParaRPr lang="en-GB"/>
        </a:p>
      </dgm:t>
    </dgm:pt>
    <dgm:pt modelId="{0C263EB4-3E38-48AF-9042-632D55F2C235}" type="sibTrans" cxnId="{69112784-8F69-4AF7-AA3A-9EB75FD52365}">
      <dgm:prSet/>
      <dgm:spPr/>
      <dgm:t>
        <a:bodyPr/>
        <a:lstStyle/>
        <a:p>
          <a:endParaRPr lang="en-GB"/>
        </a:p>
      </dgm:t>
    </dgm:pt>
    <dgm:pt modelId="{6E4C7C93-1CF9-49F1-BA25-7F5772F1F730}">
      <dgm:prSet phldrT="[Text]"/>
      <dgm:spPr/>
      <dgm:t>
        <a:bodyPr/>
        <a:lstStyle/>
        <a:p>
          <a:r>
            <a:rPr lang="en-GB" dirty="0"/>
            <a:t>Ethics Approval &amp; UKHSA Funding</a:t>
          </a:r>
        </a:p>
      </dgm:t>
    </dgm:pt>
    <dgm:pt modelId="{90E0CA68-B73A-44D3-82C7-1EC42FC4D80B}" type="parTrans" cxnId="{5E999F9D-BC6D-414D-A2DB-6D9247366B57}">
      <dgm:prSet/>
      <dgm:spPr/>
      <dgm:t>
        <a:bodyPr/>
        <a:lstStyle/>
        <a:p>
          <a:endParaRPr lang="en-GB"/>
        </a:p>
      </dgm:t>
    </dgm:pt>
    <dgm:pt modelId="{9A625922-B444-4229-AF91-D3432177A9F0}" type="sibTrans" cxnId="{5E999F9D-BC6D-414D-A2DB-6D9247366B57}">
      <dgm:prSet/>
      <dgm:spPr/>
      <dgm:t>
        <a:bodyPr/>
        <a:lstStyle/>
        <a:p>
          <a:endParaRPr lang="en-GB"/>
        </a:p>
      </dgm:t>
    </dgm:pt>
    <dgm:pt modelId="{C44C113B-788D-4B9F-B982-09ADA033D6C9}">
      <dgm:prSet phldrT="[Text]"/>
      <dgm:spPr/>
      <dgm:t>
        <a:bodyPr/>
        <a:lstStyle/>
        <a:p>
          <a:r>
            <a:rPr lang="en-GB" dirty="0"/>
            <a:t>Successful implementation of study within elderly care ward with both Intervention and control wards</a:t>
          </a:r>
        </a:p>
      </dgm:t>
    </dgm:pt>
    <dgm:pt modelId="{5BB0AF2A-0570-47F3-AF57-C14F74F8F976}" type="parTrans" cxnId="{C91A630D-7CDB-485D-ACB9-793BDB1B9A53}">
      <dgm:prSet/>
      <dgm:spPr/>
      <dgm:t>
        <a:bodyPr/>
        <a:lstStyle/>
        <a:p>
          <a:endParaRPr lang="en-GB"/>
        </a:p>
      </dgm:t>
    </dgm:pt>
    <dgm:pt modelId="{1BAA8370-53C9-4176-9325-7956B8D52B9C}" type="sibTrans" cxnId="{C91A630D-7CDB-485D-ACB9-793BDB1B9A53}">
      <dgm:prSet/>
      <dgm:spPr/>
      <dgm:t>
        <a:bodyPr/>
        <a:lstStyle/>
        <a:p>
          <a:endParaRPr lang="en-GB"/>
        </a:p>
      </dgm:t>
    </dgm:pt>
    <dgm:pt modelId="{BD0F9F3D-B594-4D13-A7AE-D3676062AE66}">
      <dgm:prSet phldrT="[Text]"/>
      <dgm:spPr/>
      <dgm:t>
        <a:bodyPr/>
        <a:lstStyle/>
        <a:p>
          <a:r>
            <a:rPr lang="en-GB" dirty="0"/>
            <a:t>Extension Studies</a:t>
          </a:r>
        </a:p>
      </dgm:t>
    </dgm:pt>
    <dgm:pt modelId="{E7965299-83F6-402E-9FF2-0CAC330EB09E}" type="parTrans" cxnId="{AED86AF3-D716-4D6A-AABC-8B0D668F5B13}">
      <dgm:prSet/>
      <dgm:spPr/>
      <dgm:t>
        <a:bodyPr/>
        <a:lstStyle/>
        <a:p>
          <a:endParaRPr lang="en-GB"/>
        </a:p>
      </dgm:t>
    </dgm:pt>
    <dgm:pt modelId="{34A3870B-167C-44E4-A500-73BAA6426DAD}" type="sibTrans" cxnId="{AED86AF3-D716-4D6A-AABC-8B0D668F5B13}">
      <dgm:prSet/>
      <dgm:spPr/>
      <dgm:t>
        <a:bodyPr/>
        <a:lstStyle/>
        <a:p>
          <a:endParaRPr lang="en-GB"/>
        </a:p>
      </dgm:t>
    </dgm:pt>
    <dgm:pt modelId="{3B6D7AE7-93E5-41CA-B929-6D96084A2B3F}">
      <dgm:prSet phldrT="[Text]"/>
      <dgm:spPr/>
      <dgm:t>
        <a:bodyPr/>
        <a:lstStyle/>
        <a:p>
          <a:r>
            <a:rPr lang="en-GB" dirty="0"/>
            <a:t>New clinical groups &amp; Trusts adopting extension studies</a:t>
          </a:r>
        </a:p>
      </dgm:t>
    </dgm:pt>
    <dgm:pt modelId="{C60EF322-77FB-4842-BC6D-22FCB6A4C5D2}" type="parTrans" cxnId="{5CFFCFF5-8AFE-41C7-A478-32222EDA8C0E}">
      <dgm:prSet/>
      <dgm:spPr/>
      <dgm:t>
        <a:bodyPr/>
        <a:lstStyle/>
        <a:p>
          <a:endParaRPr lang="en-GB"/>
        </a:p>
      </dgm:t>
    </dgm:pt>
    <dgm:pt modelId="{5E558C88-7E59-4016-84C0-21E5E1C2AB9F}" type="sibTrans" cxnId="{5CFFCFF5-8AFE-41C7-A478-32222EDA8C0E}">
      <dgm:prSet/>
      <dgm:spPr/>
      <dgm:t>
        <a:bodyPr/>
        <a:lstStyle/>
        <a:p>
          <a:endParaRPr lang="en-GB"/>
        </a:p>
      </dgm:t>
    </dgm:pt>
    <dgm:pt modelId="{CCE24C33-4797-4E61-B2CE-24982EB6412C}">
      <dgm:prSet phldrT="[Text]"/>
      <dgm:spPr/>
      <dgm:t>
        <a:bodyPr/>
        <a:lstStyle/>
        <a:p>
          <a:r>
            <a:rPr lang="en-GB" dirty="0"/>
            <a:t>Further development and learning objectives set</a:t>
          </a:r>
        </a:p>
      </dgm:t>
    </dgm:pt>
    <dgm:pt modelId="{1780BB24-0B7A-4695-80BD-B0652B23FFCE}" type="parTrans" cxnId="{A87DF1C5-A47E-4407-B6D1-14356E3A041D}">
      <dgm:prSet/>
      <dgm:spPr/>
      <dgm:t>
        <a:bodyPr/>
        <a:lstStyle/>
        <a:p>
          <a:endParaRPr lang="en-GB"/>
        </a:p>
      </dgm:t>
    </dgm:pt>
    <dgm:pt modelId="{682BD2E8-5F30-4D47-A4B4-EA4D1AA31205}" type="sibTrans" cxnId="{A87DF1C5-A47E-4407-B6D1-14356E3A041D}">
      <dgm:prSet/>
      <dgm:spPr/>
      <dgm:t>
        <a:bodyPr/>
        <a:lstStyle/>
        <a:p>
          <a:endParaRPr lang="en-GB"/>
        </a:p>
      </dgm:t>
    </dgm:pt>
    <dgm:pt modelId="{A4719AF7-49B9-4196-9262-0EEAC0CC9336}">
      <dgm:prSet phldrT="[Text]"/>
      <dgm:spPr/>
      <dgm:t>
        <a:bodyPr/>
        <a:lstStyle/>
        <a:p>
          <a:r>
            <a:rPr lang="en-GB" dirty="0"/>
            <a:t>1</a:t>
          </a:r>
          <a:r>
            <a:rPr lang="en-GB" baseline="30000" dirty="0"/>
            <a:t>st</a:t>
          </a:r>
          <a:r>
            <a:rPr lang="en-GB" dirty="0"/>
            <a:t> Scientific Publication</a:t>
          </a:r>
        </a:p>
      </dgm:t>
    </dgm:pt>
    <dgm:pt modelId="{A82F1163-2E9C-4ADE-B7E4-8D6C7C9515BD}" type="parTrans" cxnId="{A2665313-46D9-4858-AB65-D75890EF48EA}">
      <dgm:prSet/>
      <dgm:spPr/>
      <dgm:t>
        <a:bodyPr/>
        <a:lstStyle/>
        <a:p>
          <a:endParaRPr lang="en-GB"/>
        </a:p>
      </dgm:t>
    </dgm:pt>
    <dgm:pt modelId="{8FC9B936-3EC2-49FD-9149-DD0103263EC6}" type="sibTrans" cxnId="{A2665313-46D9-4858-AB65-D75890EF48EA}">
      <dgm:prSet/>
      <dgm:spPr/>
      <dgm:t>
        <a:bodyPr/>
        <a:lstStyle/>
        <a:p>
          <a:endParaRPr lang="en-GB"/>
        </a:p>
      </dgm:t>
    </dgm:pt>
    <dgm:pt modelId="{BF948A85-C691-4DD4-8F58-178BCBD2EAAD}">
      <dgm:prSet phldrT="[Text]"/>
      <dgm:spPr/>
      <dgm:t>
        <a:bodyPr/>
        <a:lstStyle/>
        <a:p>
          <a:r>
            <a:rPr lang="en-GB" dirty="0"/>
            <a:t>First Study completed- Results May 2023 (further wards to complete respective 12 month study periods by Feb 2023)</a:t>
          </a:r>
        </a:p>
      </dgm:t>
    </dgm:pt>
    <dgm:pt modelId="{78B11D9E-0C80-47EA-BA95-555117CCEE54}" type="parTrans" cxnId="{56919036-8858-4A3B-91B8-0A08DCE8C4C4}">
      <dgm:prSet/>
      <dgm:spPr/>
      <dgm:t>
        <a:bodyPr/>
        <a:lstStyle/>
        <a:p>
          <a:endParaRPr lang="en-GB"/>
        </a:p>
      </dgm:t>
    </dgm:pt>
    <dgm:pt modelId="{69D0BAAF-DBBF-487E-8BA8-491AB39A7881}" type="sibTrans" cxnId="{56919036-8858-4A3B-91B8-0A08DCE8C4C4}">
      <dgm:prSet/>
      <dgm:spPr/>
      <dgm:t>
        <a:bodyPr/>
        <a:lstStyle/>
        <a:p>
          <a:endParaRPr lang="en-GB"/>
        </a:p>
      </dgm:t>
    </dgm:pt>
    <dgm:pt modelId="{392F802E-74EC-498A-B22E-E4FAF8A89B89}">
      <dgm:prSet phldrT="[Text]"/>
      <dgm:spPr/>
      <dgm:t>
        <a:bodyPr/>
        <a:lstStyle/>
        <a:p>
          <a:r>
            <a:rPr lang="en-GB" dirty="0"/>
            <a:t>Stronger focus on Staff</a:t>
          </a:r>
        </a:p>
      </dgm:t>
    </dgm:pt>
    <dgm:pt modelId="{6C2FCCA9-FCF3-4AA1-B0F2-5E6E4E24D786}" type="parTrans" cxnId="{5C65E990-4887-4BBD-B380-7E184AF67D56}">
      <dgm:prSet/>
      <dgm:spPr/>
      <dgm:t>
        <a:bodyPr/>
        <a:lstStyle/>
        <a:p>
          <a:endParaRPr lang="en-GB"/>
        </a:p>
      </dgm:t>
    </dgm:pt>
    <dgm:pt modelId="{7D800014-5DCF-4DE0-80B2-27343E6613AD}" type="sibTrans" cxnId="{5C65E990-4887-4BBD-B380-7E184AF67D56}">
      <dgm:prSet/>
      <dgm:spPr/>
      <dgm:t>
        <a:bodyPr/>
        <a:lstStyle/>
        <a:p>
          <a:endParaRPr lang="en-GB"/>
        </a:p>
      </dgm:t>
    </dgm:pt>
    <dgm:pt modelId="{78FF9DFF-1648-46F6-8CD6-297E2AC3C336}" type="pres">
      <dgm:prSet presAssocID="{D50BE9B8-AADC-4D36-A748-BD570B1B64B8}" presName="linearFlow" presStyleCnt="0">
        <dgm:presLayoutVars>
          <dgm:dir/>
          <dgm:animLvl val="lvl"/>
          <dgm:resizeHandles val="exact"/>
        </dgm:presLayoutVars>
      </dgm:prSet>
      <dgm:spPr/>
    </dgm:pt>
    <dgm:pt modelId="{9E1D4561-C456-4889-9E40-3D872A4E064B}" type="pres">
      <dgm:prSet presAssocID="{A09710AF-4347-4143-B6DA-9C894189498B}" presName="composite" presStyleCnt="0"/>
      <dgm:spPr/>
    </dgm:pt>
    <dgm:pt modelId="{7862C853-8E6A-47F6-B201-05F0A485A7F6}" type="pres">
      <dgm:prSet presAssocID="{A09710AF-4347-4143-B6DA-9C894189498B}" presName="parentText" presStyleLbl="alignNode1" presStyleIdx="0" presStyleCnt="3">
        <dgm:presLayoutVars>
          <dgm:chMax val="1"/>
          <dgm:bulletEnabled val="1"/>
        </dgm:presLayoutVars>
      </dgm:prSet>
      <dgm:spPr/>
    </dgm:pt>
    <dgm:pt modelId="{45D8113A-FF62-4B53-A352-E8EB5ED39F47}" type="pres">
      <dgm:prSet presAssocID="{A09710AF-4347-4143-B6DA-9C894189498B}" presName="descendantText" presStyleLbl="alignAcc1" presStyleIdx="0" presStyleCnt="3" custLinFactNeighborX="-174" custLinFactNeighborY="-1410">
        <dgm:presLayoutVars>
          <dgm:bulletEnabled val="1"/>
        </dgm:presLayoutVars>
      </dgm:prSet>
      <dgm:spPr/>
    </dgm:pt>
    <dgm:pt modelId="{873068F9-34D7-47C8-81AA-123879C33BBB}" type="pres">
      <dgm:prSet presAssocID="{E21A371C-7EE5-4640-AB36-0533EC33F75A}" presName="sp" presStyleCnt="0"/>
      <dgm:spPr/>
    </dgm:pt>
    <dgm:pt modelId="{254B710F-26A7-4F5D-9BD3-320D190477AD}" type="pres">
      <dgm:prSet presAssocID="{FB9E1695-2B92-48B8-B238-5CA6B8FAD75A}" presName="composite" presStyleCnt="0"/>
      <dgm:spPr/>
    </dgm:pt>
    <dgm:pt modelId="{ED4F4A03-B579-4C17-8F76-11ABD796B04A}" type="pres">
      <dgm:prSet presAssocID="{FB9E1695-2B92-48B8-B238-5CA6B8FAD75A}" presName="parentText" presStyleLbl="alignNode1" presStyleIdx="1" presStyleCnt="3">
        <dgm:presLayoutVars>
          <dgm:chMax val="1"/>
          <dgm:bulletEnabled val="1"/>
        </dgm:presLayoutVars>
      </dgm:prSet>
      <dgm:spPr/>
    </dgm:pt>
    <dgm:pt modelId="{2AD1CDA9-9BBC-4576-92C6-3BC885011F4C}" type="pres">
      <dgm:prSet presAssocID="{FB9E1695-2B92-48B8-B238-5CA6B8FAD75A}" presName="descendantText" presStyleLbl="alignAcc1" presStyleIdx="1" presStyleCnt="3">
        <dgm:presLayoutVars>
          <dgm:bulletEnabled val="1"/>
        </dgm:presLayoutVars>
      </dgm:prSet>
      <dgm:spPr/>
    </dgm:pt>
    <dgm:pt modelId="{0A3AE8F4-F023-42E3-A294-2B3BE21381DB}" type="pres">
      <dgm:prSet presAssocID="{0C263EB4-3E38-48AF-9042-632D55F2C235}" presName="sp" presStyleCnt="0"/>
      <dgm:spPr/>
    </dgm:pt>
    <dgm:pt modelId="{5DFE1611-FE66-439E-89C7-5E823E489FC9}" type="pres">
      <dgm:prSet presAssocID="{BD0F9F3D-B594-4D13-A7AE-D3676062AE66}" presName="composite" presStyleCnt="0"/>
      <dgm:spPr/>
    </dgm:pt>
    <dgm:pt modelId="{C5FB0833-BB27-4F83-A5B9-2BE1699889EE}" type="pres">
      <dgm:prSet presAssocID="{BD0F9F3D-B594-4D13-A7AE-D3676062AE66}" presName="parentText" presStyleLbl="alignNode1" presStyleIdx="2" presStyleCnt="3">
        <dgm:presLayoutVars>
          <dgm:chMax val="1"/>
          <dgm:bulletEnabled val="1"/>
        </dgm:presLayoutVars>
      </dgm:prSet>
      <dgm:spPr/>
    </dgm:pt>
    <dgm:pt modelId="{5AF11BDE-7058-46F9-B9D0-E05E58E33583}" type="pres">
      <dgm:prSet presAssocID="{BD0F9F3D-B594-4D13-A7AE-D3676062AE66}" presName="descendantText" presStyleLbl="alignAcc1" presStyleIdx="2" presStyleCnt="3">
        <dgm:presLayoutVars>
          <dgm:bulletEnabled val="1"/>
        </dgm:presLayoutVars>
      </dgm:prSet>
      <dgm:spPr/>
    </dgm:pt>
  </dgm:ptLst>
  <dgm:cxnLst>
    <dgm:cxn modelId="{019D0F08-16C8-4355-86F4-9EE8CD15ADC4}" type="presOf" srcId="{35DAA378-38D3-48C6-9AB3-B408D8AA49E3}" destId="{45D8113A-FF62-4B53-A352-E8EB5ED39F47}" srcOrd="0" destOrd="0" presId="urn:microsoft.com/office/officeart/2005/8/layout/chevron2"/>
    <dgm:cxn modelId="{C91A630D-7CDB-485D-ACB9-793BDB1B9A53}" srcId="{FB9E1695-2B92-48B8-B238-5CA6B8FAD75A}" destId="{C44C113B-788D-4B9F-B982-09ADA033D6C9}" srcOrd="1" destOrd="0" parTransId="{5BB0AF2A-0570-47F3-AF57-C14F74F8F976}" sibTransId="{1BAA8370-53C9-4176-9325-7956B8D52B9C}"/>
    <dgm:cxn modelId="{A2665313-46D9-4858-AB65-D75890EF48EA}" srcId="{A09710AF-4347-4143-B6DA-9C894189498B}" destId="{A4719AF7-49B9-4196-9262-0EEAC0CC9336}" srcOrd="2" destOrd="0" parTransId="{A82F1163-2E9C-4ADE-B7E4-8D6C7C9515BD}" sibTransId="{8FC9B936-3EC2-49FD-9149-DD0103263EC6}"/>
    <dgm:cxn modelId="{5C1DA81A-73CA-4012-947B-E3F0324A56C2}" srcId="{A09710AF-4347-4143-B6DA-9C894189498B}" destId="{4DC5A2DD-5A04-4820-A5D2-00FFECD4A7B3}" srcOrd="1" destOrd="0" parTransId="{1E44058F-D39B-4584-B77B-350380F5539B}" sibTransId="{925A2583-2DAE-4DE9-BE47-2A35301CE247}"/>
    <dgm:cxn modelId="{D667C721-DF8B-42CB-AB4B-2468C5D2AFC6}" type="presOf" srcId="{D50BE9B8-AADC-4D36-A748-BD570B1B64B8}" destId="{78FF9DFF-1648-46F6-8CD6-297E2AC3C336}" srcOrd="0" destOrd="0" presId="urn:microsoft.com/office/officeart/2005/8/layout/chevron2"/>
    <dgm:cxn modelId="{56919036-8858-4A3B-91B8-0A08DCE8C4C4}" srcId="{FB9E1695-2B92-48B8-B238-5CA6B8FAD75A}" destId="{BF948A85-C691-4DD4-8F58-178BCBD2EAAD}" srcOrd="2" destOrd="0" parTransId="{78B11D9E-0C80-47EA-BA95-555117CCEE54}" sibTransId="{69D0BAAF-DBBF-487E-8BA8-491AB39A7881}"/>
    <dgm:cxn modelId="{5FD87064-74D2-44A8-9770-FA2F258C0830}" type="presOf" srcId="{BF948A85-C691-4DD4-8F58-178BCBD2EAAD}" destId="{2AD1CDA9-9BBC-4576-92C6-3BC885011F4C}" srcOrd="0" destOrd="2" presId="urn:microsoft.com/office/officeart/2005/8/layout/chevron2"/>
    <dgm:cxn modelId="{5F7EE964-CCCF-4A12-BE15-FD54623A55C8}" type="presOf" srcId="{A09710AF-4347-4143-B6DA-9C894189498B}" destId="{7862C853-8E6A-47F6-B201-05F0A485A7F6}" srcOrd="0" destOrd="0" presId="urn:microsoft.com/office/officeart/2005/8/layout/chevron2"/>
    <dgm:cxn modelId="{BE8F2C67-9D4F-4D05-98D2-413E4F680C89}" type="presOf" srcId="{CCE24C33-4797-4E61-B2CE-24982EB6412C}" destId="{5AF11BDE-7058-46F9-B9D0-E05E58E33583}" srcOrd="0" destOrd="1" presId="urn:microsoft.com/office/officeart/2005/8/layout/chevron2"/>
    <dgm:cxn modelId="{2FD58569-9647-4718-AF96-CBCB9901EA15}" type="presOf" srcId="{FB9E1695-2B92-48B8-B238-5CA6B8FAD75A}" destId="{ED4F4A03-B579-4C17-8F76-11ABD796B04A}" srcOrd="0" destOrd="0" presId="urn:microsoft.com/office/officeart/2005/8/layout/chevron2"/>
    <dgm:cxn modelId="{4F8DD66C-5CC8-4BFB-8133-78A362A0666D}" srcId="{D50BE9B8-AADC-4D36-A748-BD570B1B64B8}" destId="{A09710AF-4347-4143-B6DA-9C894189498B}" srcOrd="0" destOrd="0" parTransId="{E5BD4BAD-6B79-4C2C-9B85-5187A3A345F3}" sibTransId="{E21A371C-7EE5-4640-AB36-0533EC33F75A}"/>
    <dgm:cxn modelId="{46DBF456-45A3-4B48-B131-1C08D34DB7C9}" type="presOf" srcId="{BD0F9F3D-B594-4D13-A7AE-D3676062AE66}" destId="{C5FB0833-BB27-4F83-A5B9-2BE1699889EE}" srcOrd="0" destOrd="0" presId="urn:microsoft.com/office/officeart/2005/8/layout/chevron2"/>
    <dgm:cxn modelId="{69112784-8F69-4AF7-AA3A-9EB75FD52365}" srcId="{D50BE9B8-AADC-4D36-A748-BD570B1B64B8}" destId="{FB9E1695-2B92-48B8-B238-5CA6B8FAD75A}" srcOrd="1" destOrd="0" parTransId="{79301EBA-5E04-4C48-9F52-5005482F94E0}" sibTransId="{0C263EB4-3E38-48AF-9042-632D55F2C235}"/>
    <dgm:cxn modelId="{D8349D89-CA74-4D2A-B99B-75A01DAA4F82}" type="presOf" srcId="{3B6D7AE7-93E5-41CA-B929-6D96084A2B3F}" destId="{5AF11BDE-7058-46F9-B9D0-E05E58E33583}" srcOrd="0" destOrd="0" presId="urn:microsoft.com/office/officeart/2005/8/layout/chevron2"/>
    <dgm:cxn modelId="{5C65E990-4887-4BBD-B380-7E184AF67D56}" srcId="{BD0F9F3D-B594-4D13-A7AE-D3676062AE66}" destId="{392F802E-74EC-498A-B22E-E4FAF8A89B89}" srcOrd="2" destOrd="0" parTransId="{6C2FCCA9-FCF3-4AA1-B0F2-5E6E4E24D786}" sibTransId="{7D800014-5DCF-4DE0-80B2-27343E6613AD}"/>
    <dgm:cxn modelId="{7A4DC797-8A12-4D03-BF81-A720954EEAFA}" type="presOf" srcId="{4DC5A2DD-5A04-4820-A5D2-00FFECD4A7B3}" destId="{45D8113A-FF62-4B53-A352-E8EB5ED39F47}" srcOrd="0" destOrd="1" presId="urn:microsoft.com/office/officeart/2005/8/layout/chevron2"/>
    <dgm:cxn modelId="{5E999F9D-BC6D-414D-A2DB-6D9247366B57}" srcId="{FB9E1695-2B92-48B8-B238-5CA6B8FAD75A}" destId="{6E4C7C93-1CF9-49F1-BA25-7F5772F1F730}" srcOrd="0" destOrd="0" parTransId="{90E0CA68-B73A-44D3-82C7-1EC42FC4D80B}" sibTransId="{9A625922-B444-4229-AF91-D3432177A9F0}"/>
    <dgm:cxn modelId="{80F84BAC-D891-47D8-AAE2-169793D4EF70}" type="presOf" srcId="{C44C113B-788D-4B9F-B982-09ADA033D6C9}" destId="{2AD1CDA9-9BBC-4576-92C6-3BC885011F4C}" srcOrd="0" destOrd="1" presId="urn:microsoft.com/office/officeart/2005/8/layout/chevron2"/>
    <dgm:cxn modelId="{27438AB3-C783-40A8-9449-DB3A5691EE32}" type="presOf" srcId="{A4719AF7-49B9-4196-9262-0EEAC0CC9336}" destId="{45D8113A-FF62-4B53-A352-E8EB5ED39F47}" srcOrd="0" destOrd="2" presId="urn:microsoft.com/office/officeart/2005/8/layout/chevron2"/>
    <dgm:cxn modelId="{A87DF1C5-A47E-4407-B6D1-14356E3A041D}" srcId="{BD0F9F3D-B594-4D13-A7AE-D3676062AE66}" destId="{CCE24C33-4797-4E61-B2CE-24982EB6412C}" srcOrd="1" destOrd="0" parTransId="{1780BB24-0B7A-4695-80BD-B0652B23FFCE}" sibTransId="{682BD2E8-5F30-4D47-A4B4-EA4D1AA31205}"/>
    <dgm:cxn modelId="{6D0C00D2-70C2-4E8E-8150-82228DF24019}" type="presOf" srcId="{392F802E-74EC-498A-B22E-E4FAF8A89B89}" destId="{5AF11BDE-7058-46F9-B9D0-E05E58E33583}" srcOrd="0" destOrd="2" presId="urn:microsoft.com/office/officeart/2005/8/layout/chevron2"/>
    <dgm:cxn modelId="{3368C3ED-DEED-4F6C-AC66-37BB08860FC9}" type="presOf" srcId="{6E4C7C93-1CF9-49F1-BA25-7F5772F1F730}" destId="{2AD1CDA9-9BBC-4576-92C6-3BC885011F4C}" srcOrd="0" destOrd="0" presId="urn:microsoft.com/office/officeart/2005/8/layout/chevron2"/>
    <dgm:cxn modelId="{AED86AF3-D716-4D6A-AABC-8B0D668F5B13}" srcId="{D50BE9B8-AADC-4D36-A748-BD570B1B64B8}" destId="{BD0F9F3D-B594-4D13-A7AE-D3676062AE66}" srcOrd="2" destOrd="0" parTransId="{E7965299-83F6-402E-9FF2-0CAC330EB09E}" sibTransId="{34A3870B-167C-44E4-A500-73BAA6426DAD}"/>
    <dgm:cxn modelId="{5CFFCFF5-8AFE-41C7-A478-32222EDA8C0E}" srcId="{BD0F9F3D-B594-4D13-A7AE-D3676062AE66}" destId="{3B6D7AE7-93E5-41CA-B929-6D96084A2B3F}" srcOrd="0" destOrd="0" parTransId="{C60EF322-77FB-4842-BC6D-22FCB6A4C5D2}" sibTransId="{5E558C88-7E59-4016-84C0-21E5E1C2AB9F}"/>
    <dgm:cxn modelId="{134FE8F5-D74E-421D-A2CB-1C93AEDA2561}" srcId="{A09710AF-4347-4143-B6DA-9C894189498B}" destId="{35DAA378-38D3-48C6-9AB3-B408D8AA49E3}" srcOrd="0" destOrd="0" parTransId="{74674DD7-A4B7-454D-89A8-74C326498EC2}" sibTransId="{82D4FBD2-F62C-4EA4-A0CC-5FA13812D54C}"/>
    <dgm:cxn modelId="{5A707C9C-0035-4738-8378-1FEE3B470E76}" type="presParOf" srcId="{78FF9DFF-1648-46F6-8CD6-297E2AC3C336}" destId="{9E1D4561-C456-4889-9E40-3D872A4E064B}" srcOrd="0" destOrd="0" presId="urn:microsoft.com/office/officeart/2005/8/layout/chevron2"/>
    <dgm:cxn modelId="{E74DC036-D5D0-4628-8C77-F5FE7FF62D97}" type="presParOf" srcId="{9E1D4561-C456-4889-9E40-3D872A4E064B}" destId="{7862C853-8E6A-47F6-B201-05F0A485A7F6}" srcOrd="0" destOrd="0" presId="urn:microsoft.com/office/officeart/2005/8/layout/chevron2"/>
    <dgm:cxn modelId="{72D71D7C-2F61-4AC4-8707-71CC3B2EBA96}" type="presParOf" srcId="{9E1D4561-C456-4889-9E40-3D872A4E064B}" destId="{45D8113A-FF62-4B53-A352-E8EB5ED39F47}" srcOrd="1" destOrd="0" presId="urn:microsoft.com/office/officeart/2005/8/layout/chevron2"/>
    <dgm:cxn modelId="{A030CD87-05A3-4325-A5C3-3365CE2DEAC0}" type="presParOf" srcId="{78FF9DFF-1648-46F6-8CD6-297E2AC3C336}" destId="{873068F9-34D7-47C8-81AA-123879C33BBB}" srcOrd="1" destOrd="0" presId="urn:microsoft.com/office/officeart/2005/8/layout/chevron2"/>
    <dgm:cxn modelId="{9A1FF576-ABA9-4BEE-9EED-9561A8E6A48B}" type="presParOf" srcId="{78FF9DFF-1648-46F6-8CD6-297E2AC3C336}" destId="{254B710F-26A7-4F5D-9BD3-320D190477AD}" srcOrd="2" destOrd="0" presId="urn:microsoft.com/office/officeart/2005/8/layout/chevron2"/>
    <dgm:cxn modelId="{86F6ED96-BC8F-4BEE-A0AD-B6DA47C0B137}" type="presParOf" srcId="{254B710F-26A7-4F5D-9BD3-320D190477AD}" destId="{ED4F4A03-B579-4C17-8F76-11ABD796B04A}" srcOrd="0" destOrd="0" presId="urn:microsoft.com/office/officeart/2005/8/layout/chevron2"/>
    <dgm:cxn modelId="{4CEF504C-7AA4-4158-A7C5-C0169D06089C}" type="presParOf" srcId="{254B710F-26A7-4F5D-9BD3-320D190477AD}" destId="{2AD1CDA9-9BBC-4576-92C6-3BC885011F4C}" srcOrd="1" destOrd="0" presId="urn:microsoft.com/office/officeart/2005/8/layout/chevron2"/>
    <dgm:cxn modelId="{8C97FF38-663F-4465-BE4F-3A8D475C1642}" type="presParOf" srcId="{78FF9DFF-1648-46F6-8CD6-297E2AC3C336}" destId="{0A3AE8F4-F023-42E3-A294-2B3BE21381DB}" srcOrd="3" destOrd="0" presId="urn:microsoft.com/office/officeart/2005/8/layout/chevron2"/>
    <dgm:cxn modelId="{1F083B55-1F04-4A7D-A2F6-79579BD04B57}" type="presParOf" srcId="{78FF9DFF-1648-46F6-8CD6-297E2AC3C336}" destId="{5DFE1611-FE66-439E-89C7-5E823E489FC9}" srcOrd="4" destOrd="0" presId="urn:microsoft.com/office/officeart/2005/8/layout/chevron2"/>
    <dgm:cxn modelId="{0E8E4734-59E4-4619-8635-88261AF45542}" type="presParOf" srcId="{5DFE1611-FE66-439E-89C7-5E823E489FC9}" destId="{C5FB0833-BB27-4F83-A5B9-2BE1699889EE}" srcOrd="0" destOrd="0" presId="urn:microsoft.com/office/officeart/2005/8/layout/chevron2"/>
    <dgm:cxn modelId="{5D1B9929-287A-43B4-BE33-FE3D8995CEBA}" type="presParOf" srcId="{5DFE1611-FE66-439E-89C7-5E823E489FC9}" destId="{5AF11BDE-7058-46F9-B9D0-E05E58E33583}"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141673-156A-4DC1-B356-2DC0D5782FD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DF519EFE-9BC9-4D3A-862E-4FB7821535A0}">
      <dgm:prSet phldrT="[Text]" custT="1"/>
      <dgm:spPr/>
      <dgm:t>
        <a:bodyPr/>
        <a:lstStyle/>
        <a:p>
          <a:r>
            <a:rPr lang="en-GB" sz="2400" dirty="0"/>
            <a:t>Jan 2021- Aug 2021</a:t>
          </a:r>
        </a:p>
      </dgm:t>
    </dgm:pt>
    <dgm:pt modelId="{8129DC94-A122-4215-A3A6-C2F3A5B06F7B}" type="parTrans" cxnId="{C2EC684A-B1F2-4316-B120-A6388BB49230}">
      <dgm:prSet/>
      <dgm:spPr/>
      <dgm:t>
        <a:bodyPr/>
        <a:lstStyle/>
        <a:p>
          <a:endParaRPr lang="en-GB"/>
        </a:p>
      </dgm:t>
    </dgm:pt>
    <dgm:pt modelId="{402F68A6-80D8-4CB3-956D-A6FFB706F5FF}" type="sibTrans" cxnId="{C2EC684A-B1F2-4316-B120-A6388BB49230}">
      <dgm:prSet/>
      <dgm:spPr/>
      <dgm:t>
        <a:bodyPr/>
        <a:lstStyle/>
        <a:p>
          <a:endParaRPr lang="en-GB"/>
        </a:p>
      </dgm:t>
    </dgm:pt>
    <dgm:pt modelId="{AE29286C-90FA-485D-B605-265587684786}">
      <dgm:prSet phldrT="[Text]" custT="1"/>
      <dgm:spPr/>
      <dgm:t>
        <a:bodyPr/>
        <a:lstStyle/>
        <a:p>
          <a:r>
            <a:rPr lang="en-GB" sz="2400" dirty="0"/>
            <a:t>4 ward closures full outbreaks</a:t>
          </a:r>
        </a:p>
      </dgm:t>
    </dgm:pt>
    <dgm:pt modelId="{4468122F-A67A-41B4-BC37-7947CBAA39C8}" type="parTrans" cxnId="{B31281B4-D80B-4C8B-8D5A-B568A0F6C82F}">
      <dgm:prSet/>
      <dgm:spPr/>
      <dgm:t>
        <a:bodyPr/>
        <a:lstStyle/>
        <a:p>
          <a:endParaRPr lang="en-GB"/>
        </a:p>
      </dgm:t>
    </dgm:pt>
    <dgm:pt modelId="{A6DF7E46-962B-4C58-B6FD-93A4AA772576}" type="sibTrans" cxnId="{B31281B4-D80B-4C8B-8D5A-B568A0F6C82F}">
      <dgm:prSet/>
      <dgm:spPr/>
      <dgm:t>
        <a:bodyPr/>
        <a:lstStyle/>
        <a:p>
          <a:endParaRPr lang="en-GB"/>
        </a:p>
      </dgm:t>
    </dgm:pt>
    <dgm:pt modelId="{B5CDC6B9-03F6-4A6D-99F2-C5197E280A7F}">
      <dgm:prSet phldrT="[Text]"/>
      <dgm:spPr/>
      <dgm:t>
        <a:bodyPr/>
        <a:lstStyle/>
        <a:p>
          <a:r>
            <a:rPr lang="en-GB" dirty="0"/>
            <a:t>WT, Alpha, Delta</a:t>
          </a:r>
        </a:p>
      </dgm:t>
    </dgm:pt>
    <dgm:pt modelId="{3E8C1F5D-0BC8-4F5C-BD60-C1951384486F}" type="parTrans" cxnId="{B20B32C7-6804-4AA1-8498-996062DD1B34}">
      <dgm:prSet/>
      <dgm:spPr/>
      <dgm:t>
        <a:bodyPr/>
        <a:lstStyle/>
        <a:p>
          <a:endParaRPr lang="en-GB"/>
        </a:p>
      </dgm:t>
    </dgm:pt>
    <dgm:pt modelId="{59C3371E-FB58-41EB-9EB5-030BA3DEB726}" type="sibTrans" cxnId="{B20B32C7-6804-4AA1-8498-996062DD1B34}">
      <dgm:prSet/>
      <dgm:spPr/>
      <dgm:t>
        <a:bodyPr/>
        <a:lstStyle/>
        <a:p>
          <a:endParaRPr lang="en-GB"/>
        </a:p>
      </dgm:t>
    </dgm:pt>
    <dgm:pt modelId="{241ED0C6-4C5B-4910-B706-CE5B2E7A9AC1}">
      <dgm:prSet phldrT="[Text]" custT="1"/>
      <dgm:spPr/>
      <dgm:t>
        <a:bodyPr/>
        <a:lstStyle/>
        <a:p>
          <a:r>
            <a:rPr lang="en-GB" sz="2400" dirty="0"/>
            <a:t>Sep 2021- Sep 2022</a:t>
          </a:r>
        </a:p>
      </dgm:t>
    </dgm:pt>
    <dgm:pt modelId="{49DAE1DA-9E1B-4EE0-9F1F-B4A262AE542A}" type="parTrans" cxnId="{BCAF2A38-72FE-4AE4-8F23-9F2F5AD02F5E}">
      <dgm:prSet/>
      <dgm:spPr/>
      <dgm:t>
        <a:bodyPr/>
        <a:lstStyle/>
        <a:p>
          <a:endParaRPr lang="en-GB"/>
        </a:p>
      </dgm:t>
    </dgm:pt>
    <dgm:pt modelId="{F5531949-D0A3-46E1-BEEF-29B3BCE26309}" type="sibTrans" cxnId="{BCAF2A38-72FE-4AE4-8F23-9F2F5AD02F5E}">
      <dgm:prSet/>
      <dgm:spPr/>
      <dgm:t>
        <a:bodyPr/>
        <a:lstStyle/>
        <a:p>
          <a:endParaRPr lang="en-GB"/>
        </a:p>
      </dgm:t>
    </dgm:pt>
    <dgm:pt modelId="{E168C187-A4A8-40A0-B189-38450C9736BF}">
      <dgm:prSet phldrT="[Text]"/>
      <dgm:spPr/>
      <dgm:t>
        <a:bodyPr/>
        <a:lstStyle/>
        <a:p>
          <a:r>
            <a:rPr lang="en-GB" dirty="0"/>
            <a:t>0 ward closures</a:t>
          </a:r>
        </a:p>
      </dgm:t>
    </dgm:pt>
    <dgm:pt modelId="{EFA8ED4C-4F66-4305-9098-794E0AC8328A}" type="parTrans" cxnId="{F22062F1-A225-4C62-9BC3-53DED9A3EADD}">
      <dgm:prSet/>
      <dgm:spPr/>
      <dgm:t>
        <a:bodyPr/>
        <a:lstStyle/>
        <a:p>
          <a:endParaRPr lang="en-GB"/>
        </a:p>
      </dgm:t>
    </dgm:pt>
    <dgm:pt modelId="{7640E330-CF27-4DBC-8128-08F220FCFDB7}" type="sibTrans" cxnId="{F22062F1-A225-4C62-9BC3-53DED9A3EADD}">
      <dgm:prSet/>
      <dgm:spPr/>
      <dgm:t>
        <a:bodyPr/>
        <a:lstStyle/>
        <a:p>
          <a:endParaRPr lang="en-GB"/>
        </a:p>
      </dgm:t>
    </dgm:pt>
    <dgm:pt modelId="{AEE4772F-69A8-4B99-B200-0DB200B69EBC}">
      <dgm:prSet phldrT="[Text]"/>
      <dgm:spPr/>
      <dgm:t>
        <a:bodyPr/>
        <a:lstStyle/>
        <a:p>
          <a:r>
            <a:rPr lang="en-GB" dirty="0"/>
            <a:t>Omicron (more transmissible)</a:t>
          </a:r>
        </a:p>
      </dgm:t>
    </dgm:pt>
    <dgm:pt modelId="{63574466-F65D-4D28-B5B5-95217AFC3A82}" type="parTrans" cxnId="{FE976CC6-4E0D-4351-ABC9-E2711786C284}">
      <dgm:prSet/>
      <dgm:spPr/>
      <dgm:t>
        <a:bodyPr/>
        <a:lstStyle/>
        <a:p>
          <a:endParaRPr lang="en-GB"/>
        </a:p>
      </dgm:t>
    </dgm:pt>
    <dgm:pt modelId="{23C17F9B-94C1-431F-9A2A-BD938D5478DE}" type="sibTrans" cxnId="{FE976CC6-4E0D-4351-ABC9-E2711786C284}">
      <dgm:prSet/>
      <dgm:spPr/>
      <dgm:t>
        <a:bodyPr/>
        <a:lstStyle/>
        <a:p>
          <a:endParaRPr lang="en-GB"/>
        </a:p>
      </dgm:t>
    </dgm:pt>
    <dgm:pt modelId="{DD221E2F-B8EC-4C5C-8FF1-60E5DAC4103B}" type="pres">
      <dgm:prSet presAssocID="{30141673-156A-4DC1-B356-2DC0D5782FDB}" presName="theList" presStyleCnt="0">
        <dgm:presLayoutVars>
          <dgm:dir/>
          <dgm:animLvl val="lvl"/>
          <dgm:resizeHandles val="exact"/>
        </dgm:presLayoutVars>
      </dgm:prSet>
      <dgm:spPr/>
    </dgm:pt>
    <dgm:pt modelId="{F4323062-A321-402D-8070-74BA97A3CB64}" type="pres">
      <dgm:prSet presAssocID="{DF519EFE-9BC9-4D3A-862E-4FB7821535A0}" presName="compNode" presStyleCnt="0"/>
      <dgm:spPr/>
    </dgm:pt>
    <dgm:pt modelId="{ED9C21BE-B840-40F5-8489-CAC6899B0AED}" type="pres">
      <dgm:prSet presAssocID="{DF519EFE-9BC9-4D3A-862E-4FB7821535A0}" presName="aNode" presStyleLbl="bgShp" presStyleIdx="0" presStyleCnt="2" custLinFactNeighborX="-24836" custLinFactNeighborY="-4981"/>
      <dgm:spPr/>
    </dgm:pt>
    <dgm:pt modelId="{E1ED8036-6A5D-4B72-8B83-BA1BADC13E63}" type="pres">
      <dgm:prSet presAssocID="{DF519EFE-9BC9-4D3A-862E-4FB7821535A0}" presName="textNode" presStyleLbl="bgShp" presStyleIdx="0" presStyleCnt="2"/>
      <dgm:spPr/>
    </dgm:pt>
    <dgm:pt modelId="{F2E5C888-76E6-4F64-ABA3-46F6B793E939}" type="pres">
      <dgm:prSet presAssocID="{DF519EFE-9BC9-4D3A-862E-4FB7821535A0}" presName="compChildNode" presStyleCnt="0"/>
      <dgm:spPr/>
    </dgm:pt>
    <dgm:pt modelId="{154A4A6F-5735-439C-AA40-CDAF0152D260}" type="pres">
      <dgm:prSet presAssocID="{DF519EFE-9BC9-4D3A-862E-4FB7821535A0}" presName="theInnerList" presStyleCnt="0"/>
      <dgm:spPr/>
    </dgm:pt>
    <dgm:pt modelId="{7A733DC5-23F6-4877-9739-E459E1D28E77}" type="pres">
      <dgm:prSet presAssocID="{AE29286C-90FA-485D-B605-265587684786}" presName="childNode" presStyleLbl="node1" presStyleIdx="0" presStyleCnt="4">
        <dgm:presLayoutVars>
          <dgm:bulletEnabled val="1"/>
        </dgm:presLayoutVars>
      </dgm:prSet>
      <dgm:spPr/>
    </dgm:pt>
    <dgm:pt modelId="{8C863AF8-9437-4B6E-8C87-2FE47C544EC1}" type="pres">
      <dgm:prSet presAssocID="{AE29286C-90FA-485D-B605-265587684786}" presName="aSpace2" presStyleCnt="0"/>
      <dgm:spPr/>
    </dgm:pt>
    <dgm:pt modelId="{918953FD-BEB8-4EA0-A979-C4A71FC5E92C}" type="pres">
      <dgm:prSet presAssocID="{B5CDC6B9-03F6-4A6D-99F2-C5197E280A7F}" presName="childNode" presStyleLbl="node1" presStyleIdx="1" presStyleCnt="4">
        <dgm:presLayoutVars>
          <dgm:bulletEnabled val="1"/>
        </dgm:presLayoutVars>
      </dgm:prSet>
      <dgm:spPr/>
    </dgm:pt>
    <dgm:pt modelId="{A310E60E-E2B6-41E6-9333-3712FF0F020F}" type="pres">
      <dgm:prSet presAssocID="{DF519EFE-9BC9-4D3A-862E-4FB7821535A0}" presName="aSpace" presStyleCnt="0"/>
      <dgm:spPr/>
    </dgm:pt>
    <dgm:pt modelId="{8D3DBD85-3A30-4640-AD24-D472D4EE13CE}" type="pres">
      <dgm:prSet presAssocID="{241ED0C6-4C5B-4910-B706-CE5B2E7A9AC1}" presName="compNode" presStyleCnt="0"/>
      <dgm:spPr/>
    </dgm:pt>
    <dgm:pt modelId="{0226DE9E-C2C7-42E5-B5C3-FC3DFF0A6D0B}" type="pres">
      <dgm:prSet presAssocID="{241ED0C6-4C5B-4910-B706-CE5B2E7A9AC1}" presName="aNode" presStyleLbl="bgShp" presStyleIdx="1" presStyleCnt="2"/>
      <dgm:spPr/>
    </dgm:pt>
    <dgm:pt modelId="{8C028073-42F3-4E85-BCA4-323F093F63F8}" type="pres">
      <dgm:prSet presAssocID="{241ED0C6-4C5B-4910-B706-CE5B2E7A9AC1}" presName="textNode" presStyleLbl="bgShp" presStyleIdx="1" presStyleCnt="2"/>
      <dgm:spPr/>
    </dgm:pt>
    <dgm:pt modelId="{C36BE810-F097-4BDC-A8E3-2B63D47139CD}" type="pres">
      <dgm:prSet presAssocID="{241ED0C6-4C5B-4910-B706-CE5B2E7A9AC1}" presName="compChildNode" presStyleCnt="0"/>
      <dgm:spPr/>
    </dgm:pt>
    <dgm:pt modelId="{14CA8173-EBF4-4684-A54B-F0A7A3A9DA47}" type="pres">
      <dgm:prSet presAssocID="{241ED0C6-4C5B-4910-B706-CE5B2E7A9AC1}" presName="theInnerList" presStyleCnt="0"/>
      <dgm:spPr/>
    </dgm:pt>
    <dgm:pt modelId="{DC7F121A-6E38-4437-A54E-A3491F099847}" type="pres">
      <dgm:prSet presAssocID="{E168C187-A4A8-40A0-B189-38450C9736BF}" presName="childNode" presStyleLbl="node1" presStyleIdx="2" presStyleCnt="4">
        <dgm:presLayoutVars>
          <dgm:bulletEnabled val="1"/>
        </dgm:presLayoutVars>
      </dgm:prSet>
      <dgm:spPr/>
    </dgm:pt>
    <dgm:pt modelId="{743525F7-BC77-48B9-BC7D-12122C6B563E}" type="pres">
      <dgm:prSet presAssocID="{E168C187-A4A8-40A0-B189-38450C9736BF}" presName="aSpace2" presStyleCnt="0"/>
      <dgm:spPr/>
    </dgm:pt>
    <dgm:pt modelId="{302E7A5A-D2A1-44B6-95B6-88E36B34117C}" type="pres">
      <dgm:prSet presAssocID="{AEE4772F-69A8-4B99-B200-0DB200B69EBC}" presName="childNode" presStyleLbl="node1" presStyleIdx="3" presStyleCnt="4">
        <dgm:presLayoutVars>
          <dgm:bulletEnabled val="1"/>
        </dgm:presLayoutVars>
      </dgm:prSet>
      <dgm:spPr/>
    </dgm:pt>
  </dgm:ptLst>
  <dgm:cxnLst>
    <dgm:cxn modelId="{506A2802-3C00-49EF-8A09-A1D63BE215B3}" type="presOf" srcId="{E168C187-A4A8-40A0-B189-38450C9736BF}" destId="{DC7F121A-6E38-4437-A54E-A3491F099847}" srcOrd="0" destOrd="0" presId="urn:microsoft.com/office/officeart/2005/8/layout/lProcess2"/>
    <dgm:cxn modelId="{D112D20E-86CA-4357-A16A-446D50A6C118}" type="presOf" srcId="{30141673-156A-4DC1-B356-2DC0D5782FDB}" destId="{DD221E2F-B8EC-4C5C-8FF1-60E5DAC4103B}" srcOrd="0" destOrd="0" presId="urn:microsoft.com/office/officeart/2005/8/layout/lProcess2"/>
    <dgm:cxn modelId="{BCAF2A38-72FE-4AE4-8F23-9F2F5AD02F5E}" srcId="{30141673-156A-4DC1-B356-2DC0D5782FDB}" destId="{241ED0C6-4C5B-4910-B706-CE5B2E7A9AC1}" srcOrd="1" destOrd="0" parTransId="{49DAE1DA-9E1B-4EE0-9F1F-B4A262AE542A}" sibTransId="{F5531949-D0A3-46E1-BEEF-29B3BCE26309}"/>
    <dgm:cxn modelId="{0638025B-BFFF-431B-A838-25070590F7E7}" type="presOf" srcId="{241ED0C6-4C5B-4910-B706-CE5B2E7A9AC1}" destId="{0226DE9E-C2C7-42E5-B5C3-FC3DFF0A6D0B}" srcOrd="0" destOrd="0" presId="urn:microsoft.com/office/officeart/2005/8/layout/lProcess2"/>
    <dgm:cxn modelId="{957F3A43-0DFC-4B4A-92F8-8DF1683AAC2B}" type="presOf" srcId="{AE29286C-90FA-485D-B605-265587684786}" destId="{7A733DC5-23F6-4877-9739-E459E1D28E77}" srcOrd="0" destOrd="0" presId="urn:microsoft.com/office/officeart/2005/8/layout/lProcess2"/>
    <dgm:cxn modelId="{C2EC684A-B1F2-4316-B120-A6388BB49230}" srcId="{30141673-156A-4DC1-B356-2DC0D5782FDB}" destId="{DF519EFE-9BC9-4D3A-862E-4FB7821535A0}" srcOrd="0" destOrd="0" parTransId="{8129DC94-A122-4215-A3A6-C2F3A5B06F7B}" sibTransId="{402F68A6-80D8-4CB3-956D-A6FFB706F5FF}"/>
    <dgm:cxn modelId="{94E4AE50-342F-41B0-9FD1-0BAC8D855BD9}" type="presOf" srcId="{B5CDC6B9-03F6-4A6D-99F2-C5197E280A7F}" destId="{918953FD-BEB8-4EA0-A979-C4A71FC5E92C}" srcOrd="0" destOrd="0" presId="urn:microsoft.com/office/officeart/2005/8/layout/lProcess2"/>
    <dgm:cxn modelId="{666B9075-EDD2-4549-90E3-E7606FC9E7CF}" type="presOf" srcId="{DF519EFE-9BC9-4D3A-862E-4FB7821535A0}" destId="{ED9C21BE-B840-40F5-8489-CAC6899B0AED}" srcOrd="0" destOrd="0" presId="urn:microsoft.com/office/officeart/2005/8/layout/lProcess2"/>
    <dgm:cxn modelId="{DD899889-FBCD-4661-9424-84ED6A088209}" type="presOf" srcId="{DF519EFE-9BC9-4D3A-862E-4FB7821535A0}" destId="{E1ED8036-6A5D-4B72-8B83-BA1BADC13E63}" srcOrd="1" destOrd="0" presId="urn:microsoft.com/office/officeart/2005/8/layout/lProcess2"/>
    <dgm:cxn modelId="{BDD000A2-15EA-44BA-A33A-1B9F0080901C}" type="presOf" srcId="{241ED0C6-4C5B-4910-B706-CE5B2E7A9AC1}" destId="{8C028073-42F3-4E85-BCA4-323F093F63F8}" srcOrd="1" destOrd="0" presId="urn:microsoft.com/office/officeart/2005/8/layout/lProcess2"/>
    <dgm:cxn modelId="{B31281B4-D80B-4C8B-8D5A-B568A0F6C82F}" srcId="{DF519EFE-9BC9-4D3A-862E-4FB7821535A0}" destId="{AE29286C-90FA-485D-B605-265587684786}" srcOrd="0" destOrd="0" parTransId="{4468122F-A67A-41B4-BC37-7947CBAA39C8}" sibTransId="{A6DF7E46-962B-4C58-B6FD-93A4AA772576}"/>
    <dgm:cxn modelId="{D5051EBB-280B-4D57-804A-21CD3F432C04}" type="presOf" srcId="{AEE4772F-69A8-4B99-B200-0DB200B69EBC}" destId="{302E7A5A-D2A1-44B6-95B6-88E36B34117C}" srcOrd="0" destOrd="0" presId="urn:microsoft.com/office/officeart/2005/8/layout/lProcess2"/>
    <dgm:cxn modelId="{FE976CC6-4E0D-4351-ABC9-E2711786C284}" srcId="{241ED0C6-4C5B-4910-B706-CE5B2E7A9AC1}" destId="{AEE4772F-69A8-4B99-B200-0DB200B69EBC}" srcOrd="1" destOrd="0" parTransId="{63574466-F65D-4D28-B5B5-95217AFC3A82}" sibTransId="{23C17F9B-94C1-431F-9A2A-BD938D5478DE}"/>
    <dgm:cxn modelId="{B20B32C7-6804-4AA1-8498-996062DD1B34}" srcId="{DF519EFE-9BC9-4D3A-862E-4FB7821535A0}" destId="{B5CDC6B9-03F6-4A6D-99F2-C5197E280A7F}" srcOrd="1" destOrd="0" parTransId="{3E8C1F5D-0BC8-4F5C-BD60-C1951384486F}" sibTransId="{59C3371E-FB58-41EB-9EB5-030BA3DEB726}"/>
    <dgm:cxn modelId="{F22062F1-A225-4C62-9BC3-53DED9A3EADD}" srcId="{241ED0C6-4C5B-4910-B706-CE5B2E7A9AC1}" destId="{E168C187-A4A8-40A0-B189-38450C9736BF}" srcOrd="0" destOrd="0" parTransId="{EFA8ED4C-4F66-4305-9098-794E0AC8328A}" sibTransId="{7640E330-CF27-4DBC-8128-08F220FCFDB7}"/>
    <dgm:cxn modelId="{80B644E6-6F89-434D-8387-39355B3D6FC2}" type="presParOf" srcId="{DD221E2F-B8EC-4C5C-8FF1-60E5DAC4103B}" destId="{F4323062-A321-402D-8070-74BA97A3CB64}" srcOrd="0" destOrd="0" presId="urn:microsoft.com/office/officeart/2005/8/layout/lProcess2"/>
    <dgm:cxn modelId="{6C3E2069-6DCF-4DA9-B7A4-834344F9EB21}" type="presParOf" srcId="{F4323062-A321-402D-8070-74BA97A3CB64}" destId="{ED9C21BE-B840-40F5-8489-CAC6899B0AED}" srcOrd="0" destOrd="0" presId="urn:microsoft.com/office/officeart/2005/8/layout/lProcess2"/>
    <dgm:cxn modelId="{F2330B46-AB41-42EE-A5F4-C426F8BC712B}" type="presParOf" srcId="{F4323062-A321-402D-8070-74BA97A3CB64}" destId="{E1ED8036-6A5D-4B72-8B83-BA1BADC13E63}" srcOrd="1" destOrd="0" presId="urn:microsoft.com/office/officeart/2005/8/layout/lProcess2"/>
    <dgm:cxn modelId="{7D998B05-9CDC-4B75-8CBA-A864346B8157}" type="presParOf" srcId="{F4323062-A321-402D-8070-74BA97A3CB64}" destId="{F2E5C888-76E6-4F64-ABA3-46F6B793E939}" srcOrd="2" destOrd="0" presId="urn:microsoft.com/office/officeart/2005/8/layout/lProcess2"/>
    <dgm:cxn modelId="{BC67BC5D-8943-4B00-855A-8BBF99E77454}" type="presParOf" srcId="{F2E5C888-76E6-4F64-ABA3-46F6B793E939}" destId="{154A4A6F-5735-439C-AA40-CDAF0152D260}" srcOrd="0" destOrd="0" presId="urn:microsoft.com/office/officeart/2005/8/layout/lProcess2"/>
    <dgm:cxn modelId="{A54C798B-E395-4514-B486-23AD01CA61A8}" type="presParOf" srcId="{154A4A6F-5735-439C-AA40-CDAF0152D260}" destId="{7A733DC5-23F6-4877-9739-E459E1D28E77}" srcOrd="0" destOrd="0" presId="urn:microsoft.com/office/officeart/2005/8/layout/lProcess2"/>
    <dgm:cxn modelId="{8DEB8981-A5DA-4776-8C68-77A2C9FA836A}" type="presParOf" srcId="{154A4A6F-5735-439C-AA40-CDAF0152D260}" destId="{8C863AF8-9437-4B6E-8C87-2FE47C544EC1}" srcOrd="1" destOrd="0" presId="urn:microsoft.com/office/officeart/2005/8/layout/lProcess2"/>
    <dgm:cxn modelId="{5F07FE0A-3DF2-4D1A-A3F1-A231DD0F0991}" type="presParOf" srcId="{154A4A6F-5735-439C-AA40-CDAF0152D260}" destId="{918953FD-BEB8-4EA0-A979-C4A71FC5E92C}" srcOrd="2" destOrd="0" presId="urn:microsoft.com/office/officeart/2005/8/layout/lProcess2"/>
    <dgm:cxn modelId="{C22280E4-9E77-4D9D-88FE-815E82FC56AE}" type="presParOf" srcId="{DD221E2F-B8EC-4C5C-8FF1-60E5DAC4103B}" destId="{A310E60E-E2B6-41E6-9333-3712FF0F020F}" srcOrd="1" destOrd="0" presId="urn:microsoft.com/office/officeart/2005/8/layout/lProcess2"/>
    <dgm:cxn modelId="{4C4098A4-2AA6-4F7B-9F0D-2B572C96AA8D}" type="presParOf" srcId="{DD221E2F-B8EC-4C5C-8FF1-60E5DAC4103B}" destId="{8D3DBD85-3A30-4640-AD24-D472D4EE13CE}" srcOrd="2" destOrd="0" presId="urn:microsoft.com/office/officeart/2005/8/layout/lProcess2"/>
    <dgm:cxn modelId="{30B8E5D7-7AE6-4487-8F85-9FCCBB461A34}" type="presParOf" srcId="{8D3DBD85-3A30-4640-AD24-D472D4EE13CE}" destId="{0226DE9E-C2C7-42E5-B5C3-FC3DFF0A6D0B}" srcOrd="0" destOrd="0" presId="urn:microsoft.com/office/officeart/2005/8/layout/lProcess2"/>
    <dgm:cxn modelId="{CA2E04B4-D24B-499F-9DC5-77238C318259}" type="presParOf" srcId="{8D3DBD85-3A30-4640-AD24-D472D4EE13CE}" destId="{8C028073-42F3-4E85-BCA4-323F093F63F8}" srcOrd="1" destOrd="0" presId="urn:microsoft.com/office/officeart/2005/8/layout/lProcess2"/>
    <dgm:cxn modelId="{0276DD03-1536-4F7A-8739-DE5BA92B255A}" type="presParOf" srcId="{8D3DBD85-3A30-4640-AD24-D472D4EE13CE}" destId="{C36BE810-F097-4BDC-A8E3-2B63D47139CD}" srcOrd="2" destOrd="0" presId="urn:microsoft.com/office/officeart/2005/8/layout/lProcess2"/>
    <dgm:cxn modelId="{31AB31FC-A01A-4DAC-9341-20CAFAFFDEAB}" type="presParOf" srcId="{C36BE810-F097-4BDC-A8E3-2B63D47139CD}" destId="{14CA8173-EBF4-4684-A54B-F0A7A3A9DA47}" srcOrd="0" destOrd="0" presId="urn:microsoft.com/office/officeart/2005/8/layout/lProcess2"/>
    <dgm:cxn modelId="{60BED105-4105-41EC-BE63-3F3CA7BAB467}" type="presParOf" srcId="{14CA8173-EBF4-4684-A54B-F0A7A3A9DA47}" destId="{DC7F121A-6E38-4437-A54E-A3491F099847}" srcOrd="0" destOrd="0" presId="urn:microsoft.com/office/officeart/2005/8/layout/lProcess2"/>
    <dgm:cxn modelId="{F5E75ECD-207E-4DD6-ABE7-75A720071209}" type="presParOf" srcId="{14CA8173-EBF4-4684-A54B-F0A7A3A9DA47}" destId="{743525F7-BC77-48B9-BC7D-12122C6B563E}" srcOrd="1" destOrd="0" presId="urn:microsoft.com/office/officeart/2005/8/layout/lProcess2"/>
    <dgm:cxn modelId="{FE9D98C9-59FE-4170-924C-71FED0512ED3}" type="presParOf" srcId="{14CA8173-EBF4-4684-A54B-F0A7A3A9DA47}" destId="{302E7A5A-D2A1-44B6-95B6-88E36B34117C}"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4CBC3A-D4F1-421C-AC69-F8CB34B058B3}"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GB"/>
        </a:p>
      </dgm:t>
    </dgm:pt>
    <dgm:pt modelId="{C02A7828-0F13-46D5-A477-E61E9BE28FFD}">
      <dgm:prSet phldrT="[Text]"/>
      <dgm:spPr/>
      <dgm:t>
        <a:bodyPr/>
        <a:lstStyle/>
        <a:p>
          <a:r>
            <a:rPr lang="en-GB" dirty="0"/>
            <a:t>1.Space</a:t>
          </a:r>
        </a:p>
        <a:p>
          <a:r>
            <a:rPr lang="en-GB" dirty="0"/>
            <a:t>2.Clinical groups</a:t>
          </a:r>
        </a:p>
        <a:p>
          <a:r>
            <a:rPr lang="en-GB" dirty="0"/>
            <a:t>3.Function</a:t>
          </a:r>
        </a:p>
      </dgm:t>
    </dgm:pt>
    <dgm:pt modelId="{6BC369C1-D492-41B1-9AAE-D69289A65AE5}" type="parTrans" cxnId="{9FC9605F-6AD7-4481-ADFA-555FDBABD001}">
      <dgm:prSet/>
      <dgm:spPr/>
      <dgm:t>
        <a:bodyPr/>
        <a:lstStyle/>
        <a:p>
          <a:endParaRPr lang="en-GB"/>
        </a:p>
      </dgm:t>
    </dgm:pt>
    <dgm:pt modelId="{39E953B1-BFF7-4A40-833C-42CD13E4C90A}" type="sibTrans" cxnId="{9FC9605F-6AD7-4481-ADFA-555FDBABD001}">
      <dgm:prSet/>
      <dgm:spPr/>
      <dgm:t>
        <a:bodyPr/>
        <a:lstStyle/>
        <a:p>
          <a:endParaRPr lang="en-GB"/>
        </a:p>
      </dgm:t>
    </dgm:pt>
    <dgm:pt modelId="{F502098B-4110-4E02-BDA2-C0D7A5C9493E}">
      <dgm:prSet phldrT="[Text]"/>
      <dgm:spPr/>
      <dgm:t>
        <a:bodyPr/>
        <a:lstStyle/>
        <a:p>
          <a:r>
            <a:rPr lang="en-GB" dirty="0"/>
            <a:t>Pre-Assessment &amp; Staff Engagement</a:t>
          </a:r>
        </a:p>
      </dgm:t>
    </dgm:pt>
    <dgm:pt modelId="{415F1BE1-197F-42D1-9667-06BACA771CD0}" type="parTrans" cxnId="{CFBB828A-67B0-4E3E-851C-072449AF782F}">
      <dgm:prSet/>
      <dgm:spPr/>
      <dgm:t>
        <a:bodyPr/>
        <a:lstStyle/>
        <a:p>
          <a:endParaRPr lang="en-GB"/>
        </a:p>
      </dgm:t>
    </dgm:pt>
    <dgm:pt modelId="{CF449AA5-08CD-4975-8E98-D852FB4551BE}" type="sibTrans" cxnId="{CFBB828A-67B0-4E3E-851C-072449AF782F}">
      <dgm:prSet/>
      <dgm:spPr/>
      <dgm:t>
        <a:bodyPr/>
        <a:lstStyle/>
        <a:p>
          <a:endParaRPr lang="en-GB"/>
        </a:p>
      </dgm:t>
    </dgm:pt>
    <dgm:pt modelId="{8B0DC63B-D579-44D0-A66F-55AB47893677}">
      <dgm:prSet phldrT="[Text]"/>
      <dgm:spPr/>
      <dgm:t>
        <a:bodyPr/>
        <a:lstStyle/>
        <a:p>
          <a:r>
            <a:rPr lang="en-GB" dirty="0"/>
            <a:t>1. Place sensor grid</a:t>
          </a:r>
        </a:p>
        <a:p>
          <a:r>
            <a:rPr lang="en-GB" dirty="0"/>
            <a:t>2. Analyse aerosol movements and concentrations</a:t>
          </a:r>
        </a:p>
        <a:p>
          <a:r>
            <a:rPr lang="en-GB" dirty="0"/>
            <a:t>3. Noise assessment</a:t>
          </a:r>
        </a:p>
        <a:p>
          <a:r>
            <a:rPr lang="en-GB" dirty="0"/>
            <a:t>4. Initiate consultation for intervention planning</a:t>
          </a:r>
        </a:p>
      </dgm:t>
    </dgm:pt>
    <dgm:pt modelId="{73477D62-9B02-44A1-9EC4-25CD0D95B735}" type="parTrans" cxnId="{F3E32339-836A-4486-A5FA-47FB501348C4}">
      <dgm:prSet/>
      <dgm:spPr/>
      <dgm:t>
        <a:bodyPr/>
        <a:lstStyle/>
        <a:p>
          <a:endParaRPr lang="en-GB"/>
        </a:p>
      </dgm:t>
    </dgm:pt>
    <dgm:pt modelId="{B75CEF6B-8D84-4056-9065-980F6C11413E}" type="sibTrans" cxnId="{F3E32339-836A-4486-A5FA-47FB501348C4}">
      <dgm:prSet/>
      <dgm:spPr/>
      <dgm:t>
        <a:bodyPr/>
        <a:lstStyle/>
        <a:p>
          <a:endParaRPr lang="en-GB"/>
        </a:p>
      </dgm:t>
    </dgm:pt>
    <dgm:pt modelId="{9AB32331-6A3E-4BA2-ACE9-FE44372DE8B9}">
      <dgm:prSet phldrT="[Text]"/>
      <dgm:spPr/>
      <dgm:t>
        <a:bodyPr/>
        <a:lstStyle/>
        <a:p>
          <a:r>
            <a:rPr lang="en-GB" dirty="0"/>
            <a:t>Aerosol &amp; environmental assessment</a:t>
          </a:r>
        </a:p>
      </dgm:t>
    </dgm:pt>
    <dgm:pt modelId="{11741216-DECC-4D77-A972-BEB77E8986A8}" type="parTrans" cxnId="{98BAE085-8B4C-4221-9139-B44CCC56A23E}">
      <dgm:prSet/>
      <dgm:spPr/>
      <dgm:t>
        <a:bodyPr/>
        <a:lstStyle/>
        <a:p>
          <a:endParaRPr lang="en-GB"/>
        </a:p>
      </dgm:t>
    </dgm:pt>
    <dgm:pt modelId="{3BFDABB8-8B82-48DD-B289-48C2E4BAF3D7}" type="sibTrans" cxnId="{98BAE085-8B4C-4221-9139-B44CCC56A23E}">
      <dgm:prSet/>
      <dgm:spPr/>
      <dgm:t>
        <a:bodyPr/>
        <a:lstStyle/>
        <a:p>
          <a:endParaRPr lang="en-GB"/>
        </a:p>
      </dgm:t>
    </dgm:pt>
    <dgm:pt modelId="{E6BD78D2-C9D7-4574-8B52-3095B5D30815}">
      <dgm:prSet phldrT="[Text]"/>
      <dgm:spPr/>
      <dgm:t>
        <a:bodyPr/>
        <a:lstStyle/>
        <a:p>
          <a:r>
            <a:rPr lang="en-GB" dirty="0"/>
            <a:t>1. Initiate steps 1&amp;2 of Aerosol and environmental assessment </a:t>
          </a:r>
        </a:p>
        <a:p>
          <a:r>
            <a:rPr lang="en-GB" dirty="0"/>
            <a:t>2. Adjust systems if required</a:t>
          </a:r>
        </a:p>
        <a:p>
          <a:r>
            <a:rPr lang="en-GB" dirty="0"/>
            <a:t>3. Share with stakeholders and education pack</a:t>
          </a:r>
        </a:p>
      </dgm:t>
    </dgm:pt>
    <dgm:pt modelId="{5FC0601A-9D9D-47B5-9566-68413DF0D6BF}" type="parTrans" cxnId="{1A38EE65-77AF-4ED4-9BA5-C3A947CD29A6}">
      <dgm:prSet/>
      <dgm:spPr/>
      <dgm:t>
        <a:bodyPr/>
        <a:lstStyle/>
        <a:p>
          <a:endParaRPr lang="en-GB"/>
        </a:p>
      </dgm:t>
    </dgm:pt>
    <dgm:pt modelId="{4986C9F9-85F6-4291-8277-5C6459875A9E}" type="sibTrans" cxnId="{1A38EE65-77AF-4ED4-9BA5-C3A947CD29A6}">
      <dgm:prSet/>
      <dgm:spPr/>
      <dgm:t>
        <a:bodyPr/>
        <a:lstStyle/>
        <a:p>
          <a:endParaRPr lang="en-GB"/>
        </a:p>
      </dgm:t>
    </dgm:pt>
    <dgm:pt modelId="{46143991-9467-44F7-BAAB-9E2146BF9B05}">
      <dgm:prSet phldrT="[Text]"/>
      <dgm:spPr/>
      <dgm:t>
        <a:bodyPr/>
        <a:lstStyle/>
        <a:p>
          <a:r>
            <a:rPr lang="en-GB" dirty="0"/>
            <a:t>Installation of Re-circulation devices</a:t>
          </a:r>
        </a:p>
      </dgm:t>
    </dgm:pt>
    <dgm:pt modelId="{1B06465C-49C9-45A0-9C25-D3EBAEF54D4B}" type="parTrans" cxnId="{7E44F445-78B5-4EBB-B9EF-E097C3958701}">
      <dgm:prSet/>
      <dgm:spPr/>
      <dgm:t>
        <a:bodyPr/>
        <a:lstStyle/>
        <a:p>
          <a:endParaRPr lang="en-GB"/>
        </a:p>
      </dgm:t>
    </dgm:pt>
    <dgm:pt modelId="{55DC40D7-4E6A-4A7B-8179-FBA84340E40A}" type="sibTrans" cxnId="{7E44F445-78B5-4EBB-B9EF-E097C3958701}">
      <dgm:prSet/>
      <dgm:spPr/>
      <dgm:t>
        <a:bodyPr/>
        <a:lstStyle/>
        <a:p>
          <a:endParaRPr lang="en-GB"/>
        </a:p>
      </dgm:t>
    </dgm:pt>
    <dgm:pt modelId="{02EBAA2F-79B0-438D-8881-B7D3D88D56B6}">
      <dgm:prSet phldrT="[Text]"/>
      <dgm:spPr/>
      <dgm:t>
        <a:bodyPr/>
        <a:lstStyle/>
        <a:p>
          <a:r>
            <a:rPr lang="en-GB" dirty="0"/>
            <a:t>1. Aerosol &amp; environmental assessments to be ongoing to ensure compliance and duty of care</a:t>
          </a:r>
        </a:p>
      </dgm:t>
    </dgm:pt>
    <dgm:pt modelId="{EDAE3967-D7DD-46F0-B3A8-2EF1E7112151}" type="parTrans" cxnId="{C79E4468-0068-4A54-BFE3-1858BCAA20B2}">
      <dgm:prSet/>
      <dgm:spPr/>
      <dgm:t>
        <a:bodyPr/>
        <a:lstStyle/>
        <a:p>
          <a:endParaRPr lang="en-GB"/>
        </a:p>
      </dgm:t>
    </dgm:pt>
    <dgm:pt modelId="{CE2F02F5-A1FE-405C-A7DE-6DAA2F5EC200}" type="sibTrans" cxnId="{C79E4468-0068-4A54-BFE3-1858BCAA20B2}">
      <dgm:prSet/>
      <dgm:spPr/>
      <dgm:t>
        <a:bodyPr/>
        <a:lstStyle/>
        <a:p>
          <a:endParaRPr lang="en-GB"/>
        </a:p>
      </dgm:t>
    </dgm:pt>
    <dgm:pt modelId="{997611E5-48EB-4FF4-8792-789505607BE9}">
      <dgm:prSet phldrT="[Text]"/>
      <dgm:spPr/>
      <dgm:t>
        <a:bodyPr/>
        <a:lstStyle/>
        <a:p>
          <a:r>
            <a:rPr lang="en-GB" dirty="0"/>
            <a:t>Continuous audit/compliance and service</a:t>
          </a:r>
        </a:p>
      </dgm:t>
    </dgm:pt>
    <dgm:pt modelId="{5211CEB6-0449-4205-9A63-26F56E4C6BE9}" type="parTrans" cxnId="{1BE0768A-AE18-40E2-ADE9-FA44DDCC0398}">
      <dgm:prSet/>
      <dgm:spPr/>
      <dgm:t>
        <a:bodyPr/>
        <a:lstStyle/>
        <a:p>
          <a:endParaRPr lang="en-GB"/>
        </a:p>
      </dgm:t>
    </dgm:pt>
    <dgm:pt modelId="{0477E9D6-DD54-47BB-8E92-18930198E9D9}" type="sibTrans" cxnId="{1BE0768A-AE18-40E2-ADE9-FA44DDCC0398}">
      <dgm:prSet/>
      <dgm:spPr/>
      <dgm:t>
        <a:bodyPr/>
        <a:lstStyle/>
        <a:p>
          <a:endParaRPr lang="en-GB"/>
        </a:p>
      </dgm:t>
    </dgm:pt>
    <dgm:pt modelId="{2D995164-1A80-4A43-A2B8-44C40E1900C3}">
      <dgm:prSet phldrT="[Text]"/>
      <dgm:spPr/>
      <dgm:t>
        <a:bodyPr/>
        <a:lstStyle/>
        <a:p>
          <a:endParaRPr lang="en-GB" dirty="0"/>
        </a:p>
      </dgm:t>
    </dgm:pt>
    <dgm:pt modelId="{E833CA3B-644D-45A6-821E-D1382DB25335}" type="parTrans" cxnId="{A6B123C7-3EDB-4C0E-8A20-786DEAE7A135}">
      <dgm:prSet/>
      <dgm:spPr/>
      <dgm:t>
        <a:bodyPr/>
        <a:lstStyle/>
        <a:p>
          <a:endParaRPr lang="en-GB"/>
        </a:p>
      </dgm:t>
    </dgm:pt>
    <dgm:pt modelId="{71A38433-6E78-4056-8554-37B4A8E1A7B9}" type="sibTrans" cxnId="{A6B123C7-3EDB-4C0E-8A20-786DEAE7A135}">
      <dgm:prSet/>
      <dgm:spPr/>
      <dgm:t>
        <a:bodyPr/>
        <a:lstStyle/>
        <a:p>
          <a:endParaRPr lang="en-GB"/>
        </a:p>
      </dgm:t>
    </dgm:pt>
    <dgm:pt modelId="{92A86421-94B1-481A-A7C6-40C08DE9BECA}" type="pres">
      <dgm:prSet presAssocID="{9E4CBC3A-D4F1-421C-AC69-F8CB34B058B3}" presName="cycleMatrixDiagram" presStyleCnt="0">
        <dgm:presLayoutVars>
          <dgm:chMax val="1"/>
          <dgm:dir/>
          <dgm:animLvl val="lvl"/>
          <dgm:resizeHandles val="exact"/>
        </dgm:presLayoutVars>
      </dgm:prSet>
      <dgm:spPr/>
    </dgm:pt>
    <dgm:pt modelId="{2ABE3F91-C6D7-4B23-95C0-3D4B08BFDBFF}" type="pres">
      <dgm:prSet presAssocID="{9E4CBC3A-D4F1-421C-AC69-F8CB34B058B3}" presName="children" presStyleCnt="0"/>
      <dgm:spPr/>
    </dgm:pt>
    <dgm:pt modelId="{C7782280-8C0F-44FA-98D0-82F67F97D31D}" type="pres">
      <dgm:prSet presAssocID="{9E4CBC3A-D4F1-421C-AC69-F8CB34B058B3}" presName="child1group" presStyleCnt="0"/>
      <dgm:spPr/>
    </dgm:pt>
    <dgm:pt modelId="{CC26B113-E50F-4DAE-ACA3-CE3C6090D297}" type="pres">
      <dgm:prSet presAssocID="{9E4CBC3A-D4F1-421C-AC69-F8CB34B058B3}" presName="child1" presStyleLbl="bgAcc1" presStyleIdx="0" presStyleCnt="4"/>
      <dgm:spPr/>
    </dgm:pt>
    <dgm:pt modelId="{7C8C1553-0931-44BB-817A-A9E48FAA716B}" type="pres">
      <dgm:prSet presAssocID="{9E4CBC3A-D4F1-421C-AC69-F8CB34B058B3}" presName="child1Text" presStyleLbl="bgAcc1" presStyleIdx="0" presStyleCnt="4">
        <dgm:presLayoutVars>
          <dgm:bulletEnabled val="1"/>
        </dgm:presLayoutVars>
      </dgm:prSet>
      <dgm:spPr/>
    </dgm:pt>
    <dgm:pt modelId="{650383E8-FE17-4A05-A0B8-C25E774ED67B}" type="pres">
      <dgm:prSet presAssocID="{9E4CBC3A-D4F1-421C-AC69-F8CB34B058B3}" presName="child2group" presStyleCnt="0"/>
      <dgm:spPr/>
    </dgm:pt>
    <dgm:pt modelId="{213972E3-6A38-48DD-B43C-2022E23AEA14}" type="pres">
      <dgm:prSet presAssocID="{9E4CBC3A-D4F1-421C-AC69-F8CB34B058B3}" presName="child2" presStyleLbl="bgAcc1" presStyleIdx="1" presStyleCnt="4"/>
      <dgm:spPr/>
    </dgm:pt>
    <dgm:pt modelId="{77F23AD8-788B-447E-AA8C-4C817C9A06C7}" type="pres">
      <dgm:prSet presAssocID="{9E4CBC3A-D4F1-421C-AC69-F8CB34B058B3}" presName="child2Text" presStyleLbl="bgAcc1" presStyleIdx="1" presStyleCnt="4">
        <dgm:presLayoutVars>
          <dgm:bulletEnabled val="1"/>
        </dgm:presLayoutVars>
      </dgm:prSet>
      <dgm:spPr/>
    </dgm:pt>
    <dgm:pt modelId="{616CF4DA-8933-4528-8607-22226997652D}" type="pres">
      <dgm:prSet presAssocID="{9E4CBC3A-D4F1-421C-AC69-F8CB34B058B3}" presName="child3group" presStyleCnt="0"/>
      <dgm:spPr/>
    </dgm:pt>
    <dgm:pt modelId="{ACA5A21B-3ECD-4230-837C-92BEFB9C331C}" type="pres">
      <dgm:prSet presAssocID="{9E4CBC3A-D4F1-421C-AC69-F8CB34B058B3}" presName="child3" presStyleLbl="bgAcc1" presStyleIdx="2" presStyleCnt="4"/>
      <dgm:spPr/>
    </dgm:pt>
    <dgm:pt modelId="{2A25813C-03B9-4F72-A15B-A81B383AA7EB}" type="pres">
      <dgm:prSet presAssocID="{9E4CBC3A-D4F1-421C-AC69-F8CB34B058B3}" presName="child3Text" presStyleLbl="bgAcc1" presStyleIdx="2" presStyleCnt="4">
        <dgm:presLayoutVars>
          <dgm:bulletEnabled val="1"/>
        </dgm:presLayoutVars>
      </dgm:prSet>
      <dgm:spPr/>
    </dgm:pt>
    <dgm:pt modelId="{F6EABF47-BB40-4DB8-9DA7-5FCB2A66EB2D}" type="pres">
      <dgm:prSet presAssocID="{9E4CBC3A-D4F1-421C-AC69-F8CB34B058B3}" presName="child4group" presStyleCnt="0"/>
      <dgm:spPr/>
    </dgm:pt>
    <dgm:pt modelId="{350B15B3-1F63-4FDC-9F13-9AB0B3389B5E}" type="pres">
      <dgm:prSet presAssocID="{9E4CBC3A-D4F1-421C-AC69-F8CB34B058B3}" presName="child4" presStyleLbl="bgAcc1" presStyleIdx="3" presStyleCnt="4"/>
      <dgm:spPr/>
    </dgm:pt>
    <dgm:pt modelId="{ED78763C-19E9-42AB-8858-020938C172A9}" type="pres">
      <dgm:prSet presAssocID="{9E4CBC3A-D4F1-421C-AC69-F8CB34B058B3}" presName="child4Text" presStyleLbl="bgAcc1" presStyleIdx="3" presStyleCnt="4">
        <dgm:presLayoutVars>
          <dgm:bulletEnabled val="1"/>
        </dgm:presLayoutVars>
      </dgm:prSet>
      <dgm:spPr/>
    </dgm:pt>
    <dgm:pt modelId="{6B7944FD-EAD4-47DD-ABDF-F2EAE0DCC872}" type="pres">
      <dgm:prSet presAssocID="{9E4CBC3A-D4F1-421C-AC69-F8CB34B058B3}" presName="childPlaceholder" presStyleCnt="0"/>
      <dgm:spPr/>
    </dgm:pt>
    <dgm:pt modelId="{E9BEA61B-23AD-44EC-B332-042281C953D8}" type="pres">
      <dgm:prSet presAssocID="{9E4CBC3A-D4F1-421C-AC69-F8CB34B058B3}" presName="circle" presStyleCnt="0"/>
      <dgm:spPr/>
    </dgm:pt>
    <dgm:pt modelId="{3C41E675-59A0-4EE8-875C-BF7B0A2031CB}" type="pres">
      <dgm:prSet presAssocID="{9E4CBC3A-D4F1-421C-AC69-F8CB34B058B3}" presName="quadrant1" presStyleLbl="node1" presStyleIdx="0" presStyleCnt="4">
        <dgm:presLayoutVars>
          <dgm:chMax val="1"/>
          <dgm:bulletEnabled val="1"/>
        </dgm:presLayoutVars>
      </dgm:prSet>
      <dgm:spPr/>
    </dgm:pt>
    <dgm:pt modelId="{3F4ACA1D-1A8D-4CB2-AEA1-F6006C9BB4FF}" type="pres">
      <dgm:prSet presAssocID="{9E4CBC3A-D4F1-421C-AC69-F8CB34B058B3}" presName="quadrant2" presStyleLbl="node1" presStyleIdx="1" presStyleCnt="4">
        <dgm:presLayoutVars>
          <dgm:chMax val="1"/>
          <dgm:bulletEnabled val="1"/>
        </dgm:presLayoutVars>
      </dgm:prSet>
      <dgm:spPr/>
    </dgm:pt>
    <dgm:pt modelId="{CC8D6015-5987-45D6-A47B-EA509482F911}" type="pres">
      <dgm:prSet presAssocID="{9E4CBC3A-D4F1-421C-AC69-F8CB34B058B3}" presName="quadrant3" presStyleLbl="node1" presStyleIdx="2" presStyleCnt="4">
        <dgm:presLayoutVars>
          <dgm:chMax val="1"/>
          <dgm:bulletEnabled val="1"/>
        </dgm:presLayoutVars>
      </dgm:prSet>
      <dgm:spPr/>
    </dgm:pt>
    <dgm:pt modelId="{A5B5BCA7-D1D8-4E8A-8D97-DB869C4278D9}" type="pres">
      <dgm:prSet presAssocID="{9E4CBC3A-D4F1-421C-AC69-F8CB34B058B3}" presName="quadrant4" presStyleLbl="node1" presStyleIdx="3" presStyleCnt="4">
        <dgm:presLayoutVars>
          <dgm:chMax val="1"/>
          <dgm:bulletEnabled val="1"/>
        </dgm:presLayoutVars>
      </dgm:prSet>
      <dgm:spPr/>
    </dgm:pt>
    <dgm:pt modelId="{18E2579D-D636-4FC6-AD31-D4BC26F316DC}" type="pres">
      <dgm:prSet presAssocID="{9E4CBC3A-D4F1-421C-AC69-F8CB34B058B3}" presName="quadrantPlaceholder" presStyleCnt="0"/>
      <dgm:spPr/>
    </dgm:pt>
    <dgm:pt modelId="{F9A23A2B-3863-4012-A1DA-DF0A2EF28512}" type="pres">
      <dgm:prSet presAssocID="{9E4CBC3A-D4F1-421C-AC69-F8CB34B058B3}" presName="center1" presStyleLbl="fgShp" presStyleIdx="0" presStyleCnt="2"/>
      <dgm:spPr/>
    </dgm:pt>
    <dgm:pt modelId="{71CB7732-3F70-43DC-821E-DFACA4E95A98}" type="pres">
      <dgm:prSet presAssocID="{9E4CBC3A-D4F1-421C-AC69-F8CB34B058B3}" presName="center2" presStyleLbl="fgShp" presStyleIdx="1" presStyleCnt="2"/>
      <dgm:spPr/>
    </dgm:pt>
  </dgm:ptLst>
  <dgm:cxnLst>
    <dgm:cxn modelId="{2A88630F-53FE-4443-BA3D-4848744A6EB7}" type="presOf" srcId="{9AB32331-6A3E-4BA2-ACE9-FE44372DE8B9}" destId="{77F23AD8-788B-447E-AA8C-4C817C9A06C7}" srcOrd="1" destOrd="0" presId="urn:microsoft.com/office/officeart/2005/8/layout/cycle4"/>
    <dgm:cxn modelId="{3A63A911-9CC4-47CA-8091-5D7FEB99347B}" type="presOf" srcId="{2D995164-1A80-4A43-A2B8-44C40E1900C3}" destId="{ACA5A21B-3ECD-4230-837C-92BEFB9C331C}" srcOrd="0" destOrd="0" presId="urn:microsoft.com/office/officeart/2005/8/layout/cycle4"/>
    <dgm:cxn modelId="{5C854F1D-17A1-4339-A987-2E22470E8EF8}" type="presOf" srcId="{C02A7828-0F13-46D5-A477-E61E9BE28FFD}" destId="{3C41E675-59A0-4EE8-875C-BF7B0A2031CB}" srcOrd="0" destOrd="0" presId="urn:microsoft.com/office/officeart/2005/8/layout/cycle4"/>
    <dgm:cxn modelId="{FE9B4634-B35E-4B21-A6E3-7943E2BCD579}" type="presOf" srcId="{997611E5-48EB-4FF4-8792-789505607BE9}" destId="{ED78763C-19E9-42AB-8858-020938C172A9}" srcOrd="1" destOrd="0" presId="urn:microsoft.com/office/officeart/2005/8/layout/cycle4"/>
    <dgm:cxn modelId="{F3E32339-836A-4486-A5FA-47FB501348C4}" srcId="{9E4CBC3A-D4F1-421C-AC69-F8CB34B058B3}" destId="{8B0DC63B-D579-44D0-A66F-55AB47893677}" srcOrd="1" destOrd="0" parTransId="{73477D62-9B02-44A1-9EC4-25CD0D95B735}" sibTransId="{B75CEF6B-8D84-4056-9065-980F6C11413E}"/>
    <dgm:cxn modelId="{9FC9605F-6AD7-4481-ADFA-555FDBABD001}" srcId="{9E4CBC3A-D4F1-421C-AC69-F8CB34B058B3}" destId="{C02A7828-0F13-46D5-A477-E61E9BE28FFD}" srcOrd="0" destOrd="0" parTransId="{6BC369C1-D492-41B1-9AAE-D69289A65AE5}" sibTransId="{39E953B1-BFF7-4A40-833C-42CD13E4C90A}"/>
    <dgm:cxn modelId="{1A38EE65-77AF-4ED4-9BA5-C3A947CD29A6}" srcId="{9E4CBC3A-D4F1-421C-AC69-F8CB34B058B3}" destId="{E6BD78D2-C9D7-4574-8B52-3095B5D30815}" srcOrd="2" destOrd="0" parTransId="{5FC0601A-9D9D-47B5-9566-68413DF0D6BF}" sibTransId="{4986C9F9-85F6-4291-8277-5C6459875A9E}"/>
    <dgm:cxn modelId="{7E44F445-78B5-4EBB-B9EF-E097C3958701}" srcId="{E6BD78D2-C9D7-4574-8B52-3095B5D30815}" destId="{46143991-9467-44F7-BAAB-9E2146BF9B05}" srcOrd="1" destOrd="0" parTransId="{1B06465C-49C9-45A0-9C25-D3EBAEF54D4B}" sibTransId="{55DC40D7-4E6A-4A7B-8179-FBA84340E40A}"/>
    <dgm:cxn modelId="{C79E4468-0068-4A54-BFE3-1858BCAA20B2}" srcId="{9E4CBC3A-D4F1-421C-AC69-F8CB34B058B3}" destId="{02EBAA2F-79B0-438D-8881-B7D3D88D56B6}" srcOrd="3" destOrd="0" parTransId="{EDAE3967-D7DD-46F0-B3A8-2EF1E7112151}" sibTransId="{CE2F02F5-A1FE-405C-A7DE-6DAA2F5EC200}"/>
    <dgm:cxn modelId="{A660B673-8B8A-42E0-B650-11EE11F11D26}" type="presOf" srcId="{9AB32331-6A3E-4BA2-ACE9-FE44372DE8B9}" destId="{213972E3-6A38-48DD-B43C-2022E23AEA14}" srcOrd="0" destOrd="0" presId="urn:microsoft.com/office/officeart/2005/8/layout/cycle4"/>
    <dgm:cxn modelId="{FDB18981-3CDD-4D08-B753-84E6CF83CA18}" type="presOf" srcId="{46143991-9467-44F7-BAAB-9E2146BF9B05}" destId="{ACA5A21B-3ECD-4230-837C-92BEFB9C331C}" srcOrd="0" destOrd="1" presId="urn:microsoft.com/office/officeart/2005/8/layout/cycle4"/>
    <dgm:cxn modelId="{B894BE82-E023-4233-AC93-64610BAD2C2F}" type="presOf" srcId="{46143991-9467-44F7-BAAB-9E2146BF9B05}" destId="{2A25813C-03B9-4F72-A15B-A81B383AA7EB}" srcOrd="1" destOrd="1" presId="urn:microsoft.com/office/officeart/2005/8/layout/cycle4"/>
    <dgm:cxn modelId="{1C53A285-E359-4631-92B8-657B3B7AF7F7}" type="presOf" srcId="{E6BD78D2-C9D7-4574-8B52-3095B5D30815}" destId="{CC8D6015-5987-45D6-A47B-EA509482F911}" srcOrd="0" destOrd="0" presId="urn:microsoft.com/office/officeart/2005/8/layout/cycle4"/>
    <dgm:cxn modelId="{607DDF85-D591-4845-8874-64DF98551F7B}" type="presOf" srcId="{997611E5-48EB-4FF4-8792-789505607BE9}" destId="{350B15B3-1F63-4FDC-9F13-9AB0B3389B5E}" srcOrd="0" destOrd="0" presId="urn:microsoft.com/office/officeart/2005/8/layout/cycle4"/>
    <dgm:cxn modelId="{98BAE085-8B4C-4221-9139-B44CCC56A23E}" srcId="{8B0DC63B-D579-44D0-A66F-55AB47893677}" destId="{9AB32331-6A3E-4BA2-ACE9-FE44372DE8B9}" srcOrd="0" destOrd="0" parTransId="{11741216-DECC-4D77-A972-BEB77E8986A8}" sibTransId="{3BFDABB8-8B82-48DD-B289-48C2E4BAF3D7}"/>
    <dgm:cxn modelId="{1BE0768A-AE18-40E2-ADE9-FA44DDCC0398}" srcId="{02EBAA2F-79B0-438D-8881-B7D3D88D56B6}" destId="{997611E5-48EB-4FF4-8792-789505607BE9}" srcOrd="0" destOrd="0" parTransId="{5211CEB6-0449-4205-9A63-26F56E4C6BE9}" sibTransId="{0477E9D6-DD54-47BB-8E92-18930198E9D9}"/>
    <dgm:cxn modelId="{CFBB828A-67B0-4E3E-851C-072449AF782F}" srcId="{C02A7828-0F13-46D5-A477-E61E9BE28FFD}" destId="{F502098B-4110-4E02-BDA2-C0D7A5C9493E}" srcOrd="0" destOrd="0" parTransId="{415F1BE1-197F-42D1-9667-06BACA771CD0}" sibTransId="{CF449AA5-08CD-4975-8E98-D852FB4551BE}"/>
    <dgm:cxn modelId="{98147690-F382-47F1-8B0E-F13693DB3A95}" type="presOf" srcId="{8B0DC63B-D579-44D0-A66F-55AB47893677}" destId="{3F4ACA1D-1A8D-4CB2-AEA1-F6006C9BB4FF}" srcOrd="0" destOrd="0" presId="urn:microsoft.com/office/officeart/2005/8/layout/cycle4"/>
    <dgm:cxn modelId="{4BBAD7C3-13D3-4AA5-95D6-415E49E76AD2}" type="presOf" srcId="{F502098B-4110-4E02-BDA2-C0D7A5C9493E}" destId="{7C8C1553-0931-44BB-817A-A9E48FAA716B}" srcOrd="1" destOrd="0" presId="urn:microsoft.com/office/officeart/2005/8/layout/cycle4"/>
    <dgm:cxn modelId="{7F4D58C6-2AA0-4DBF-B868-939E69C1B066}" type="presOf" srcId="{02EBAA2F-79B0-438D-8881-B7D3D88D56B6}" destId="{A5B5BCA7-D1D8-4E8A-8D97-DB869C4278D9}" srcOrd="0" destOrd="0" presId="urn:microsoft.com/office/officeart/2005/8/layout/cycle4"/>
    <dgm:cxn modelId="{A6B123C7-3EDB-4C0E-8A20-786DEAE7A135}" srcId="{E6BD78D2-C9D7-4574-8B52-3095B5D30815}" destId="{2D995164-1A80-4A43-A2B8-44C40E1900C3}" srcOrd="0" destOrd="0" parTransId="{E833CA3B-644D-45A6-821E-D1382DB25335}" sibTransId="{71A38433-6E78-4056-8554-37B4A8E1A7B9}"/>
    <dgm:cxn modelId="{ABE872C9-1076-4E8E-B963-08C94667413D}" type="presOf" srcId="{F502098B-4110-4E02-BDA2-C0D7A5C9493E}" destId="{CC26B113-E50F-4DAE-ACA3-CE3C6090D297}" srcOrd="0" destOrd="0" presId="urn:microsoft.com/office/officeart/2005/8/layout/cycle4"/>
    <dgm:cxn modelId="{54820FD5-918B-4252-9E1A-47A2F49743A7}" type="presOf" srcId="{2D995164-1A80-4A43-A2B8-44C40E1900C3}" destId="{2A25813C-03B9-4F72-A15B-A81B383AA7EB}" srcOrd="1" destOrd="0" presId="urn:microsoft.com/office/officeart/2005/8/layout/cycle4"/>
    <dgm:cxn modelId="{840AE1FA-51C2-43AB-9B73-6BB1A709FF45}" type="presOf" srcId="{9E4CBC3A-D4F1-421C-AC69-F8CB34B058B3}" destId="{92A86421-94B1-481A-A7C6-40C08DE9BECA}" srcOrd="0" destOrd="0" presId="urn:microsoft.com/office/officeart/2005/8/layout/cycle4"/>
    <dgm:cxn modelId="{3C8A5B16-EF9D-4919-A59D-596F831B6EBE}" type="presParOf" srcId="{92A86421-94B1-481A-A7C6-40C08DE9BECA}" destId="{2ABE3F91-C6D7-4B23-95C0-3D4B08BFDBFF}" srcOrd="0" destOrd="0" presId="urn:microsoft.com/office/officeart/2005/8/layout/cycle4"/>
    <dgm:cxn modelId="{4DDBDCE1-665A-48BE-8A0D-FB8B56501164}" type="presParOf" srcId="{2ABE3F91-C6D7-4B23-95C0-3D4B08BFDBFF}" destId="{C7782280-8C0F-44FA-98D0-82F67F97D31D}" srcOrd="0" destOrd="0" presId="urn:microsoft.com/office/officeart/2005/8/layout/cycle4"/>
    <dgm:cxn modelId="{9D5894A6-3CFF-49C4-82DB-40FBCFF94B31}" type="presParOf" srcId="{C7782280-8C0F-44FA-98D0-82F67F97D31D}" destId="{CC26B113-E50F-4DAE-ACA3-CE3C6090D297}" srcOrd="0" destOrd="0" presId="urn:microsoft.com/office/officeart/2005/8/layout/cycle4"/>
    <dgm:cxn modelId="{B6AF7D0E-CB6C-47B1-9523-68371ED2B35C}" type="presParOf" srcId="{C7782280-8C0F-44FA-98D0-82F67F97D31D}" destId="{7C8C1553-0931-44BB-817A-A9E48FAA716B}" srcOrd="1" destOrd="0" presId="urn:microsoft.com/office/officeart/2005/8/layout/cycle4"/>
    <dgm:cxn modelId="{ABE91A1C-AF88-46E4-A8B4-EE7C1D52592F}" type="presParOf" srcId="{2ABE3F91-C6D7-4B23-95C0-3D4B08BFDBFF}" destId="{650383E8-FE17-4A05-A0B8-C25E774ED67B}" srcOrd="1" destOrd="0" presId="urn:microsoft.com/office/officeart/2005/8/layout/cycle4"/>
    <dgm:cxn modelId="{FFD44105-79AD-4314-9A5C-37A3D5DB435B}" type="presParOf" srcId="{650383E8-FE17-4A05-A0B8-C25E774ED67B}" destId="{213972E3-6A38-48DD-B43C-2022E23AEA14}" srcOrd="0" destOrd="0" presId="urn:microsoft.com/office/officeart/2005/8/layout/cycle4"/>
    <dgm:cxn modelId="{AE967140-7F1F-4522-858F-DD5CFC07BAE2}" type="presParOf" srcId="{650383E8-FE17-4A05-A0B8-C25E774ED67B}" destId="{77F23AD8-788B-447E-AA8C-4C817C9A06C7}" srcOrd="1" destOrd="0" presId="urn:microsoft.com/office/officeart/2005/8/layout/cycle4"/>
    <dgm:cxn modelId="{C6DE6512-64C7-4F64-97AC-E12258B1FEBF}" type="presParOf" srcId="{2ABE3F91-C6D7-4B23-95C0-3D4B08BFDBFF}" destId="{616CF4DA-8933-4528-8607-22226997652D}" srcOrd="2" destOrd="0" presId="urn:microsoft.com/office/officeart/2005/8/layout/cycle4"/>
    <dgm:cxn modelId="{2E86A4A4-28AD-4893-9D5F-30B27B6B50F0}" type="presParOf" srcId="{616CF4DA-8933-4528-8607-22226997652D}" destId="{ACA5A21B-3ECD-4230-837C-92BEFB9C331C}" srcOrd="0" destOrd="0" presId="urn:microsoft.com/office/officeart/2005/8/layout/cycle4"/>
    <dgm:cxn modelId="{C0923EB9-22F4-42A4-83F1-F0372842835C}" type="presParOf" srcId="{616CF4DA-8933-4528-8607-22226997652D}" destId="{2A25813C-03B9-4F72-A15B-A81B383AA7EB}" srcOrd="1" destOrd="0" presId="urn:microsoft.com/office/officeart/2005/8/layout/cycle4"/>
    <dgm:cxn modelId="{B4092052-13DB-448B-8EEB-B9157CAD5FAC}" type="presParOf" srcId="{2ABE3F91-C6D7-4B23-95C0-3D4B08BFDBFF}" destId="{F6EABF47-BB40-4DB8-9DA7-5FCB2A66EB2D}" srcOrd="3" destOrd="0" presId="urn:microsoft.com/office/officeart/2005/8/layout/cycle4"/>
    <dgm:cxn modelId="{FB894352-52E7-40BC-82B0-EF854FDCCDC8}" type="presParOf" srcId="{F6EABF47-BB40-4DB8-9DA7-5FCB2A66EB2D}" destId="{350B15B3-1F63-4FDC-9F13-9AB0B3389B5E}" srcOrd="0" destOrd="0" presId="urn:microsoft.com/office/officeart/2005/8/layout/cycle4"/>
    <dgm:cxn modelId="{FB5DC249-50F7-4C3D-B3C6-3EFAF7860F62}" type="presParOf" srcId="{F6EABF47-BB40-4DB8-9DA7-5FCB2A66EB2D}" destId="{ED78763C-19E9-42AB-8858-020938C172A9}" srcOrd="1" destOrd="0" presId="urn:microsoft.com/office/officeart/2005/8/layout/cycle4"/>
    <dgm:cxn modelId="{FB3FA960-F8CB-45C2-B046-5F7EFD926B29}" type="presParOf" srcId="{2ABE3F91-C6D7-4B23-95C0-3D4B08BFDBFF}" destId="{6B7944FD-EAD4-47DD-ABDF-F2EAE0DCC872}" srcOrd="4" destOrd="0" presId="urn:microsoft.com/office/officeart/2005/8/layout/cycle4"/>
    <dgm:cxn modelId="{8D51C7AB-BC57-49CB-B060-FD8B38006EE6}" type="presParOf" srcId="{92A86421-94B1-481A-A7C6-40C08DE9BECA}" destId="{E9BEA61B-23AD-44EC-B332-042281C953D8}" srcOrd="1" destOrd="0" presId="urn:microsoft.com/office/officeart/2005/8/layout/cycle4"/>
    <dgm:cxn modelId="{90B4A49B-341C-4AE2-AE20-F977E8C13BBA}" type="presParOf" srcId="{E9BEA61B-23AD-44EC-B332-042281C953D8}" destId="{3C41E675-59A0-4EE8-875C-BF7B0A2031CB}" srcOrd="0" destOrd="0" presId="urn:microsoft.com/office/officeart/2005/8/layout/cycle4"/>
    <dgm:cxn modelId="{ED5F2605-ED51-4907-A6EF-22BC931D7C8A}" type="presParOf" srcId="{E9BEA61B-23AD-44EC-B332-042281C953D8}" destId="{3F4ACA1D-1A8D-4CB2-AEA1-F6006C9BB4FF}" srcOrd="1" destOrd="0" presId="urn:microsoft.com/office/officeart/2005/8/layout/cycle4"/>
    <dgm:cxn modelId="{612365B7-22AF-4224-A65E-D361FAAC21B0}" type="presParOf" srcId="{E9BEA61B-23AD-44EC-B332-042281C953D8}" destId="{CC8D6015-5987-45D6-A47B-EA509482F911}" srcOrd="2" destOrd="0" presId="urn:microsoft.com/office/officeart/2005/8/layout/cycle4"/>
    <dgm:cxn modelId="{07778201-BD8E-4A5D-940E-2C22F1030A78}" type="presParOf" srcId="{E9BEA61B-23AD-44EC-B332-042281C953D8}" destId="{A5B5BCA7-D1D8-4E8A-8D97-DB869C4278D9}" srcOrd="3" destOrd="0" presId="urn:microsoft.com/office/officeart/2005/8/layout/cycle4"/>
    <dgm:cxn modelId="{DB13E7DF-795A-4937-BF15-C8E321E3EB84}" type="presParOf" srcId="{E9BEA61B-23AD-44EC-B332-042281C953D8}" destId="{18E2579D-D636-4FC6-AD31-D4BC26F316DC}" srcOrd="4" destOrd="0" presId="urn:microsoft.com/office/officeart/2005/8/layout/cycle4"/>
    <dgm:cxn modelId="{00509CD7-13D9-4044-AFD7-139C2FDD4C77}" type="presParOf" srcId="{92A86421-94B1-481A-A7C6-40C08DE9BECA}" destId="{F9A23A2B-3863-4012-A1DA-DF0A2EF28512}" srcOrd="2" destOrd="0" presId="urn:microsoft.com/office/officeart/2005/8/layout/cycle4"/>
    <dgm:cxn modelId="{4C4FD4ED-74C4-428E-ADEB-80C2736539ED}" type="presParOf" srcId="{92A86421-94B1-481A-A7C6-40C08DE9BECA}" destId="{71CB7732-3F70-43DC-821E-DFACA4E95A98}"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A1A5-BE66-4B2E-8082-099FDC74568A}">
      <dsp:nvSpPr>
        <dsp:cNvPr id="0" name=""/>
        <dsp:cNvSpPr/>
      </dsp:nvSpPr>
      <dsp:spPr>
        <a:xfrm>
          <a:off x="139802" y="621565"/>
          <a:ext cx="1642578" cy="715213"/>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PSIRF</a:t>
          </a:r>
        </a:p>
      </dsp:txBody>
      <dsp:txXfrm>
        <a:off x="160750" y="642513"/>
        <a:ext cx="1600682" cy="673317"/>
      </dsp:txXfrm>
    </dsp:sp>
    <dsp:sp modelId="{9378AD9F-A3EA-4B0C-8FF8-B9939E579386}">
      <dsp:nvSpPr>
        <dsp:cNvPr id="0" name=""/>
        <dsp:cNvSpPr/>
      </dsp:nvSpPr>
      <dsp:spPr>
        <a:xfrm>
          <a:off x="1911544" y="797170"/>
          <a:ext cx="311163" cy="364003"/>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latin typeface="+mj-lt"/>
          </a:endParaRPr>
        </a:p>
      </dsp:txBody>
      <dsp:txXfrm>
        <a:off x="1911544" y="869971"/>
        <a:ext cx="217814" cy="218401"/>
      </dsp:txXfrm>
    </dsp:sp>
    <dsp:sp modelId="{8AFDABF1-6385-42A7-843C-70803E05D1E7}">
      <dsp:nvSpPr>
        <dsp:cNvPr id="0" name=""/>
        <dsp:cNvSpPr/>
      </dsp:nvSpPr>
      <dsp:spPr>
        <a:xfrm>
          <a:off x="2369483" y="538845"/>
          <a:ext cx="1467754" cy="880652"/>
        </a:xfrm>
        <a:prstGeom prst="roundRect">
          <a:avLst>
            <a:gd name="adj" fmla="val 10000"/>
          </a:avLst>
        </a:prstGeom>
        <a:solidFill>
          <a:schemeClr val="accent1">
            <a:shade val="80000"/>
            <a:hueOff val="-61950"/>
            <a:satOff val="-7156"/>
            <a:lumOff val="42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PS Specialists</a:t>
          </a:r>
        </a:p>
      </dsp:txBody>
      <dsp:txXfrm>
        <a:off x="2395276" y="564638"/>
        <a:ext cx="1416168" cy="829066"/>
      </dsp:txXfrm>
    </dsp:sp>
    <dsp:sp modelId="{DF87C7AA-623A-41C8-B96D-4B6B7DF2DE3A}">
      <dsp:nvSpPr>
        <dsp:cNvPr id="0" name=""/>
        <dsp:cNvSpPr/>
      </dsp:nvSpPr>
      <dsp:spPr>
        <a:xfrm>
          <a:off x="3966400" y="797170"/>
          <a:ext cx="311163" cy="364003"/>
        </a:xfrm>
        <a:prstGeom prst="rightArrow">
          <a:avLst>
            <a:gd name="adj1" fmla="val 60000"/>
            <a:gd name="adj2" fmla="val 50000"/>
          </a:avLst>
        </a:prstGeom>
        <a:solidFill>
          <a:schemeClr val="accent1">
            <a:shade val="90000"/>
            <a:hueOff val="-70120"/>
            <a:satOff val="-8051"/>
            <a:lumOff val="45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latin typeface="+mj-lt"/>
          </a:endParaRPr>
        </a:p>
      </dsp:txBody>
      <dsp:txXfrm>
        <a:off x="3966400" y="869971"/>
        <a:ext cx="217814" cy="218401"/>
      </dsp:txXfrm>
    </dsp:sp>
    <dsp:sp modelId="{31845EFC-6CB2-4035-B1B3-EF7222DA7641}">
      <dsp:nvSpPr>
        <dsp:cNvPr id="0" name=""/>
        <dsp:cNvSpPr/>
      </dsp:nvSpPr>
      <dsp:spPr>
        <a:xfrm>
          <a:off x="4424339" y="538845"/>
          <a:ext cx="1467754" cy="880652"/>
        </a:xfrm>
        <a:prstGeom prst="roundRect">
          <a:avLst>
            <a:gd name="adj" fmla="val 10000"/>
          </a:avLst>
        </a:prstGeom>
        <a:solidFill>
          <a:schemeClr val="accent1">
            <a:shade val="80000"/>
            <a:hueOff val="-123901"/>
            <a:satOff val="-14313"/>
            <a:lumOff val="84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LFPSE</a:t>
          </a:r>
        </a:p>
      </dsp:txBody>
      <dsp:txXfrm>
        <a:off x="4450132" y="564638"/>
        <a:ext cx="1416168" cy="829066"/>
      </dsp:txXfrm>
    </dsp:sp>
    <dsp:sp modelId="{3F5BF67B-0A03-4B69-BECD-A788C0BE7042}">
      <dsp:nvSpPr>
        <dsp:cNvPr id="0" name=""/>
        <dsp:cNvSpPr/>
      </dsp:nvSpPr>
      <dsp:spPr>
        <a:xfrm>
          <a:off x="6021256" y="797170"/>
          <a:ext cx="311163" cy="364003"/>
        </a:xfrm>
        <a:prstGeom prst="rightArrow">
          <a:avLst>
            <a:gd name="adj1" fmla="val 60000"/>
            <a:gd name="adj2" fmla="val 50000"/>
          </a:avLst>
        </a:prstGeom>
        <a:solidFill>
          <a:schemeClr val="accent1">
            <a:shade val="90000"/>
            <a:hueOff val="-140241"/>
            <a:satOff val="-16102"/>
            <a:lumOff val="90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latin typeface="+mj-lt"/>
          </a:endParaRPr>
        </a:p>
      </dsp:txBody>
      <dsp:txXfrm>
        <a:off x="6021256" y="869971"/>
        <a:ext cx="217814" cy="218401"/>
      </dsp:txXfrm>
    </dsp:sp>
    <dsp:sp modelId="{81FAD1D4-3FEC-4956-860B-C85B98929FC5}">
      <dsp:nvSpPr>
        <dsp:cNvPr id="0" name=""/>
        <dsp:cNvSpPr/>
      </dsp:nvSpPr>
      <dsp:spPr>
        <a:xfrm>
          <a:off x="6479196" y="538845"/>
          <a:ext cx="1467754" cy="880652"/>
        </a:xfrm>
        <a:prstGeom prst="roundRect">
          <a:avLst>
            <a:gd name="adj" fmla="val 10000"/>
          </a:avLst>
        </a:prstGeom>
        <a:solidFill>
          <a:schemeClr val="accent1">
            <a:shade val="80000"/>
            <a:hueOff val="-185851"/>
            <a:satOff val="-21469"/>
            <a:lumOff val="126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Datix Rebuild</a:t>
          </a:r>
        </a:p>
      </dsp:txBody>
      <dsp:txXfrm>
        <a:off x="6504989" y="564638"/>
        <a:ext cx="1416168" cy="829066"/>
      </dsp:txXfrm>
    </dsp:sp>
    <dsp:sp modelId="{74281F29-560F-4C58-92EA-08E28801586F}">
      <dsp:nvSpPr>
        <dsp:cNvPr id="0" name=""/>
        <dsp:cNvSpPr/>
      </dsp:nvSpPr>
      <dsp:spPr>
        <a:xfrm>
          <a:off x="8076113" y="797170"/>
          <a:ext cx="311163" cy="364003"/>
        </a:xfrm>
        <a:prstGeom prst="rightArrow">
          <a:avLst>
            <a:gd name="adj1" fmla="val 60000"/>
            <a:gd name="adj2" fmla="val 50000"/>
          </a:avLst>
        </a:prstGeom>
        <a:solidFill>
          <a:schemeClr val="accent1">
            <a:shade val="90000"/>
            <a:hueOff val="-210361"/>
            <a:satOff val="-24153"/>
            <a:lumOff val="135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latin typeface="+mj-lt"/>
          </a:endParaRPr>
        </a:p>
      </dsp:txBody>
      <dsp:txXfrm>
        <a:off x="8076113" y="869971"/>
        <a:ext cx="217814" cy="218401"/>
      </dsp:txXfrm>
    </dsp:sp>
    <dsp:sp modelId="{22294431-C7D5-4673-9175-E1617C65293A}">
      <dsp:nvSpPr>
        <dsp:cNvPr id="0" name=""/>
        <dsp:cNvSpPr/>
      </dsp:nvSpPr>
      <dsp:spPr>
        <a:xfrm>
          <a:off x="8534052" y="538845"/>
          <a:ext cx="1777935" cy="880652"/>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Education &amp; Development</a:t>
          </a:r>
        </a:p>
      </dsp:txBody>
      <dsp:txXfrm>
        <a:off x="8559845" y="564638"/>
        <a:ext cx="1726349" cy="829066"/>
      </dsp:txXfrm>
    </dsp:sp>
    <dsp:sp modelId="{190BE4BE-2B8F-41B5-8186-29FAC714008A}">
      <dsp:nvSpPr>
        <dsp:cNvPr id="0" name=""/>
        <dsp:cNvSpPr/>
      </dsp:nvSpPr>
      <dsp:spPr>
        <a:xfrm rot="5038093">
          <a:off x="9343186" y="1522241"/>
          <a:ext cx="312896" cy="364003"/>
        </a:xfrm>
        <a:prstGeom prst="rightArrow">
          <a:avLst>
            <a:gd name="adj1" fmla="val 60000"/>
            <a:gd name="adj2" fmla="val 50000"/>
          </a:avLst>
        </a:prstGeom>
        <a:solidFill>
          <a:schemeClr val="accent1">
            <a:shade val="90000"/>
            <a:hueOff val="-280481"/>
            <a:satOff val="-32204"/>
            <a:lumOff val="1810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latin typeface="+mj-lt"/>
          </a:endParaRPr>
        </a:p>
      </dsp:txBody>
      <dsp:txXfrm rot="-5400000">
        <a:off x="9385502" y="1548054"/>
        <a:ext cx="218401" cy="219027"/>
      </dsp:txXfrm>
    </dsp:sp>
    <dsp:sp modelId="{CACE1314-F9E2-4F8C-9FB6-E129EA066F37}">
      <dsp:nvSpPr>
        <dsp:cNvPr id="0" name=""/>
        <dsp:cNvSpPr/>
      </dsp:nvSpPr>
      <dsp:spPr>
        <a:xfrm>
          <a:off x="8844233" y="2006600"/>
          <a:ext cx="1467754" cy="880652"/>
        </a:xfrm>
        <a:prstGeom prst="roundRect">
          <a:avLst>
            <a:gd name="adj" fmla="val 10000"/>
          </a:avLst>
        </a:prstGeom>
        <a:solidFill>
          <a:schemeClr val="accent1">
            <a:shade val="80000"/>
            <a:hueOff val="-309751"/>
            <a:satOff val="-35782"/>
            <a:lumOff val="210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PS Partners</a:t>
          </a:r>
        </a:p>
      </dsp:txBody>
      <dsp:txXfrm>
        <a:off x="8870026" y="2032393"/>
        <a:ext cx="1416168" cy="829066"/>
      </dsp:txXfrm>
    </dsp:sp>
    <dsp:sp modelId="{034C1F4A-273A-4D4B-8800-BA9C487A8D25}">
      <dsp:nvSpPr>
        <dsp:cNvPr id="0" name=""/>
        <dsp:cNvSpPr/>
      </dsp:nvSpPr>
      <dsp:spPr>
        <a:xfrm rot="10800000">
          <a:off x="8403907" y="2264925"/>
          <a:ext cx="311163" cy="364003"/>
        </a:xfrm>
        <a:prstGeom prst="rightArrow">
          <a:avLst>
            <a:gd name="adj1" fmla="val 60000"/>
            <a:gd name="adj2" fmla="val 50000"/>
          </a:avLst>
        </a:prstGeom>
        <a:solidFill>
          <a:schemeClr val="accent1">
            <a:shade val="90000"/>
            <a:hueOff val="-350602"/>
            <a:satOff val="-40255"/>
            <a:lumOff val="226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latin typeface="+mj-lt"/>
          </a:endParaRPr>
        </a:p>
      </dsp:txBody>
      <dsp:txXfrm rot="10800000">
        <a:off x="8497256" y="2337726"/>
        <a:ext cx="217814" cy="218401"/>
      </dsp:txXfrm>
    </dsp:sp>
    <dsp:sp modelId="{D7570F7A-AC37-4E26-B5E4-A969D6B79BB0}">
      <dsp:nvSpPr>
        <dsp:cNvPr id="0" name=""/>
        <dsp:cNvSpPr/>
      </dsp:nvSpPr>
      <dsp:spPr>
        <a:xfrm>
          <a:off x="6789377" y="2006600"/>
          <a:ext cx="1467754" cy="880652"/>
        </a:xfrm>
        <a:prstGeom prst="roundRect">
          <a:avLst>
            <a:gd name="adj" fmla="val 10000"/>
          </a:avLst>
        </a:prstGeom>
        <a:solidFill>
          <a:schemeClr val="accent1">
            <a:shade val="80000"/>
            <a:hueOff val="-371702"/>
            <a:satOff val="-42939"/>
            <a:lumOff val="252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Safety Culture</a:t>
          </a:r>
        </a:p>
      </dsp:txBody>
      <dsp:txXfrm>
        <a:off x="6815170" y="2032393"/>
        <a:ext cx="1416168" cy="829066"/>
      </dsp:txXfrm>
    </dsp:sp>
    <dsp:sp modelId="{2731E89E-B350-4B86-B9FE-B8C8491EC58D}">
      <dsp:nvSpPr>
        <dsp:cNvPr id="0" name=""/>
        <dsp:cNvSpPr/>
      </dsp:nvSpPr>
      <dsp:spPr>
        <a:xfrm rot="10800000">
          <a:off x="6349050" y="2264925"/>
          <a:ext cx="311163" cy="364003"/>
        </a:xfrm>
        <a:prstGeom prst="rightArrow">
          <a:avLst>
            <a:gd name="adj1" fmla="val 60000"/>
            <a:gd name="adj2" fmla="val 50000"/>
          </a:avLst>
        </a:prstGeom>
        <a:solidFill>
          <a:schemeClr val="accent1">
            <a:shade val="90000"/>
            <a:hueOff val="-420722"/>
            <a:satOff val="-48306"/>
            <a:lumOff val="271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latin typeface="+mj-lt"/>
          </a:endParaRPr>
        </a:p>
      </dsp:txBody>
      <dsp:txXfrm rot="10800000">
        <a:off x="6442399" y="2337726"/>
        <a:ext cx="217814" cy="218401"/>
      </dsp:txXfrm>
    </dsp:sp>
    <dsp:sp modelId="{4DE9AEDE-17B8-4E4D-B0AB-22D243007FFE}">
      <dsp:nvSpPr>
        <dsp:cNvPr id="0" name=""/>
        <dsp:cNvSpPr/>
      </dsp:nvSpPr>
      <dsp:spPr>
        <a:xfrm>
          <a:off x="4507928" y="2006600"/>
          <a:ext cx="1694346" cy="880652"/>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Comms &amp; Engagement</a:t>
          </a:r>
        </a:p>
      </dsp:txBody>
      <dsp:txXfrm>
        <a:off x="4533721" y="2032393"/>
        <a:ext cx="1642760" cy="829066"/>
      </dsp:txXfrm>
    </dsp:sp>
    <dsp:sp modelId="{C19CED92-39BD-4DAB-9CF4-C7CCCC41F52E}">
      <dsp:nvSpPr>
        <dsp:cNvPr id="0" name=""/>
        <dsp:cNvSpPr/>
      </dsp:nvSpPr>
      <dsp:spPr>
        <a:xfrm rot="10800000">
          <a:off x="4067602" y="2264925"/>
          <a:ext cx="311163" cy="364003"/>
        </a:xfrm>
        <a:prstGeom prst="rightArrow">
          <a:avLst>
            <a:gd name="adj1" fmla="val 60000"/>
            <a:gd name="adj2" fmla="val 50000"/>
          </a:avLst>
        </a:prstGeom>
        <a:solidFill>
          <a:schemeClr val="accent1">
            <a:shade val="90000"/>
            <a:hueOff val="-490842"/>
            <a:satOff val="-56357"/>
            <a:lumOff val="3168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latin typeface="+mj-lt"/>
          </a:endParaRPr>
        </a:p>
      </dsp:txBody>
      <dsp:txXfrm rot="10800000">
        <a:off x="4160951" y="2337726"/>
        <a:ext cx="217814" cy="218401"/>
      </dsp:txXfrm>
    </dsp:sp>
    <dsp:sp modelId="{DCE31892-40F1-43B8-AEBD-F83A1678C7C4}">
      <dsp:nvSpPr>
        <dsp:cNvPr id="0" name=""/>
        <dsp:cNvSpPr/>
      </dsp:nvSpPr>
      <dsp:spPr>
        <a:xfrm>
          <a:off x="2054914" y="2006600"/>
          <a:ext cx="1865912" cy="880652"/>
        </a:xfrm>
        <a:prstGeom prst="roundRect">
          <a:avLst>
            <a:gd name="adj" fmla="val 10000"/>
          </a:avLst>
        </a:prstGeom>
        <a:solidFill>
          <a:schemeClr val="accent1">
            <a:shade val="80000"/>
            <a:hueOff val="-495602"/>
            <a:satOff val="-57252"/>
            <a:lumOff val="337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Improvement Programmes</a:t>
          </a:r>
        </a:p>
      </dsp:txBody>
      <dsp:txXfrm>
        <a:off x="2080707" y="2032393"/>
        <a:ext cx="1814326" cy="829066"/>
      </dsp:txXfrm>
    </dsp:sp>
    <dsp:sp modelId="{629BA573-21E1-4F31-8B8F-60A7567DC661}">
      <dsp:nvSpPr>
        <dsp:cNvPr id="0" name=""/>
        <dsp:cNvSpPr/>
      </dsp:nvSpPr>
      <dsp:spPr>
        <a:xfrm rot="10800000">
          <a:off x="1614588" y="2264925"/>
          <a:ext cx="311163" cy="364003"/>
        </a:xfrm>
        <a:prstGeom prst="rightArrow">
          <a:avLst>
            <a:gd name="adj1" fmla="val 60000"/>
            <a:gd name="adj2" fmla="val 50000"/>
          </a:avLst>
        </a:prstGeom>
        <a:solidFill>
          <a:schemeClr val="accent1">
            <a:shade val="90000"/>
            <a:hueOff val="-560963"/>
            <a:satOff val="-64408"/>
            <a:lumOff val="3621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latin typeface="+mj-lt"/>
          </a:endParaRPr>
        </a:p>
      </dsp:txBody>
      <dsp:txXfrm rot="10800000">
        <a:off x="1707937" y="2337726"/>
        <a:ext cx="217814" cy="218401"/>
      </dsp:txXfrm>
    </dsp:sp>
    <dsp:sp modelId="{426F26F3-D5E9-41D9-A16F-FAAA7CD31AD8}">
      <dsp:nvSpPr>
        <dsp:cNvPr id="0" name=""/>
        <dsp:cNvSpPr/>
      </dsp:nvSpPr>
      <dsp:spPr>
        <a:xfrm>
          <a:off x="57" y="2006600"/>
          <a:ext cx="1467754" cy="880652"/>
        </a:xfrm>
        <a:prstGeom prst="roundRect">
          <a:avLst>
            <a:gd name="adj" fmla="val 10000"/>
          </a:avLst>
        </a:prstGeom>
        <a:solidFill>
          <a:schemeClr val="accent1">
            <a:shade val="80000"/>
            <a:hueOff val="-557552"/>
            <a:satOff val="-64408"/>
            <a:lumOff val="379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External Learning Reviews</a:t>
          </a:r>
        </a:p>
      </dsp:txBody>
      <dsp:txXfrm>
        <a:off x="25850" y="2032393"/>
        <a:ext cx="1416168" cy="829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2C853-8E6A-47F6-B201-05F0A485A7F6}">
      <dsp:nvSpPr>
        <dsp:cNvPr id="0" name=""/>
        <dsp:cNvSpPr/>
      </dsp:nvSpPr>
      <dsp:spPr>
        <a:xfrm rot="5400000">
          <a:off x="-253229" y="253489"/>
          <a:ext cx="1688193" cy="11817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Pre Study</a:t>
          </a:r>
        </a:p>
      </dsp:txBody>
      <dsp:txXfrm rot="-5400000">
        <a:off x="1" y="591128"/>
        <a:ext cx="1181735" cy="506458"/>
      </dsp:txXfrm>
    </dsp:sp>
    <dsp:sp modelId="{45D8113A-FF62-4B53-A352-E8EB5ED39F47}">
      <dsp:nvSpPr>
        <dsp:cNvPr id="0" name=""/>
        <dsp:cNvSpPr/>
      </dsp:nvSpPr>
      <dsp:spPr>
        <a:xfrm rot="5400000">
          <a:off x="3846554" y="-2676040"/>
          <a:ext cx="1097326" cy="644940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t>Technology &amp; Commissioning Validation </a:t>
          </a:r>
        </a:p>
        <a:p>
          <a:pPr marL="114300" lvl="1" indent="-114300" algn="l" defTabSz="577850">
            <a:lnSpc>
              <a:spcPct val="90000"/>
            </a:lnSpc>
            <a:spcBef>
              <a:spcPct val="0"/>
            </a:spcBef>
            <a:spcAft>
              <a:spcPct val="15000"/>
            </a:spcAft>
            <a:buChar char="•"/>
          </a:pPr>
          <a:r>
            <a:rPr lang="en-GB" sz="1300" kern="1200" dirty="0"/>
            <a:t>Patient &amp; Staff Acceptance</a:t>
          </a:r>
        </a:p>
        <a:p>
          <a:pPr marL="114300" lvl="1" indent="-114300" algn="l" defTabSz="577850">
            <a:lnSpc>
              <a:spcPct val="90000"/>
            </a:lnSpc>
            <a:spcBef>
              <a:spcPct val="0"/>
            </a:spcBef>
            <a:spcAft>
              <a:spcPct val="15000"/>
            </a:spcAft>
            <a:buChar char="•"/>
          </a:pPr>
          <a:r>
            <a:rPr lang="en-GB" sz="1300" kern="1200" dirty="0"/>
            <a:t>1</a:t>
          </a:r>
          <a:r>
            <a:rPr lang="en-GB" sz="1300" kern="1200" baseline="30000" dirty="0"/>
            <a:t>st</a:t>
          </a:r>
          <a:r>
            <a:rPr lang="en-GB" sz="1300" kern="1200" dirty="0"/>
            <a:t> Scientific Publication</a:t>
          </a:r>
        </a:p>
      </dsp:txBody>
      <dsp:txXfrm rot="-5400000">
        <a:off x="1170514" y="53567"/>
        <a:ext cx="6395840" cy="990192"/>
      </dsp:txXfrm>
    </dsp:sp>
    <dsp:sp modelId="{ED4F4A03-B579-4C17-8F76-11ABD796B04A}">
      <dsp:nvSpPr>
        <dsp:cNvPr id="0" name=""/>
        <dsp:cNvSpPr/>
      </dsp:nvSpPr>
      <dsp:spPr>
        <a:xfrm rot="5400000">
          <a:off x="-253229" y="1748388"/>
          <a:ext cx="1688193" cy="11817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Study</a:t>
          </a:r>
        </a:p>
      </dsp:txBody>
      <dsp:txXfrm rot="-5400000">
        <a:off x="1" y="2086027"/>
        <a:ext cx="1181735" cy="506458"/>
      </dsp:txXfrm>
    </dsp:sp>
    <dsp:sp modelId="{2AD1CDA9-9BBC-4576-92C6-3BC885011F4C}">
      <dsp:nvSpPr>
        <dsp:cNvPr id="0" name=""/>
        <dsp:cNvSpPr/>
      </dsp:nvSpPr>
      <dsp:spPr>
        <a:xfrm rot="5400000">
          <a:off x="3857776" y="-1180881"/>
          <a:ext cx="1097326" cy="644940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t>Ethics Approval &amp; UKHSA Funding</a:t>
          </a:r>
        </a:p>
        <a:p>
          <a:pPr marL="114300" lvl="1" indent="-114300" algn="l" defTabSz="577850">
            <a:lnSpc>
              <a:spcPct val="90000"/>
            </a:lnSpc>
            <a:spcBef>
              <a:spcPct val="0"/>
            </a:spcBef>
            <a:spcAft>
              <a:spcPct val="15000"/>
            </a:spcAft>
            <a:buChar char="•"/>
          </a:pPr>
          <a:r>
            <a:rPr lang="en-GB" sz="1300" kern="1200" dirty="0"/>
            <a:t>Successful implementation of study within elderly care ward with both Intervention and control wards</a:t>
          </a:r>
        </a:p>
        <a:p>
          <a:pPr marL="114300" lvl="1" indent="-114300" algn="l" defTabSz="577850">
            <a:lnSpc>
              <a:spcPct val="90000"/>
            </a:lnSpc>
            <a:spcBef>
              <a:spcPct val="0"/>
            </a:spcBef>
            <a:spcAft>
              <a:spcPct val="15000"/>
            </a:spcAft>
            <a:buChar char="•"/>
          </a:pPr>
          <a:r>
            <a:rPr lang="en-GB" sz="1300" kern="1200" dirty="0"/>
            <a:t>First Study completed- Results May 2023 (further wards to complete respective 12 month study periods by Feb 2023)</a:t>
          </a:r>
        </a:p>
      </dsp:txBody>
      <dsp:txXfrm rot="-5400000">
        <a:off x="1181736" y="1548726"/>
        <a:ext cx="6395840" cy="990192"/>
      </dsp:txXfrm>
    </dsp:sp>
    <dsp:sp modelId="{C5FB0833-BB27-4F83-A5B9-2BE1699889EE}">
      <dsp:nvSpPr>
        <dsp:cNvPr id="0" name=""/>
        <dsp:cNvSpPr/>
      </dsp:nvSpPr>
      <dsp:spPr>
        <a:xfrm rot="5400000">
          <a:off x="-253229" y="3243287"/>
          <a:ext cx="1688193" cy="11817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Extension Studies</a:t>
          </a:r>
        </a:p>
      </dsp:txBody>
      <dsp:txXfrm rot="-5400000">
        <a:off x="1" y="3580926"/>
        <a:ext cx="1181735" cy="506458"/>
      </dsp:txXfrm>
    </dsp:sp>
    <dsp:sp modelId="{5AF11BDE-7058-46F9-B9D0-E05E58E33583}">
      <dsp:nvSpPr>
        <dsp:cNvPr id="0" name=""/>
        <dsp:cNvSpPr/>
      </dsp:nvSpPr>
      <dsp:spPr>
        <a:xfrm rot="5400000">
          <a:off x="3857776" y="314018"/>
          <a:ext cx="1097326" cy="644940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t>New clinical groups &amp; Trusts adopting extension studies</a:t>
          </a:r>
        </a:p>
        <a:p>
          <a:pPr marL="114300" lvl="1" indent="-114300" algn="l" defTabSz="577850">
            <a:lnSpc>
              <a:spcPct val="90000"/>
            </a:lnSpc>
            <a:spcBef>
              <a:spcPct val="0"/>
            </a:spcBef>
            <a:spcAft>
              <a:spcPct val="15000"/>
            </a:spcAft>
            <a:buChar char="•"/>
          </a:pPr>
          <a:r>
            <a:rPr lang="en-GB" sz="1300" kern="1200" dirty="0"/>
            <a:t>Further development and learning objectives set</a:t>
          </a:r>
        </a:p>
        <a:p>
          <a:pPr marL="114300" lvl="1" indent="-114300" algn="l" defTabSz="577850">
            <a:lnSpc>
              <a:spcPct val="90000"/>
            </a:lnSpc>
            <a:spcBef>
              <a:spcPct val="0"/>
            </a:spcBef>
            <a:spcAft>
              <a:spcPct val="15000"/>
            </a:spcAft>
            <a:buChar char="•"/>
          </a:pPr>
          <a:r>
            <a:rPr lang="en-GB" sz="1300" kern="1200" dirty="0"/>
            <a:t>Stronger focus on Staff</a:t>
          </a:r>
        </a:p>
      </dsp:txBody>
      <dsp:txXfrm rot="-5400000">
        <a:off x="1181736" y="3043626"/>
        <a:ext cx="6395840" cy="990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C21BE-B840-40F5-8489-CAC6899B0AED}">
      <dsp:nvSpPr>
        <dsp:cNvPr id="0" name=""/>
        <dsp:cNvSpPr/>
      </dsp:nvSpPr>
      <dsp:spPr>
        <a:xfrm>
          <a:off x="0" y="0"/>
          <a:ext cx="2941878" cy="38379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Jan 2021- Aug 2021</a:t>
          </a:r>
        </a:p>
      </dsp:txBody>
      <dsp:txXfrm>
        <a:off x="0" y="0"/>
        <a:ext cx="2941878" cy="1151397"/>
      </dsp:txXfrm>
    </dsp:sp>
    <dsp:sp modelId="{7A733DC5-23F6-4877-9739-E459E1D28E77}">
      <dsp:nvSpPr>
        <dsp:cNvPr id="0" name=""/>
        <dsp:cNvSpPr/>
      </dsp:nvSpPr>
      <dsp:spPr>
        <a:xfrm>
          <a:off x="297246" y="1152522"/>
          <a:ext cx="2353503" cy="11572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4 ward closures full outbreaks</a:t>
          </a:r>
        </a:p>
      </dsp:txBody>
      <dsp:txXfrm>
        <a:off x="331139" y="1186415"/>
        <a:ext cx="2285717" cy="1089421"/>
      </dsp:txXfrm>
    </dsp:sp>
    <dsp:sp modelId="{918953FD-BEB8-4EA0-A979-C4A71FC5E92C}">
      <dsp:nvSpPr>
        <dsp:cNvPr id="0" name=""/>
        <dsp:cNvSpPr/>
      </dsp:nvSpPr>
      <dsp:spPr>
        <a:xfrm>
          <a:off x="297246" y="2487760"/>
          <a:ext cx="2353503" cy="11572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WT, Alpha, Delta</a:t>
          </a:r>
        </a:p>
      </dsp:txBody>
      <dsp:txXfrm>
        <a:off x="331139" y="2521653"/>
        <a:ext cx="2285717" cy="1089421"/>
      </dsp:txXfrm>
    </dsp:sp>
    <dsp:sp modelId="{0226DE9E-C2C7-42E5-B5C3-FC3DFF0A6D0B}">
      <dsp:nvSpPr>
        <dsp:cNvPr id="0" name=""/>
        <dsp:cNvSpPr/>
      </dsp:nvSpPr>
      <dsp:spPr>
        <a:xfrm>
          <a:off x="3165577" y="0"/>
          <a:ext cx="2941878" cy="38379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Sep 2021- Sep 2022</a:t>
          </a:r>
        </a:p>
      </dsp:txBody>
      <dsp:txXfrm>
        <a:off x="3165577" y="0"/>
        <a:ext cx="2941878" cy="1151397"/>
      </dsp:txXfrm>
    </dsp:sp>
    <dsp:sp modelId="{DC7F121A-6E38-4437-A54E-A3491F099847}">
      <dsp:nvSpPr>
        <dsp:cNvPr id="0" name=""/>
        <dsp:cNvSpPr/>
      </dsp:nvSpPr>
      <dsp:spPr>
        <a:xfrm>
          <a:off x="3459765" y="1152522"/>
          <a:ext cx="2353503" cy="11572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0 ward closures</a:t>
          </a:r>
        </a:p>
      </dsp:txBody>
      <dsp:txXfrm>
        <a:off x="3493658" y="1186415"/>
        <a:ext cx="2285717" cy="1089421"/>
      </dsp:txXfrm>
    </dsp:sp>
    <dsp:sp modelId="{302E7A5A-D2A1-44B6-95B6-88E36B34117C}">
      <dsp:nvSpPr>
        <dsp:cNvPr id="0" name=""/>
        <dsp:cNvSpPr/>
      </dsp:nvSpPr>
      <dsp:spPr>
        <a:xfrm>
          <a:off x="3459765" y="2487760"/>
          <a:ext cx="2353503" cy="11572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Omicron (more transmissible)</a:t>
          </a:r>
        </a:p>
      </dsp:txBody>
      <dsp:txXfrm>
        <a:off x="3493658" y="2521653"/>
        <a:ext cx="2285717" cy="10894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5A21B-3ECD-4230-837C-92BEFB9C331C}">
      <dsp:nvSpPr>
        <dsp:cNvPr id="0" name=""/>
        <dsp:cNvSpPr/>
      </dsp:nvSpPr>
      <dsp:spPr>
        <a:xfrm>
          <a:off x="5200625" y="2754089"/>
          <a:ext cx="2000765" cy="12960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endParaRPr lang="en-GB" sz="1200" kern="1200" dirty="0"/>
        </a:p>
        <a:p>
          <a:pPr marL="114300" lvl="1" indent="-114300" algn="l" defTabSz="533400">
            <a:lnSpc>
              <a:spcPct val="90000"/>
            </a:lnSpc>
            <a:spcBef>
              <a:spcPct val="0"/>
            </a:spcBef>
            <a:spcAft>
              <a:spcPct val="15000"/>
            </a:spcAft>
            <a:buChar char="•"/>
          </a:pPr>
          <a:r>
            <a:rPr lang="en-GB" sz="1200" kern="1200" dirty="0"/>
            <a:t>Installation of Re-circulation devices</a:t>
          </a:r>
        </a:p>
      </dsp:txBody>
      <dsp:txXfrm>
        <a:off x="5829324" y="3106570"/>
        <a:ext cx="1343595" cy="915091"/>
      </dsp:txXfrm>
    </dsp:sp>
    <dsp:sp modelId="{350B15B3-1F63-4FDC-9F13-9AB0B3389B5E}">
      <dsp:nvSpPr>
        <dsp:cNvPr id="0" name=""/>
        <dsp:cNvSpPr/>
      </dsp:nvSpPr>
      <dsp:spPr>
        <a:xfrm>
          <a:off x="1936218" y="2754089"/>
          <a:ext cx="2000765" cy="12960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GB" sz="1200" kern="1200" dirty="0"/>
            <a:t>Continuous audit/compliance and service</a:t>
          </a:r>
        </a:p>
      </dsp:txBody>
      <dsp:txXfrm>
        <a:off x="1964688" y="3106570"/>
        <a:ext cx="1343595" cy="915091"/>
      </dsp:txXfrm>
    </dsp:sp>
    <dsp:sp modelId="{213972E3-6A38-48DD-B43C-2022E23AEA14}">
      <dsp:nvSpPr>
        <dsp:cNvPr id="0" name=""/>
        <dsp:cNvSpPr/>
      </dsp:nvSpPr>
      <dsp:spPr>
        <a:xfrm>
          <a:off x="5200625" y="0"/>
          <a:ext cx="2000765" cy="12960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GB" sz="1200" kern="1200" dirty="0"/>
            <a:t>Aerosol &amp; environmental assessment</a:t>
          </a:r>
        </a:p>
      </dsp:txBody>
      <dsp:txXfrm>
        <a:off x="5829324" y="28470"/>
        <a:ext cx="1343595" cy="915091"/>
      </dsp:txXfrm>
    </dsp:sp>
    <dsp:sp modelId="{CC26B113-E50F-4DAE-ACA3-CE3C6090D297}">
      <dsp:nvSpPr>
        <dsp:cNvPr id="0" name=""/>
        <dsp:cNvSpPr/>
      </dsp:nvSpPr>
      <dsp:spPr>
        <a:xfrm>
          <a:off x="1936218" y="0"/>
          <a:ext cx="2000765" cy="12960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GB" sz="1200" kern="1200" dirty="0"/>
            <a:t>Pre-Assessment &amp; Staff Engagement</a:t>
          </a:r>
        </a:p>
      </dsp:txBody>
      <dsp:txXfrm>
        <a:off x="1964688" y="28470"/>
        <a:ext cx="1343595" cy="915091"/>
      </dsp:txXfrm>
    </dsp:sp>
    <dsp:sp modelId="{3C41E675-59A0-4EE8-875C-BF7B0A2031CB}">
      <dsp:nvSpPr>
        <dsp:cNvPr id="0" name=""/>
        <dsp:cNvSpPr/>
      </dsp:nvSpPr>
      <dsp:spPr>
        <a:xfrm>
          <a:off x="2774596" y="230857"/>
          <a:ext cx="1753707" cy="1753707"/>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kern="1200" dirty="0"/>
            <a:t>1.Space</a:t>
          </a:r>
        </a:p>
        <a:p>
          <a:pPr marL="0" lvl="0" indent="0" algn="ctr" defTabSz="355600">
            <a:lnSpc>
              <a:spcPct val="90000"/>
            </a:lnSpc>
            <a:spcBef>
              <a:spcPct val="0"/>
            </a:spcBef>
            <a:spcAft>
              <a:spcPct val="35000"/>
            </a:spcAft>
            <a:buNone/>
          </a:pPr>
          <a:r>
            <a:rPr lang="en-GB" sz="800" kern="1200" dirty="0"/>
            <a:t>2.Clinical groups</a:t>
          </a:r>
        </a:p>
        <a:p>
          <a:pPr marL="0" lvl="0" indent="0" algn="ctr" defTabSz="355600">
            <a:lnSpc>
              <a:spcPct val="90000"/>
            </a:lnSpc>
            <a:spcBef>
              <a:spcPct val="0"/>
            </a:spcBef>
            <a:spcAft>
              <a:spcPct val="35000"/>
            </a:spcAft>
            <a:buNone/>
          </a:pPr>
          <a:r>
            <a:rPr lang="en-GB" sz="800" kern="1200" dirty="0"/>
            <a:t>3.Function</a:t>
          </a:r>
        </a:p>
      </dsp:txBody>
      <dsp:txXfrm>
        <a:off x="3288245" y="744506"/>
        <a:ext cx="1240058" cy="1240058"/>
      </dsp:txXfrm>
    </dsp:sp>
    <dsp:sp modelId="{3F4ACA1D-1A8D-4CB2-AEA1-F6006C9BB4FF}">
      <dsp:nvSpPr>
        <dsp:cNvPr id="0" name=""/>
        <dsp:cNvSpPr/>
      </dsp:nvSpPr>
      <dsp:spPr>
        <a:xfrm rot="5400000">
          <a:off x="4609305" y="230857"/>
          <a:ext cx="1753707" cy="1753707"/>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kern="1200" dirty="0"/>
            <a:t>1. Place sensor grid</a:t>
          </a:r>
        </a:p>
        <a:p>
          <a:pPr marL="0" lvl="0" indent="0" algn="ctr" defTabSz="355600">
            <a:lnSpc>
              <a:spcPct val="90000"/>
            </a:lnSpc>
            <a:spcBef>
              <a:spcPct val="0"/>
            </a:spcBef>
            <a:spcAft>
              <a:spcPct val="35000"/>
            </a:spcAft>
            <a:buNone/>
          </a:pPr>
          <a:r>
            <a:rPr lang="en-GB" sz="800" kern="1200" dirty="0"/>
            <a:t>2. Analyse aerosol movements and concentrations</a:t>
          </a:r>
        </a:p>
        <a:p>
          <a:pPr marL="0" lvl="0" indent="0" algn="ctr" defTabSz="355600">
            <a:lnSpc>
              <a:spcPct val="90000"/>
            </a:lnSpc>
            <a:spcBef>
              <a:spcPct val="0"/>
            </a:spcBef>
            <a:spcAft>
              <a:spcPct val="35000"/>
            </a:spcAft>
            <a:buNone/>
          </a:pPr>
          <a:r>
            <a:rPr lang="en-GB" sz="800" kern="1200" dirty="0"/>
            <a:t>3. Noise assessment</a:t>
          </a:r>
        </a:p>
        <a:p>
          <a:pPr marL="0" lvl="0" indent="0" algn="ctr" defTabSz="355600">
            <a:lnSpc>
              <a:spcPct val="90000"/>
            </a:lnSpc>
            <a:spcBef>
              <a:spcPct val="0"/>
            </a:spcBef>
            <a:spcAft>
              <a:spcPct val="35000"/>
            </a:spcAft>
            <a:buNone/>
          </a:pPr>
          <a:r>
            <a:rPr lang="en-GB" sz="800" kern="1200" dirty="0"/>
            <a:t>4. Initiate consultation for intervention planning</a:t>
          </a:r>
        </a:p>
      </dsp:txBody>
      <dsp:txXfrm rot="-5400000">
        <a:off x="4609305" y="744506"/>
        <a:ext cx="1240058" cy="1240058"/>
      </dsp:txXfrm>
    </dsp:sp>
    <dsp:sp modelId="{CC8D6015-5987-45D6-A47B-EA509482F911}">
      <dsp:nvSpPr>
        <dsp:cNvPr id="0" name=""/>
        <dsp:cNvSpPr/>
      </dsp:nvSpPr>
      <dsp:spPr>
        <a:xfrm rot="10800000">
          <a:off x="4609305" y="2065567"/>
          <a:ext cx="1753707" cy="1753707"/>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kern="1200" dirty="0"/>
            <a:t>1. Initiate steps 1&amp;2 of Aerosol and environmental assessment </a:t>
          </a:r>
        </a:p>
        <a:p>
          <a:pPr marL="0" lvl="0" indent="0" algn="ctr" defTabSz="355600">
            <a:lnSpc>
              <a:spcPct val="90000"/>
            </a:lnSpc>
            <a:spcBef>
              <a:spcPct val="0"/>
            </a:spcBef>
            <a:spcAft>
              <a:spcPct val="35000"/>
            </a:spcAft>
            <a:buNone/>
          </a:pPr>
          <a:r>
            <a:rPr lang="en-GB" sz="800" kern="1200" dirty="0"/>
            <a:t>2. Adjust systems if required</a:t>
          </a:r>
        </a:p>
        <a:p>
          <a:pPr marL="0" lvl="0" indent="0" algn="ctr" defTabSz="355600">
            <a:lnSpc>
              <a:spcPct val="90000"/>
            </a:lnSpc>
            <a:spcBef>
              <a:spcPct val="0"/>
            </a:spcBef>
            <a:spcAft>
              <a:spcPct val="35000"/>
            </a:spcAft>
            <a:buNone/>
          </a:pPr>
          <a:r>
            <a:rPr lang="en-GB" sz="800" kern="1200" dirty="0"/>
            <a:t>3. Share with stakeholders and education pack</a:t>
          </a:r>
        </a:p>
      </dsp:txBody>
      <dsp:txXfrm rot="10800000">
        <a:off x="4609305" y="2065567"/>
        <a:ext cx="1240058" cy="1240058"/>
      </dsp:txXfrm>
    </dsp:sp>
    <dsp:sp modelId="{A5B5BCA7-D1D8-4E8A-8D97-DB869C4278D9}">
      <dsp:nvSpPr>
        <dsp:cNvPr id="0" name=""/>
        <dsp:cNvSpPr/>
      </dsp:nvSpPr>
      <dsp:spPr>
        <a:xfrm rot="16200000">
          <a:off x="2774596" y="2065567"/>
          <a:ext cx="1753707" cy="1753707"/>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kern="1200" dirty="0"/>
            <a:t>1. Aerosol &amp; environmental assessments to be ongoing to ensure compliance and duty of care</a:t>
          </a:r>
        </a:p>
      </dsp:txBody>
      <dsp:txXfrm rot="5400000">
        <a:off x="3288245" y="2065567"/>
        <a:ext cx="1240058" cy="1240058"/>
      </dsp:txXfrm>
    </dsp:sp>
    <dsp:sp modelId="{F9A23A2B-3863-4012-A1DA-DF0A2EF28512}">
      <dsp:nvSpPr>
        <dsp:cNvPr id="0" name=""/>
        <dsp:cNvSpPr/>
      </dsp:nvSpPr>
      <dsp:spPr>
        <a:xfrm>
          <a:off x="4266057" y="1660554"/>
          <a:ext cx="605494" cy="52651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CB7732-3F70-43DC-821E-DFACA4E95A98}">
      <dsp:nvSpPr>
        <dsp:cNvPr id="0" name=""/>
        <dsp:cNvSpPr/>
      </dsp:nvSpPr>
      <dsp:spPr>
        <a:xfrm rot="10800000">
          <a:off x="4266057" y="1863060"/>
          <a:ext cx="605494" cy="52651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hponline.co.uk/tag/safety-differently/"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Placeholder 2"/>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4754" name="Placeholder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52231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aaeac703f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aaeac703f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g17aaeac703f_0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17aaeac703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17aaeac703f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7" name="Google Shape;1277;g17aaeac703f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4" name="Google Shape;13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7aaeac703f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2" name="Google Shape;1322;g17aaeac703f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17aaeac703f_0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17aaeac703f_0_2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5" name="Google Shape;1335;g17aaeac703f_0_2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8" name="Google Shape;13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7" name="Google Shape;13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41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9502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17aaeac703f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17aaeac703f_0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2" name="Google Shape;1372;g17aaeac703f_0_2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7aaeac703f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7aaeac703f_0_1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17aaeac703f_0_1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5" name="Google Shape;13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7aaeac703f_12_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9" name="Google Shape;1399;g17aaeac703f_12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7aaeac703f_1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9" name="Google Shape;1409;g17aaeac703f_12_1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0" name="Google Shape;1410;g17aaeac703f_12_1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17aaeac703f_12_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7" name="Google Shape;1417;g17aaeac703f_1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17aaeac703f_12_1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6" name="Google Shape;1426;g17aaeac703f_12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7aaeac703f_12_1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6" name="Google Shape;1436;g17aaeac703f_12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17aaeac703f_12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g17aaeac703f_12_2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8" name="Google Shape;1458;g17aaeac703f_12_2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17aaeac703f_12_2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3" name="Google Shape;1473;g17aaeac703f_12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17aaeac703f_12_2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3" name="Google Shape;1483;g17aaeac703f_12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17aaeac703f_1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Google Shape;1493;g17aaeac703f_1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4" name="Google Shape;1494;g17aaeac703f_1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17aaeac703f_12_2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4" name="Google Shape;1504;g17aaeac703f_12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17aaeac703f_12_2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9" name="Google Shape;1529;g17aaeac703f_12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17aaeac703f_12_2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6" name="Google Shape;1546;g17aaeac703f_12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17aaeac703f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17aaeac703f_0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7" name="Google Shape;1557;g17aaeac703f_0_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17aaeac703f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0" name="Google Shape;1570;g17aaeac703f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7aaeac703f_0_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6" name="Google Shape;1586;g17aaeac703f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17aaeac703f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17aaeac703f_0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9" name="Google Shape;1599;g17aaeac703f_0_2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2" name="Google Shape;16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17aaeac703f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17aaeac703f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7" name="Google Shape;1627;g17aaeac703f_0_2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0" name="Google Shape;16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7aaeac703f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g17aaeac703f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17aaeac703f_7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4" name="Google Shape;1654;g17aaeac703f_7_94: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5" name="Google Shape;1655;g17aaeac703f_7_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17aaeac703f_7_104: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4" name="Google Shape;1664;g17aaeac703f_7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17aaeac703f_7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0" name="Google Shape;1670;g17aaeac703f_7_109: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1400"/>
              <a:buNone/>
            </a:pPr>
            <a:r>
              <a:rPr lang="en-GB"/>
              <a:t>Patients seen by the NHS 1.5 Million per day </a:t>
            </a:r>
            <a:endParaRPr/>
          </a:p>
          <a:p>
            <a:pPr marL="342900" lvl="0" indent="-342900" algn="l" rtl="0">
              <a:lnSpc>
                <a:spcPct val="100000"/>
              </a:lnSpc>
              <a:spcBef>
                <a:spcPts val="0"/>
              </a:spcBef>
              <a:spcAft>
                <a:spcPts val="0"/>
              </a:spcAft>
              <a:buSzPts val="1400"/>
              <a:buNone/>
            </a:pPr>
            <a:r>
              <a:rPr lang="en-GB"/>
              <a:t>NHS Staff 1.3 Million work in sector </a:t>
            </a:r>
            <a:endParaRPr/>
          </a:p>
          <a:p>
            <a:pPr marL="342900" lvl="0" indent="-342900" algn="l" rtl="0">
              <a:lnSpc>
                <a:spcPct val="100000"/>
              </a:lnSpc>
              <a:spcBef>
                <a:spcPts val="0"/>
              </a:spcBef>
              <a:spcAft>
                <a:spcPts val="0"/>
              </a:spcAft>
              <a:buSzPts val="1400"/>
              <a:buNone/>
            </a:pPr>
            <a:r>
              <a:rPr lang="en-GB"/>
              <a:t>Drug prescriptions 1.9 Million per day </a:t>
            </a:r>
            <a:endParaRPr/>
          </a:p>
          <a:p>
            <a:pPr marL="342900" lvl="0" indent="-342900" algn="l" rtl="0">
              <a:lnSpc>
                <a:spcPct val="100000"/>
              </a:lnSpc>
              <a:spcBef>
                <a:spcPts val="0"/>
              </a:spcBef>
              <a:spcAft>
                <a:spcPts val="0"/>
              </a:spcAft>
              <a:buSzPts val="1400"/>
              <a:buNone/>
            </a:pPr>
            <a:r>
              <a:rPr lang="en-GB"/>
              <a:t>A&amp;E attendance 50,000 per day </a:t>
            </a:r>
            <a:endParaRPr/>
          </a:p>
          <a:p>
            <a:pPr marL="342900" lvl="0" indent="-342900" algn="l" rtl="0">
              <a:lnSpc>
                <a:spcPct val="100000"/>
              </a:lnSpc>
              <a:spcBef>
                <a:spcPts val="0"/>
              </a:spcBef>
              <a:spcAft>
                <a:spcPts val="0"/>
              </a:spcAft>
              <a:buSzPts val="1400"/>
              <a:buNone/>
            </a:pPr>
            <a:r>
              <a:rPr lang="en-GB"/>
              <a:t>Eye Site tests 28,000 per day</a:t>
            </a:r>
            <a:endParaRPr/>
          </a:p>
          <a:p>
            <a:pPr marL="342900" lvl="0" indent="-342900" algn="l" rtl="0">
              <a:lnSpc>
                <a:spcPct val="100000"/>
              </a:lnSpc>
              <a:spcBef>
                <a:spcPts val="0"/>
              </a:spcBef>
              <a:spcAft>
                <a:spcPts val="0"/>
              </a:spcAft>
              <a:buSzPts val="1400"/>
              <a:buNone/>
            </a:pPr>
            <a:r>
              <a:rPr lang="en-GB"/>
              <a:t>Outpatients consultations 124,000  per day</a:t>
            </a:r>
            <a:endParaRPr/>
          </a:p>
          <a:p>
            <a:pPr marL="342900" lvl="0" indent="-342900" algn="l" rtl="0">
              <a:lnSpc>
                <a:spcPct val="100000"/>
              </a:lnSpc>
              <a:spcBef>
                <a:spcPts val="0"/>
              </a:spcBef>
              <a:spcAft>
                <a:spcPts val="0"/>
              </a:spcAft>
              <a:buSzPts val="1400"/>
              <a:buNone/>
            </a:pPr>
            <a:r>
              <a:rPr lang="en-GB"/>
              <a:t>GP consultations 836,000 per day </a:t>
            </a:r>
            <a:endParaRPr/>
          </a:p>
          <a:p>
            <a:pPr marL="342900" lvl="0" indent="-342900" algn="l" rtl="0">
              <a:lnSpc>
                <a:spcPct val="100000"/>
              </a:lnSpc>
              <a:spcBef>
                <a:spcPts val="0"/>
              </a:spcBef>
              <a:spcAft>
                <a:spcPts val="0"/>
              </a:spcAft>
              <a:buSzPts val="1400"/>
              <a:buNone/>
            </a:pPr>
            <a:r>
              <a:rPr lang="en-GB"/>
              <a:t>Cost per annum £116 Billion </a:t>
            </a:r>
            <a:endParaRPr/>
          </a:p>
          <a:p>
            <a:pPr marL="342900" lvl="0" indent="-342900" algn="l" rtl="0">
              <a:lnSpc>
                <a:spcPct val="100000"/>
              </a:lnSpc>
              <a:spcBef>
                <a:spcPts val="0"/>
              </a:spcBef>
              <a:spcAft>
                <a:spcPts val="0"/>
              </a:spcAft>
              <a:buSzPts val="1400"/>
              <a:buNone/>
            </a:pPr>
            <a:r>
              <a:rPr lang="en-GB"/>
              <a:t>Patient harm 1 in 10 (NPSA)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671" name="Google Shape;1671;g17aaeac703f_7_1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75</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17aaeac703f_7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8" name="Google Shape;1678;g17aaeac703f_7_116:notes"/>
          <p:cNvSpPr txBox="1">
            <a:spLocks noGrp="1"/>
          </p:cNvSpPr>
          <p:nvPr>
            <p:ph type="body" idx="1"/>
          </p:nvPr>
        </p:nvSpPr>
        <p:spPr>
          <a:xfrm>
            <a:off x="455613" y="4343400"/>
            <a:ext cx="5946775" cy="434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latin typeface="Arial"/>
                <a:ea typeface="Arial"/>
                <a:cs typeface="Arial"/>
                <a:sym typeface="Arial"/>
              </a:rPr>
              <a:t>There could be two pieces of the justice system working at the same time usually if a criminal case is taken against an organisation and the employer is prosecuted a criminal case can use the evidence to support the civil action. We have also seen cases such as the Stephen Laurence case and OJ Simpson Case where the families have won civil cases against the perpetrator when the criminal action has failed. The employer is vicariously liable for the actions of the employee if they are carrying about the work within the scope of their employment. They will be vicariously liable unless the staff member is on a frolic of their own not doing something within the scope of their employment.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17aaeac703f_7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7" name="Google Shape;1687;g17aaeac703f_7_124: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8" name="Google Shape;1688;g17aaeac703f_7_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Times New Roman"/>
                <a:ea typeface="Times New Roman"/>
                <a:cs typeface="Times New Roman"/>
                <a:sym typeface="Times New Roman"/>
              </a:rPr>
              <a:t>77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17aaeac703f_7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5" name="Google Shape;1695;g17aaeac703f_7_131: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latin typeface="Arial"/>
                <a:ea typeface="Arial"/>
                <a:cs typeface="Arial"/>
                <a:sym typeface="Arial"/>
              </a:rPr>
              <a:t>Corporate Manslaughter is applicable if an organisation manages or organises its activities which subsequently cause a death of an individual and as such amounts to a gross breach of a duty of care to the deceased. A substantial part of the failure within the organisation must have been at senior level. The Act applies to all companies and other corporate bodies operating in the UK, in the private, public and third sectors. It provides an opportunity for those senior members of an organisation’s management structure to satisfy themselves that the systems and processes for managing health and safety are adequate. The organisation is at risk as a body corporate and will be prosecuted, not necessarily the individual director or senior manager, however they can still be prosecuted for gross negligent manslaughter or culpable homicide and for other health and safety offences such as Section 37 HASWA. </a:t>
            </a:r>
            <a:endParaRPr>
              <a:latin typeface="Arial"/>
              <a:ea typeface="Arial"/>
              <a:cs typeface="Arial"/>
              <a:sym typeface="Arial"/>
            </a:endParaRPr>
          </a:p>
        </p:txBody>
      </p:sp>
      <p:sp>
        <p:nvSpPr>
          <p:cNvPr id="1696" name="Google Shape;1696;g17aaeac703f_7_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Arial"/>
                <a:ea typeface="Arial"/>
                <a:cs typeface="Arial"/>
                <a:sym typeface="Arial"/>
              </a:rPr>
              <a:t>78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17aaeac703f_7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3" name="Google Shape;1703;g17aaeac703f_7_138: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Arial"/>
                <a:ea typeface="Arial"/>
                <a:cs typeface="Arial"/>
                <a:sym typeface="Arial"/>
              </a:rPr>
              <a:t>First corporate manslaughter case settled</a:t>
            </a:r>
            <a:endParaRPr/>
          </a:p>
          <a:p>
            <a:pPr marL="0" lvl="0" indent="0" algn="l" rtl="0">
              <a:lnSpc>
                <a:spcPct val="100000"/>
              </a:lnSpc>
              <a:spcBef>
                <a:spcPts val="0"/>
              </a:spcBef>
              <a:spcAft>
                <a:spcPts val="0"/>
              </a:spcAft>
              <a:buSzPts val="1400"/>
              <a:buNone/>
            </a:pPr>
            <a:r>
              <a:rPr lang="en-GB" i="1">
                <a:latin typeface="Arial"/>
                <a:ea typeface="Arial"/>
                <a:cs typeface="Arial"/>
                <a:sym typeface="Arial"/>
              </a:rPr>
              <a:t>18th February 2011</a:t>
            </a:r>
            <a:r>
              <a:rPr lang="en-GB">
                <a:latin typeface="Arial"/>
                <a:ea typeface="Arial"/>
                <a:cs typeface="Arial"/>
                <a:sym typeface="Arial"/>
              </a:rPr>
              <a:t> </a:t>
            </a:r>
            <a:endParaRPr/>
          </a:p>
          <a:p>
            <a:pPr marL="0" lvl="0" indent="0" algn="l" rtl="0">
              <a:lnSpc>
                <a:spcPct val="100000"/>
              </a:lnSpc>
              <a:spcBef>
                <a:spcPts val="0"/>
              </a:spcBef>
              <a:spcAft>
                <a:spcPts val="0"/>
              </a:spcAft>
              <a:buSzPts val="1400"/>
              <a:buNone/>
            </a:pPr>
            <a:r>
              <a:rPr lang="en-GB">
                <a:latin typeface="Arial"/>
                <a:ea typeface="Arial"/>
                <a:cs typeface="Arial"/>
                <a:sym typeface="Arial"/>
              </a:rPr>
              <a:t>A Gloucestershire company, the first to be convicted under new corporate manslaughter laws, has been fined £385,000 after a 27-year-old man died when a pit collapsed on him.</a:t>
            </a:r>
            <a:endParaRPr/>
          </a:p>
          <a:p>
            <a:pPr marL="0" lvl="0" indent="0" algn="l" rtl="0">
              <a:lnSpc>
                <a:spcPct val="100000"/>
              </a:lnSpc>
              <a:spcBef>
                <a:spcPts val="0"/>
              </a:spcBef>
              <a:spcAft>
                <a:spcPts val="0"/>
              </a:spcAft>
              <a:buSzPts val="1400"/>
              <a:buNone/>
            </a:pPr>
            <a:r>
              <a:rPr lang="en-GB">
                <a:latin typeface="Arial"/>
                <a:ea typeface="Arial"/>
                <a:cs typeface="Arial"/>
                <a:sym typeface="Arial"/>
              </a:rPr>
              <a:t>Cotswold Geotechnical (Holdings) Ltd became the first firm to be found guilty under the Corporate Manslaughter and Corporate Homicide Act 2007, at Winchester Crown Court on Tuesday, following the death of Alexander Wright from Cheltenham.</a:t>
            </a:r>
            <a:endParaRPr/>
          </a:p>
          <a:p>
            <a:pPr marL="0" lvl="0" indent="0" algn="l" rtl="0">
              <a:lnSpc>
                <a:spcPct val="100000"/>
              </a:lnSpc>
              <a:spcBef>
                <a:spcPts val="0"/>
              </a:spcBef>
              <a:spcAft>
                <a:spcPts val="0"/>
              </a:spcAft>
              <a:buSzPts val="1400"/>
              <a:buNone/>
            </a:pPr>
            <a:r>
              <a:rPr lang="en-GB">
                <a:latin typeface="Arial"/>
                <a:ea typeface="Arial"/>
                <a:cs typeface="Arial"/>
                <a:sym typeface="Arial"/>
              </a:rPr>
              <a:t>Geologist and Imperial College graduate Mr Wright was working alone in a 2.6ft (3.8 metres) deep trial pit, which was unsupported, when it collapsed in Brimscombe Lane, near Stroud, in September 2008.</a:t>
            </a:r>
            <a:endParaRPr/>
          </a:p>
          <a:p>
            <a:pPr marL="0" lvl="0" indent="0" algn="l" rtl="0">
              <a:lnSpc>
                <a:spcPct val="100000"/>
              </a:lnSpc>
              <a:spcBef>
                <a:spcPts val="0"/>
              </a:spcBef>
              <a:spcAft>
                <a:spcPts val="0"/>
              </a:spcAft>
              <a:buSzPts val="1400"/>
              <a:buNone/>
            </a:pPr>
            <a:r>
              <a:rPr lang="en-GB">
                <a:latin typeface="Arial"/>
                <a:ea typeface="Arial"/>
                <a:cs typeface="Arial"/>
                <a:sym typeface="Arial"/>
              </a:rPr>
              <a:t>The company, which was described in court as in a “parlous financial state” can pay the fine back over 10 years at £38,500 per year, judge Mr Justice Field said.</a:t>
            </a:r>
            <a:endParaRPr/>
          </a:p>
          <a:p>
            <a:pPr marL="0" lvl="0" indent="0" algn="l" rtl="0">
              <a:lnSpc>
                <a:spcPct val="100000"/>
              </a:lnSpc>
              <a:spcBef>
                <a:spcPts val="0"/>
              </a:spcBef>
              <a:spcAft>
                <a:spcPts val="0"/>
              </a:spcAft>
              <a:buSzPts val="1400"/>
              <a:buNone/>
            </a:pPr>
            <a:r>
              <a:rPr lang="en-GB">
                <a:latin typeface="Arial"/>
                <a:ea typeface="Arial"/>
                <a:cs typeface="Arial"/>
                <a:sym typeface="Arial"/>
              </a:rPr>
              <a:t>He said the fine represented the gravity of the offence and deterrent effect it would have on companies to follow health and safety guidelines, as well as adding that a bigger fine would lead to the firm to be liquidated and four employees losing their jobs.</a:t>
            </a:r>
            <a:endParaRPr/>
          </a:p>
          <a:p>
            <a:pPr marL="0" lvl="0" indent="0" algn="l" rtl="0">
              <a:lnSpc>
                <a:spcPct val="100000"/>
              </a:lnSpc>
              <a:spcBef>
                <a:spcPts val="0"/>
              </a:spcBef>
              <a:spcAft>
                <a:spcPts val="0"/>
              </a:spcAft>
              <a:buSzPts val="1400"/>
              <a:buNone/>
            </a:pPr>
            <a:r>
              <a:rPr lang="en-GB">
                <a:latin typeface="Arial"/>
                <a:ea typeface="Arial"/>
                <a:cs typeface="Arial"/>
                <a:sym typeface="Arial"/>
              </a:rPr>
              <a:t>He said: “It may well be that the fine in the terms of its payment will put this company into liquidation. If that is the case it’s unfortunate but unavoidable. But it’s a consequence of the serious breach.”</a:t>
            </a:r>
            <a:endParaRPr/>
          </a:p>
          <a:p>
            <a:pPr marL="0" lvl="0" indent="0" algn="l" rtl="0">
              <a:lnSpc>
                <a:spcPct val="100000"/>
              </a:lnSpc>
              <a:spcBef>
                <a:spcPts val="0"/>
              </a:spcBef>
              <a:spcAft>
                <a:spcPts val="0"/>
              </a:spcAft>
              <a:buSzPts val="1400"/>
              <a:buNone/>
            </a:pPr>
            <a:r>
              <a:rPr lang="en-GB">
                <a:latin typeface="Arial"/>
                <a:ea typeface="Arial"/>
                <a:cs typeface="Arial"/>
                <a:sym typeface="Arial"/>
              </a:rPr>
              <a:t>No-one was in the dock for the three-week trial but the business denied corporate manslaughter.</a:t>
            </a:r>
            <a:endParaRPr/>
          </a:p>
          <a:p>
            <a:pPr marL="0" lvl="0" indent="0" algn="l" rtl="0">
              <a:lnSpc>
                <a:spcPct val="100000"/>
              </a:lnSpc>
              <a:spcBef>
                <a:spcPts val="0"/>
              </a:spcBef>
              <a:spcAft>
                <a:spcPts val="0"/>
              </a:spcAft>
              <a:buSzPts val="1400"/>
              <a:buNone/>
            </a:pPr>
            <a:r>
              <a:rPr lang="en-GB">
                <a:latin typeface="Arial"/>
                <a:ea typeface="Arial"/>
                <a:cs typeface="Arial"/>
                <a:sym typeface="Arial"/>
              </a:rPr>
              <a:t>The court heard that 61-year-old company director Peter Eaton is seriously ill with cancer and has just months to live.</a:t>
            </a:r>
            <a:endParaRPr/>
          </a:p>
          <a:p>
            <a:pPr marL="0" lvl="0" indent="0" algn="l" rtl="0">
              <a:lnSpc>
                <a:spcPct val="100000"/>
              </a:lnSpc>
              <a:spcBef>
                <a:spcPts val="0"/>
              </a:spcBef>
              <a:spcAft>
                <a:spcPts val="0"/>
              </a:spcAft>
              <a:buSzPts val="1400"/>
              <a:buNone/>
            </a:pPr>
            <a:r>
              <a:rPr lang="en-GB">
                <a:latin typeface="Arial"/>
                <a:ea typeface="Arial"/>
                <a:cs typeface="Arial"/>
                <a:sym typeface="Arial"/>
              </a:rPr>
              <a:t>He was unable to stand trial on a manslaughter charge but the jury was told to assess his conduct in reaching a verdict.</a:t>
            </a:r>
            <a:endParaRPr/>
          </a:p>
          <a:p>
            <a:pPr marL="0" lvl="0" indent="0" algn="l" rtl="0">
              <a:lnSpc>
                <a:spcPct val="100000"/>
              </a:lnSpc>
              <a:spcBef>
                <a:spcPts val="0"/>
              </a:spcBef>
              <a:spcAft>
                <a:spcPts val="0"/>
              </a:spcAft>
              <a:buSzPts val="1400"/>
              <a:buNone/>
            </a:pPr>
            <a:r>
              <a:rPr lang="en-GB">
                <a:latin typeface="Arial"/>
                <a:ea typeface="Arial"/>
                <a:cs typeface="Arial"/>
                <a:sym typeface="Arial"/>
              </a:rPr>
              <a:t>The judge said that Peter Eaton was in substance the company and his approach to trial pitting was “extremely irresponsible and dangerous”.</a:t>
            </a:r>
            <a:endParaRPr/>
          </a:p>
          <a:p>
            <a:pPr marL="0" lvl="0" indent="0" algn="l" rtl="0">
              <a:lnSpc>
                <a:spcPct val="100000"/>
              </a:lnSpc>
              <a:spcBef>
                <a:spcPts val="0"/>
              </a:spcBef>
              <a:spcAft>
                <a:spcPts val="0"/>
              </a:spcAft>
              <a:buSzPts val="1400"/>
              <a:buNone/>
            </a:pPr>
            <a:r>
              <a:rPr lang="en-GB">
                <a:latin typeface="Arial"/>
                <a:ea typeface="Arial"/>
                <a:cs typeface="Arial"/>
                <a:sym typeface="Arial"/>
              </a:rPr>
              <a:t>The penalty under the new legislation is an unlimited fine.</a:t>
            </a:r>
            <a:endParaRPr>
              <a:latin typeface="Arial"/>
              <a:ea typeface="Arial"/>
              <a:cs typeface="Arial"/>
              <a:sym typeface="Arial"/>
            </a:endParaRPr>
          </a:p>
        </p:txBody>
      </p:sp>
      <p:sp>
        <p:nvSpPr>
          <p:cNvPr id="1704" name="Google Shape;1704;g17aaeac703f_7_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Arial"/>
                <a:ea typeface="Arial"/>
                <a:cs typeface="Arial"/>
                <a:sym typeface="Arial"/>
              </a:rPr>
              <a:t>79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17aaeac703f_7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1" name="Google Shape;1711;g17aaeac703f_7_145: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1400"/>
              <a:buNone/>
            </a:pPr>
            <a:r>
              <a:rPr lang="en-GB"/>
              <a:t>Mid Staffs estimated between 400-1,200 unnecessary deaths 2004-2008. </a:t>
            </a:r>
            <a:r>
              <a:rPr lang="en-GB" sz="1200" b="0" i="0">
                <a:solidFill>
                  <a:schemeClr val="dk1"/>
                </a:solidFill>
                <a:latin typeface="Corbel"/>
                <a:ea typeface="Corbel"/>
                <a:cs typeface="Corbel"/>
                <a:sym typeface="Corbel"/>
              </a:rPr>
              <a:t>Occupational safety and health took the back seat in 2020 with budgets stripped, initiatives put on</a:t>
            </a:r>
            <a:endParaRPr/>
          </a:p>
          <a:p>
            <a:pPr marL="342900" lvl="0" indent="-34290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hold and massive layoffs to avoid bankruptcy in many organisations, but 2.78 million people still die each year of workplace accidents or ill-health. The human cost of this </a:t>
            </a:r>
            <a:endParaRPr/>
          </a:p>
          <a:p>
            <a:pPr marL="342900" lvl="0" indent="-34290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daily adversity is vast and the economic burden would more than warrant necessary safety measures. “Every €1 invested in occupational safety sees €2.20 return, while every €1 invested in mental health sees an incredible €4.20 return for organisations. These numbers are increasingly providing a foundation for organisations to put in place new, better safety management systems. </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“Unfortunately, we’re seeing an increase in the penalisation of human error with even large organisations claiming it is ‘inevitable’. This makes the creation of a safety culture with emphasis on speak-up values very difficult for workers, as they perceive management telling them people are the problem after all. The obvious answer from a new wave of thinkers is </a:t>
            </a:r>
            <a:r>
              <a:rPr lang="en-GB" sz="1200" b="0" i="0" u="sng">
                <a:solidFill>
                  <a:schemeClr val="hlink"/>
                </a:solidFill>
                <a:latin typeface="Corbel"/>
                <a:ea typeface="Corbel"/>
                <a:cs typeface="Corbel"/>
                <a:sym typeface="Corbel"/>
                <a:hlinkClick r:id="rId3"/>
              </a:rPr>
              <a:t>Safety Differently or Safety II</a:t>
            </a:r>
            <a:r>
              <a:rPr lang="en-GB" sz="1200" b="0" i="0">
                <a:solidFill>
                  <a:schemeClr val="dk1"/>
                </a:solidFill>
                <a:latin typeface="Corbel"/>
                <a:ea typeface="Corbel"/>
                <a:cs typeface="Corbel"/>
                <a:sym typeface="Corbel"/>
              </a:rPr>
              <a:t>. </a:t>
            </a:r>
            <a:endParaRPr/>
          </a:p>
        </p:txBody>
      </p:sp>
      <p:sp>
        <p:nvSpPr>
          <p:cNvPr id="1712" name="Google Shape;1712;g17aaeac703f_7_1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80</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17aaeac703f_7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1" name="Google Shape;1721;g17aaeac703f_7_154: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solidFill>
                  <a:srgbClr val="0083B8"/>
                </a:solidFill>
              </a:rPr>
              <a:t>Healthcare is extremely complex</a:t>
            </a:r>
            <a:endParaRPr/>
          </a:p>
          <a:p>
            <a:pPr marL="285750" lvl="0" indent="-285750" algn="l" rtl="0">
              <a:lnSpc>
                <a:spcPct val="100000"/>
              </a:lnSpc>
              <a:spcBef>
                <a:spcPts val="0"/>
              </a:spcBef>
              <a:spcAft>
                <a:spcPts val="0"/>
              </a:spcAft>
              <a:buClr>
                <a:schemeClr val="dk1"/>
              </a:buClr>
              <a:buSzPts val="1200"/>
              <a:buFont typeface="Arial"/>
              <a:buChar char="•"/>
            </a:pPr>
            <a:r>
              <a:rPr lang="en-GB"/>
              <a:t>Increased patient volume, acuity </a:t>
            </a:r>
            <a:endParaRPr/>
          </a:p>
          <a:p>
            <a:pPr marL="285750" lvl="0" indent="-285750" algn="l" rtl="0">
              <a:lnSpc>
                <a:spcPct val="100000"/>
              </a:lnSpc>
              <a:spcBef>
                <a:spcPts val="0"/>
              </a:spcBef>
              <a:spcAft>
                <a:spcPts val="0"/>
              </a:spcAft>
              <a:buClr>
                <a:schemeClr val="dk1"/>
              </a:buClr>
              <a:buSzPts val="1200"/>
              <a:buFont typeface="Arial"/>
              <a:buChar char="•"/>
            </a:pPr>
            <a:r>
              <a:rPr lang="en-GB"/>
              <a:t>Growing therapeutic options </a:t>
            </a:r>
            <a:endParaRPr/>
          </a:p>
          <a:p>
            <a:pPr marL="285750" lvl="0" indent="-285750" algn="l" rtl="0">
              <a:lnSpc>
                <a:spcPct val="100000"/>
              </a:lnSpc>
              <a:spcBef>
                <a:spcPts val="0"/>
              </a:spcBef>
              <a:spcAft>
                <a:spcPts val="0"/>
              </a:spcAft>
              <a:buClr>
                <a:schemeClr val="dk1"/>
              </a:buClr>
              <a:buSzPts val="1200"/>
              <a:buFont typeface="Arial"/>
              <a:buChar char="•"/>
            </a:pPr>
            <a:r>
              <a:rPr lang="en-GB"/>
              <a:t>Expanding knowledge, evidence </a:t>
            </a:r>
            <a:endParaRPr/>
          </a:p>
          <a:p>
            <a:pPr marL="285750" lvl="0" indent="-285750" algn="l" rtl="0">
              <a:lnSpc>
                <a:spcPct val="100000"/>
              </a:lnSpc>
              <a:spcBef>
                <a:spcPts val="0"/>
              </a:spcBef>
              <a:spcAft>
                <a:spcPts val="0"/>
              </a:spcAft>
              <a:buClr>
                <a:schemeClr val="dk1"/>
              </a:buClr>
              <a:buSzPts val="1200"/>
              <a:buFont typeface="Arial"/>
              <a:buChar char="•"/>
            </a:pPr>
            <a:r>
              <a:rPr lang="en-GB"/>
              <a:t>Many sources of (incomplete) information </a:t>
            </a:r>
            <a:endParaRPr/>
          </a:p>
          <a:p>
            <a:pPr marL="285750" lvl="0" indent="-285750" algn="l" rtl="0">
              <a:lnSpc>
                <a:spcPct val="100000"/>
              </a:lnSpc>
              <a:spcBef>
                <a:spcPts val="0"/>
              </a:spcBef>
              <a:spcAft>
                <a:spcPts val="0"/>
              </a:spcAft>
              <a:buClr>
                <a:schemeClr val="dk1"/>
              </a:buClr>
              <a:buSzPts val="1200"/>
              <a:buFont typeface="Arial"/>
              <a:buChar char="•"/>
            </a:pPr>
            <a:r>
              <a:rPr lang="en-GB"/>
              <a:t>Interruptions &amp; multitasking </a:t>
            </a:r>
            <a:endParaRPr/>
          </a:p>
          <a:p>
            <a:pPr marL="285750" lvl="0" indent="-285750" algn="l" rtl="0">
              <a:lnSpc>
                <a:spcPct val="100000"/>
              </a:lnSpc>
              <a:spcBef>
                <a:spcPts val="0"/>
              </a:spcBef>
              <a:spcAft>
                <a:spcPts val="0"/>
              </a:spcAft>
              <a:buClr>
                <a:schemeClr val="dk1"/>
              </a:buClr>
              <a:buSzPts val="1200"/>
              <a:buFont typeface="Arial"/>
              <a:buChar char="•"/>
            </a:pPr>
            <a:r>
              <a:rPr lang="en-GB"/>
              <a:t>Economic &amp; funding pressures to deliver more for less </a:t>
            </a:r>
            <a:endParaRPr/>
          </a:p>
          <a:p>
            <a:pPr marL="285750" lvl="0" indent="-285750" algn="l" rtl="0">
              <a:lnSpc>
                <a:spcPct val="100000"/>
              </a:lnSpc>
              <a:spcBef>
                <a:spcPts val="0"/>
              </a:spcBef>
              <a:spcAft>
                <a:spcPts val="0"/>
              </a:spcAft>
              <a:buClr>
                <a:schemeClr val="dk1"/>
              </a:buClr>
              <a:buSzPts val="1200"/>
              <a:buFont typeface="Arial"/>
              <a:buChar char="•"/>
            </a:pPr>
            <a:r>
              <a:rPr lang="en-GB"/>
              <a:t>Sources of system error/failure </a:t>
            </a:r>
            <a:endParaRPr/>
          </a:p>
          <a:p>
            <a:pPr marL="285750" lvl="0" indent="-285750" algn="l" rtl="0">
              <a:lnSpc>
                <a:spcPct val="100000"/>
              </a:lnSpc>
              <a:spcBef>
                <a:spcPts val="0"/>
              </a:spcBef>
              <a:spcAft>
                <a:spcPts val="0"/>
              </a:spcAft>
              <a:buClr>
                <a:schemeClr val="dk1"/>
              </a:buClr>
              <a:buSzPts val="1200"/>
              <a:buFont typeface="Arial"/>
              <a:buChar char="•"/>
            </a:pPr>
            <a:r>
              <a:rPr lang="en-GB"/>
              <a:t>Multiple ‘players’ with potentially different goals &amp; assumptions </a:t>
            </a:r>
            <a:endParaRPr/>
          </a:p>
          <a:p>
            <a:pPr marL="285750" lvl="0" indent="-285750" algn="l" rtl="0">
              <a:lnSpc>
                <a:spcPct val="100000"/>
              </a:lnSpc>
              <a:spcBef>
                <a:spcPts val="0"/>
              </a:spcBef>
              <a:spcAft>
                <a:spcPts val="0"/>
              </a:spcAft>
              <a:buClr>
                <a:schemeClr val="dk1"/>
              </a:buClr>
              <a:buSzPts val="1200"/>
              <a:buFont typeface="Arial"/>
              <a:buChar char="•"/>
            </a:pPr>
            <a:r>
              <a:rPr lang="en-GB"/>
              <a:t>Safety features, defences become degraded over time </a:t>
            </a:r>
            <a:endParaRPr/>
          </a:p>
          <a:p>
            <a:pPr marL="285750" lvl="0" indent="-285750" algn="l" rtl="0">
              <a:lnSpc>
                <a:spcPct val="100000"/>
              </a:lnSpc>
              <a:spcBef>
                <a:spcPts val="0"/>
              </a:spcBef>
              <a:spcAft>
                <a:spcPts val="0"/>
              </a:spcAft>
              <a:buClr>
                <a:schemeClr val="dk1"/>
              </a:buClr>
              <a:buSzPts val="1200"/>
              <a:buFont typeface="Arial"/>
              <a:buChar char="•"/>
            </a:pPr>
            <a:r>
              <a:rPr lang="en-GB"/>
              <a:t>Environmental conditions, expectations &amp; demands change over time </a:t>
            </a:r>
            <a:endParaRPr/>
          </a:p>
          <a:p>
            <a:pPr marL="285750" lvl="0" indent="-285750" algn="l" rtl="0">
              <a:lnSpc>
                <a:spcPct val="100000"/>
              </a:lnSpc>
              <a:spcBef>
                <a:spcPts val="0"/>
              </a:spcBef>
              <a:spcAft>
                <a:spcPts val="0"/>
              </a:spcAft>
              <a:buClr>
                <a:schemeClr val="dk1"/>
              </a:buClr>
              <a:buSzPts val="1200"/>
              <a:buFont typeface="Arial"/>
              <a:buChar char="•"/>
            </a:pPr>
            <a:r>
              <a:rPr lang="en-GB"/>
              <a:t>Expectations that the system is safe &amp; not compromised</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Robert Francis QC said the public had been given a falsely positive impression about the quality of care being provided in many of the country’s hospitals.</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Mr Francis told </a:t>
            </a:r>
            <a:r>
              <a:rPr lang="en-GB" sz="1200" b="0" i="1">
                <a:solidFill>
                  <a:schemeClr val="dk1"/>
                </a:solidFill>
                <a:latin typeface="Corbel"/>
                <a:ea typeface="Corbel"/>
                <a:cs typeface="Corbel"/>
                <a:sym typeface="Corbel"/>
              </a:rPr>
              <a:t>The Telegraph</a:t>
            </a:r>
            <a:r>
              <a:rPr lang="en-GB" sz="1200" b="0" i="0">
                <a:solidFill>
                  <a:schemeClr val="dk1"/>
                </a:solidFill>
                <a:latin typeface="Corbel"/>
                <a:ea typeface="Corbel"/>
                <a:cs typeface="Corbel"/>
                <a:sym typeface="Corbel"/>
              </a:rPr>
              <a:t>: “If we ran our airlines industry on the same basis, planes would be falling out of the sky all the time. We’ve got to change the attitude that because it’s provided by the state, it’s all right for a number of people to be treated badly; well it’s not. Airlines would go out of business very quickly if they worked that way.”</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Giving his first interview since the Government’s response to his landmark inquiry into Mid Staffs last year, Mr Francis, now president of the Patients Association charity, said: “Because we’ve not had access to genuine information about how well things are done, the public have had a perception that things are better than they probably are.”</a:t>
            </a:r>
            <a:endParaRPr/>
          </a:p>
          <a:p>
            <a:pPr marL="285750" lvl="0" indent="-209550" algn="l" rtl="0">
              <a:lnSpc>
                <a:spcPct val="100000"/>
              </a:lnSpc>
              <a:spcBef>
                <a:spcPts val="0"/>
              </a:spcBef>
              <a:spcAft>
                <a:spcPts val="0"/>
              </a:spcAft>
              <a:buClr>
                <a:schemeClr val="dk1"/>
              </a:buClr>
              <a:buSzPts val="1200"/>
              <a:buFont typeface="Arial"/>
              <a:buNone/>
            </a:pPr>
            <a:endParaRPr/>
          </a:p>
        </p:txBody>
      </p:sp>
      <p:sp>
        <p:nvSpPr>
          <p:cNvPr id="1722" name="Google Shape;1722;g17aaeac703f_7_1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Times New Roman"/>
                <a:ea typeface="Times New Roman"/>
                <a:cs typeface="Times New Roman"/>
                <a:sym typeface="Times New Roman"/>
              </a:rPr>
              <a:t>81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17aaeac703f_7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2" name="Google Shape;1732;g17aaeac703f_7_164: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A Health Board has been fined following the death of a vulnerable patient who left a hospital ward unnoticed through an unsecured door. The Health and Safety Executive (HSE) investigation concluded that Cwm Taf Morgannwg Health Board failed to act on previous absconding incidents, which would have better protected 74-year-old Lynwen Thomas, who went on to fall in icy conditions in the hospital grounds and suffer a fatal head injury. On 13 November 2019 Mrs Thomas, a patient on Llynfi Ward at Maesteg hospital, who was a known wanderer, left the hospital after 8pm unnoticed by hospital staff.  That evening was very cold with snow on the ground.  Mrs Thomas fell on a path resulting in her fatal injury. An investigation by the Health and Safety Executive found that despite previous absconding incidents, including one involving Mrs Thomas, no reasonably practicable measures were taken at Llynfi Ward until after the fatal incident to protect vulnerable patients from wandering and potentially coming to serious harm. Following another patient absconding incident at Princess of Wales Hospital, HSE served an Improvement Notice on the Health Board on 30 September 2020. The Notice applied to the Bridgend locality and required the Health Board to assess the risk to patients from escaping, absconding or wandering.  The Notice was not complied with by the due date. Before Cardiff Magistrates’ Court, Cwm Taf Morgannwg Health Board pleaded guilty to charges of breaching Section 3(1) and Section 33(1)(a) of the Health and Safety at Work etc. Act 1974 and were fined £850,000 with full costs awarded of £10,627.30. Speaking after the hearing, HSE inspector Helen Turner, said: “Lynwen Thomas was a vulnerable patient, and known to abscond. Cwm Taf Morgannwg Health Board had a duty to protect her and other patients on Llynfi Ward, and they failed to identify or act on absconding risk. “Despite significant warnings, there was no risk assessment or physical security measures introduced to prevent vulnerable patients from leaving the ward unnoticed. This incident was easily preventable and the risks should have been identified.” A family statement issued on behalf of Lynwen Thomas said:  “Our mother was the loving and kind heart of our family who always put others before herself, especially her children and grandchildren. She was an incredibly caring, loving, and selfless person. “We are devastated to lose her under such tragic and preventable circumstances. “Today’s prosecution by the Health and Safety Executive is the first step towards establishing what happened to our mother and we are grateful for their professionalism and engagement with us as a family. “We want everyone to know how wonderful, caring, and intelligent our mother was. She loved us all very much and we loved her in return. We miss her terribly and it’s only when this is all over that we can start to properly grieve for her.</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a:t>
            </a:r>
            <a:endParaRPr/>
          </a:p>
          <a:p>
            <a:pPr marL="0" lvl="0" indent="0" algn="l" rtl="0">
              <a:lnSpc>
                <a:spcPct val="100000"/>
              </a:lnSpc>
              <a:spcBef>
                <a:spcPts val="0"/>
              </a:spcBef>
              <a:spcAft>
                <a:spcPts val="0"/>
              </a:spcAft>
              <a:buSzPts val="1400"/>
              <a:buNone/>
            </a:pPr>
            <a:endParaRPr/>
          </a:p>
        </p:txBody>
      </p:sp>
      <p:sp>
        <p:nvSpPr>
          <p:cNvPr id="1733" name="Google Shape;1733;g17aaeac703f_7_1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a:buNone/>
            </a:pPr>
            <a:r>
              <a:rPr lang="en-US" sz="800" dirty="0"/>
              <a:t>What a patient-safe future looks like</a:t>
            </a:r>
          </a:p>
          <a:p>
            <a:pPr marL="0" indent="0">
              <a:buFont typeface="Arial"/>
              <a:buNone/>
            </a:pPr>
            <a:r>
              <a:rPr lang="en-US" sz="800" dirty="0"/>
              <a:t>Blueprint</a:t>
            </a:r>
            <a:r>
              <a:rPr lang="en-US" sz="800" baseline="0" dirty="0"/>
              <a:t> for Action published June 2019</a:t>
            </a:r>
            <a:endParaRPr lang="en-US" sz="800" dirty="0"/>
          </a:p>
          <a:p>
            <a:pPr marL="171450" lvl="0" indent="-171450">
              <a:lnSpc>
                <a:spcPct val="70000"/>
              </a:lnSpc>
              <a:spcAft>
                <a:spcPts val="0"/>
              </a:spcAft>
              <a:buFont typeface="Arial"/>
              <a:buChar char="•"/>
            </a:pPr>
            <a:r>
              <a:rPr lang="en-US" baseline="0" dirty="0"/>
              <a:t>Shared learning</a:t>
            </a:r>
          </a:p>
          <a:p>
            <a:pPr marL="171450" lvl="0" indent="-171450">
              <a:lnSpc>
                <a:spcPct val="70000"/>
              </a:lnSpc>
              <a:spcAft>
                <a:spcPts val="0"/>
              </a:spcAft>
              <a:buFont typeface="Arial"/>
              <a:buChar char="•"/>
            </a:pPr>
            <a:r>
              <a:rPr lang="en-US" baseline="0" dirty="0"/>
              <a:t>Leadership</a:t>
            </a:r>
          </a:p>
          <a:p>
            <a:pPr marL="171450" lvl="0" indent="-171450">
              <a:lnSpc>
                <a:spcPct val="70000"/>
              </a:lnSpc>
              <a:spcAft>
                <a:spcPts val="0"/>
              </a:spcAft>
              <a:buFont typeface="Arial"/>
              <a:buChar char="•"/>
            </a:pPr>
            <a:r>
              <a:rPr lang="en-US" baseline="0" dirty="0"/>
              <a:t>Professionalising patient safety</a:t>
            </a:r>
          </a:p>
          <a:p>
            <a:pPr marL="171450" lvl="0" indent="-171450">
              <a:lnSpc>
                <a:spcPct val="70000"/>
              </a:lnSpc>
              <a:spcAft>
                <a:spcPts val="0"/>
              </a:spcAft>
              <a:buFont typeface="Arial"/>
              <a:buChar char="•"/>
            </a:pPr>
            <a:r>
              <a:rPr lang="en-US" baseline="0" dirty="0"/>
              <a:t>Patient engagement</a:t>
            </a:r>
          </a:p>
          <a:p>
            <a:pPr marL="171450" lvl="0" indent="-171450">
              <a:lnSpc>
                <a:spcPct val="70000"/>
              </a:lnSpc>
              <a:spcAft>
                <a:spcPts val="0"/>
              </a:spcAft>
              <a:buFont typeface="Arial"/>
              <a:buChar char="•"/>
            </a:pPr>
            <a:r>
              <a:rPr lang="en-US" baseline="0" dirty="0"/>
              <a:t>Data and insight</a:t>
            </a:r>
          </a:p>
          <a:p>
            <a:pPr marL="171450" lvl="0" indent="-171450">
              <a:lnSpc>
                <a:spcPct val="70000"/>
              </a:lnSpc>
              <a:spcAft>
                <a:spcPts val="0"/>
              </a:spcAft>
              <a:buFont typeface="Arial"/>
              <a:buChar char="•"/>
            </a:pPr>
            <a:r>
              <a:rPr lang="en-US" baseline="0" dirty="0"/>
              <a:t>PS Culture</a:t>
            </a:r>
          </a:p>
          <a:p>
            <a:pPr marL="98425" lvl="0" indent="-285750">
              <a:lnSpc>
                <a:spcPct val="134000"/>
              </a:lnSpc>
            </a:pPr>
            <a:r>
              <a:rPr lang="en-US" sz="1200" dirty="0">
                <a:solidFill>
                  <a:srgbClr val="000000"/>
                </a:solidFill>
              </a:rPr>
              <a:t>https://www.patientsafetylearning.org/resources/blueprint</a:t>
            </a:r>
          </a:p>
          <a:p>
            <a:pPr marL="98425" lvl="0" indent="-285750">
              <a:lnSpc>
                <a:spcPct val="134000"/>
              </a:lnSpc>
            </a:pPr>
            <a:r>
              <a:rPr lang="en-US" sz="1200" baseline="0" dirty="0">
                <a:solidFill>
                  <a:srgbClr val="000000"/>
                </a:solidFill>
              </a:rPr>
              <a:t>WHO consultation Action Plan 2021-2030 https://www.who.int/news-room/articles-detail/public-consultation-for-review-of-draft-global-patient-safety-action-plan-2021-2030/</a:t>
            </a:r>
            <a:endParaRPr lang="en-US" sz="800" baseline="0" dirty="0">
              <a:solidFill>
                <a:schemeClr val="tx1"/>
              </a:solidFill>
            </a:endParaRPr>
          </a:p>
          <a:p>
            <a:pPr marL="98425" lvl="0" indent="-285750">
              <a:lnSpc>
                <a:spcPct val="134000"/>
              </a:lnSpc>
            </a:pPr>
            <a:endParaRPr lang="en-US" sz="1200" dirty="0">
              <a:solidFill>
                <a:srgbClr val="000000"/>
              </a:solidFill>
            </a:endParaRPr>
          </a:p>
          <a:p>
            <a:pPr lvl="0">
              <a:lnSpc>
                <a:spcPct val="70000"/>
              </a:lnSpc>
              <a:spcAft>
                <a:spcPts val="0"/>
              </a:spcAft>
            </a:pPr>
            <a:endParaRPr lang="en-US" dirty="0"/>
          </a:p>
          <a:p>
            <a:endParaRPr lang="en-US" dirty="0"/>
          </a:p>
        </p:txBody>
      </p:sp>
      <p:sp>
        <p:nvSpPr>
          <p:cNvPr id="4" name="Slide Number Placeholder 3"/>
          <p:cNvSpPr>
            <a:spLocks noGrp="1"/>
          </p:cNvSpPr>
          <p:nvPr>
            <p:ph type="sldNum" sz="quarter" idx="10"/>
          </p:nvPr>
        </p:nvSpPr>
        <p:spPr/>
        <p:txBody>
          <a:bodyPr/>
          <a:lstStyle/>
          <a:p>
            <a:fld id="{83ACD49B-E18D-4425-B1D2-F2FB01A1B455}" type="slidenum">
              <a:rPr lang="en-GB" smtClean="0"/>
              <a:t>9</a:t>
            </a:fld>
            <a:endParaRPr lang="en-GB" dirty="0"/>
          </a:p>
        </p:txBody>
      </p:sp>
    </p:spTree>
    <p:extLst>
      <p:ext uri="{BB962C8B-B14F-4D97-AF65-F5344CB8AC3E}">
        <p14:creationId xmlns:p14="http://schemas.microsoft.com/office/powerpoint/2010/main" val="27920011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17aaeac703f_7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0" name="Google Shape;1740;g17aaeac703f_7_171: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Health and Safety Executive (HSE) action was taken against the NHS North Essex Partnership Trust after the deaths between 2004 and 2015.</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The prosecution said the existence of "fixed potential ligature points" amounted to breaches of safety laws.</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Melanie Leahy, whose son was found dead at the Linden Centre in Chelmsford, has called for a public inquiry.</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Mr Justice John Cavanagh told Chelmsford Crown Court that a "litany" of failings had been identified over a prolonged period, which led to the trust's failure to "prevent suicides".</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The judge added: "There's no doubt the failures to remove ligature points were a significant cause in the deaths of 11 people who died during the relevant time period, and of a 12th person who died just after, and a number of near misses.</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"Time and time again opportunities to put measures in place were lost."</a:t>
            </a:r>
            <a:endParaRPr/>
          </a:p>
          <a:p>
            <a:pPr marL="0" lvl="0" indent="0" algn="l" rtl="0">
              <a:lnSpc>
                <a:spcPct val="100000"/>
              </a:lnSpc>
              <a:spcBef>
                <a:spcPts val="0"/>
              </a:spcBef>
              <a:spcAft>
                <a:spcPts val="0"/>
              </a:spcAft>
              <a:buSzPts val="1400"/>
              <a:buNone/>
            </a:pPr>
            <a:endParaRPr/>
          </a:p>
        </p:txBody>
      </p:sp>
      <p:sp>
        <p:nvSpPr>
          <p:cNvPr id="1741" name="Google Shape;1741;g17aaeac703f_7_1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83</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17aaeac703f_7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7" name="Google Shape;1747;g17aaeac703f_7_177: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Large company (turnover of £ 50 million and over)</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Medium company (turnover between £10 million and £50 million)</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Small company ( turnover between £2 million and £10 million)</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Micro company (turnover of not more than £2 million)</a:t>
            </a:r>
            <a:endParaRPr/>
          </a:p>
          <a:p>
            <a:pPr marL="0" lvl="0" indent="0" algn="l" rtl="0">
              <a:lnSpc>
                <a:spcPct val="100000"/>
              </a:lnSpc>
              <a:spcBef>
                <a:spcPts val="0"/>
              </a:spcBef>
              <a:spcAft>
                <a:spcPts val="0"/>
              </a:spcAft>
              <a:buSzPts val="1400"/>
              <a:buNone/>
            </a:pPr>
            <a:endParaRPr sz="1200" b="0" i="0">
              <a:solidFill>
                <a:schemeClr val="dk1"/>
              </a:solidFill>
              <a:latin typeface="Corbel"/>
              <a:ea typeface="Corbel"/>
              <a:cs typeface="Corbel"/>
              <a:sym typeface="Corbel"/>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For example, for a Large company being sentenced for a harm category 2 offence with medium culpability, the starting point is a fine of £600,000 with a range of £300,000 to £1.5 million. In most fatality cases there is likely to be a high risk of death so the harm category will be harm category 1 with medium culpability the starting point would be £1.3 million with a range of £800,000 to £3.25 million. However, as death actually resulted the court would need to consider moving up within the range of fines from the starting point.</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Next, and still as part of step two, the court has to consider the </a:t>
            </a:r>
            <a:r>
              <a:rPr lang="en-GB" sz="1200" b="1" i="0">
                <a:solidFill>
                  <a:schemeClr val="dk1"/>
                </a:solidFill>
                <a:latin typeface="Corbel"/>
                <a:ea typeface="Corbel"/>
                <a:cs typeface="Corbel"/>
                <a:sym typeface="Corbel"/>
              </a:rPr>
              <a:t>aggravating and mitigating factors</a:t>
            </a:r>
            <a:r>
              <a:rPr lang="en-GB" sz="1200" b="0" i="0">
                <a:solidFill>
                  <a:schemeClr val="dk1"/>
                </a:solidFill>
                <a:latin typeface="Corbel"/>
                <a:ea typeface="Corbel"/>
                <a:cs typeface="Corbel"/>
                <a:sym typeface="Corbel"/>
              </a:rPr>
              <a:t>.</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47. The prosecution should identify what it sees as aggravating and mitigating factors.</a:t>
            </a:r>
            <a:endParaRPr/>
          </a:p>
          <a:p>
            <a:pPr marL="0" lvl="0" indent="0" algn="l" rtl="0">
              <a:lnSpc>
                <a:spcPct val="100000"/>
              </a:lnSpc>
              <a:spcBef>
                <a:spcPts val="0"/>
              </a:spcBef>
              <a:spcAft>
                <a:spcPts val="0"/>
              </a:spcAft>
              <a:buSzPts val="1400"/>
              <a:buNone/>
            </a:pPr>
            <a:r>
              <a:rPr lang="en-GB" sz="1200" b="0" i="0">
                <a:solidFill>
                  <a:schemeClr val="dk1"/>
                </a:solidFill>
                <a:latin typeface="Corbel"/>
                <a:ea typeface="Corbel"/>
                <a:cs typeface="Corbel"/>
                <a:sym typeface="Corbel"/>
              </a:rPr>
              <a:t>48. The guideline contains a non-exhaustive list. Aggravating factors include: Cost-cutting at the expense of safety, deliberate concealment of illegal nature of activity, breach of any court order, obstruction of justice and a poor health and safety record.</a:t>
            </a:r>
            <a:endParaRPr/>
          </a:p>
          <a:p>
            <a:pPr marL="0" lvl="0" indent="0" algn="l" rtl="0">
              <a:lnSpc>
                <a:spcPct val="100000"/>
              </a:lnSpc>
              <a:spcBef>
                <a:spcPts val="0"/>
              </a:spcBef>
              <a:spcAft>
                <a:spcPts val="0"/>
              </a:spcAft>
              <a:buSzPts val="1400"/>
              <a:buNone/>
            </a:pPr>
            <a:endParaRPr/>
          </a:p>
        </p:txBody>
      </p:sp>
      <p:sp>
        <p:nvSpPr>
          <p:cNvPr id="1748" name="Google Shape;1748;g17aaeac703f_7_1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84</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17aaeac703f_7_183: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4" name="Google Shape;1754;g17aaeac703f_7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17aaeac703f_7_188: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0" name="Google Shape;1760;g17aaeac703f_7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17aaeac703f_7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6" name="Google Shape;1766;g17aaeac703f_7_193: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Example of KPI’s and measuring performance. </a:t>
            </a:r>
            <a:endParaRPr/>
          </a:p>
        </p:txBody>
      </p:sp>
      <p:sp>
        <p:nvSpPr>
          <p:cNvPr id="1767" name="Google Shape;1767;g17aaeac703f_7_1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87</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17aaeac703f_7_198: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2" name="Google Shape;1772;g17aaeac703f_7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17aaeac703f_7_203: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8" name="Google Shape;1778;g17aaeac703f_7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17aaeac703f_7_208: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4" name="Google Shape;1784;g17aaeac703f_7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17aaeac703f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17aaeac703f_0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4" name="Google Shape;1794;g17aaeac703f_0_2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91</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17aaeac703f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7" name="Google Shape;1807;g17aaeac703f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Built on a 20 year evidence base from reports, Inquiries, policy guidance etc</a:t>
            </a:r>
          </a:p>
        </p:txBody>
      </p:sp>
      <p:sp>
        <p:nvSpPr>
          <p:cNvPr id="4" name="Slide Number Placeholder 3"/>
          <p:cNvSpPr>
            <a:spLocks noGrp="1"/>
          </p:cNvSpPr>
          <p:nvPr>
            <p:ph type="sldNum" sz="quarter" idx="5"/>
          </p:nvPr>
        </p:nvSpPr>
        <p:spPr/>
        <p:txBody>
          <a:bodyPr/>
          <a:lstStyle/>
          <a:p>
            <a:fld id="{83ACD49B-E18D-4425-B1D2-F2FB01A1B455}" type="slidenum">
              <a:rPr lang="en-GB" smtClean="0"/>
              <a:t>13</a:t>
            </a:fld>
            <a:endParaRPr lang="en-GB" dirty="0"/>
          </a:p>
        </p:txBody>
      </p:sp>
    </p:spTree>
    <p:extLst>
      <p:ext uri="{BB962C8B-B14F-4D97-AF65-F5344CB8AC3E}">
        <p14:creationId xmlns:p14="http://schemas.microsoft.com/office/powerpoint/2010/main" val="2320662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3" name="Google Shape;18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1" name="Google Shape;18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8425" lvl="0" indent="-285750">
              <a:lnSpc>
                <a:spcPct val="134000"/>
              </a:lnSpc>
            </a:pPr>
            <a:r>
              <a:rPr lang="en-US" sz="1200" dirty="0">
                <a:solidFill>
                  <a:srgbClr val="000000"/>
                </a:solidFill>
              </a:rPr>
              <a:t>https://www.patientsafetylearning.org/resources/blueprint</a:t>
            </a:r>
          </a:p>
          <a:p>
            <a:pPr lvl="0">
              <a:lnSpc>
                <a:spcPct val="70000"/>
              </a:lnSpc>
              <a:spcAft>
                <a:spcPts val="0"/>
              </a:spcAft>
            </a:pPr>
            <a:endParaRPr lang="en-US" dirty="0"/>
          </a:p>
          <a:p>
            <a:endParaRPr lang="en-US" dirty="0"/>
          </a:p>
        </p:txBody>
      </p:sp>
      <p:sp>
        <p:nvSpPr>
          <p:cNvPr id="4" name="Slide Number Placeholder 3"/>
          <p:cNvSpPr>
            <a:spLocks noGrp="1"/>
          </p:cNvSpPr>
          <p:nvPr>
            <p:ph type="sldNum" sz="quarter" idx="10"/>
          </p:nvPr>
        </p:nvSpPr>
        <p:spPr/>
        <p:txBody>
          <a:bodyPr/>
          <a:lstStyle/>
          <a:p>
            <a:fld id="{83ACD49B-E18D-4425-B1D2-F2FB01A1B455}" type="slidenum">
              <a:rPr lang="en-GB" smtClean="0"/>
              <a:t>14</a:t>
            </a:fld>
            <a:endParaRPr lang="en-GB" dirty="0"/>
          </a:p>
        </p:txBody>
      </p:sp>
    </p:spTree>
    <p:extLst>
      <p:ext uri="{BB962C8B-B14F-4D97-AF65-F5344CB8AC3E}">
        <p14:creationId xmlns:p14="http://schemas.microsoft.com/office/powerpoint/2010/main" val="278152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Non magic pill; </a:t>
            </a:r>
            <a:r>
              <a:rPr lang="en-GB" dirty="0" err="1"/>
              <a:t>comlexity</a:t>
            </a:r>
            <a:endParaRPr lang="en-GB" dirty="0"/>
          </a:p>
        </p:txBody>
      </p:sp>
    </p:spTree>
    <p:extLst>
      <p:ext uri="{BB962C8B-B14F-4D97-AF65-F5344CB8AC3E}">
        <p14:creationId xmlns:p14="http://schemas.microsoft.com/office/powerpoint/2010/main" val="2589158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ACD49B-E18D-4425-B1D2-F2FB01A1B455}" type="slidenum">
              <a:rPr lang="en-GB" smtClean="0"/>
              <a:t>22</a:t>
            </a:fld>
            <a:endParaRPr lang="en-GB" dirty="0"/>
          </a:p>
        </p:txBody>
      </p:sp>
    </p:spTree>
    <p:extLst>
      <p:ext uri="{BB962C8B-B14F-4D97-AF65-F5344CB8AC3E}">
        <p14:creationId xmlns:p14="http://schemas.microsoft.com/office/powerpoint/2010/main" val="3324901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7"/>
        <p:cNvGrpSpPr/>
        <p:nvPr/>
      </p:nvGrpSpPr>
      <p:grpSpPr>
        <a:xfrm>
          <a:off x="0" y="0"/>
          <a:ext cx="0" cy="0"/>
          <a:chOff x="0" y="0"/>
          <a:chExt cx="0" cy="0"/>
        </a:xfrm>
      </p:grpSpPr>
      <p:pic>
        <p:nvPicPr>
          <p:cNvPr id="168" name="Google Shape;168;g17aaeac703f_7_8" descr="Sun rising over grassy hills"/>
          <p:cNvPicPr preferRelativeResize="0"/>
          <p:nvPr/>
        </p:nvPicPr>
        <p:blipFill rotWithShape="1">
          <a:blip r:embed="rId2">
            <a:alphaModFix/>
          </a:blip>
          <a:srcRect/>
          <a:stretch/>
        </p:blipFill>
        <p:spPr>
          <a:xfrm>
            <a:off x="1651" y="0"/>
            <a:ext cx="12188699" cy="4799300"/>
          </a:xfrm>
          <a:prstGeom prst="rect">
            <a:avLst/>
          </a:prstGeom>
          <a:noFill/>
          <a:ln>
            <a:noFill/>
          </a:ln>
        </p:spPr>
      </p:pic>
      <p:sp>
        <p:nvSpPr>
          <p:cNvPr id="169" name="Google Shape;169;g17aaeac703f_7_8"/>
          <p:cNvSpPr/>
          <p:nvPr/>
        </p:nvSpPr>
        <p:spPr>
          <a:xfrm>
            <a:off x="-2" y="4754880"/>
            <a:ext cx="12192002" cy="2103120"/>
          </a:xfrm>
          <a:prstGeom prst="rect">
            <a:avLst/>
          </a:prstGeom>
          <a:gradFill>
            <a:gsLst>
              <a:gs pos="0">
                <a:schemeClr val="dk2"/>
              </a:gs>
              <a:gs pos="100000">
                <a:srgbClr val="1C243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orbel"/>
              <a:buNone/>
            </a:pPr>
            <a:endParaRPr sz="1800" b="0" i="0" u="none" strike="noStrike" cap="none">
              <a:solidFill>
                <a:srgbClr val="FFFFFF"/>
              </a:solidFill>
              <a:latin typeface="Arial"/>
              <a:ea typeface="Arial"/>
              <a:cs typeface="Arial"/>
              <a:sym typeface="Arial"/>
            </a:endParaRPr>
          </a:p>
        </p:txBody>
      </p:sp>
      <p:sp>
        <p:nvSpPr>
          <p:cNvPr id="170" name="Google Shape;170;g17aaeac703f_7_8"/>
          <p:cNvSpPr/>
          <p:nvPr/>
        </p:nvSpPr>
        <p:spPr>
          <a:xfrm>
            <a:off x="-127" y="4724400"/>
            <a:ext cx="12188826" cy="76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71" name="Google Shape;171;g17aaeac703f_7_8"/>
          <p:cNvSpPr txBox="1">
            <a:spLocks noGrp="1"/>
          </p:cNvSpPr>
          <p:nvPr>
            <p:ph type="ctrTitle"/>
          </p:nvPr>
        </p:nvSpPr>
        <p:spPr>
          <a:xfrm>
            <a:off x="1523999" y="4800600"/>
            <a:ext cx="9144002" cy="11430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17aaeac703f_7_8"/>
          <p:cNvSpPr txBox="1">
            <a:spLocks noGrp="1"/>
          </p:cNvSpPr>
          <p:nvPr>
            <p:ph type="subTitle" idx="1"/>
          </p:nvPr>
        </p:nvSpPr>
        <p:spPr>
          <a:xfrm>
            <a:off x="1522413" y="5943600"/>
            <a:ext cx="9144002" cy="7620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SzPts val="1600"/>
              <a:buNone/>
              <a:defRPr sz="2000" cap="none">
                <a:solidFill>
                  <a:schemeClr val="lt1"/>
                </a:solidFill>
              </a:defRPr>
            </a:lvl1pPr>
            <a:lvl2pPr lvl="1" algn="ctr">
              <a:lnSpc>
                <a:spcPct val="90000"/>
              </a:lnSpc>
              <a:spcBef>
                <a:spcPts val="1000"/>
              </a:spcBef>
              <a:spcAft>
                <a:spcPts val="0"/>
              </a:spcAft>
              <a:buSzPts val="2240"/>
              <a:buNone/>
              <a:defRPr sz="2800"/>
            </a:lvl2pPr>
            <a:lvl3pPr lvl="2" algn="ctr">
              <a:lnSpc>
                <a:spcPct val="90000"/>
              </a:lnSpc>
              <a:spcBef>
                <a:spcPts val="800"/>
              </a:spcBef>
              <a:spcAft>
                <a:spcPts val="0"/>
              </a:spcAft>
              <a:buSzPts val="1920"/>
              <a:buNone/>
              <a:defRPr sz="2400"/>
            </a:lvl3pPr>
            <a:lvl4pPr lvl="3" algn="ctr">
              <a:lnSpc>
                <a:spcPct val="90000"/>
              </a:lnSpc>
              <a:spcBef>
                <a:spcPts val="800"/>
              </a:spcBef>
              <a:spcAft>
                <a:spcPts val="0"/>
              </a:spcAft>
              <a:buSzPts val="1600"/>
              <a:buNone/>
              <a:defRPr sz="2000"/>
            </a:lvl4pPr>
            <a:lvl5pPr lvl="4" algn="ctr">
              <a:lnSpc>
                <a:spcPct val="90000"/>
              </a:lnSpc>
              <a:spcBef>
                <a:spcPts val="800"/>
              </a:spcBef>
              <a:spcAft>
                <a:spcPts val="0"/>
              </a:spcAft>
              <a:buSzPts val="1600"/>
              <a:buNone/>
              <a:defRPr sz="2000"/>
            </a:lvl5pPr>
            <a:lvl6pPr lvl="5" algn="ctr">
              <a:lnSpc>
                <a:spcPct val="90000"/>
              </a:lnSpc>
              <a:spcBef>
                <a:spcPts val="800"/>
              </a:spcBef>
              <a:spcAft>
                <a:spcPts val="0"/>
              </a:spcAft>
              <a:buClr>
                <a:schemeClr val="dk2"/>
              </a:buClr>
              <a:buSzPts val="1600"/>
              <a:buNone/>
              <a:defRPr sz="2000"/>
            </a:lvl6pPr>
            <a:lvl7pPr lvl="6" algn="ctr">
              <a:lnSpc>
                <a:spcPct val="90000"/>
              </a:lnSpc>
              <a:spcBef>
                <a:spcPts val="800"/>
              </a:spcBef>
              <a:spcAft>
                <a:spcPts val="0"/>
              </a:spcAft>
              <a:buClr>
                <a:schemeClr val="dk2"/>
              </a:buClr>
              <a:buSzPts val="1600"/>
              <a:buNone/>
              <a:defRPr sz="2000"/>
            </a:lvl7pPr>
            <a:lvl8pPr lvl="7" algn="ctr">
              <a:lnSpc>
                <a:spcPct val="90000"/>
              </a:lnSpc>
              <a:spcBef>
                <a:spcPts val="800"/>
              </a:spcBef>
              <a:spcAft>
                <a:spcPts val="0"/>
              </a:spcAft>
              <a:buClr>
                <a:schemeClr val="dk2"/>
              </a:buClr>
              <a:buSzPts val="1600"/>
              <a:buNone/>
              <a:defRPr sz="2000"/>
            </a:lvl8pPr>
            <a:lvl9pPr lvl="8" algn="ctr">
              <a:lnSpc>
                <a:spcPct val="90000"/>
              </a:lnSpc>
              <a:spcBef>
                <a:spcPts val="800"/>
              </a:spcBef>
              <a:spcAft>
                <a:spcPts val="0"/>
              </a:spcAft>
              <a:buClr>
                <a:schemeClr val="dk2"/>
              </a:buClr>
              <a:buSzPts val="1600"/>
              <a:buNone/>
              <a:defRPr sz="2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3"/>
        <p:cNvGrpSpPr/>
        <p:nvPr/>
      </p:nvGrpSpPr>
      <p:grpSpPr>
        <a:xfrm>
          <a:off x="0" y="0"/>
          <a:ext cx="0" cy="0"/>
          <a:chOff x="0" y="0"/>
          <a:chExt cx="0" cy="0"/>
        </a:xfrm>
      </p:grpSpPr>
      <p:sp>
        <p:nvSpPr>
          <p:cNvPr id="174" name="Google Shape;174;g17aaeac703f_7_14"/>
          <p:cNvSpPr txBox="1">
            <a:spLocks noGrp="1"/>
          </p:cNvSpPr>
          <p:nvPr>
            <p:ph type="title"/>
          </p:nvPr>
        </p:nvSpPr>
        <p:spPr>
          <a:xfrm>
            <a:off x="1341120" y="467360"/>
            <a:ext cx="9509760" cy="12334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24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17aaeac703f_7_14"/>
          <p:cNvSpPr txBox="1">
            <a:spLocks noGrp="1"/>
          </p:cNvSpPr>
          <p:nvPr>
            <p:ph type="body" idx="1"/>
          </p:nvPr>
        </p:nvSpPr>
        <p:spPr>
          <a:xfrm>
            <a:off x="1341120" y="1901952"/>
            <a:ext cx="9509760" cy="4127627"/>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a:lvl1pPr>
            <a:lvl2pPr marL="914400" lvl="1" indent="-320040" algn="l">
              <a:lnSpc>
                <a:spcPct val="90000"/>
              </a:lnSpc>
              <a:spcBef>
                <a:spcPts val="1000"/>
              </a:spcBef>
              <a:spcAft>
                <a:spcPts val="0"/>
              </a:spcAft>
              <a:buSzPts val="1440"/>
              <a:buChar char="▪"/>
              <a:defRPr/>
            </a:lvl2pPr>
            <a:lvl3pPr marL="1371600" lvl="2" indent="-320039" algn="l">
              <a:lnSpc>
                <a:spcPct val="90000"/>
              </a:lnSpc>
              <a:spcBef>
                <a:spcPts val="800"/>
              </a:spcBef>
              <a:spcAft>
                <a:spcPts val="0"/>
              </a:spcAft>
              <a:buSzPts val="1440"/>
              <a:buChar char="▪"/>
              <a:defRPr/>
            </a:lvl3pPr>
            <a:lvl4pPr marL="1828800" lvl="3" indent="-320039" algn="l">
              <a:lnSpc>
                <a:spcPct val="90000"/>
              </a:lnSpc>
              <a:spcBef>
                <a:spcPts val="800"/>
              </a:spcBef>
              <a:spcAft>
                <a:spcPts val="0"/>
              </a:spcAft>
              <a:buSzPts val="1440"/>
              <a:buChar char="▪"/>
              <a:defRPr/>
            </a:lvl4pPr>
            <a:lvl5pPr marL="2286000" lvl="4" indent="-320039" algn="l">
              <a:lnSpc>
                <a:spcPct val="90000"/>
              </a:lnSpc>
              <a:spcBef>
                <a:spcPts val="800"/>
              </a:spcBef>
              <a:spcAft>
                <a:spcPts val="0"/>
              </a:spcAft>
              <a:buSzPts val="1440"/>
              <a:buChar char="▪"/>
              <a:defRPr/>
            </a:lvl5pPr>
            <a:lvl6pPr marL="2743200" lvl="5" indent="-299720" algn="l">
              <a:lnSpc>
                <a:spcPct val="90000"/>
              </a:lnSpc>
              <a:spcBef>
                <a:spcPts val="800"/>
              </a:spcBef>
              <a:spcAft>
                <a:spcPts val="0"/>
              </a:spcAft>
              <a:buClr>
                <a:schemeClr val="dk2"/>
              </a:buClr>
              <a:buSzPts val="1120"/>
              <a:buChar char="▪"/>
              <a:defRPr/>
            </a:lvl6pPr>
            <a:lvl7pPr marL="3200400" lvl="6" indent="-320039" algn="l">
              <a:lnSpc>
                <a:spcPct val="90000"/>
              </a:lnSpc>
              <a:spcBef>
                <a:spcPts val="800"/>
              </a:spcBef>
              <a:spcAft>
                <a:spcPts val="0"/>
              </a:spcAft>
              <a:buClr>
                <a:schemeClr val="dk2"/>
              </a:buClr>
              <a:buSzPts val="1440"/>
              <a:buChar char="▪"/>
              <a:defRPr/>
            </a:lvl7pPr>
            <a:lvl8pPr marL="3657600" lvl="7" indent="-320040" algn="l">
              <a:lnSpc>
                <a:spcPct val="90000"/>
              </a:lnSpc>
              <a:spcBef>
                <a:spcPts val="800"/>
              </a:spcBef>
              <a:spcAft>
                <a:spcPts val="0"/>
              </a:spcAft>
              <a:buClr>
                <a:schemeClr val="dk2"/>
              </a:buClr>
              <a:buSzPts val="1440"/>
              <a:buChar char="▪"/>
              <a:defRPr/>
            </a:lvl8pPr>
            <a:lvl9pPr marL="4114800" lvl="8" indent="-320040" algn="l">
              <a:lnSpc>
                <a:spcPct val="90000"/>
              </a:lnSpc>
              <a:spcBef>
                <a:spcPts val="800"/>
              </a:spcBef>
              <a:spcAft>
                <a:spcPts val="0"/>
              </a:spcAft>
              <a:buClr>
                <a:schemeClr val="dk2"/>
              </a:buClr>
              <a:buSzPts val="1440"/>
              <a:buChar char="▪"/>
              <a:defRPr/>
            </a:lvl9pPr>
          </a:lstStyle>
          <a:p>
            <a:endParaRPr/>
          </a:p>
        </p:txBody>
      </p:sp>
      <p:sp>
        <p:nvSpPr>
          <p:cNvPr id="176" name="Google Shape;176;g17aaeac703f_7_14"/>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17aaeac703f_7_14"/>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17aaeac703f_7_14"/>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9"/>
        <p:cNvGrpSpPr/>
        <p:nvPr/>
      </p:nvGrpSpPr>
      <p:grpSpPr>
        <a:xfrm>
          <a:off x="0" y="0"/>
          <a:ext cx="0" cy="0"/>
          <a:chOff x="0" y="0"/>
          <a:chExt cx="0" cy="0"/>
        </a:xfrm>
      </p:grpSpPr>
      <p:sp>
        <p:nvSpPr>
          <p:cNvPr id="180" name="Google Shape;180;g17aaeac703f_7_20"/>
          <p:cNvSpPr txBox="1">
            <a:spLocks noGrp="1"/>
          </p:cNvSpPr>
          <p:nvPr>
            <p:ph type="title"/>
          </p:nvPr>
        </p:nvSpPr>
        <p:spPr>
          <a:xfrm>
            <a:off x="1341120" y="467360"/>
            <a:ext cx="9509760" cy="12334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24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17aaeac703f_7_20"/>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17aaeac703f_7_20"/>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17aaeac703f_7_20"/>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4"/>
        <p:cNvGrpSpPr/>
        <p:nvPr/>
      </p:nvGrpSpPr>
      <p:grpSpPr>
        <a:xfrm>
          <a:off x="0" y="0"/>
          <a:ext cx="0" cy="0"/>
          <a:chOff x="0" y="0"/>
          <a:chExt cx="0" cy="0"/>
        </a:xfrm>
      </p:grpSpPr>
      <p:sp>
        <p:nvSpPr>
          <p:cNvPr id="185" name="Google Shape;185;g17aaeac703f_7_25"/>
          <p:cNvSpPr txBox="1">
            <a:spLocks noGrp="1"/>
          </p:cNvSpPr>
          <p:nvPr>
            <p:ph type="title"/>
          </p:nvPr>
        </p:nvSpPr>
        <p:spPr>
          <a:xfrm>
            <a:off x="1341120" y="467360"/>
            <a:ext cx="9509760" cy="12334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24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g17aaeac703f_7_25"/>
          <p:cNvSpPr txBox="1">
            <a:spLocks noGrp="1"/>
          </p:cNvSpPr>
          <p:nvPr>
            <p:ph type="body" idx="1"/>
          </p:nvPr>
        </p:nvSpPr>
        <p:spPr>
          <a:xfrm>
            <a:off x="1341120" y="1901952"/>
            <a:ext cx="4572000" cy="4123944"/>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800"/>
              </a:spcBef>
              <a:spcAft>
                <a:spcPts val="0"/>
              </a:spcAft>
              <a:buSzPts val="1600"/>
              <a:buChar char="▪"/>
              <a:defRPr sz="2000"/>
            </a:lvl1pPr>
            <a:lvl2pPr marL="914400" lvl="1" indent="-320040" algn="l">
              <a:lnSpc>
                <a:spcPct val="90000"/>
              </a:lnSpc>
              <a:spcBef>
                <a:spcPts val="1000"/>
              </a:spcBef>
              <a:spcAft>
                <a:spcPts val="0"/>
              </a:spcAft>
              <a:buSzPts val="1440"/>
              <a:buChar char="▪"/>
              <a:defRPr sz="1800"/>
            </a:lvl2pPr>
            <a:lvl3pPr marL="1371600" lvl="2" indent="-309880" algn="l">
              <a:lnSpc>
                <a:spcPct val="90000"/>
              </a:lnSpc>
              <a:spcBef>
                <a:spcPts val="800"/>
              </a:spcBef>
              <a:spcAft>
                <a:spcPts val="0"/>
              </a:spcAft>
              <a:buSzPts val="1280"/>
              <a:buChar char="▪"/>
              <a:defRPr sz="1600"/>
            </a:lvl3pPr>
            <a:lvl4pPr marL="1828800" lvl="3" indent="-299719" algn="l">
              <a:lnSpc>
                <a:spcPct val="90000"/>
              </a:lnSpc>
              <a:spcBef>
                <a:spcPts val="800"/>
              </a:spcBef>
              <a:spcAft>
                <a:spcPts val="0"/>
              </a:spcAft>
              <a:buSzPts val="1120"/>
              <a:buChar char="▪"/>
              <a:defRPr sz="1400"/>
            </a:lvl4pPr>
            <a:lvl5pPr marL="2286000" lvl="4" indent="-299720" algn="l">
              <a:lnSpc>
                <a:spcPct val="90000"/>
              </a:lnSpc>
              <a:spcBef>
                <a:spcPts val="800"/>
              </a:spcBef>
              <a:spcAft>
                <a:spcPts val="0"/>
              </a:spcAft>
              <a:buSzPts val="1120"/>
              <a:buChar char="▪"/>
              <a:defRPr sz="1400"/>
            </a:lvl5pPr>
            <a:lvl6pPr marL="2743200" lvl="5" indent="-299720" algn="l">
              <a:lnSpc>
                <a:spcPct val="90000"/>
              </a:lnSpc>
              <a:spcBef>
                <a:spcPts val="800"/>
              </a:spcBef>
              <a:spcAft>
                <a:spcPts val="0"/>
              </a:spcAft>
              <a:buClr>
                <a:schemeClr val="dk2"/>
              </a:buClr>
              <a:buSzPts val="1120"/>
              <a:buChar char="▪"/>
              <a:defRPr sz="1400"/>
            </a:lvl6pPr>
            <a:lvl7pPr marL="3200400" lvl="6" indent="-299720" algn="l">
              <a:lnSpc>
                <a:spcPct val="90000"/>
              </a:lnSpc>
              <a:spcBef>
                <a:spcPts val="800"/>
              </a:spcBef>
              <a:spcAft>
                <a:spcPts val="0"/>
              </a:spcAft>
              <a:buClr>
                <a:schemeClr val="dk2"/>
              </a:buClr>
              <a:buSzPts val="1120"/>
              <a:buChar char="▪"/>
              <a:defRPr sz="1400"/>
            </a:lvl7pPr>
            <a:lvl8pPr marL="3657600" lvl="7" indent="-299720" algn="l">
              <a:lnSpc>
                <a:spcPct val="90000"/>
              </a:lnSpc>
              <a:spcBef>
                <a:spcPts val="800"/>
              </a:spcBef>
              <a:spcAft>
                <a:spcPts val="0"/>
              </a:spcAft>
              <a:buClr>
                <a:schemeClr val="dk2"/>
              </a:buClr>
              <a:buSzPts val="1120"/>
              <a:buChar char="▪"/>
              <a:defRPr sz="1400"/>
            </a:lvl8pPr>
            <a:lvl9pPr marL="4114800" lvl="8" indent="-299720" algn="l">
              <a:lnSpc>
                <a:spcPct val="90000"/>
              </a:lnSpc>
              <a:spcBef>
                <a:spcPts val="800"/>
              </a:spcBef>
              <a:spcAft>
                <a:spcPts val="0"/>
              </a:spcAft>
              <a:buClr>
                <a:schemeClr val="dk2"/>
              </a:buClr>
              <a:buSzPts val="1120"/>
              <a:buChar char="▪"/>
              <a:defRPr sz="1400"/>
            </a:lvl9pPr>
          </a:lstStyle>
          <a:p>
            <a:endParaRPr/>
          </a:p>
        </p:txBody>
      </p:sp>
      <p:sp>
        <p:nvSpPr>
          <p:cNvPr id="187" name="Google Shape;187;g17aaeac703f_7_25"/>
          <p:cNvSpPr txBox="1">
            <a:spLocks noGrp="1"/>
          </p:cNvSpPr>
          <p:nvPr>
            <p:ph type="body" idx="2"/>
          </p:nvPr>
        </p:nvSpPr>
        <p:spPr>
          <a:xfrm>
            <a:off x="6278880" y="1901952"/>
            <a:ext cx="4572000" cy="4123944"/>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800"/>
              </a:spcBef>
              <a:spcAft>
                <a:spcPts val="0"/>
              </a:spcAft>
              <a:buSzPts val="1600"/>
              <a:buChar char="▪"/>
              <a:defRPr sz="2000"/>
            </a:lvl1pPr>
            <a:lvl2pPr marL="914400" lvl="1" indent="-320040" algn="l">
              <a:lnSpc>
                <a:spcPct val="90000"/>
              </a:lnSpc>
              <a:spcBef>
                <a:spcPts val="1000"/>
              </a:spcBef>
              <a:spcAft>
                <a:spcPts val="0"/>
              </a:spcAft>
              <a:buSzPts val="1440"/>
              <a:buChar char="▪"/>
              <a:defRPr sz="1800"/>
            </a:lvl2pPr>
            <a:lvl3pPr marL="1371600" lvl="2" indent="-309880" algn="l">
              <a:lnSpc>
                <a:spcPct val="90000"/>
              </a:lnSpc>
              <a:spcBef>
                <a:spcPts val="800"/>
              </a:spcBef>
              <a:spcAft>
                <a:spcPts val="0"/>
              </a:spcAft>
              <a:buSzPts val="1280"/>
              <a:buChar char="▪"/>
              <a:defRPr sz="1600"/>
            </a:lvl3pPr>
            <a:lvl4pPr marL="1828800" lvl="3" indent="-299719" algn="l">
              <a:lnSpc>
                <a:spcPct val="90000"/>
              </a:lnSpc>
              <a:spcBef>
                <a:spcPts val="800"/>
              </a:spcBef>
              <a:spcAft>
                <a:spcPts val="0"/>
              </a:spcAft>
              <a:buSzPts val="1120"/>
              <a:buChar char="▪"/>
              <a:defRPr sz="1400"/>
            </a:lvl4pPr>
            <a:lvl5pPr marL="2286000" lvl="4" indent="-299720" algn="l">
              <a:lnSpc>
                <a:spcPct val="90000"/>
              </a:lnSpc>
              <a:spcBef>
                <a:spcPts val="800"/>
              </a:spcBef>
              <a:spcAft>
                <a:spcPts val="0"/>
              </a:spcAft>
              <a:buSzPts val="1120"/>
              <a:buChar char="▪"/>
              <a:defRPr sz="1400"/>
            </a:lvl5pPr>
            <a:lvl6pPr marL="2743200" lvl="5" indent="-299720" algn="l">
              <a:lnSpc>
                <a:spcPct val="90000"/>
              </a:lnSpc>
              <a:spcBef>
                <a:spcPts val="800"/>
              </a:spcBef>
              <a:spcAft>
                <a:spcPts val="0"/>
              </a:spcAft>
              <a:buClr>
                <a:schemeClr val="dk2"/>
              </a:buClr>
              <a:buSzPts val="1120"/>
              <a:buChar char="▪"/>
              <a:defRPr sz="1400"/>
            </a:lvl6pPr>
            <a:lvl7pPr marL="3200400" lvl="6" indent="-299720" algn="l">
              <a:lnSpc>
                <a:spcPct val="90000"/>
              </a:lnSpc>
              <a:spcBef>
                <a:spcPts val="800"/>
              </a:spcBef>
              <a:spcAft>
                <a:spcPts val="0"/>
              </a:spcAft>
              <a:buClr>
                <a:schemeClr val="dk2"/>
              </a:buClr>
              <a:buSzPts val="1120"/>
              <a:buChar char="▪"/>
              <a:defRPr sz="1400"/>
            </a:lvl7pPr>
            <a:lvl8pPr marL="3657600" lvl="7" indent="-299720" algn="l">
              <a:lnSpc>
                <a:spcPct val="90000"/>
              </a:lnSpc>
              <a:spcBef>
                <a:spcPts val="800"/>
              </a:spcBef>
              <a:spcAft>
                <a:spcPts val="0"/>
              </a:spcAft>
              <a:buClr>
                <a:schemeClr val="dk2"/>
              </a:buClr>
              <a:buSzPts val="1120"/>
              <a:buChar char="▪"/>
              <a:defRPr sz="1400"/>
            </a:lvl8pPr>
            <a:lvl9pPr marL="4114800" lvl="8" indent="-299720" algn="l">
              <a:lnSpc>
                <a:spcPct val="90000"/>
              </a:lnSpc>
              <a:spcBef>
                <a:spcPts val="800"/>
              </a:spcBef>
              <a:spcAft>
                <a:spcPts val="0"/>
              </a:spcAft>
              <a:buClr>
                <a:schemeClr val="dk2"/>
              </a:buClr>
              <a:buSzPts val="1120"/>
              <a:buChar char="▪"/>
              <a:defRPr sz="1400"/>
            </a:lvl9pPr>
          </a:lstStyle>
          <a:p>
            <a:endParaRPr/>
          </a:p>
        </p:txBody>
      </p:sp>
      <p:sp>
        <p:nvSpPr>
          <p:cNvPr id="188" name="Google Shape;188;g17aaeac703f_7_25"/>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17aaeac703f_7_25"/>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17aaeac703f_7_25"/>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FFFFFF"/>
            </a:gs>
            <a:gs pos="72000">
              <a:schemeClr val="lt2"/>
            </a:gs>
            <a:gs pos="100000">
              <a:srgbClr val="CCD2D2"/>
            </a:gs>
          </a:gsLst>
          <a:lin ang="5400000" scaled="0"/>
        </a:gradFill>
        <a:effectLst/>
      </p:bgPr>
    </p:bg>
    <p:spTree>
      <p:nvGrpSpPr>
        <p:cNvPr id="1" name="Shape 191"/>
        <p:cNvGrpSpPr/>
        <p:nvPr/>
      </p:nvGrpSpPr>
      <p:grpSpPr>
        <a:xfrm>
          <a:off x="0" y="0"/>
          <a:ext cx="0" cy="0"/>
          <a:chOff x="0" y="0"/>
          <a:chExt cx="0" cy="0"/>
        </a:xfrm>
      </p:grpSpPr>
      <p:sp>
        <p:nvSpPr>
          <p:cNvPr id="192" name="Google Shape;192;g17aaeac703f_7_32"/>
          <p:cNvSpPr/>
          <p:nvPr/>
        </p:nvSpPr>
        <p:spPr>
          <a:xfrm>
            <a:off x="0" y="0"/>
            <a:ext cx="12188826" cy="457200"/>
          </a:xfrm>
          <a:prstGeom prst="rect">
            <a:avLst/>
          </a:prstGeom>
          <a:gradFill>
            <a:gsLst>
              <a:gs pos="0">
                <a:schemeClr val="dk2"/>
              </a:gs>
              <a:gs pos="100000">
                <a:srgbClr val="1C243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orbel"/>
              <a:buNone/>
            </a:pPr>
            <a:endParaRPr sz="1800" b="0" i="0" u="none" strike="noStrike" cap="none">
              <a:solidFill>
                <a:srgbClr val="FFFFFF"/>
              </a:solidFill>
              <a:latin typeface="Arial"/>
              <a:ea typeface="Arial"/>
              <a:cs typeface="Arial"/>
              <a:sym typeface="Arial"/>
            </a:endParaRPr>
          </a:p>
        </p:txBody>
      </p:sp>
      <p:sp>
        <p:nvSpPr>
          <p:cNvPr id="193" name="Google Shape;193;g17aaeac703f_7_32"/>
          <p:cNvSpPr/>
          <p:nvPr/>
        </p:nvSpPr>
        <p:spPr>
          <a:xfrm>
            <a:off x="-1" y="411480"/>
            <a:ext cx="12188826" cy="45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94" name="Google Shape;194;g17aaeac703f_7_32"/>
          <p:cNvSpPr txBox="1">
            <a:spLocks noGrp="1"/>
          </p:cNvSpPr>
          <p:nvPr>
            <p:ph type="title"/>
          </p:nvPr>
        </p:nvSpPr>
        <p:spPr>
          <a:xfrm>
            <a:off x="1524000" y="1143000"/>
            <a:ext cx="9144000" cy="26670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243C"/>
              </a:buClr>
              <a:buSzPts val="5200"/>
              <a:buNone/>
              <a:defRPr sz="5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17aaeac703f_7_32"/>
          <p:cNvSpPr txBox="1">
            <a:spLocks noGrp="1"/>
          </p:cNvSpPr>
          <p:nvPr>
            <p:ph type="body" idx="1"/>
          </p:nvPr>
        </p:nvSpPr>
        <p:spPr>
          <a:xfrm>
            <a:off x="1524000" y="3810000"/>
            <a:ext cx="9144000" cy="1143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0"/>
              </a:spcBef>
              <a:spcAft>
                <a:spcPts val="0"/>
              </a:spcAft>
              <a:buSzPts val="1920"/>
              <a:buNone/>
              <a:defRPr sz="2400" cap="none">
                <a:solidFill>
                  <a:schemeClr val="dk2"/>
                </a:solidFill>
              </a:defRPr>
            </a:lvl1pPr>
            <a:lvl2pPr marL="914400" lvl="1" indent="-228600" algn="l">
              <a:lnSpc>
                <a:spcPct val="90000"/>
              </a:lnSpc>
              <a:spcBef>
                <a:spcPts val="1000"/>
              </a:spcBef>
              <a:spcAft>
                <a:spcPts val="0"/>
              </a:spcAft>
              <a:buSzPts val="1440"/>
              <a:buNone/>
              <a:defRPr sz="1800">
                <a:solidFill>
                  <a:srgbClr val="909090"/>
                </a:solidFill>
              </a:defRPr>
            </a:lvl2pPr>
            <a:lvl3pPr marL="1371600" lvl="2" indent="-228600" algn="l">
              <a:lnSpc>
                <a:spcPct val="90000"/>
              </a:lnSpc>
              <a:spcBef>
                <a:spcPts val="800"/>
              </a:spcBef>
              <a:spcAft>
                <a:spcPts val="0"/>
              </a:spcAft>
              <a:buSzPts val="1280"/>
              <a:buNone/>
              <a:defRPr sz="1600">
                <a:solidFill>
                  <a:srgbClr val="909090"/>
                </a:solidFill>
              </a:defRPr>
            </a:lvl3pPr>
            <a:lvl4pPr marL="1828800" lvl="3" indent="-228600" algn="l">
              <a:lnSpc>
                <a:spcPct val="90000"/>
              </a:lnSpc>
              <a:spcBef>
                <a:spcPts val="800"/>
              </a:spcBef>
              <a:spcAft>
                <a:spcPts val="0"/>
              </a:spcAft>
              <a:buSzPts val="1120"/>
              <a:buNone/>
              <a:defRPr sz="1400">
                <a:solidFill>
                  <a:srgbClr val="909090"/>
                </a:solidFill>
              </a:defRPr>
            </a:lvl4pPr>
            <a:lvl5pPr marL="2286000" lvl="4" indent="-228600" algn="l">
              <a:lnSpc>
                <a:spcPct val="90000"/>
              </a:lnSpc>
              <a:spcBef>
                <a:spcPts val="800"/>
              </a:spcBef>
              <a:spcAft>
                <a:spcPts val="0"/>
              </a:spcAft>
              <a:buSzPts val="1120"/>
              <a:buNone/>
              <a:defRPr sz="1400">
                <a:solidFill>
                  <a:srgbClr val="909090"/>
                </a:solidFill>
              </a:defRPr>
            </a:lvl5pPr>
            <a:lvl6pPr marL="2743200" lvl="5" indent="-228600" algn="l">
              <a:lnSpc>
                <a:spcPct val="90000"/>
              </a:lnSpc>
              <a:spcBef>
                <a:spcPts val="800"/>
              </a:spcBef>
              <a:spcAft>
                <a:spcPts val="0"/>
              </a:spcAft>
              <a:buClr>
                <a:srgbClr val="909090"/>
              </a:buClr>
              <a:buSzPts val="1120"/>
              <a:buNone/>
              <a:defRPr sz="1400">
                <a:solidFill>
                  <a:srgbClr val="909090"/>
                </a:solidFill>
              </a:defRPr>
            </a:lvl6pPr>
            <a:lvl7pPr marL="3200400" lvl="6" indent="-228600" algn="l">
              <a:lnSpc>
                <a:spcPct val="90000"/>
              </a:lnSpc>
              <a:spcBef>
                <a:spcPts val="800"/>
              </a:spcBef>
              <a:spcAft>
                <a:spcPts val="0"/>
              </a:spcAft>
              <a:buClr>
                <a:srgbClr val="909090"/>
              </a:buClr>
              <a:buSzPts val="1120"/>
              <a:buNone/>
              <a:defRPr sz="1400">
                <a:solidFill>
                  <a:srgbClr val="909090"/>
                </a:solidFill>
              </a:defRPr>
            </a:lvl7pPr>
            <a:lvl8pPr marL="3657600" lvl="7" indent="-228600" algn="l">
              <a:lnSpc>
                <a:spcPct val="90000"/>
              </a:lnSpc>
              <a:spcBef>
                <a:spcPts val="800"/>
              </a:spcBef>
              <a:spcAft>
                <a:spcPts val="0"/>
              </a:spcAft>
              <a:buClr>
                <a:srgbClr val="909090"/>
              </a:buClr>
              <a:buSzPts val="1120"/>
              <a:buNone/>
              <a:defRPr sz="1400">
                <a:solidFill>
                  <a:srgbClr val="909090"/>
                </a:solidFill>
              </a:defRPr>
            </a:lvl8pPr>
            <a:lvl9pPr marL="4114800" lvl="8" indent="-228600" algn="l">
              <a:lnSpc>
                <a:spcPct val="90000"/>
              </a:lnSpc>
              <a:spcBef>
                <a:spcPts val="800"/>
              </a:spcBef>
              <a:spcAft>
                <a:spcPts val="0"/>
              </a:spcAft>
              <a:buClr>
                <a:srgbClr val="909090"/>
              </a:buClr>
              <a:buSzPts val="1120"/>
              <a:buNone/>
              <a:defRPr sz="1400">
                <a:solidFill>
                  <a:srgbClr val="909090"/>
                </a:solidFill>
              </a:defRPr>
            </a:lvl9pPr>
          </a:lstStyle>
          <a:p>
            <a:endParaRPr/>
          </a:p>
        </p:txBody>
      </p:sp>
      <p:sp>
        <p:nvSpPr>
          <p:cNvPr id="196" name="Google Shape;196;g17aaeac703f_7_32"/>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g17aaeac703f_7_32"/>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g17aaeac703f_7_32"/>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Alternate Section Header">
  <p:cSld name="Alternate Section Header">
    <p:bg>
      <p:bgPr>
        <a:gradFill>
          <a:gsLst>
            <a:gs pos="0">
              <a:schemeClr val="dk2"/>
            </a:gs>
            <a:gs pos="32000">
              <a:schemeClr val="dk2"/>
            </a:gs>
            <a:gs pos="100000">
              <a:srgbClr val="1C243C"/>
            </a:gs>
          </a:gsLst>
          <a:path path="circle">
            <a:fillToRect l="50000" t="50000" r="50000" b="50000"/>
          </a:path>
          <a:tileRect/>
        </a:gradFill>
        <a:effectLst/>
      </p:bgPr>
    </p:bg>
    <p:spTree>
      <p:nvGrpSpPr>
        <p:cNvPr id="1" name="Shape 199"/>
        <p:cNvGrpSpPr/>
        <p:nvPr/>
      </p:nvGrpSpPr>
      <p:grpSpPr>
        <a:xfrm>
          <a:off x="0" y="0"/>
          <a:ext cx="0" cy="0"/>
          <a:chOff x="0" y="0"/>
          <a:chExt cx="0" cy="0"/>
        </a:xfrm>
      </p:grpSpPr>
      <p:sp>
        <p:nvSpPr>
          <p:cNvPr id="200" name="Google Shape;200;g17aaeac703f_7_40"/>
          <p:cNvSpPr txBox="1">
            <a:spLocks noGrp="1"/>
          </p:cNvSpPr>
          <p:nvPr>
            <p:ph type="title"/>
          </p:nvPr>
        </p:nvSpPr>
        <p:spPr>
          <a:xfrm>
            <a:off x="1524000" y="1143000"/>
            <a:ext cx="9144000" cy="26670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5200"/>
              <a:buNone/>
              <a:defRPr sz="52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g17aaeac703f_7_40"/>
          <p:cNvSpPr txBox="1">
            <a:spLocks noGrp="1"/>
          </p:cNvSpPr>
          <p:nvPr>
            <p:ph type="body" idx="1"/>
          </p:nvPr>
        </p:nvSpPr>
        <p:spPr>
          <a:xfrm>
            <a:off x="1522413" y="3810000"/>
            <a:ext cx="9144000" cy="1143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0"/>
              </a:spcBef>
              <a:spcAft>
                <a:spcPts val="0"/>
              </a:spcAft>
              <a:buSzPts val="1920"/>
              <a:buNone/>
              <a:defRPr sz="2400" cap="none">
                <a:solidFill>
                  <a:schemeClr val="lt1"/>
                </a:solidFill>
              </a:defRPr>
            </a:lvl1pPr>
            <a:lvl2pPr marL="914400" lvl="1" indent="-228600" algn="l">
              <a:lnSpc>
                <a:spcPct val="90000"/>
              </a:lnSpc>
              <a:spcBef>
                <a:spcPts val="1000"/>
              </a:spcBef>
              <a:spcAft>
                <a:spcPts val="0"/>
              </a:spcAft>
              <a:buSzPts val="1440"/>
              <a:buNone/>
              <a:defRPr sz="1800">
                <a:solidFill>
                  <a:schemeClr val="lt1"/>
                </a:solidFill>
              </a:defRPr>
            </a:lvl2pPr>
            <a:lvl3pPr marL="1371600" lvl="2" indent="-228600" algn="l">
              <a:lnSpc>
                <a:spcPct val="90000"/>
              </a:lnSpc>
              <a:spcBef>
                <a:spcPts val="800"/>
              </a:spcBef>
              <a:spcAft>
                <a:spcPts val="0"/>
              </a:spcAft>
              <a:buSzPts val="1280"/>
              <a:buNone/>
              <a:defRPr sz="1600">
                <a:solidFill>
                  <a:schemeClr val="lt1"/>
                </a:solidFill>
              </a:defRPr>
            </a:lvl3pPr>
            <a:lvl4pPr marL="1828800" lvl="3" indent="-228600" algn="l">
              <a:lnSpc>
                <a:spcPct val="90000"/>
              </a:lnSpc>
              <a:spcBef>
                <a:spcPts val="800"/>
              </a:spcBef>
              <a:spcAft>
                <a:spcPts val="0"/>
              </a:spcAft>
              <a:buSzPts val="1120"/>
              <a:buNone/>
              <a:defRPr sz="1400">
                <a:solidFill>
                  <a:schemeClr val="lt1"/>
                </a:solidFill>
              </a:defRPr>
            </a:lvl4pPr>
            <a:lvl5pPr marL="2286000" lvl="4" indent="-228600" algn="l">
              <a:lnSpc>
                <a:spcPct val="90000"/>
              </a:lnSpc>
              <a:spcBef>
                <a:spcPts val="800"/>
              </a:spcBef>
              <a:spcAft>
                <a:spcPts val="0"/>
              </a:spcAft>
              <a:buSzPts val="1120"/>
              <a:buNone/>
              <a:defRPr sz="1400">
                <a:solidFill>
                  <a:schemeClr val="lt1"/>
                </a:solidFill>
              </a:defRPr>
            </a:lvl5pPr>
            <a:lvl6pPr marL="2743200" lvl="5" indent="-228600" algn="l">
              <a:lnSpc>
                <a:spcPct val="90000"/>
              </a:lnSpc>
              <a:spcBef>
                <a:spcPts val="800"/>
              </a:spcBef>
              <a:spcAft>
                <a:spcPts val="0"/>
              </a:spcAft>
              <a:buClr>
                <a:schemeClr val="lt1"/>
              </a:buClr>
              <a:buSzPts val="1120"/>
              <a:buNone/>
              <a:defRPr sz="1400">
                <a:solidFill>
                  <a:schemeClr val="lt1"/>
                </a:solidFill>
              </a:defRPr>
            </a:lvl6pPr>
            <a:lvl7pPr marL="3200400" lvl="6" indent="-228600" algn="l">
              <a:lnSpc>
                <a:spcPct val="90000"/>
              </a:lnSpc>
              <a:spcBef>
                <a:spcPts val="800"/>
              </a:spcBef>
              <a:spcAft>
                <a:spcPts val="0"/>
              </a:spcAft>
              <a:buClr>
                <a:schemeClr val="lt1"/>
              </a:buClr>
              <a:buSzPts val="1120"/>
              <a:buNone/>
              <a:defRPr sz="1400">
                <a:solidFill>
                  <a:schemeClr val="lt1"/>
                </a:solidFill>
              </a:defRPr>
            </a:lvl7pPr>
            <a:lvl8pPr marL="3657600" lvl="7" indent="-228600" algn="l">
              <a:lnSpc>
                <a:spcPct val="90000"/>
              </a:lnSpc>
              <a:spcBef>
                <a:spcPts val="800"/>
              </a:spcBef>
              <a:spcAft>
                <a:spcPts val="0"/>
              </a:spcAft>
              <a:buClr>
                <a:schemeClr val="lt1"/>
              </a:buClr>
              <a:buSzPts val="1120"/>
              <a:buNone/>
              <a:defRPr sz="1400">
                <a:solidFill>
                  <a:schemeClr val="lt1"/>
                </a:solidFill>
              </a:defRPr>
            </a:lvl8pPr>
            <a:lvl9pPr marL="4114800" lvl="8" indent="-228600" algn="l">
              <a:lnSpc>
                <a:spcPct val="90000"/>
              </a:lnSpc>
              <a:spcBef>
                <a:spcPts val="800"/>
              </a:spcBef>
              <a:spcAft>
                <a:spcPts val="0"/>
              </a:spcAft>
              <a:buClr>
                <a:schemeClr val="lt1"/>
              </a:buClr>
              <a:buSzPts val="1120"/>
              <a:buNone/>
              <a:defRPr sz="1400">
                <a:solidFill>
                  <a:schemeClr val="lt1"/>
                </a:solidFill>
              </a:defRPr>
            </a:lvl9pPr>
          </a:lstStyle>
          <a:p>
            <a:endParaRPr/>
          </a:p>
        </p:txBody>
      </p:sp>
      <p:sp>
        <p:nvSpPr>
          <p:cNvPr id="202" name="Google Shape;202;g17aaeac703f_7_40"/>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g17aaeac703f_7_40"/>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g17aaeac703f_7_40"/>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05"/>
        <p:cNvGrpSpPr/>
        <p:nvPr/>
      </p:nvGrpSpPr>
      <p:grpSpPr>
        <a:xfrm>
          <a:off x="0" y="0"/>
          <a:ext cx="0" cy="0"/>
          <a:chOff x="0" y="0"/>
          <a:chExt cx="0" cy="0"/>
        </a:xfrm>
      </p:grpSpPr>
      <p:sp>
        <p:nvSpPr>
          <p:cNvPr id="206" name="Google Shape;206;g17aaeac703f_7_46"/>
          <p:cNvSpPr txBox="1">
            <a:spLocks noGrp="1"/>
          </p:cNvSpPr>
          <p:nvPr>
            <p:ph type="title"/>
          </p:nvPr>
        </p:nvSpPr>
        <p:spPr>
          <a:xfrm>
            <a:off x="1341120" y="466344"/>
            <a:ext cx="9509760" cy="1234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24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g17aaeac703f_7_46"/>
          <p:cNvSpPr txBox="1">
            <a:spLocks noGrp="1"/>
          </p:cNvSpPr>
          <p:nvPr>
            <p:ph type="body" idx="1"/>
          </p:nvPr>
        </p:nvSpPr>
        <p:spPr>
          <a:xfrm>
            <a:off x="1341120" y="1837464"/>
            <a:ext cx="4572000" cy="7665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760"/>
              <a:buNone/>
              <a:defRPr sz="2200" b="0" cap="none"/>
            </a:lvl1pPr>
            <a:lvl2pPr marL="914400" lvl="1" indent="-228600" algn="l">
              <a:lnSpc>
                <a:spcPct val="90000"/>
              </a:lnSpc>
              <a:spcBef>
                <a:spcPts val="1000"/>
              </a:spcBef>
              <a:spcAft>
                <a:spcPts val="0"/>
              </a:spcAft>
              <a:buSzPts val="1600"/>
              <a:buNone/>
              <a:defRPr sz="2000" b="1"/>
            </a:lvl2pPr>
            <a:lvl3pPr marL="1371600" lvl="2" indent="-228600" algn="l">
              <a:lnSpc>
                <a:spcPct val="90000"/>
              </a:lnSpc>
              <a:spcBef>
                <a:spcPts val="800"/>
              </a:spcBef>
              <a:spcAft>
                <a:spcPts val="0"/>
              </a:spcAft>
              <a:buSzPts val="1440"/>
              <a:buNone/>
              <a:defRPr sz="1800" b="1"/>
            </a:lvl3pPr>
            <a:lvl4pPr marL="1828800" lvl="3" indent="-228600" algn="l">
              <a:lnSpc>
                <a:spcPct val="90000"/>
              </a:lnSpc>
              <a:spcBef>
                <a:spcPts val="800"/>
              </a:spcBef>
              <a:spcAft>
                <a:spcPts val="0"/>
              </a:spcAft>
              <a:buSzPts val="1280"/>
              <a:buNone/>
              <a:defRPr sz="1600" b="1"/>
            </a:lvl4pPr>
            <a:lvl5pPr marL="2286000" lvl="4" indent="-228600" algn="l">
              <a:lnSpc>
                <a:spcPct val="90000"/>
              </a:lnSpc>
              <a:spcBef>
                <a:spcPts val="800"/>
              </a:spcBef>
              <a:spcAft>
                <a:spcPts val="0"/>
              </a:spcAft>
              <a:buSzPts val="1280"/>
              <a:buNone/>
              <a:defRPr sz="1600" b="1"/>
            </a:lvl5pPr>
            <a:lvl6pPr marL="2743200" lvl="5" indent="-228600" algn="l">
              <a:lnSpc>
                <a:spcPct val="90000"/>
              </a:lnSpc>
              <a:spcBef>
                <a:spcPts val="800"/>
              </a:spcBef>
              <a:spcAft>
                <a:spcPts val="0"/>
              </a:spcAft>
              <a:buClr>
                <a:schemeClr val="dk2"/>
              </a:buClr>
              <a:buSzPts val="1280"/>
              <a:buNone/>
              <a:defRPr sz="1600" b="1"/>
            </a:lvl6pPr>
            <a:lvl7pPr marL="3200400" lvl="6" indent="-228600" algn="l">
              <a:lnSpc>
                <a:spcPct val="90000"/>
              </a:lnSpc>
              <a:spcBef>
                <a:spcPts val="800"/>
              </a:spcBef>
              <a:spcAft>
                <a:spcPts val="0"/>
              </a:spcAft>
              <a:buClr>
                <a:schemeClr val="dk2"/>
              </a:buClr>
              <a:buSzPts val="1280"/>
              <a:buNone/>
              <a:defRPr sz="1600" b="1"/>
            </a:lvl7pPr>
            <a:lvl8pPr marL="3657600" lvl="7" indent="-228600" algn="l">
              <a:lnSpc>
                <a:spcPct val="90000"/>
              </a:lnSpc>
              <a:spcBef>
                <a:spcPts val="800"/>
              </a:spcBef>
              <a:spcAft>
                <a:spcPts val="0"/>
              </a:spcAft>
              <a:buClr>
                <a:schemeClr val="dk2"/>
              </a:buClr>
              <a:buSzPts val="1280"/>
              <a:buNone/>
              <a:defRPr sz="1600" b="1"/>
            </a:lvl8pPr>
            <a:lvl9pPr marL="4114800" lvl="8" indent="-228600" algn="l">
              <a:lnSpc>
                <a:spcPct val="90000"/>
              </a:lnSpc>
              <a:spcBef>
                <a:spcPts val="800"/>
              </a:spcBef>
              <a:spcAft>
                <a:spcPts val="0"/>
              </a:spcAft>
              <a:buClr>
                <a:schemeClr val="dk2"/>
              </a:buClr>
              <a:buSzPts val="1280"/>
              <a:buNone/>
              <a:defRPr sz="1600" b="1"/>
            </a:lvl9pPr>
          </a:lstStyle>
          <a:p>
            <a:endParaRPr/>
          </a:p>
        </p:txBody>
      </p:sp>
      <p:sp>
        <p:nvSpPr>
          <p:cNvPr id="208" name="Google Shape;208;g17aaeac703f_7_46"/>
          <p:cNvSpPr txBox="1">
            <a:spLocks noGrp="1"/>
          </p:cNvSpPr>
          <p:nvPr>
            <p:ph type="body" idx="2"/>
          </p:nvPr>
        </p:nvSpPr>
        <p:spPr>
          <a:xfrm>
            <a:off x="1341120" y="2740732"/>
            <a:ext cx="4572000" cy="3288847"/>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sz="1800"/>
            </a:lvl1pPr>
            <a:lvl2pPr marL="914400" lvl="1" indent="-309880" algn="l">
              <a:lnSpc>
                <a:spcPct val="90000"/>
              </a:lnSpc>
              <a:spcBef>
                <a:spcPts val="1000"/>
              </a:spcBef>
              <a:spcAft>
                <a:spcPts val="0"/>
              </a:spcAft>
              <a:buSzPts val="1280"/>
              <a:buChar char="▪"/>
              <a:defRPr sz="1600"/>
            </a:lvl2pPr>
            <a:lvl3pPr marL="1371600" lvl="2" indent="-299719" algn="l">
              <a:lnSpc>
                <a:spcPct val="90000"/>
              </a:lnSpc>
              <a:spcBef>
                <a:spcPts val="800"/>
              </a:spcBef>
              <a:spcAft>
                <a:spcPts val="0"/>
              </a:spcAft>
              <a:buSzPts val="1120"/>
              <a:buChar char="▪"/>
              <a:defRPr sz="1400"/>
            </a:lvl3pPr>
            <a:lvl4pPr marL="1828800" lvl="3" indent="-289560" algn="l">
              <a:lnSpc>
                <a:spcPct val="90000"/>
              </a:lnSpc>
              <a:spcBef>
                <a:spcPts val="800"/>
              </a:spcBef>
              <a:spcAft>
                <a:spcPts val="0"/>
              </a:spcAft>
              <a:buSzPts val="960"/>
              <a:buChar char="▪"/>
              <a:defRPr sz="1200"/>
            </a:lvl4pPr>
            <a:lvl5pPr marL="2286000" lvl="4" indent="-289560" algn="l">
              <a:lnSpc>
                <a:spcPct val="90000"/>
              </a:lnSpc>
              <a:spcBef>
                <a:spcPts val="800"/>
              </a:spcBef>
              <a:spcAft>
                <a:spcPts val="0"/>
              </a:spcAft>
              <a:buSzPts val="960"/>
              <a:buChar char="▪"/>
              <a:defRPr sz="1200"/>
            </a:lvl5pPr>
            <a:lvl6pPr marL="2743200" lvl="5" indent="-289560" algn="l">
              <a:lnSpc>
                <a:spcPct val="90000"/>
              </a:lnSpc>
              <a:spcBef>
                <a:spcPts val="800"/>
              </a:spcBef>
              <a:spcAft>
                <a:spcPts val="0"/>
              </a:spcAft>
              <a:buClr>
                <a:schemeClr val="dk2"/>
              </a:buClr>
              <a:buSzPts val="960"/>
              <a:buChar char="▪"/>
              <a:defRPr sz="1200"/>
            </a:lvl6pPr>
            <a:lvl7pPr marL="3200400" lvl="6" indent="-289560" algn="l">
              <a:lnSpc>
                <a:spcPct val="90000"/>
              </a:lnSpc>
              <a:spcBef>
                <a:spcPts val="800"/>
              </a:spcBef>
              <a:spcAft>
                <a:spcPts val="0"/>
              </a:spcAft>
              <a:buClr>
                <a:schemeClr val="dk2"/>
              </a:buClr>
              <a:buSzPts val="960"/>
              <a:buChar char="▪"/>
              <a:defRPr sz="1200"/>
            </a:lvl7pPr>
            <a:lvl8pPr marL="3657600" lvl="7" indent="-289559" algn="l">
              <a:lnSpc>
                <a:spcPct val="90000"/>
              </a:lnSpc>
              <a:spcBef>
                <a:spcPts val="800"/>
              </a:spcBef>
              <a:spcAft>
                <a:spcPts val="0"/>
              </a:spcAft>
              <a:buClr>
                <a:schemeClr val="dk2"/>
              </a:buClr>
              <a:buSzPts val="960"/>
              <a:buChar char="▪"/>
              <a:defRPr sz="1200"/>
            </a:lvl8pPr>
            <a:lvl9pPr marL="4114800" lvl="8" indent="-289559" algn="l">
              <a:lnSpc>
                <a:spcPct val="90000"/>
              </a:lnSpc>
              <a:spcBef>
                <a:spcPts val="800"/>
              </a:spcBef>
              <a:spcAft>
                <a:spcPts val="0"/>
              </a:spcAft>
              <a:buClr>
                <a:schemeClr val="dk2"/>
              </a:buClr>
              <a:buSzPts val="960"/>
              <a:buChar char="▪"/>
              <a:defRPr sz="1200"/>
            </a:lvl9pPr>
          </a:lstStyle>
          <a:p>
            <a:endParaRPr/>
          </a:p>
        </p:txBody>
      </p:sp>
      <p:sp>
        <p:nvSpPr>
          <p:cNvPr id="209" name="Google Shape;209;g17aaeac703f_7_46"/>
          <p:cNvSpPr txBox="1">
            <a:spLocks noGrp="1"/>
          </p:cNvSpPr>
          <p:nvPr>
            <p:ph type="body" idx="3"/>
          </p:nvPr>
        </p:nvSpPr>
        <p:spPr>
          <a:xfrm>
            <a:off x="6278880" y="1837464"/>
            <a:ext cx="4572000" cy="7665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760"/>
              <a:buNone/>
              <a:defRPr sz="2200" b="0" cap="none"/>
            </a:lvl1pPr>
            <a:lvl2pPr marL="914400" lvl="1" indent="-228600" algn="l">
              <a:lnSpc>
                <a:spcPct val="90000"/>
              </a:lnSpc>
              <a:spcBef>
                <a:spcPts val="1000"/>
              </a:spcBef>
              <a:spcAft>
                <a:spcPts val="0"/>
              </a:spcAft>
              <a:buSzPts val="1600"/>
              <a:buNone/>
              <a:defRPr sz="2000" b="1"/>
            </a:lvl2pPr>
            <a:lvl3pPr marL="1371600" lvl="2" indent="-228600" algn="l">
              <a:lnSpc>
                <a:spcPct val="90000"/>
              </a:lnSpc>
              <a:spcBef>
                <a:spcPts val="800"/>
              </a:spcBef>
              <a:spcAft>
                <a:spcPts val="0"/>
              </a:spcAft>
              <a:buSzPts val="1440"/>
              <a:buNone/>
              <a:defRPr sz="1800" b="1"/>
            </a:lvl3pPr>
            <a:lvl4pPr marL="1828800" lvl="3" indent="-228600" algn="l">
              <a:lnSpc>
                <a:spcPct val="90000"/>
              </a:lnSpc>
              <a:spcBef>
                <a:spcPts val="800"/>
              </a:spcBef>
              <a:spcAft>
                <a:spcPts val="0"/>
              </a:spcAft>
              <a:buSzPts val="1280"/>
              <a:buNone/>
              <a:defRPr sz="1600" b="1"/>
            </a:lvl4pPr>
            <a:lvl5pPr marL="2286000" lvl="4" indent="-228600" algn="l">
              <a:lnSpc>
                <a:spcPct val="90000"/>
              </a:lnSpc>
              <a:spcBef>
                <a:spcPts val="800"/>
              </a:spcBef>
              <a:spcAft>
                <a:spcPts val="0"/>
              </a:spcAft>
              <a:buSzPts val="1280"/>
              <a:buNone/>
              <a:defRPr sz="1600" b="1"/>
            </a:lvl5pPr>
            <a:lvl6pPr marL="2743200" lvl="5" indent="-228600" algn="l">
              <a:lnSpc>
                <a:spcPct val="90000"/>
              </a:lnSpc>
              <a:spcBef>
                <a:spcPts val="800"/>
              </a:spcBef>
              <a:spcAft>
                <a:spcPts val="0"/>
              </a:spcAft>
              <a:buClr>
                <a:schemeClr val="dk2"/>
              </a:buClr>
              <a:buSzPts val="1280"/>
              <a:buNone/>
              <a:defRPr sz="1600" b="1"/>
            </a:lvl6pPr>
            <a:lvl7pPr marL="3200400" lvl="6" indent="-228600" algn="l">
              <a:lnSpc>
                <a:spcPct val="90000"/>
              </a:lnSpc>
              <a:spcBef>
                <a:spcPts val="800"/>
              </a:spcBef>
              <a:spcAft>
                <a:spcPts val="0"/>
              </a:spcAft>
              <a:buClr>
                <a:schemeClr val="dk2"/>
              </a:buClr>
              <a:buSzPts val="1280"/>
              <a:buNone/>
              <a:defRPr sz="1600" b="1"/>
            </a:lvl7pPr>
            <a:lvl8pPr marL="3657600" lvl="7" indent="-228600" algn="l">
              <a:lnSpc>
                <a:spcPct val="90000"/>
              </a:lnSpc>
              <a:spcBef>
                <a:spcPts val="800"/>
              </a:spcBef>
              <a:spcAft>
                <a:spcPts val="0"/>
              </a:spcAft>
              <a:buClr>
                <a:schemeClr val="dk2"/>
              </a:buClr>
              <a:buSzPts val="1280"/>
              <a:buNone/>
              <a:defRPr sz="1600" b="1"/>
            </a:lvl8pPr>
            <a:lvl9pPr marL="4114800" lvl="8" indent="-228600" algn="l">
              <a:lnSpc>
                <a:spcPct val="90000"/>
              </a:lnSpc>
              <a:spcBef>
                <a:spcPts val="800"/>
              </a:spcBef>
              <a:spcAft>
                <a:spcPts val="0"/>
              </a:spcAft>
              <a:buClr>
                <a:schemeClr val="dk2"/>
              </a:buClr>
              <a:buSzPts val="1280"/>
              <a:buNone/>
              <a:defRPr sz="1600" b="1"/>
            </a:lvl9pPr>
          </a:lstStyle>
          <a:p>
            <a:endParaRPr/>
          </a:p>
        </p:txBody>
      </p:sp>
      <p:sp>
        <p:nvSpPr>
          <p:cNvPr id="210" name="Google Shape;210;g17aaeac703f_7_46"/>
          <p:cNvSpPr txBox="1">
            <a:spLocks noGrp="1"/>
          </p:cNvSpPr>
          <p:nvPr>
            <p:ph type="body" idx="4"/>
          </p:nvPr>
        </p:nvSpPr>
        <p:spPr>
          <a:xfrm>
            <a:off x="6278880" y="2740732"/>
            <a:ext cx="4572000" cy="3288847"/>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sz="1800"/>
            </a:lvl1pPr>
            <a:lvl2pPr marL="914400" lvl="1" indent="-309880" algn="l">
              <a:lnSpc>
                <a:spcPct val="90000"/>
              </a:lnSpc>
              <a:spcBef>
                <a:spcPts val="1000"/>
              </a:spcBef>
              <a:spcAft>
                <a:spcPts val="0"/>
              </a:spcAft>
              <a:buSzPts val="1280"/>
              <a:buChar char="▪"/>
              <a:defRPr sz="1600"/>
            </a:lvl2pPr>
            <a:lvl3pPr marL="1371600" lvl="2" indent="-299719" algn="l">
              <a:lnSpc>
                <a:spcPct val="90000"/>
              </a:lnSpc>
              <a:spcBef>
                <a:spcPts val="800"/>
              </a:spcBef>
              <a:spcAft>
                <a:spcPts val="0"/>
              </a:spcAft>
              <a:buSzPts val="1120"/>
              <a:buChar char="▪"/>
              <a:defRPr sz="1400"/>
            </a:lvl3pPr>
            <a:lvl4pPr marL="1828800" lvl="3" indent="-289560" algn="l">
              <a:lnSpc>
                <a:spcPct val="90000"/>
              </a:lnSpc>
              <a:spcBef>
                <a:spcPts val="800"/>
              </a:spcBef>
              <a:spcAft>
                <a:spcPts val="0"/>
              </a:spcAft>
              <a:buSzPts val="960"/>
              <a:buChar char="▪"/>
              <a:defRPr sz="1200"/>
            </a:lvl4pPr>
            <a:lvl5pPr marL="2286000" lvl="4" indent="-289560" algn="l">
              <a:lnSpc>
                <a:spcPct val="90000"/>
              </a:lnSpc>
              <a:spcBef>
                <a:spcPts val="800"/>
              </a:spcBef>
              <a:spcAft>
                <a:spcPts val="0"/>
              </a:spcAft>
              <a:buSzPts val="960"/>
              <a:buChar char="▪"/>
              <a:defRPr sz="1200"/>
            </a:lvl5pPr>
            <a:lvl6pPr marL="2743200" lvl="5" indent="-289560" algn="l">
              <a:lnSpc>
                <a:spcPct val="90000"/>
              </a:lnSpc>
              <a:spcBef>
                <a:spcPts val="800"/>
              </a:spcBef>
              <a:spcAft>
                <a:spcPts val="0"/>
              </a:spcAft>
              <a:buClr>
                <a:schemeClr val="dk2"/>
              </a:buClr>
              <a:buSzPts val="960"/>
              <a:buChar char="▪"/>
              <a:defRPr sz="1200"/>
            </a:lvl6pPr>
            <a:lvl7pPr marL="3200400" lvl="6" indent="-289560" algn="l">
              <a:lnSpc>
                <a:spcPct val="90000"/>
              </a:lnSpc>
              <a:spcBef>
                <a:spcPts val="800"/>
              </a:spcBef>
              <a:spcAft>
                <a:spcPts val="0"/>
              </a:spcAft>
              <a:buClr>
                <a:schemeClr val="dk2"/>
              </a:buClr>
              <a:buSzPts val="960"/>
              <a:buChar char="▪"/>
              <a:defRPr sz="1200"/>
            </a:lvl7pPr>
            <a:lvl8pPr marL="3657600" lvl="7" indent="-289559" algn="l">
              <a:lnSpc>
                <a:spcPct val="90000"/>
              </a:lnSpc>
              <a:spcBef>
                <a:spcPts val="800"/>
              </a:spcBef>
              <a:spcAft>
                <a:spcPts val="0"/>
              </a:spcAft>
              <a:buClr>
                <a:schemeClr val="dk2"/>
              </a:buClr>
              <a:buSzPts val="960"/>
              <a:buChar char="▪"/>
              <a:defRPr sz="1200"/>
            </a:lvl8pPr>
            <a:lvl9pPr marL="4114800" lvl="8" indent="-289559" algn="l">
              <a:lnSpc>
                <a:spcPct val="90000"/>
              </a:lnSpc>
              <a:spcBef>
                <a:spcPts val="800"/>
              </a:spcBef>
              <a:spcAft>
                <a:spcPts val="0"/>
              </a:spcAft>
              <a:buClr>
                <a:schemeClr val="dk2"/>
              </a:buClr>
              <a:buSzPts val="960"/>
              <a:buChar char="▪"/>
              <a:defRPr sz="1200"/>
            </a:lvl9pPr>
          </a:lstStyle>
          <a:p>
            <a:endParaRPr/>
          </a:p>
        </p:txBody>
      </p:sp>
      <p:sp>
        <p:nvSpPr>
          <p:cNvPr id="211" name="Google Shape;211;g17aaeac703f_7_46"/>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17aaeac703f_7_46"/>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g17aaeac703f_7_46"/>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14"/>
        <p:cNvGrpSpPr/>
        <p:nvPr/>
      </p:nvGrpSpPr>
      <p:grpSpPr>
        <a:xfrm>
          <a:off x="0" y="0"/>
          <a:ext cx="0" cy="0"/>
          <a:chOff x="0" y="0"/>
          <a:chExt cx="0" cy="0"/>
        </a:xfrm>
      </p:grpSpPr>
      <p:sp>
        <p:nvSpPr>
          <p:cNvPr id="215" name="Google Shape;215;g17aaeac703f_7_55"/>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g17aaeac703f_7_55"/>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g17aaeac703f_7_55"/>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18"/>
        <p:cNvGrpSpPr/>
        <p:nvPr/>
      </p:nvGrpSpPr>
      <p:grpSpPr>
        <a:xfrm>
          <a:off x="0" y="0"/>
          <a:ext cx="0" cy="0"/>
          <a:chOff x="0" y="0"/>
          <a:chExt cx="0" cy="0"/>
        </a:xfrm>
      </p:grpSpPr>
      <p:sp>
        <p:nvSpPr>
          <p:cNvPr id="219" name="Google Shape;219;g17aaeac703f_7_59"/>
          <p:cNvSpPr txBox="1">
            <a:spLocks noGrp="1"/>
          </p:cNvSpPr>
          <p:nvPr>
            <p:ph type="title"/>
          </p:nvPr>
        </p:nvSpPr>
        <p:spPr>
          <a:xfrm>
            <a:off x="760412" y="2362200"/>
            <a:ext cx="3200400" cy="19907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243C"/>
              </a:buClr>
              <a:buSzPts val="3400"/>
              <a:buNone/>
              <a:defRPr sz="3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g17aaeac703f_7_59"/>
          <p:cNvSpPr txBox="1">
            <a:spLocks noGrp="1"/>
          </p:cNvSpPr>
          <p:nvPr>
            <p:ph type="body" idx="1"/>
          </p:nvPr>
        </p:nvSpPr>
        <p:spPr>
          <a:xfrm>
            <a:off x="760412" y="4367308"/>
            <a:ext cx="3200400" cy="1622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280"/>
              <a:buNone/>
              <a:defRPr sz="1600"/>
            </a:lvl1pPr>
            <a:lvl2pPr marL="914400" lvl="1" indent="-228600" algn="l">
              <a:lnSpc>
                <a:spcPct val="90000"/>
              </a:lnSpc>
              <a:spcBef>
                <a:spcPts val="1000"/>
              </a:spcBef>
              <a:spcAft>
                <a:spcPts val="0"/>
              </a:spcAft>
              <a:buSzPts val="960"/>
              <a:buNone/>
              <a:defRPr sz="1200"/>
            </a:lvl2pPr>
            <a:lvl3pPr marL="1371600" lvl="2" indent="-228600" algn="l">
              <a:lnSpc>
                <a:spcPct val="90000"/>
              </a:lnSpc>
              <a:spcBef>
                <a:spcPts val="800"/>
              </a:spcBef>
              <a:spcAft>
                <a:spcPts val="0"/>
              </a:spcAft>
              <a:buSzPts val="800"/>
              <a:buNone/>
              <a:defRPr sz="1000"/>
            </a:lvl3pPr>
            <a:lvl4pPr marL="1828800" lvl="3" indent="-228600" algn="l">
              <a:lnSpc>
                <a:spcPct val="90000"/>
              </a:lnSpc>
              <a:spcBef>
                <a:spcPts val="800"/>
              </a:spcBef>
              <a:spcAft>
                <a:spcPts val="0"/>
              </a:spcAft>
              <a:buSzPts val="720"/>
              <a:buNone/>
              <a:defRPr sz="900"/>
            </a:lvl4pPr>
            <a:lvl5pPr marL="2286000" lvl="4" indent="-228600" algn="l">
              <a:lnSpc>
                <a:spcPct val="90000"/>
              </a:lnSpc>
              <a:spcBef>
                <a:spcPts val="800"/>
              </a:spcBef>
              <a:spcAft>
                <a:spcPts val="0"/>
              </a:spcAft>
              <a:buSzPts val="720"/>
              <a:buNone/>
              <a:defRPr sz="900"/>
            </a:lvl5pPr>
            <a:lvl6pPr marL="2743200" lvl="5" indent="-228600" algn="l">
              <a:lnSpc>
                <a:spcPct val="90000"/>
              </a:lnSpc>
              <a:spcBef>
                <a:spcPts val="800"/>
              </a:spcBef>
              <a:spcAft>
                <a:spcPts val="0"/>
              </a:spcAft>
              <a:buClr>
                <a:schemeClr val="dk2"/>
              </a:buClr>
              <a:buSzPts val="720"/>
              <a:buNone/>
              <a:defRPr sz="900"/>
            </a:lvl6pPr>
            <a:lvl7pPr marL="3200400" lvl="6" indent="-228600" algn="l">
              <a:lnSpc>
                <a:spcPct val="90000"/>
              </a:lnSpc>
              <a:spcBef>
                <a:spcPts val="800"/>
              </a:spcBef>
              <a:spcAft>
                <a:spcPts val="0"/>
              </a:spcAft>
              <a:buClr>
                <a:schemeClr val="dk2"/>
              </a:buClr>
              <a:buSzPts val="720"/>
              <a:buNone/>
              <a:defRPr sz="900"/>
            </a:lvl7pPr>
            <a:lvl8pPr marL="3657600" lvl="7" indent="-228600" algn="l">
              <a:lnSpc>
                <a:spcPct val="90000"/>
              </a:lnSpc>
              <a:spcBef>
                <a:spcPts val="800"/>
              </a:spcBef>
              <a:spcAft>
                <a:spcPts val="0"/>
              </a:spcAft>
              <a:buClr>
                <a:schemeClr val="dk2"/>
              </a:buClr>
              <a:buSzPts val="720"/>
              <a:buNone/>
              <a:defRPr sz="900"/>
            </a:lvl8pPr>
            <a:lvl9pPr marL="4114800" lvl="8" indent="-228600" algn="l">
              <a:lnSpc>
                <a:spcPct val="90000"/>
              </a:lnSpc>
              <a:spcBef>
                <a:spcPts val="800"/>
              </a:spcBef>
              <a:spcAft>
                <a:spcPts val="0"/>
              </a:spcAft>
              <a:buClr>
                <a:schemeClr val="dk2"/>
              </a:buClr>
              <a:buSzPts val="720"/>
              <a:buNone/>
              <a:defRPr sz="900"/>
            </a:lvl9pPr>
          </a:lstStyle>
          <a:p>
            <a:endParaRPr/>
          </a:p>
        </p:txBody>
      </p:sp>
      <p:sp>
        <p:nvSpPr>
          <p:cNvPr id="221" name="Google Shape;221;g17aaeac703f_7_59"/>
          <p:cNvSpPr txBox="1">
            <a:spLocks noGrp="1"/>
          </p:cNvSpPr>
          <p:nvPr>
            <p:ph type="body" idx="2"/>
          </p:nvPr>
        </p:nvSpPr>
        <p:spPr>
          <a:xfrm>
            <a:off x="4494212" y="685800"/>
            <a:ext cx="7239001" cy="54864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800"/>
              </a:spcBef>
              <a:spcAft>
                <a:spcPts val="0"/>
              </a:spcAft>
              <a:buSzPts val="1600"/>
              <a:buChar char="▪"/>
              <a:defRPr sz="2000"/>
            </a:lvl1pPr>
            <a:lvl2pPr marL="914400" lvl="1" indent="-320040" algn="l">
              <a:lnSpc>
                <a:spcPct val="90000"/>
              </a:lnSpc>
              <a:spcBef>
                <a:spcPts val="1000"/>
              </a:spcBef>
              <a:spcAft>
                <a:spcPts val="0"/>
              </a:spcAft>
              <a:buSzPts val="1440"/>
              <a:buChar char="▪"/>
              <a:defRPr sz="1800"/>
            </a:lvl2pPr>
            <a:lvl3pPr marL="1371600" lvl="2" indent="-309880" algn="l">
              <a:lnSpc>
                <a:spcPct val="90000"/>
              </a:lnSpc>
              <a:spcBef>
                <a:spcPts val="800"/>
              </a:spcBef>
              <a:spcAft>
                <a:spcPts val="0"/>
              </a:spcAft>
              <a:buSzPts val="1280"/>
              <a:buChar char="▪"/>
              <a:defRPr sz="1600"/>
            </a:lvl3pPr>
            <a:lvl4pPr marL="1828800" lvl="3" indent="-299719" algn="l">
              <a:lnSpc>
                <a:spcPct val="90000"/>
              </a:lnSpc>
              <a:spcBef>
                <a:spcPts val="800"/>
              </a:spcBef>
              <a:spcAft>
                <a:spcPts val="0"/>
              </a:spcAft>
              <a:buSzPts val="1120"/>
              <a:buChar char="▪"/>
              <a:defRPr sz="1400"/>
            </a:lvl4pPr>
            <a:lvl5pPr marL="2286000" lvl="4" indent="-299720" algn="l">
              <a:lnSpc>
                <a:spcPct val="90000"/>
              </a:lnSpc>
              <a:spcBef>
                <a:spcPts val="800"/>
              </a:spcBef>
              <a:spcAft>
                <a:spcPts val="0"/>
              </a:spcAft>
              <a:buSzPts val="1120"/>
              <a:buChar char="▪"/>
              <a:defRPr sz="1400"/>
            </a:lvl5pPr>
            <a:lvl6pPr marL="2743200" lvl="5" indent="-299720" algn="l">
              <a:lnSpc>
                <a:spcPct val="90000"/>
              </a:lnSpc>
              <a:spcBef>
                <a:spcPts val="800"/>
              </a:spcBef>
              <a:spcAft>
                <a:spcPts val="0"/>
              </a:spcAft>
              <a:buClr>
                <a:schemeClr val="dk2"/>
              </a:buClr>
              <a:buSzPts val="1120"/>
              <a:buChar char="▪"/>
              <a:defRPr sz="1400"/>
            </a:lvl6pPr>
            <a:lvl7pPr marL="3200400" lvl="6" indent="-299720" algn="l">
              <a:lnSpc>
                <a:spcPct val="90000"/>
              </a:lnSpc>
              <a:spcBef>
                <a:spcPts val="800"/>
              </a:spcBef>
              <a:spcAft>
                <a:spcPts val="0"/>
              </a:spcAft>
              <a:buClr>
                <a:schemeClr val="dk2"/>
              </a:buClr>
              <a:buSzPts val="1120"/>
              <a:buChar char="▪"/>
              <a:defRPr sz="1400"/>
            </a:lvl7pPr>
            <a:lvl8pPr marL="3657600" lvl="7" indent="-299720" algn="l">
              <a:lnSpc>
                <a:spcPct val="90000"/>
              </a:lnSpc>
              <a:spcBef>
                <a:spcPts val="800"/>
              </a:spcBef>
              <a:spcAft>
                <a:spcPts val="0"/>
              </a:spcAft>
              <a:buClr>
                <a:schemeClr val="dk2"/>
              </a:buClr>
              <a:buSzPts val="1120"/>
              <a:buChar char="▪"/>
              <a:defRPr sz="1400"/>
            </a:lvl8pPr>
            <a:lvl9pPr marL="4114800" lvl="8" indent="-299720" algn="l">
              <a:lnSpc>
                <a:spcPct val="90000"/>
              </a:lnSpc>
              <a:spcBef>
                <a:spcPts val="800"/>
              </a:spcBef>
              <a:spcAft>
                <a:spcPts val="0"/>
              </a:spcAft>
              <a:buClr>
                <a:schemeClr val="dk2"/>
              </a:buClr>
              <a:buSzPts val="1120"/>
              <a:buChar char="▪"/>
              <a:defRPr sz="1400"/>
            </a:lvl9pPr>
          </a:lstStyle>
          <a:p>
            <a:endParaRPr/>
          </a:p>
        </p:txBody>
      </p:sp>
      <p:sp>
        <p:nvSpPr>
          <p:cNvPr id="222" name="Google Shape;222;g17aaeac703f_7_59"/>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g17aaeac703f_7_59"/>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g17aaeac703f_7_59"/>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Alternate Content with Caption" type="objTx">
  <p:cSld name="OBJECT_WITH_CAPTION_TEXT">
    <p:spTree>
      <p:nvGrpSpPr>
        <p:cNvPr id="1" name="Shape 225"/>
        <p:cNvGrpSpPr/>
        <p:nvPr/>
      </p:nvGrpSpPr>
      <p:grpSpPr>
        <a:xfrm>
          <a:off x="0" y="0"/>
          <a:ext cx="0" cy="0"/>
          <a:chOff x="0" y="0"/>
          <a:chExt cx="0" cy="0"/>
        </a:xfrm>
      </p:grpSpPr>
      <p:sp>
        <p:nvSpPr>
          <p:cNvPr id="226" name="Google Shape;226;g17aaeac703f_7_66"/>
          <p:cNvSpPr/>
          <p:nvPr/>
        </p:nvSpPr>
        <p:spPr>
          <a:xfrm>
            <a:off x="0" y="0"/>
            <a:ext cx="4873752" cy="6858000"/>
          </a:xfrm>
          <a:prstGeom prst="rect">
            <a:avLst/>
          </a:prstGeom>
          <a:gradFill>
            <a:gsLst>
              <a:gs pos="0">
                <a:schemeClr val="dk2"/>
              </a:gs>
              <a:gs pos="100000">
                <a:srgbClr val="1C243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orbel"/>
              <a:buNone/>
            </a:pPr>
            <a:endParaRPr sz="1800" b="0" i="0" u="none" strike="noStrike" cap="none">
              <a:solidFill>
                <a:srgbClr val="FFFFFF"/>
              </a:solidFill>
              <a:latin typeface="Arial"/>
              <a:ea typeface="Arial"/>
              <a:cs typeface="Arial"/>
              <a:sym typeface="Arial"/>
            </a:endParaRPr>
          </a:p>
        </p:txBody>
      </p:sp>
      <p:sp>
        <p:nvSpPr>
          <p:cNvPr id="227" name="Google Shape;227;g17aaeac703f_7_66"/>
          <p:cNvSpPr txBox="1">
            <a:spLocks noGrp="1"/>
          </p:cNvSpPr>
          <p:nvPr>
            <p:ph type="title"/>
          </p:nvPr>
        </p:nvSpPr>
        <p:spPr>
          <a:xfrm>
            <a:off x="760412" y="2362200"/>
            <a:ext cx="3200400" cy="19907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400"/>
              <a:buNone/>
              <a:defRPr sz="34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g17aaeac703f_7_66"/>
          <p:cNvSpPr txBox="1">
            <a:spLocks noGrp="1"/>
          </p:cNvSpPr>
          <p:nvPr>
            <p:ph type="body" idx="1"/>
          </p:nvPr>
        </p:nvSpPr>
        <p:spPr>
          <a:xfrm>
            <a:off x="760412" y="4367308"/>
            <a:ext cx="3200400" cy="1622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280"/>
              <a:buNone/>
              <a:defRPr sz="1600">
                <a:solidFill>
                  <a:schemeClr val="lt1"/>
                </a:solidFill>
              </a:defRPr>
            </a:lvl1pPr>
            <a:lvl2pPr marL="914400" lvl="1" indent="-228600" algn="l">
              <a:lnSpc>
                <a:spcPct val="90000"/>
              </a:lnSpc>
              <a:spcBef>
                <a:spcPts val="1000"/>
              </a:spcBef>
              <a:spcAft>
                <a:spcPts val="0"/>
              </a:spcAft>
              <a:buSzPts val="960"/>
              <a:buNone/>
              <a:defRPr sz="1200"/>
            </a:lvl2pPr>
            <a:lvl3pPr marL="1371600" lvl="2" indent="-228600" algn="l">
              <a:lnSpc>
                <a:spcPct val="90000"/>
              </a:lnSpc>
              <a:spcBef>
                <a:spcPts val="800"/>
              </a:spcBef>
              <a:spcAft>
                <a:spcPts val="0"/>
              </a:spcAft>
              <a:buSzPts val="800"/>
              <a:buNone/>
              <a:defRPr sz="1000"/>
            </a:lvl3pPr>
            <a:lvl4pPr marL="1828800" lvl="3" indent="-228600" algn="l">
              <a:lnSpc>
                <a:spcPct val="90000"/>
              </a:lnSpc>
              <a:spcBef>
                <a:spcPts val="800"/>
              </a:spcBef>
              <a:spcAft>
                <a:spcPts val="0"/>
              </a:spcAft>
              <a:buSzPts val="720"/>
              <a:buNone/>
              <a:defRPr sz="900"/>
            </a:lvl4pPr>
            <a:lvl5pPr marL="2286000" lvl="4" indent="-228600" algn="l">
              <a:lnSpc>
                <a:spcPct val="90000"/>
              </a:lnSpc>
              <a:spcBef>
                <a:spcPts val="800"/>
              </a:spcBef>
              <a:spcAft>
                <a:spcPts val="0"/>
              </a:spcAft>
              <a:buSzPts val="720"/>
              <a:buNone/>
              <a:defRPr sz="900"/>
            </a:lvl5pPr>
            <a:lvl6pPr marL="2743200" lvl="5" indent="-228600" algn="l">
              <a:lnSpc>
                <a:spcPct val="90000"/>
              </a:lnSpc>
              <a:spcBef>
                <a:spcPts val="800"/>
              </a:spcBef>
              <a:spcAft>
                <a:spcPts val="0"/>
              </a:spcAft>
              <a:buClr>
                <a:schemeClr val="dk2"/>
              </a:buClr>
              <a:buSzPts val="720"/>
              <a:buNone/>
              <a:defRPr sz="900"/>
            </a:lvl6pPr>
            <a:lvl7pPr marL="3200400" lvl="6" indent="-228600" algn="l">
              <a:lnSpc>
                <a:spcPct val="90000"/>
              </a:lnSpc>
              <a:spcBef>
                <a:spcPts val="800"/>
              </a:spcBef>
              <a:spcAft>
                <a:spcPts val="0"/>
              </a:spcAft>
              <a:buClr>
                <a:schemeClr val="dk2"/>
              </a:buClr>
              <a:buSzPts val="720"/>
              <a:buNone/>
              <a:defRPr sz="900"/>
            </a:lvl7pPr>
            <a:lvl8pPr marL="3657600" lvl="7" indent="-228600" algn="l">
              <a:lnSpc>
                <a:spcPct val="90000"/>
              </a:lnSpc>
              <a:spcBef>
                <a:spcPts val="800"/>
              </a:spcBef>
              <a:spcAft>
                <a:spcPts val="0"/>
              </a:spcAft>
              <a:buClr>
                <a:schemeClr val="dk2"/>
              </a:buClr>
              <a:buSzPts val="720"/>
              <a:buNone/>
              <a:defRPr sz="900"/>
            </a:lvl8pPr>
            <a:lvl9pPr marL="4114800" lvl="8" indent="-228600" algn="l">
              <a:lnSpc>
                <a:spcPct val="90000"/>
              </a:lnSpc>
              <a:spcBef>
                <a:spcPts val="800"/>
              </a:spcBef>
              <a:spcAft>
                <a:spcPts val="0"/>
              </a:spcAft>
              <a:buClr>
                <a:schemeClr val="dk2"/>
              </a:buClr>
              <a:buSzPts val="720"/>
              <a:buNone/>
              <a:defRPr sz="900"/>
            </a:lvl9pPr>
          </a:lstStyle>
          <a:p>
            <a:endParaRPr/>
          </a:p>
        </p:txBody>
      </p:sp>
      <p:sp>
        <p:nvSpPr>
          <p:cNvPr id="229" name="Google Shape;229;g17aaeac703f_7_66"/>
          <p:cNvSpPr txBox="1">
            <a:spLocks noGrp="1"/>
          </p:cNvSpPr>
          <p:nvPr>
            <p:ph type="body" idx="2"/>
          </p:nvPr>
        </p:nvSpPr>
        <p:spPr>
          <a:xfrm>
            <a:off x="5362892" y="685800"/>
            <a:ext cx="6370320" cy="54864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800"/>
              </a:spcBef>
              <a:spcAft>
                <a:spcPts val="0"/>
              </a:spcAft>
              <a:buSzPts val="1600"/>
              <a:buChar char="▪"/>
              <a:defRPr sz="2000"/>
            </a:lvl1pPr>
            <a:lvl2pPr marL="914400" lvl="1" indent="-320040" algn="l">
              <a:lnSpc>
                <a:spcPct val="90000"/>
              </a:lnSpc>
              <a:spcBef>
                <a:spcPts val="1000"/>
              </a:spcBef>
              <a:spcAft>
                <a:spcPts val="0"/>
              </a:spcAft>
              <a:buSzPts val="1440"/>
              <a:buChar char="▪"/>
              <a:defRPr sz="1800"/>
            </a:lvl2pPr>
            <a:lvl3pPr marL="1371600" lvl="2" indent="-309880" algn="l">
              <a:lnSpc>
                <a:spcPct val="90000"/>
              </a:lnSpc>
              <a:spcBef>
                <a:spcPts val="800"/>
              </a:spcBef>
              <a:spcAft>
                <a:spcPts val="0"/>
              </a:spcAft>
              <a:buSzPts val="1280"/>
              <a:buChar char="▪"/>
              <a:defRPr sz="1600"/>
            </a:lvl3pPr>
            <a:lvl4pPr marL="1828800" lvl="3" indent="-299719" algn="l">
              <a:lnSpc>
                <a:spcPct val="90000"/>
              </a:lnSpc>
              <a:spcBef>
                <a:spcPts val="800"/>
              </a:spcBef>
              <a:spcAft>
                <a:spcPts val="0"/>
              </a:spcAft>
              <a:buSzPts val="1120"/>
              <a:buChar char="▪"/>
              <a:defRPr sz="1400"/>
            </a:lvl4pPr>
            <a:lvl5pPr marL="2286000" lvl="4" indent="-299720" algn="l">
              <a:lnSpc>
                <a:spcPct val="90000"/>
              </a:lnSpc>
              <a:spcBef>
                <a:spcPts val="800"/>
              </a:spcBef>
              <a:spcAft>
                <a:spcPts val="0"/>
              </a:spcAft>
              <a:buSzPts val="1120"/>
              <a:buChar char="▪"/>
              <a:defRPr sz="1400"/>
            </a:lvl5pPr>
            <a:lvl6pPr marL="2743200" lvl="5" indent="-299720" algn="l">
              <a:lnSpc>
                <a:spcPct val="90000"/>
              </a:lnSpc>
              <a:spcBef>
                <a:spcPts val="800"/>
              </a:spcBef>
              <a:spcAft>
                <a:spcPts val="0"/>
              </a:spcAft>
              <a:buClr>
                <a:schemeClr val="dk2"/>
              </a:buClr>
              <a:buSzPts val="1120"/>
              <a:buChar char="▪"/>
              <a:defRPr sz="1400"/>
            </a:lvl6pPr>
            <a:lvl7pPr marL="3200400" lvl="6" indent="-299720" algn="l">
              <a:lnSpc>
                <a:spcPct val="90000"/>
              </a:lnSpc>
              <a:spcBef>
                <a:spcPts val="800"/>
              </a:spcBef>
              <a:spcAft>
                <a:spcPts val="0"/>
              </a:spcAft>
              <a:buClr>
                <a:schemeClr val="dk2"/>
              </a:buClr>
              <a:buSzPts val="1120"/>
              <a:buChar char="▪"/>
              <a:defRPr sz="1400"/>
            </a:lvl7pPr>
            <a:lvl8pPr marL="3657600" lvl="7" indent="-299720" algn="l">
              <a:lnSpc>
                <a:spcPct val="90000"/>
              </a:lnSpc>
              <a:spcBef>
                <a:spcPts val="800"/>
              </a:spcBef>
              <a:spcAft>
                <a:spcPts val="0"/>
              </a:spcAft>
              <a:buClr>
                <a:schemeClr val="dk2"/>
              </a:buClr>
              <a:buSzPts val="1120"/>
              <a:buChar char="▪"/>
              <a:defRPr sz="1400"/>
            </a:lvl8pPr>
            <a:lvl9pPr marL="4114800" lvl="8" indent="-299720" algn="l">
              <a:lnSpc>
                <a:spcPct val="90000"/>
              </a:lnSpc>
              <a:spcBef>
                <a:spcPts val="800"/>
              </a:spcBef>
              <a:spcAft>
                <a:spcPts val="0"/>
              </a:spcAft>
              <a:buClr>
                <a:schemeClr val="dk2"/>
              </a:buClr>
              <a:buSzPts val="1120"/>
              <a:buChar char="▪"/>
              <a:defRPr sz="1400"/>
            </a:lvl9pPr>
          </a:lstStyle>
          <a:p>
            <a:endParaRPr/>
          </a:p>
        </p:txBody>
      </p:sp>
      <p:sp>
        <p:nvSpPr>
          <p:cNvPr id="230" name="Google Shape;230;g17aaeac703f_7_66"/>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g17aaeac703f_7_66"/>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g17aaeac703f_7_66"/>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33"/>
        <p:cNvGrpSpPr/>
        <p:nvPr/>
      </p:nvGrpSpPr>
      <p:grpSpPr>
        <a:xfrm>
          <a:off x="0" y="0"/>
          <a:ext cx="0" cy="0"/>
          <a:chOff x="0" y="0"/>
          <a:chExt cx="0" cy="0"/>
        </a:xfrm>
      </p:grpSpPr>
      <p:sp>
        <p:nvSpPr>
          <p:cNvPr id="234" name="Google Shape;234;g17aaeac703f_7_74"/>
          <p:cNvSpPr/>
          <p:nvPr/>
        </p:nvSpPr>
        <p:spPr>
          <a:xfrm>
            <a:off x="7315200" y="0"/>
            <a:ext cx="4873752" cy="6858000"/>
          </a:xfrm>
          <a:prstGeom prst="rect">
            <a:avLst/>
          </a:prstGeom>
          <a:gradFill>
            <a:gsLst>
              <a:gs pos="0">
                <a:schemeClr val="dk2"/>
              </a:gs>
              <a:gs pos="100000">
                <a:srgbClr val="1C243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orbel"/>
              <a:buNone/>
            </a:pPr>
            <a:endParaRPr sz="1800" b="0" i="0" u="none" strike="noStrike" cap="none">
              <a:solidFill>
                <a:srgbClr val="FFFFFF"/>
              </a:solidFill>
              <a:latin typeface="Arial"/>
              <a:ea typeface="Arial"/>
              <a:cs typeface="Arial"/>
              <a:sym typeface="Arial"/>
            </a:endParaRPr>
          </a:p>
        </p:txBody>
      </p:sp>
      <p:sp>
        <p:nvSpPr>
          <p:cNvPr id="235" name="Google Shape;235;g17aaeac703f_7_74"/>
          <p:cNvSpPr txBox="1">
            <a:spLocks noGrp="1"/>
          </p:cNvSpPr>
          <p:nvPr>
            <p:ph type="title"/>
          </p:nvPr>
        </p:nvSpPr>
        <p:spPr>
          <a:xfrm>
            <a:off x="7923214" y="2362200"/>
            <a:ext cx="3200400" cy="19933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400"/>
              <a:buNone/>
              <a:defRPr sz="34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g17aaeac703f_7_74" descr="An empty placeholder to add an image. Click on the placeholder and select the image that you wish to add."/>
          <p:cNvSpPr>
            <a:spLocks noGrp="1"/>
          </p:cNvSpPr>
          <p:nvPr>
            <p:ph type="pic" idx="2"/>
          </p:nvPr>
        </p:nvSpPr>
        <p:spPr>
          <a:xfrm>
            <a:off x="0" y="0"/>
            <a:ext cx="7315200" cy="6858000"/>
          </a:xfrm>
          <a:prstGeom prst="rect">
            <a:avLst/>
          </a:prstGeom>
          <a:solidFill>
            <a:srgbClr val="CCD2D2"/>
          </a:solidFill>
          <a:ln>
            <a:noFill/>
          </a:ln>
        </p:spPr>
      </p:sp>
      <p:sp>
        <p:nvSpPr>
          <p:cNvPr id="237" name="Google Shape;237;g17aaeac703f_7_74"/>
          <p:cNvSpPr txBox="1">
            <a:spLocks noGrp="1"/>
          </p:cNvSpPr>
          <p:nvPr>
            <p:ph type="body" idx="1"/>
          </p:nvPr>
        </p:nvSpPr>
        <p:spPr>
          <a:xfrm>
            <a:off x="7923214" y="4355592"/>
            <a:ext cx="3200400" cy="1644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280"/>
              <a:buNone/>
              <a:defRPr sz="1600">
                <a:solidFill>
                  <a:schemeClr val="lt1"/>
                </a:solidFill>
              </a:defRPr>
            </a:lvl1pPr>
            <a:lvl2pPr marL="914400" lvl="1" indent="-228600" algn="l">
              <a:lnSpc>
                <a:spcPct val="90000"/>
              </a:lnSpc>
              <a:spcBef>
                <a:spcPts val="1000"/>
              </a:spcBef>
              <a:spcAft>
                <a:spcPts val="0"/>
              </a:spcAft>
              <a:buSzPts val="960"/>
              <a:buNone/>
              <a:defRPr sz="1200"/>
            </a:lvl2pPr>
            <a:lvl3pPr marL="1371600" lvl="2" indent="-228600" algn="l">
              <a:lnSpc>
                <a:spcPct val="90000"/>
              </a:lnSpc>
              <a:spcBef>
                <a:spcPts val="800"/>
              </a:spcBef>
              <a:spcAft>
                <a:spcPts val="0"/>
              </a:spcAft>
              <a:buSzPts val="800"/>
              <a:buNone/>
              <a:defRPr sz="1000"/>
            </a:lvl3pPr>
            <a:lvl4pPr marL="1828800" lvl="3" indent="-228600" algn="l">
              <a:lnSpc>
                <a:spcPct val="90000"/>
              </a:lnSpc>
              <a:spcBef>
                <a:spcPts val="800"/>
              </a:spcBef>
              <a:spcAft>
                <a:spcPts val="0"/>
              </a:spcAft>
              <a:buSzPts val="720"/>
              <a:buNone/>
              <a:defRPr sz="900"/>
            </a:lvl4pPr>
            <a:lvl5pPr marL="2286000" lvl="4" indent="-228600" algn="l">
              <a:lnSpc>
                <a:spcPct val="90000"/>
              </a:lnSpc>
              <a:spcBef>
                <a:spcPts val="800"/>
              </a:spcBef>
              <a:spcAft>
                <a:spcPts val="0"/>
              </a:spcAft>
              <a:buSzPts val="720"/>
              <a:buNone/>
              <a:defRPr sz="900"/>
            </a:lvl5pPr>
            <a:lvl6pPr marL="2743200" lvl="5" indent="-228600" algn="l">
              <a:lnSpc>
                <a:spcPct val="90000"/>
              </a:lnSpc>
              <a:spcBef>
                <a:spcPts val="800"/>
              </a:spcBef>
              <a:spcAft>
                <a:spcPts val="0"/>
              </a:spcAft>
              <a:buClr>
                <a:schemeClr val="dk2"/>
              </a:buClr>
              <a:buSzPts val="720"/>
              <a:buNone/>
              <a:defRPr sz="900"/>
            </a:lvl6pPr>
            <a:lvl7pPr marL="3200400" lvl="6" indent="-228600" algn="l">
              <a:lnSpc>
                <a:spcPct val="90000"/>
              </a:lnSpc>
              <a:spcBef>
                <a:spcPts val="800"/>
              </a:spcBef>
              <a:spcAft>
                <a:spcPts val="0"/>
              </a:spcAft>
              <a:buClr>
                <a:schemeClr val="dk2"/>
              </a:buClr>
              <a:buSzPts val="720"/>
              <a:buNone/>
              <a:defRPr sz="900"/>
            </a:lvl7pPr>
            <a:lvl8pPr marL="3657600" lvl="7" indent="-228600" algn="l">
              <a:lnSpc>
                <a:spcPct val="90000"/>
              </a:lnSpc>
              <a:spcBef>
                <a:spcPts val="800"/>
              </a:spcBef>
              <a:spcAft>
                <a:spcPts val="0"/>
              </a:spcAft>
              <a:buClr>
                <a:schemeClr val="dk2"/>
              </a:buClr>
              <a:buSzPts val="720"/>
              <a:buNone/>
              <a:defRPr sz="900"/>
            </a:lvl8pPr>
            <a:lvl9pPr marL="4114800" lvl="8" indent="-228600" algn="l">
              <a:lnSpc>
                <a:spcPct val="90000"/>
              </a:lnSpc>
              <a:spcBef>
                <a:spcPts val="800"/>
              </a:spcBef>
              <a:spcAft>
                <a:spcPts val="0"/>
              </a:spcAft>
              <a:buClr>
                <a:schemeClr val="dk2"/>
              </a:buClr>
              <a:buSzPts val="720"/>
              <a:buNone/>
              <a:defRPr sz="900"/>
            </a:lvl9pPr>
          </a:lstStyle>
          <a:p>
            <a:endParaRPr/>
          </a:p>
        </p:txBody>
      </p:sp>
      <p:sp>
        <p:nvSpPr>
          <p:cNvPr id="238" name="Google Shape;238;g17aaeac703f_7_74"/>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g17aaeac703f_7_74"/>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g17aaeac703f_7_74"/>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1"/>
        <p:cNvGrpSpPr/>
        <p:nvPr/>
      </p:nvGrpSpPr>
      <p:grpSpPr>
        <a:xfrm>
          <a:off x="0" y="0"/>
          <a:ext cx="0" cy="0"/>
          <a:chOff x="0" y="0"/>
          <a:chExt cx="0" cy="0"/>
        </a:xfrm>
      </p:grpSpPr>
      <p:sp>
        <p:nvSpPr>
          <p:cNvPr id="242" name="Google Shape;242;g17aaeac703f_7_82"/>
          <p:cNvSpPr txBox="1">
            <a:spLocks noGrp="1"/>
          </p:cNvSpPr>
          <p:nvPr>
            <p:ph type="title"/>
          </p:nvPr>
        </p:nvSpPr>
        <p:spPr>
          <a:xfrm>
            <a:off x="1341120" y="467360"/>
            <a:ext cx="9509760" cy="12334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24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g17aaeac703f_7_82"/>
          <p:cNvSpPr txBox="1">
            <a:spLocks noGrp="1"/>
          </p:cNvSpPr>
          <p:nvPr>
            <p:ph type="body" idx="1"/>
          </p:nvPr>
        </p:nvSpPr>
        <p:spPr>
          <a:xfrm rot="5400000">
            <a:off x="4032187" y="-789115"/>
            <a:ext cx="4127627" cy="950976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a:lvl1pPr>
            <a:lvl2pPr marL="914400" lvl="1" indent="-320040" algn="l">
              <a:lnSpc>
                <a:spcPct val="90000"/>
              </a:lnSpc>
              <a:spcBef>
                <a:spcPts val="1000"/>
              </a:spcBef>
              <a:spcAft>
                <a:spcPts val="0"/>
              </a:spcAft>
              <a:buSzPts val="1440"/>
              <a:buChar char="▪"/>
              <a:defRPr/>
            </a:lvl2pPr>
            <a:lvl3pPr marL="1371600" lvl="2" indent="-320039" algn="l">
              <a:lnSpc>
                <a:spcPct val="90000"/>
              </a:lnSpc>
              <a:spcBef>
                <a:spcPts val="800"/>
              </a:spcBef>
              <a:spcAft>
                <a:spcPts val="0"/>
              </a:spcAft>
              <a:buSzPts val="1440"/>
              <a:buChar char="▪"/>
              <a:defRPr/>
            </a:lvl3pPr>
            <a:lvl4pPr marL="1828800" lvl="3" indent="-320039" algn="l">
              <a:lnSpc>
                <a:spcPct val="90000"/>
              </a:lnSpc>
              <a:spcBef>
                <a:spcPts val="800"/>
              </a:spcBef>
              <a:spcAft>
                <a:spcPts val="0"/>
              </a:spcAft>
              <a:buSzPts val="1440"/>
              <a:buChar char="▪"/>
              <a:defRPr/>
            </a:lvl4pPr>
            <a:lvl5pPr marL="2286000" lvl="4" indent="-320039" algn="l">
              <a:lnSpc>
                <a:spcPct val="90000"/>
              </a:lnSpc>
              <a:spcBef>
                <a:spcPts val="800"/>
              </a:spcBef>
              <a:spcAft>
                <a:spcPts val="0"/>
              </a:spcAft>
              <a:buSzPts val="1440"/>
              <a:buChar char="▪"/>
              <a:defRPr/>
            </a:lvl5pPr>
            <a:lvl6pPr marL="2743200" lvl="5" indent="-320039" algn="l">
              <a:lnSpc>
                <a:spcPct val="90000"/>
              </a:lnSpc>
              <a:spcBef>
                <a:spcPts val="800"/>
              </a:spcBef>
              <a:spcAft>
                <a:spcPts val="0"/>
              </a:spcAft>
              <a:buClr>
                <a:schemeClr val="dk2"/>
              </a:buClr>
              <a:buSzPts val="1440"/>
              <a:buChar char="▪"/>
              <a:defRPr/>
            </a:lvl6pPr>
            <a:lvl7pPr marL="3200400" lvl="6" indent="-320039" algn="l">
              <a:lnSpc>
                <a:spcPct val="90000"/>
              </a:lnSpc>
              <a:spcBef>
                <a:spcPts val="800"/>
              </a:spcBef>
              <a:spcAft>
                <a:spcPts val="0"/>
              </a:spcAft>
              <a:buClr>
                <a:schemeClr val="dk2"/>
              </a:buClr>
              <a:buSzPts val="1440"/>
              <a:buChar char="▪"/>
              <a:defRPr/>
            </a:lvl7pPr>
            <a:lvl8pPr marL="3657600" lvl="7" indent="-320040" algn="l">
              <a:lnSpc>
                <a:spcPct val="90000"/>
              </a:lnSpc>
              <a:spcBef>
                <a:spcPts val="800"/>
              </a:spcBef>
              <a:spcAft>
                <a:spcPts val="0"/>
              </a:spcAft>
              <a:buClr>
                <a:schemeClr val="dk2"/>
              </a:buClr>
              <a:buSzPts val="1440"/>
              <a:buChar char="▪"/>
              <a:defRPr/>
            </a:lvl8pPr>
            <a:lvl9pPr marL="4114800" lvl="8" indent="-320040" algn="l">
              <a:lnSpc>
                <a:spcPct val="90000"/>
              </a:lnSpc>
              <a:spcBef>
                <a:spcPts val="800"/>
              </a:spcBef>
              <a:spcAft>
                <a:spcPts val="0"/>
              </a:spcAft>
              <a:buClr>
                <a:schemeClr val="dk2"/>
              </a:buClr>
              <a:buSzPts val="1440"/>
              <a:buChar char="▪"/>
              <a:defRPr/>
            </a:lvl9pPr>
          </a:lstStyle>
          <a:p>
            <a:endParaRPr/>
          </a:p>
        </p:txBody>
      </p:sp>
      <p:sp>
        <p:nvSpPr>
          <p:cNvPr id="244" name="Google Shape;244;g17aaeac703f_7_82"/>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g17aaeac703f_7_82"/>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g17aaeac703f_7_82"/>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7"/>
        <p:cNvGrpSpPr/>
        <p:nvPr/>
      </p:nvGrpSpPr>
      <p:grpSpPr>
        <a:xfrm>
          <a:off x="0" y="0"/>
          <a:ext cx="0" cy="0"/>
          <a:chOff x="0" y="0"/>
          <a:chExt cx="0" cy="0"/>
        </a:xfrm>
      </p:grpSpPr>
      <p:sp>
        <p:nvSpPr>
          <p:cNvPr id="248" name="Google Shape;248;g17aaeac703f_7_88"/>
          <p:cNvSpPr txBox="1">
            <a:spLocks noGrp="1"/>
          </p:cNvSpPr>
          <p:nvPr>
            <p:ph type="title"/>
          </p:nvPr>
        </p:nvSpPr>
        <p:spPr>
          <a:xfrm rot="5400000">
            <a:off x="7090569" y="1908969"/>
            <a:ext cx="5897562" cy="2628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24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g17aaeac703f_7_88"/>
          <p:cNvSpPr txBox="1">
            <a:spLocks noGrp="1"/>
          </p:cNvSpPr>
          <p:nvPr>
            <p:ph type="body" idx="1"/>
          </p:nvPr>
        </p:nvSpPr>
        <p:spPr>
          <a:xfrm rot="5400000">
            <a:off x="1756569" y="-643731"/>
            <a:ext cx="5897562" cy="77343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a:lvl1pPr>
            <a:lvl2pPr marL="914400" lvl="1" indent="-320040" algn="l">
              <a:lnSpc>
                <a:spcPct val="90000"/>
              </a:lnSpc>
              <a:spcBef>
                <a:spcPts val="1000"/>
              </a:spcBef>
              <a:spcAft>
                <a:spcPts val="0"/>
              </a:spcAft>
              <a:buSzPts val="1440"/>
              <a:buChar char="▪"/>
              <a:defRPr/>
            </a:lvl2pPr>
            <a:lvl3pPr marL="1371600" lvl="2" indent="-320039" algn="l">
              <a:lnSpc>
                <a:spcPct val="90000"/>
              </a:lnSpc>
              <a:spcBef>
                <a:spcPts val="800"/>
              </a:spcBef>
              <a:spcAft>
                <a:spcPts val="0"/>
              </a:spcAft>
              <a:buSzPts val="1440"/>
              <a:buChar char="▪"/>
              <a:defRPr/>
            </a:lvl3pPr>
            <a:lvl4pPr marL="1828800" lvl="3" indent="-320039" algn="l">
              <a:lnSpc>
                <a:spcPct val="90000"/>
              </a:lnSpc>
              <a:spcBef>
                <a:spcPts val="800"/>
              </a:spcBef>
              <a:spcAft>
                <a:spcPts val="0"/>
              </a:spcAft>
              <a:buSzPts val="1440"/>
              <a:buChar char="▪"/>
              <a:defRPr/>
            </a:lvl4pPr>
            <a:lvl5pPr marL="2286000" lvl="4" indent="-320039" algn="l">
              <a:lnSpc>
                <a:spcPct val="90000"/>
              </a:lnSpc>
              <a:spcBef>
                <a:spcPts val="800"/>
              </a:spcBef>
              <a:spcAft>
                <a:spcPts val="0"/>
              </a:spcAft>
              <a:buSzPts val="1440"/>
              <a:buChar char="▪"/>
              <a:defRPr/>
            </a:lvl5pPr>
            <a:lvl6pPr marL="2743200" lvl="5" indent="-320039" algn="l">
              <a:lnSpc>
                <a:spcPct val="90000"/>
              </a:lnSpc>
              <a:spcBef>
                <a:spcPts val="800"/>
              </a:spcBef>
              <a:spcAft>
                <a:spcPts val="0"/>
              </a:spcAft>
              <a:buClr>
                <a:schemeClr val="dk2"/>
              </a:buClr>
              <a:buSzPts val="1440"/>
              <a:buChar char="▪"/>
              <a:defRPr/>
            </a:lvl6pPr>
            <a:lvl7pPr marL="3200400" lvl="6" indent="-320039" algn="l">
              <a:lnSpc>
                <a:spcPct val="90000"/>
              </a:lnSpc>
              <a:spcBef>
                <a:spcPts val="800"/>
              </a:spcBef>
              <a:spcAft>
                <a:spcPts val="0"/>
              </a:spcAft>
              <a:buClr>
                <a:schemeClr val="dk2"/>
              </a:buClr>
              <a:buSzPts val="1440"/>
              <a:buChar char="▪"/>
              <a:defRPr/>
            </a:lvl7pPr>
            <a:lvl8pPr marL="3657600" lvl="7" indent="-320040" algn="l">
              <a:lnSpc>
                <a:spcPct val="90000"/>
              </a:lnSpc>
              <a:spcBef>
                <a:spcPts val="800"/>
              </a:spcBef>
              <a:spcAft>
                <a:spcPts val="0"/>
              </a:spcAft>
              <a:buClr>
                <a:schemeClr val="dk2"/>
              </a:buClr>
              <a:buSzPts val="1440"/>
              <a:buChar char="▪"/>
              <a:defRPr/>
            </a:lvl8pPr>
            <a:lvl9pPr marL="4114800" lvl="8" indent="-320040" algn="l">
              <a:lnSpc>
                <a:spcPct val="90000"/>
              </a:lnSpc>
              <a:spcBef>
                <a:spcPts val="800"/>
              </a:spcBef>
              <a:spcAft>
                <a:spcPts val="0"/>
              </a:spcAft>
              <a:buClr>
                <a:schemeClr val="dk2"/>
              </a:buClr>
              <a:buSzPts val="1440"/>
              <a:buChar char="▪"/>
              <a:defRPr/>
            </a:lvl9pPr>
          </a:lstStyle>
          <a:p>
            <a:endParaRPr/>
          </a:p>
        </p:txBody>
      </p:sp>
      <p:sp>
        <p:nvSpPr>
          <p:cNvPr id="250" name="Google Shape;250;g17aaeac703f_7_88"/>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g17aaeac703f_7_88"/>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g17aaeac703f_7_88"/>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5"/>
        <p:cNvGrpSpPr/>
        <p:nvPr/>
      </p:nvGrpSpPr>
      <p:grpSpPr>
        <a:xfrm>
          <a:off x="0" y="0"/>
          <a:ext cx="0" cy="0"/>
          <a:chOff x="0" y="0"/>
          <a:chExt cx="0" cy="0"/>
        </a:xfrm>
      </p:grpSpPr>
      <p:sp>
        <p:nvSpPr>
          <p:cNvPr id="266" name="Google Shape;266;g17aaeac703f_12_12"/>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7200"/>
              <a:buFont typeface="Century Gothic"/>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g17aaeac703f_12_12"/>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SzPts val="1600"/>
              <a:buNone/>
              <a:defRPr cap="none">
                <a:solidFill>
                  <a:srgbClr val="F7F7F7"/>
                </a:solidFill>
              </a:defRPr>
            </a:lvl1pPr>
            <a:lvl2pPr lvl="1" algn="ctr">
              <a:lnSpc>
                <a:spcPct val="100000"/>
              </a:lnSpc>
              <a:spcBef>
                <a:spcPts val="1000"/>
              </a:spcBef>
              <a:spcAft>
                <a:spcPts val="0"/>
              </a:spcAft>
              <a:buSzPts val="1440"/>
              <a:buNone/>
              <a:defRPr>
                <a:solidFill>
                  <a:srgbClr val="888888"/>
                </a:solidFill>
              </a:defRPr>
            </a:lvl2pPr>
            <a:lvl3pPr lvl="2" algn="ctr">
              <a:lnSpc>
                <a:spcPct val="100000"/>
              </a:lnSpc>
              <a:spcBef>
                <a:spcPts val="1000"/>
              </a:spcBef>
              <a:spcAft>
                <a:spcPts val="0"/>
              </a:spcAft>
              <a:buSzPts val="1280"/>
              <a:buNone/>
              <a:defRPr>
                <a:solidFill>
                  <a:srgbClr val="888888"/>
                </a:solidFill>
              </a:defRPr>
            </a:lvl3pPr>
            <a:lvl4pPr lvl="3" algn="ctr">
              <a:lnSpc>
                <a:spcPct val="100000"/>
              </a:lnSpc>
              <a:spcBef>
                <a:spcPts val="1000"/>
              </a:spcBef>
              <a:spcAft>
                <a:spcPts val="0"/>
              </a:spcAft>
              <a:buSzPts val="1120"/>
              <a:buNone/>
              <a:defRPr>
                <a:solidFill>
                  <a:srgbClr val="888888"/>
                </a:solidFill>
              </a:defRPr>
            </a:lvl4pPr>
            <a:lvl5pPr lvl="4" algn="ctr">
              <a:lnSpc>
                <a:spcPct val="100000"/>
              </a:lnSpc>
              <a:spcBef>
                <a:spcPts val="1000"/>
              </a:spcBef>
              <a:spcAft>
                <a:spcPts val="0"/>
              </a:spcAft>
              <a:buSzPts val="1120"/>
              <a:buNone/>
              <a:defRPr>
                <a:solidFill>
                  <a:srgbClr val="888888"/>
                </a:solidFill>
              </a:defRPr>
            </a:lvl5pPr>
            <a:lvl6pPr lvl="5" algn="ctr">
              <a:lnSpc>
                <a:spcPct val="100000"/>
              </a:lnSpc>
              <a:spcBef>
                <a:spcPts val="1000"/>
              </a:spcBef>
              <a:spcAft>
                <a:spcPts val="0"/>
              </a:spcAft>
              <a:buSzPts val="1120"/>
              <a:buNone/>
              <a:defRPr>
                <a:solidFill>
                  <a:srgbClr val="888888"/>
                </a:solidFill>
              </a:defRPr>
            </a:lvl6pPr>
            <a:lvl7pPr lvl="6" algn="ctr">
              <a:lnSpc>
                <a:spcPct val="100000"/>
              </a:lnSpc>
              <a:spcBef>
                <a:spcPts val="1000"/>
              </a:spcBef>
              <a:spcAft>
                <a:spcPts val="0"/>
              </a:spcAft>
              <a:buSzPts val="1120"/>
              <a:buNone/>
              <a:defRPr>
                <a:solidFill>
                  <a:srgbClr val="888888"/>
                </a:solidFill>
              </a:defRPr>
            </a:lvl7pPr>
            <a:lvl8pPr lvl="7" algn="ctr">
              <a:lnSpc>
                <a:spcPct val="100000"/>
              </a:lnSpc>
              <a:spcBef>
                <a:spcPts val="1000"/>
              </a:spcBef>
              <a:spcAft>
                <a:spcPts val="0"/>
              </a:spcAft>
              <a:buSzPts val="1120"/>
              <a:buNone/>
              <a:defRPr>
                <a:solidFill>
                  <a:srgbClr val="888888"/>
                </a:solidFill>
              </a:defRPr>
            </a:lvl8pPr>
            <a:lvl9pPr lvl="8" algn="ctr">
              <a:lnSpc>
                <a:spcPct val="100000"/>
              </a:lnSpc>
              <a:spcBef>
                <a:spcPts val="1000"/>
              </a:spcBef>
              <a:spcAft>
                <a:spcPts val="0"/>
              </a:spcAft>
              <a:buSzPts val="1120"/>
              <a:buNone/>
              <a:defRPr>
                <a:solidFill>
                  <a:srgbClr val="888888"/>
                </a:solidFill>
              </a:defRPr>
            </a:lvl9pPr>
          </a:lstStyle>
          <a:p>
            <a:endParaRPr/>
          </a:p>
        </p:txBody>
      </p:sp>
      <p:sp>
        <p:nvSpPr>
          <p:cNvPr id="268" name="Google Shape;268;g17aaeac703f_12_1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g17aaeac703f_12_1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g17aaeac703f_12_1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1"/>
        <p:cNvGrpSpPr/>
        <p:nvPr/>
      </p:nvGrpSpPr>
      <p:grpSpPr>
        <a:xfrm>
          <a:off x="0" y="0"/>
          <a:ext cx="0" cy="0"/>
          <a:chOff x="0" y="0"/>
          <a:chExt cx="0" cy="0"/>
        </a:xfrm>
      </p:grpSpPr>
      <p:sp>
        <p:nvSpPr>
          <p:cNvPr id="272" name="Google Shape;272;g17aaeac703f_12_1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g17aaeac703f_12_18"/>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74" name="Google Shape;274;g17aaeac703f_12_1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g17aaeac703f_12_1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g17aaeac703f_12_1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9"/>
        <p:cNvGrpSpPr/>
        <p:nvPr/>
      </p:nvGrpSpPr>
      <p:grpSpPr>
        <a:xfrm>
          <a:off x="0" y="0"/>
          <a:ext cx="0" cy="0"/>
          <a:chOff x="0" y="0"/>
          <a:chExt cx="0" cy="0"/>
        </a:xfrm>
      </p:grpSpPr>
      <p:sp>
        <p:nvSpPr>
          <p:cNvPr id="290" name="Google Shape;290;g17aaeac703f_12_4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g17aaeac703f_12_46"/>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92" name="Google Shape;292;g17aaeac703f_12_4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g17aaeac703f_12_4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g17aaeac703f_12_4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5"/>
        <p:cNvGrpSpPr/>
        <p:nvPr/>
      </p:nvGrpSpPr>
      <p:grpSpPr>
        <a:xfrm>
          <a:off x="0" y="0"/>
          <a:ext cx="0" cy="0"/>
          <a:chOff x="0" y="0"/>
          <a:chExt cx="0" cy="0"/>
        </a:xfrm>
      </p:grpSpPr>
      <p:sp>
        <p:nvSpPr>
          <p:cNvPr id="296" name="Google Shape;296;g17aaeac703f_12_52"/>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7200"/>
              <a:buFont typeface="Century Gothic"/>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g17aaeac703f_12_52"/>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SzPts val="1600"/>
              <a:buNone/>
              <a:defRPr cap="none">
                <a:solidFill>
                  <a:srgbClr val="86D1D8"/>
                </a:solidFill>
              </a:defRPr>
            </a:lvl1pPr>
            <a:lvl2pPr lvl="1" algn="ctr">
              <a:lnSpc>
                <a:spcPct val="100000"/>
              </a:lnSpc>
              <a:spcBef>
                <a:spcPts val="1000"/>
              </a:spcBef>
              <a:spcAft>
                <a:spcPts val="0"/>
              </a:spcAft>
              <a:buSzPts val="1440"/>
              <a:buNone/>
              <a:defRPr>
                <a:solidFill>
                  <a:schemeClr val="lt1"/>
                </a:solidFill>
              </a:defRPr>
            </a:lvl2pPr>
            <a:lvl3pPr lvl="2" algn="ctr">
              <a:lnSpc>
                <a:spcPct val="100000"/>
              </a:lnSpc>
              <a:spcBef>
                <a:spcPts val="1000"/>
              </a:spcBef>
              <a:spcAft>
                <a:spcPts val="0"/>
              </a:spcAft>
              <a:buSzPts val="1280"/>
              <a:buNone/>
              <a:defRPr>
                <a:solidFill>
                  <a:schemeClr val="lt1"/>
                </a:solidFill>
              </a:defRPr>
            </a:lvl3pPr>
            <a:lvl4pPr lvl="3" algn="ctr">
              <a:lnSpc>
                <a:spcPct val="100000"/>
              </a:lnSpc>
              <a:spcBef>
                <a:spcPts val="1000"/>
              </a:spcBef>
              <a:spcAft>
                <a:spcPts val="0"/>
              </a:spcAft>
              <a:buSzPts val="1120"/>
              <a:buNone/>
              <a:defRPr>
                <a:solidFill>
                  <a:schemeClr val="lt1"/>
                </a:solidFill>
              </a:defRPr>
            </a:lvl4pPr>
            <a:lvl5pPr lvl="4" algn="ctr">
              <a:lnSpc>
                <a:spcPct val="100000"/>
              </a:lnSpc>
              <a:spcBef>
                <a:spcPts val="1000"/>
              </a:spcBef>
              <a:spcAft>
                <a:spcPts val="0"/>
              </a:spcAft>
              <a:buSzPts val="1120"/>
              <a:buNone/>
              <a:defRPr>
                <a:solidFill>
                  <a:schemeClr val="lt1"/>
                </a:solidFill>
              </a:defRPr>
            </a:lvl5pPr>
            <a:lvl6pPr lvl="5" algn="ctr">
              <a:lnSpc>
                <a:spcPct val="100000"/>
              </a:lnSpc>
              <a:spcBef>
                <a:spcPts val="1000"/>
              </a:spcBef>
              <a:spcAft>
                <a:spcPts val="0"/>
              </a:spcAft>
              <a:buSzPts val="1120"/>
              <a:buNone/>
              <a:defRPr>
                <a:solidFill>
                  <a:schemeClr val="lt1"/>
                </a:solidFill>
              </a:defRPr>
            </a:lvl6pPr>
            <a:lvl7pPr lvl="6" algn="ctr">
              <a:lnSpc>
                <a:spcPct val="100000"/>
              </a:lnSpc>
              <a:spcBef>
                <a:spcPts val="1000"/>
              </a:spcBef>
              <a:spcAft>
                <a:spcPts val="0"/>
              </a:spcAft>
              <a:buSzPts val="1120"/>
              <a:buNone/>
              <a:defRPr>
                <a:solidFill>
                  <a:schemeClr val="lt1"/>
                </a:solidFill>
              </a:defRPr>
            </a:lvl7pPr>
            <a:lvl8pPr lvl="7" algn="ctr">
              <a:lnSpc>
                <a:spcPct val="100000"/>
              </a:lnSpc>
              <a:spcBef>
                <a:spcPts val="1000"/>
              </a:spcBef>
              <a:spcAft>
                <a:spcPts val="0"/>
              </a:spcAft>
              <a:buSzPts val="1120"/>
              <a:buNone/>
              <a:defRPr>
                <a:solidFill>
                  <a:schemeClr val="lt1"/>
                </a:solidFill>
              </a:defRPr>
            </a:lvl8pPr>
            <a:lvl9pPr lvl="8" algn="ctr">
              <a:lnSpc>
                <a:spcPct val="100000"/>
              </a:lnSpc>
              <a:spcBef>
                <a:spcPts val="1000"/>
              </a:spcBef>
              <a:spcAft>
                <a:spcPts val="0"/>
              </a:spcAft>
              <a:buSzPts val="1120"/>
              <a:buNone/>
              <a:defRPr>
                <a:solidFill>
                  <a:schemeClr val="lt1"/>
                </a:solidFill>
              </a:defRPr>
            </a:lvl9pPr>
          </a:lstStyle>
          <a:p>
            <a:endParaRPr/>
          </a:p>
        </p:txBody>
      </p:sp>
      <p:sp>
        <p:nvSpPr>
          <p:cNvPr id="298" name="Google Shape;298;g17aaeac703f_12_5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 name="Google Shape;299;g17aaeac703f_12_5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g17aaeac703f_12_5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1"/>
        <p:cNvGrpSpPr/>
        <p:nvPr/>
      </p:nvGrpSpPr>
      <p:grpSpPr>
        <a:xfrm>
          <a:off x="0" y="0"/>
          <a:ext cx="0" cy="0"/>
          <a:chOff x="0" y="0"/>
          <a:chExt cx="0" cy="0"/>
        </a:xfrm>
      </p:grpSpPr>
      <p:sp>
        <p:nvSpPr>
          <p:cNvPr id="302" name="Google Shape;302;g17aaeac703f_12_58"/>
          <p:cNvSpPr txBox="1">
            <a:spLocks noGrp="1"/>
          </p:cNvSpPr>
          <p:nvPr>
            <p:ph type="title"/>
          </p:nvPr>
        </p:nvSpPr>
        <p:spPr>
          <a:xfrm>
            <a:off x="1154956" y="2861733"/>
            <a:ext cx="8825657" cy="191564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4000"/>
              <a:buFont typeface="Century Gothic"/>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g17aaeac703f_12_58"/>
          <p:cNvSpPr txBox="1">
            <a:spLocks noGrp="1"/>
          </p:cNvSpPr>
          <p:nvPr>
            <p:ph type="body" idx="1"/>
          </p:nvPr>
        </p:nvSpPr>
        <p:spPr>
          <a:xfrm>
            <a:off x="1154955" y="4777381"/>
            <a:ext cx="882565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cap="none">
                <a:solidFill>
                  <a:srgbClr val="86D1D8"/>
                </a:solidFill>
              </a:defRPr>
            </a:lvl1pPr>
            <a:lvl2pPr marL="914400" lvl="1" indent="-228600" algn="l">
              <a:lnSpc>
                <a:spcPct val="100000"/>
              </a:lnSpc>
              <a:spcBef>
                <a:spcPts val="1000"/>
              </a:spcBef>
              <a:spcAft>
                <a:spcPts val="0"/>
              </a:spcAft>
              <a:buSzPts val="1440"/>
              <a:buNone/>
              <a:defRPr sz="1800">
                <a:solidFill>
                  <a:schemeClr val="lt1"/>
                </a:solidFill>
              </a:defRPr>
            </a:lvl2pPr>
            <a:lvl3pPr marL="1371600" lvl="2" indent="-228600" algn="l">
              <a:lnSpc>
                <a:spcPct val="100000"/>
              </a:lnSpc>
              <a:spcBef>
                <a:spcPts val="1000"/>
              </a:spcBef>
              <a:spcAft>
                <a:spcPts val="0"/>
              </a:spcAft>
              <a:buSzPts val="1280"/>
              <a:buNone/>
              <a:defRPr sz="1600">
                <a:solidFill>
                  <a:schemeClr val="lt1"/>
                </a:solidFill>
              </a:defRPr>
            </a:lvl3pPr>
            <a:lvl4pPr marL="1828800" lvl="3" indent="-228600" algn="l">
              <a:lnSpc>
                <a:spcPct val="100000"/>
              </a:lnSpc>
              <a:spcBef>
                <a:spcPts val="1000"/>
              </a:spcBef>
              <a:spcAft>
                <a:spcPts val="0"/>
              </a:spcAft>
              <a:buSzPts val="1120"/>
              <a:buNone/>
              <a:defRPr sz="1400">
                <a:solidFill>
                  <a:schemeClr val="lt1"/>
                </a:solidFill>
              </a:defRPr>
            </a:lvl4pPr>
            <a:lvl5pPr marL="2286000" lvl="4" indent="-228600" algn="l">
              <a:lnSpc>
                <a:spcPct val="100000"/>
              </a:lnSpc>
              <a:spcBef>
                <a:spcPts val="1000"/>
              </a:spcBef>
              <a:spcAft>
                <a:spcPts val="0"/>
              </a:spcAft>
              <a:buSzPts val="1120"/>
              <a:buNone/>
              <a:defRPr sz="1400">
                <a:solidFill>
                  <a:schemeClr val="lt1"/>
                </a:solidFill>
              </a:defRPr>
            </a:lvl5pPr>
            <a:lvl6pPr marL="2743200" lvl="5" indent="-228600" algn="l">
              <a:lnSpc>
                <a:spcPct val="100000"/>
              </a:lnSpc>
              <a:spcBef>
                <a:spcPts val="1000"/>
              </a:spcBef>
              <a:spcAft>
                <a:spcPts val="0"/>
              </a:spcAft>
              <a:buSzPts val="1120"/>
              <a:buNone/>
              <a:defRPr sz="1400">
                <a:solidFill>
                  <a:schemeClr val="lt1"/>
                </a:solidFill>
              </a:defRPr>
            </a:lvl6pPr>
            <a:lvl7pPr marL="3200400" lvl="6" indent="-228600" algn="l">
              <a:lnSpc>
                <a:spcPct val="100000"/>
              </a:lnSpc>
              <a:spcBef>
                <a:spcPts val="1000"/>
              </a:spcBef>
              <a:spcAft>
                <a:spcPts val="0"/>
              </a:spcAft>
              <a:buSzPts val="1120"/>
              <a:buNone/>
              <a:defRPr sz="1400">
                <a:solidFill>
                  <a:schemeClr val="lt1"/>
                </a:solidFill>
              </a:defRPr>
            </a:lvl7pPr>
            <a:lvl8pPr marL="3657600" lvl="7" indent="-228600" algn="l">
              <a:lnSpc>
                <a:spcPct val="100000"/>
              </a:lnSpc>
              <a:spcBef>
                <a:spcPts val="1000"/>
              </a:spcBef>
              <a:spcAft>
                <a:spcPts val="0"/>
              </a:spcAft>
              <a:buSzPts val="1120"/>
              <a:buNone/>
              <a:defRPr sz="1400">
                <a:solidFill>
                  <a:schemeClr val="lt1"/>
                </a:solidFill>
              </a:defRPr>
            </a:lvl8pPr>
            <a:lvl9pPr marL="4114800" lvl="8" indent="-228600" algn="l">
              <a:lnSpc>
                <a:spcPct val="100000"/>
              </a:lnSpc>
              <a:spcBef>
                <a:spcPts val="1000"/>
              </a:spcBef>
              <a:spcAft>
                <a:spcPts val="0"/>
              </a:spcAft>
              <a:buSzPts val="1120"/>
              <a:buNone/>
              <a:defRPr sz="1400">
                <a:solidFill>
                  <a:schemeClr val="lt1"/>
                </a:solidFill>
              </a:defRPr>
            </a:lvl9pPr>
          </a:lstStyle>
          <a:p>
            <a:endParaRPr/>
          </a:p>
        </p:txBody>
      </p:sp>
      <p:sp>
        <p:nvSpPr>
          <p:cNvPr id="304" name="Google Shape;304;g17aaeac703f_12_5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g17aaeac703f_12_5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g17aaeac703f_12_5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7"/>
        <p:cNvGrpSpPr/>
        <p:nvPr/>
      </p:nvGrpSpPr>
      <p:grpSpPr>
        <a:xfrm>
          <a:off x="0" y="0"/>
          <a:ext cx="0" cy="0"/>
          <a:chOff x="0" y="0"/>
          <a:chExt cx="0" cy="0"/>
        </a:xfrm>
      </p:grpSpPr>
      <p:sp>
        <p:nvSpPr>
          <p:cNvPr id="308" name="Google Shape;308;g17aaeac703f_12_6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g17aaeac703f_12_64"/>
          <p:cNvSpPr txBox="1">
            <a:spLocks noGrp="1"/>
          </p:cNvSpPr>
          <p:nvPr>
            <p:ph type="body" idx="1"/>
          </p:nvPr>
        </p:nvSpPr>
        <p:spPr>
          <a:xfrm>
            <a:off x="1103312" y="2060575"/>
            <a:ext cx="4396339" cy="419576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sz="1800"/>
            </a:lvl1pPr>
            <a:lvl2pPr marL="914400" lvl="1" indent="-309880" algn="l">
              <a:lnSpc>
                <a:spcPct val="100000"/>
              </a:lnSpc>
              <a:spcBef>
                <a:spcPts val="1000"/>
              </a:spcBef>
              <a:spcAft>
                <a:spcPts val="0"/>
              </a:spcAft>
              <a:buSzPts val="1280"/>
              <a:buChar char="►"/>
              <a:defRPr sz="1600"/>
            </a:lvl2pPr>
            <a:lvl3pPr marL="1371600" lvl="2" indent="-299719" algn="l">
              <a:lnSpc>
                <a:spcPct val="100000"/>
              </a:lnSpc>
              <a:spcBef>
                <a:spcPts val="1000"/>
              </a:spcBef>
              <a:spcAft>
                <a:spcPts val="0"/>
              </a:spcAft>
              <a:buSzPts val="1120"/>
              <a:buChar char="►"/>
              <a:defRPr sz="1400"/>
            </a:lvl3pPr>
            <a:lvl4pPr marL="1828800" lvl="3" indent="-289560" algn="l">
              <a:lnSpc>
                <a:spcPct val="100000"/>
              </a:lnSpc>
              <a:spcBef>
                <a:spcPts val="1000"/>
              </a:spcBef>
              <a:spcAft>
                <a:spcPts val="0"/>
              </a:spcAft>
              <a:buSzPts val="960"/>
              <a:buChar char="►"/>
              <a:defRPr sz="1200"/>
            </a:lvl4pPr>
            <a:lvl5pPr marL="2286000" lvl="4" indent="-289560" algn="l">
              <a:lnSpc>
                <a:spcPct val="100000"/>
              </a:lnSpc>
              <a:spcBef>
                <a:spcPts val="1000"/>
              </a:spcBef>
              <a:spcAft>
                <a:spcPts val="0"/>
              </a:spcAft>
              <a:buSzPts val="960"/>
              <a:buChar char="►"/>
              <a:defRPr sz="1200"/>
            </a:lvl5pPr>
            <a:lvl6pPr marL="2743200" lvl="5" indent="-289560" algn="l">
              <a:lnSpc>
                <a:spcPct val="100000"/>
              </a:lnSpc>
              <a:spcBef>
                <a:spcPts val="1000"/>
              </a:spcBef>
              <a:spcAft>
                <a:spcPts val="0"/>
              </a:spcAft>
              <a:buSzPts val="960"/>
              <a:buChar char="►"/>
              <a:defRPr sz="1200"/>
            </a:lvl6pPr>
            <a:lvl7pPr marL="3200400" lvl="6" indent="-289560" algn="l">
              <a:lnSpc>
                <a:spcPct val="100000"/>
              </a:lnSpc>
              <a:spcBef>
                <a:spcPts val="1000"/>
              </a:spcBef>
              <a:spcAft>
                <a:spcPts val="0"/>
              </a:spcAft>
              <a:buSzPts val="960"/>
              <a:buChar char="►"/>
              <a:defRPr sz="1200"/>
            </a:lvl7pPr>
            <a:lvl8pPr marL="3657600" lvl="7" indent="-289559" algn="l">
              <a:lnSpc>
                <a:spcPct val="100000"/>
              </a:lnSpc>
              <a:spcBef>
                <a:spcPts val="1000"/>
              </a:spcBef>
              <a:spcAft>
                <a:spcPts val="0"/>
              </a:spcAft>
              <a:buSzPts val="960"/>
              <a:buChar char="►"/>
              <a:defRPr sz="1200"/>
            </a:lvl8pPr>
            <a:lvl9pPr marL="4114800" lvl="8" indent="-289559" algn="l">
              <a:lnSpc>
                <a:spcPct val="100000"/>
              </a:lnSpc>
              <a:spcBef>
                <a:spcPts val="1000"/>
              </a:spcBef>
              <a:spcAft>
                <a:spcPts val="0"/>
              </a:spcAft>
              <a:buSzPts val="960"/>
              <a:buChar char="►"/>
              <a:defRPr sz="1200"/>
            </a:lvl9pPr>
          </a:lstStyle>
          <a:p>
            <a:endParaRPr/>
          </a:p>
        </p:txBody>
      </p:sp>
      <p:sp>
        <p:nvSpPr>
          <p:cNvPr id="310" name="Google Shape;310;g17aaeac703f_12_64"/>
          <p:cNvSpPr txBox="1">
            <a:spLocks noGrp="1"/>
          </p:cNvSpPr>
          <p:nvPr>
            <p:ph type="body" idx="2"/>
          </p:nvPr>
        </p:nvSpPr>
        <p:spPr>
          <a:xfrm>
            <a:off x="5654493" y="2056092"/>
            <a:ext cx="4396341" cy="4200245"/>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sz="1800"/>
            </a:lvl1pPr>
            <a:lvl2pPr marL="914400" lvl="1" indent="-309880" algn="l">
              <a:lnSpc>
                <a:spcPct val="100000"/>
              </a:lnSpc>
              <a:spcBef>
                <a:spcPts val="1000"/>
              </a:spcBef>
              <a:spcAft>
                <a:spcPts val="0"/>
              </a:spcAft>
              <a:buSzPts val="1280"/>
              <a:buChar char="►"/>
              <a:defRPr sz="1600"/>
            </a:lvl2pPr>
            <a:lvl3pPr marL="1371600" lvl="2" indent="-299719" algn="l">
              <a:lnSpc>
                <a:spcPct val="100000"/>
              </a:lnSpc>
              <a:spcBef>
                <a:spcPts val="1000"/>
              </a:spcBef>
              <a:spcAft>
                <a:spcPts val="0"/>
              </a:spcAft>
              <a:buSzPts val="1120"/>
              <a:buChar char="►"/>
              <a:defRPr sz="1400"/>
            </a:lvl3pPr>
            <a:lvl4pPr marL="1828800" lvl="3" indent="-289560" algn="l">
              <a:lnSpc>
                <a:spcPct val="100000"/>
              </a:lnSpc>
              <a:spcBef>
                <a:spcPts val="1000"/>
              </a:spcBef>
              <a:spcAft>
                <a:spcPts val="0"/>
              </a:spcAft>
              <a:buSzPts val="960"/>
              <a:buChar char="►"/>
              <a:defRPr sz="1200"/>
            </a:lvl4pPr>
            <a:lvl5pPr marL="2286000" lvl="4" indent="-289560" algn="l">
              <a:lnSpc>
                <a:spcPct val="100000"/>
              </a:lnSpc>
              <a:spcBef>
                <a:spcPts val="1000"/>
              </a:spcBef>
              <a:spcAft>
                <a:spcPts val="0"/>
              </a:spcAft>
              <a:buSzPts val="960"/>
              <a:buChar char="►"/>
              <a:defRPr sz="1200"/>
            </a:lvl5pPr>
            <a:lvl6pPr marL="2743200" lvl="5" indent="-289560" algn="l">
              <a:lnSpc>
                <a:spcPct val="100000"/>
              </a:lnSpc>
              <a:spcBef>
                <a:spcPts val="1000"/>
              </a:spcBef>
              <a:spcAft>
                <a:spcPts val="0"/>
              </a:spcAft>
              <a:buSzPts val="960"/>
              <a:buChar char="►"/>
              <a:defRPr sz="1200"/>
            </a:lvl6pPr>
            <a:lvl7pPr marL="3200400" lvl="6" indent="-289560" algn="l">
              <a:lnSpc>
                <a:spcPct val="100000"/>
              </a:lnSpc>
              <a:spcBef>
                <a:spcPts val="1000"/>
              </a:spcBef>
              <a:spcAft>
                <a:spcPts val="0"/>
              </a:spcAft>
              <a:buSzPts val="960"/>
              <a:buChar char="►"/>
              <a:defRPr sz="1200"/>
            </a:lvl7pPr>
            <a:lvl8pPr marL="3657600" lvl="7" indent="-289559" algn="l">
              <a:lnSpc>
                <a:spcPct val="100000"/>
              </a:lnSpc>
              <a:spcBef>
                <a:spcPts val="1000"/>
              </a:spcBef>
              <a:spcAft>
                <a:spcPts val="0"/>
              </a:spcAft>
              <a:buSzPts val="960"/>
              <a:buChar char="►"/>
              <a:defRPr sz="1200"/>
            </a:lvl8pPr>
            <a:lvl9pPr marL="4114800" lvl="8" indent="-289559" algn="l">
              <a:lnSpc>
                <a:spcPct val="100000"/>
              </a:lnSpc>
              <a:spcBef>
                <a:spcPts val="1000"/>
              </a:spcBef>
              <a:spcAft>
                <a:spcPts val="0"/>
              </a:spcAft>
              <a:buSzPts val="960"/>
              <a:buChar char="►"/>
              <a:defRPr sz="1200"/>
            </a:lvl9pPr>
          </a:lstStyle>
          <a:p>
            <a:endParaRPr/>
          </a:p>
        </p:txBody>
      </p:sp>
      <p:sp>
        <p:nvSpPr>
          <p:cNvPr id="311" name="Google Shape;311;g17aaeac703f_12_6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g17aaeac703f_12_6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g17aaeac703f_12_6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4"/>
        <p:cNvGrpSpPr/>
        <p:nvPr/>
      </p:nvGrpSpPr>
      <p:grpSpPr>
        <a:xfrm>
          <a:off x="0" y="0"/>
          <a:ext cx="0" cy="0"/>
          <a:chOff x="0" y="0"/>
          <a:chExt cx="0" cy="0"/>
        </a:xfrm>
      </p:grpSpPr>
      <p:sp>
        <p:nvSpPr>
          <p:cNvPr id="315" name="Google Shape;315;g17aaeac703f_12_7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42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g17aaeac703f_12_71"/>
          <p:cNvSpPr txBox="1">
            <a:spLocks noGrp="1"/>
          </p:cNvSpPr>
          <p:nvPr>
            <p:ph type="body" idx="1"/>
          </p:nvPr>
        </p:nvSpPr>
        <p:spPr>
          <a:xfrm>
            <a:off x="1103313" y="1905000"/>
            <a:ext cx="439633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86D1D8"/>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17" name="Google Shape;317;g17aaeac703f_12_71"/>
          <p:cNvSpPr txBox="1">
            <a:spLocks noGrp="1"/>
          </p:cNvSpPr>
          <p:nvPr>
            <p:ph type="body" idx="2"/>
          </p:nvPr>
        </p:nvSpPr>
        <p:spPr>
          <a:xfrm>
            <a:off x="1103312" y="2514600"/>
            <a:ext cx="4396339" cy="374173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sz="1800"/>
            </a:lvl1pPr>
            <a:lvl2pPr marL="914400" lvl="1" indent="-309880" algn="l">
              <a:lnSpc>
                <a:spcPct val="100000"/>
              </a:lnSpc>
              <a:spcBef>
                <a:spcPts val="1000"/>
              </a:spcBef>
              <a:spcAft>
                <a:spcPts val="0"/>
              </a:spcAft>
              <a:buSzPts val="1280"/>
              <a:buChar char="►"/>
              <a:defRPr sz="1600"/>
            </a:lvl2pPr>
            <a:lvl3pPr marL="1371600" lvl="2" indent="-299719" algn="l">
              <a:lnSpc>
                <a:spcPct val="100000"/>
              </a:lnSpc>
              <a:spcBef>
                <a:spcPts val="1000"/>
              </a:spcBef>
              <a:spcAft>
                <a:spcPts val="0"/>
              </a:spcAft>
              <a:buSzPts val="1120"/>
              <a:buChar char="►"/>
              <a:defRPr sz="1400"/>
            </a:lvl3pPr>
            <a:lvl4pPr marL="1828800" lvl="3" indent="-289560" algn="l">
              <a:lnSpc>
                <a:spcPct val="100000"/>
              </a:lnSpc>
              <a:spcBef>
                <a:spcPts val="1000"/>
              </a:spcBef>
              <a:spcAft>
                <a:spcPts val="0"/>
              </a:spcAft>
              <a:buSzPts val="960"/>
              <a:buChar char="►"/>
              <a:defRPr sz="1200"/>
            </a:lvl4pPr>
            <a:lvl5pPr marL="2286000" lvl="4" indent="-289560" algn="l">
              <a:lnSpc>
                <a:spcPct val="100000"/>
              </a:lnSpc>
              <a:spcBef>
                <a:spcPts val="1000"/>
              </a:spcBef>
              <a:spcAft>
                <a:spcPts val="0"/>
              </a:spcAft>
              <a:buSzPts val="960"/>
              <a:buChar char="►"/>
              <a:defRPr sz="1200"/>
            </a:lvl5pPr>
            <a:lvl6pPr marL="2743200" lvl="5" indent="-289560" algn="l">
              <a:lnSpc>
                <a:spcPct val="100000"/>
              </a:lnSpc>
              <a:spcBef>
                <a:spcPts val="1000"/>
              </a:spcBef>
              <a:spcAft>
                <a:spcPts val="0"/>
              </a:spcAft>
              <a:buSzPts val="960"/>
              <a:buChar char="►"/>
              <a:defRPr sz="1200"/>
            </a:lvl6pPr>
            <a:lvl7pPr marL="3200400" lvl="6" indent="-289560" algn="l">
              <a:lnSpc>
                <a:spcPct val="100000"/>
              </a:lnSpc>
              <a:spcBef>
                <a:spcPts val="1000"/>
              </a:spcBef>
              <a:spcAft>
                <a:spcPts val="0"/>
              </a:spcAft>
              <a:buSzPts val="960"/>
              <a:buChar char="►"/>
              <a:defRPr sz="1200"/>
            </a:lvl7pPr>
            <a:lvl8pPr marL="3657600" lvl="7" indent="-289559" algn="l">
              <a:lnSpc>
                <a:spcPct val="100000"/>
              </a:lnSpc>
              <a:spcBef>
                <a:spcPts val="1000"/>
              </a:spcBef>
              <a:spcAft>
                <a:spcPts val="0"/>
              </a:spcAft>
              <a:buSzPts val="960"/>
              <a:buChar char="►"/>
              <a:defRPr sz="1200"/>
            </a:lvl8pPr>
            <a:lvl9pPr marL="4114800" lvl="8" indent="-289559" algn="l">
              <a:lnSpc>
                <a:spcPct val="100000"/>
              </a:lnSpc>
              <a:spcBef>
                <a:spcPts val="1000"/>
              </a:spcBef>
              <a:spcAft>
                <a:spcPts val="0"/>
              </a:spcAft>
              <a:buSzPts val="960"/>
              <a:buChar char="►"/>
              <a:defRPr sz="1200"/>
            </a:lvl9pPr>
          </a:lstStyle>
          <a:p>
            <a:endParaRPr/>
          </a:p>
        </p:txBody>
      </p:sp>
      <p:sp>
        <p:nvSpPr>
          <p:cNvPr id="318" name="Google Shape;318;g17aaeac703f_12_71"/>
          <p:cNvSpPr txBox="1">
            <a:spLocks noGrp="1"/>
          </p:cNvSpPr>
          <p:nvPr>
            <p:ph type="body" idx="3"/>
          </p:nvPr>
        </p:nvSpPr>
        <p:spPr>
          <a:xfrm>
            <a:off x="5654495" y="1905000"/>
            <a:ext cx="4396339"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86D1D8"/>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19" name="Google Shape;319;g17aaeac703f_12_71"/>
          <p:cNvSpPr txBox="1">
            <a:spLocks noGrp="1"/>
          </p:cNvSpPr>
          <p:nvPr>
            <p:ph type="body" idx="4"/>
          </p:nvPr>
        </p:nvSpPr>
        <p:spPr>
          <a:xfrm>
            <a:off x="5654495" y="2514600"/>
            <a:ext cx="4396339" cy="374173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sz="1800"/>
            </a:lvl1pPr>
            <a:lvl2pPr marL="914400" lvl="1" indent="-309880" algn="l">
              <a:lnSpc>
                <a:spcPct val="100000"/>
              </a:lnSpc>
              <a:spcBef>
                <a:spcPts val="1000"/>
              </a:spcBef>
              <a:spcAft>
                <a:spcPts val="0"/>
              </a:spcAft>
              <a:buSzPts val="1280"/>
              <a:buChar char="►"/>
              <a:defRPr sz="1600"/>
            </a:lvl2pPr>
            <a:lvl3pPr marL="1371600" lvl="2" indent="-299719" algn="l">
              <a:lnSpc>
                <a:spcPct val="100000"/>
              </a:lnSpc>
              <a:spcBef>
                <a:spcPts val="1000"/>
              </a:spcBef>
              <a:spcAft>
                <a:spcPts val="0"/>
              </a:spcAft>
              <a:buSzPts val="1120"/>
              <a:buChar char="►"/>
              <a:defRPr sz="1400"/>
            </a:lvl3pPr>
            <a:lvl4pPr marL="1828800" lvl="3" indent="-289560" algn="l">
              <a:lnSpc>
                <a:spcPct val="100000"/>
              </a:lnSpc>
              <a:spcBef>
                <a:spcPts val="1000"/>
              </a:spcBef>
              <a:spcAft>
                <a:spcPts val="0"/>
              </a:spcAft>
              <a:buSzPts val="960"/>
              <a:buChar char="►"/>
              <a:defRPr sz="1200"/>
            </a:lvl4pPr>
            <a:lvl5pPr marL="2286000" lvl="4" indent="-289560" algn="l">
              <a:lnSpc>
                <a:spcPct val="100000"/>
              </a:lnSpc>
              <a:spcBef>
                <a:spcPts val="1000"/>
              </a:spcBef>
              <a:spcAft>
                <a:spcPts val="0"/>
              </a:spcAft>
              <a:buSzPts val="960"/>
              <a:buChar char="►"/>
              <a:defRPr sz="1200"/>
            </a:lvl5pPr>
            <a:lvl6pPr marL="2743200" lvl="5" indent="-289560" algn="l">
              <a:lnSpc>
                <a:spcPct val="100000"/>
              </a:lnSpc>
              <a:spcBef>
                <a:spcPts val="1000"/>
              </a:spcBef>
              <a:spcAft>
                <a:spcPts val="0"/>
              </a:spcAft>
              <a:buSzPts val="960"/>
              <a:buChar char="►"/>
              <a:defRPr sz="1200"/>
            </a:lvl6pPr>
            <a:lvl7pPr marL="3200400" lvl="6" indent="-289560" algn="l">
              <a:lnSpc>
                <a:spcPct val="100000"/>
              </a:lnSpc>
              <a:spcBef>
                <a:spcPts val="1000"/>
              </a:spcBef>
              <a:spcAft>
                <a:spcPts val="0"/>
              </a:spcAft>
              <a:buSzPts val="960"/>
              <a:buChar char="►"/>
              <a:defRPr sz="1200"/>
            </a:lvl7pPr>
            <a:lvl8pPr marL="3657600" lvl="7" indent="-289559" algn="l">
              <a:lnSpc>
                <a:spcPct val="100000"/>
              </a:lnSpc>
              <a:spcBef>
                <a:spcPts val="1000"/>
              </a:spcBef>
              <a:spcAft>
                <a:spcPts val="0"/>
              </a:spcAft>
              <a:buSzPts val="960"/>
              <a:buChar char="►"/>
              <a:defRPr sz="1200"/>
            </a:lvl8pPr>
            <a:lvl9pPr marL="4114800" lvl="8" indent="-289559" algn="l">
              <a:lnSpc>
                <a:spcPct val="100000"/>
              </a:lnSpc>
              <a:spcBef>
                <a:spcPts val="1000"/>
              </a:spcBef>
              <a:spcAft>
                <a:spcPts val="0"/>
              </a:spcAft>
              <a:buSzPts val="960"/>
              <a:buChar char="►"/>
              <a:defRPr sz="1200"/>
            </a:lvl9pPr>
          </a:lstStyle>
          <a:p>
            <a:endParaRPr/>
          </a:p>
        </p:txBody>
      </p:sp>
      <p:sp>
        <p:nvSpPr>
          <p:cNvPr id="320" name="Google Shape;320;g17aaeac703f_12_7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g17aaeac703f_12_7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g17aaeac703f_12_7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3"/>
        <p:cNvGrpSpPr/>
        <p:nvPr/>
      </p:nvGrpSpPr>
      <p:grpSpPr>
        <a:xfrm>
          <a:off x="0" y="0"/>
          <a:ext cx="0" cy="0"/>
          <a:chOff x="0" y="0"/>
          <a:chExt cx="0" cy="0"/>
        </a:xfrm>
      </p:grpSpPr>
      <p:sp>
        <p:nvSpPr>
          <p:cNvPr id="324" name="Google Shape;324;g17aaeac703f_12_8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g17aaeac703f_12_8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g17aaeac703f_12_8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g17aaeac703f_12_8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8"/>
        <p:cNvGrpSpPr/>
        <p:nvPr/>
      </p:nvGrpSpPr>
      <p:grpSpPr>
        <a:xfrm>
          <a:off x="0" y="0"/>
          <a:ext cx="0" cy="0"/>
          <a:chOff x="0" y="0"/>
          <a:chExt cx="0" cy="0"/>
        </a:xfrm>
      </p:grpSpPr>
      <p:sp>
        <p:nvSpPr>
          <p:cNvPr id="329" name="Google Shape;329;g17aaeac703f_12_8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g17aaeac703f_12_8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g17aaeac703f_12_8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2"/>
        <p:cNvGrpSpPr/>
        <p:nvPr/>
      </p:nvGrpSpPr>
      <p:grpSpPr>
        <a:xfrm>
          <a:off x="0" y="0"/>
          <a:ext cx="0" cy="0"/>
          <a:chOff x="0" y="0"/>
          <a:chExt cx="0" cy="0"/>
        </a:xfrm>
      </p:grpSpPr>
      <p:sp>
        <p:nvSpPr>
          <p:cNvPr id="333" name="Google Shape;333;g17aaeac703f_12_89"/>
          <p:cNvSpPr txBox="1">
            <a:spLocks noGrp="1"/>
          </p:cNvSpPr>
          <p:nvPr>
            <p:ph type="title"/>
          </p:nvPr>
        </p:nvSpPr>
        <p:spPr>
          <a:xfrm>
            <a:off x="1154953" y="1447800"/>
            <a:ext cx="3401064" cy="1447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g17aaeac703f_12_89"/>
          <p:cNvSpPr txBox="1">
            <a:spLocks noGrp="1"/>
          </p:cNvSpPr>
          <p:nvPr>
            <p:ph type="body" idx="1"/>
          </p:nvPr>
        </p:nvSpPr>
        <p:spPr>
          <a:xfrm>
            <a:off x="4784616" y="1447800"/>
            <a:ext cx="5195997" cy="4572000"/>
          </a:xfrm>
          <a:prstGeom prst="rect">
            <a:avLst/>
          </a:prstGeom>
          <a:noFill/>
          <a:ln>
            <a:noFill/>
          </a:ln>
        </p:spPr>
        <p:txBody>
          <a:bodyPr spcFirstLastPara="1" wrap="square" lIns="91425" tIns="45700" rIns="91425" bIns="45700" anchor="ctr" anchorCtr="0">
            <a:normAutofit/>
          </a:bodyPr>
          <a:lstStyle>
            <a:lvl1pPr marL="457200" lvl="0" indent="-330200" algn="l">
              <a:lnSpc>
                <a:spcPct val="100000"/>
              </a:lnSpc>
              <a:spcBef>
                <a:spcPts val="1000"/>
              </a:spcBef>
              <a:spcAft>
                <a:spcPts val="0"/>
              </a:spcAft>
              <a:buSzPts val="1600"/>
              <a:buChar char="►"/>
              <a:defRPr sz="2000"/>
            </a:lvl1pPr>
            <a:lvl2pPr marL="914400" lvl="1" indent="-320040" algn="l">
              <a:lnSpc>
                <a:spcPct val="100000"/>
              </a:lnSpc>
              <a:spcBef>
                <a:spcPts val="1000"/>
              </a:spcBef>
              <a:spcAft>
                <a:spcPts val="0"/>
              </a:spcAft>
              <a:buSzPts val="1440"/>
              <a:buChar char="►"/>
              <a:defRPr sz="1800"/>
            </a:lvl2pPr>
            <a:lvl3pPr marL="1371600" lvl="2" indent="-309880" algn="l">
              <a:lnSpc>
                <a:spcPct val="100000"/>
              </a:lnSpc>
              <a:spcBef>
                <a:spcPts val="1000"/>
              </a:spcBef>
              <a:spcAft>
                <a:spcPts val="0"/>
              </a:spcAft>
              <a:buSzPts val="1280"/>
              <a:buChar char="►"/>
              <a:defRPr sz="1600"/>
            </a:lvl3pPr>
            <a:lvl4pPr marL="1828800" lvl="3" indent="-299719" algn="l">
              <a:lnSpc>
                <a:spcPct val="100000"/>
              </a:lnSpc>
              <a:spcBef>
                <a:spcPts val="1000"/>
              </a:spcBef>
              <a:spcAft>
                <a:spcPts val="0"/>
              </a:spcAft>
              <a:buSzPts val="1120"/>
              <a:buChar char="►"/>
              <a:defRPr sz="1400"/>
            </a:lvl4pPr>
            <a:lvl5pPr marL="2286000" lvl="4" indent="-299720" algn="l">
              <a:lnSpc>
                <a:spcPct val="100000"/>
              </a:lnSpc>
              <a:spcBef>
                <a:spcPts val="1000"/>
              </a:spcBef>
              <a:spcAft>
                <a:spcPts val="0"/>
              </a:spcAft>
              <a:buSzPts val="1120"/>
              <a:buChar char="►"/>
              <a:defRPr sz="1400"/>
            </a:lvl5pPr>
            <a:lvl6pPr marL="2743200" lvl="5" indent="-299720" algn="l">
              <a:lnSpc>
                <a:spcPct val="100000"/>
              </a:lnSpc>
              <a:spcBef>
                <a:spcPts val="1000"/>
              </a:spcBef>
              <a:spcAft>
                <a:spcPts val="0"/>
              </a:spcAft>
              <a:buSzPts val="1120"/>
              <a:buChar char="►"/>
              <a:defRPr sz="1400"/>
            </a:lvl6pPr>
            <a:lvl7pPr marL="3200400" lvl="6" indent="-299720" algn="l">
              <a:lnSpc>
                <a:spcPct val="100000"/>
              </a:lnSpc>
              <a:spcBef>
                <a:spcPts val="1000"/>
              </a:spcBef>
              <a:spcAft>
                <a:spcPts val="0"/>
              </a:spcAft>
              <a:buSzPts val="1120"/>
              <a:buChar char="►"/>
              <a:defRPr sz="1400"/>
            </a:lvl7pPr>
            <a:lvl8pPr marL="3657600" lvl="7" indent="-299720" algn="l">
              <a:lnSpc>
                <a:spcPct val="100000"/>
              </a:lnSpc>
              <a:spcBef>
                <a:spcPts val="1000"/>
              </a:spcBef>
              <a:spcAft>
                <a:spcPts val="0"/>
              </a:spcAft>
              <a:buSzPts val="1120"/>
              <a:buChar char="►"/>
              <a:defRPr sz="1400"/>
            </a:lvl8pPr>
            <a:lvl9pPr marL="4114800" lvl="8" indent="-299720" algn="l">
              <a:lnSpc>
                <a:spcPct val="100000"/>
              </a:lnSpc>
              <a:spcBef>
                <a:spcPts val="1000"/>
              </a:spcBef>
              <a:spcAft>
                <a:spcPts val="0"/>
              </a:spcAft>
              <a:buSzPts val="1120"/>
              <a:buChar char="►"/>
              <a:defRPr sz="1400"/>
            </a:lvl9pPr>
          </a:lstStyle>
          <a:p>
            <a:endParaRPr/>
          </a:p>
        </p:txBody>
      </p:sp>
      <p:sp>
        <p:nvSpPr>
          <p:cNvPr id="335" name="Google Shape;335;g17aaeac703f_12_89"/>
          <p:cNvSpPr txBox="1">
            <a:spLocks noGrp="1"/>
          </p:cNvSpPr>
          <p:nvPr>
            <p:ph type="body" idx="2"/>
          </p:nvPr>
        </p:nvSpPr>
        <p:spPr>
          <a:xfrm>
            <a:off x="1154953" y="3129280"/>
            <a:ext cx="3401063" cy="289559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36" name="Google Shape;336;g17aaeac703f_12_8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g17aaeac703f_12_8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g17aaeac703f_12_8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9"/>
        <p:cNvGrpSpPr/>
        <p:nvPr/>
      </p:nvGrpSpPr>
      <p:grpSpPr>
        <a:xfrm>
          <a:off x="0" y="0"/>
          <a:ext cx="0" cy="0"/>
          <a:chOff x="0" y="0"/>
          <a:chExt cx="0" cy="0"/>
        </a:xfrm>
      </p:grpSpPr>
      <p:sp>
        <p:nvSpPr>
          <p:cNvPr id="340" name="Google Shape;340;g17aaeac703f_12_96"/>
          <p:cNvSpPr txBox="1">
            <a:spLocks noGrp="1"/>
          </p:cNvSpPr>
          <p:nvPr>
            <p:ph type="title"/>
          </p:nvPr>
        </p:nvSpPr>
        <p:spPr>
          <a:xfrm>
            <a:off x="1153907" y="1854192"/>
            <a:ext cx="5092906" cy="157480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3600"/>
              <a:buFont typeface="Century Gothic"/>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g17aaeac703f_12_96"/>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342" name="Google Shape;342;g17aaeac703f_12_96"/>
          <p:cNvSpPr txBox="1">
            <a:spLocks noGrp="1"/>
          </p:cNvSpPr>
          <p:nvPr>
            <p:ph type="body" idx="1"/>
          </p:nvPr>
        </p:nvSpPr>
        <p:spPr>
          <a:xfrm>
            <a:off x="1154954" y="3657600"/>
            <a:ext cx="5084979" cy="1371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43" name="Google Shape;343;g17aaeac703f_12_9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g17aaeac703f_12_9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g17aaeac703f_12_9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346"/>
        <p:cNvGrpSpPr/>
        <p:nvPr/>
      </p:nvGrpSpPr>
      <p:grpSpPr>
        <a:xfrm>
          <a:off x="0" y="0"/>
          <a:ext cx="0" cy="0"/>
          <a:chOff x="0" y="0"/>
          <a:chExt cx="0" cy="0"/>
        </a:xfrm>
      </p:grpSpPr>
      <p:sp>
        <p:nvSpPr>
          <p:cNvPr id="347" name="Google Shape;347;g17aaeac703f_12_103"/>
          <p:cNvSpPr txBox="1">
            <a:spLocks noGrp="1"/>
          </p:cNvSpPr>
          <p:nvPr>
            <p:ph type="title"/>
          </p:nvPr>
        </p:nvSpPr>
        <p:spPr>
          <a:xfrm>
            <a:off x="1154956" y="4800587"/>
            <a:ext cx="8825657"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g17aaeac703f_12_103"/>
          <p:cNvSpPr>
            <a:spLocks noGrp="1"/>
          </p:cNvSpPr>
          <p:nvPr>
            <p:ph type="pic" idx="2"/>
          </p:nvPr>
        </p:nvSpPr>
        <p:spPr>
          <a:xfrm>
            <a:off x="1154955" y="685800"/>
            <a:ext cx="8825658" cy="3640666"/>
          </a:xfrm>
          <a:prstGeom prst="roundRect">
            <a:avLst>
              <a:gd name="adj" fmla="val 1858"/>
            </a:avLst>
          </a:prstGeom>
          <a:noFill/>
          <a:ln>
            <a:noFill/>
          </a:ln>
          <a:effectLst>
            <a:outerShdw blurRad="50800" dist="50800" dir="5400000" algn="tl" rotWithShape="0">
              <a:srgbClr val="000000">
                <a:alpha val="42352"/>
              </a:srgbClr>
            </a:outerShdw>
          </a:effectLst>
        </p:spPr>
      </p:sp>
      <p:sp>
        <p:nvSpPr>
          <p:cNvPr id="349" name="Google Shape;349;g17aaeac703f_12_103"/>
          <p:cNvSpPr txBox="1">
            <a:spLocks noGrp="1"/>
          </p:cNvSpPr>
          <p:nvPr>
            <p:ph type="body" idx="1"/>
          </p:nvPr>
        </p:nvSpPr>
        <p:spPr>
          <a:xfrm>
            <a:off x="1154956" y="5367325"/>
            <a:ext cx="8825656" cy="49371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50" name="Google Shape;350;g17aaeac703f_12_10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g17aaeac703f_12_10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g17aaeac703f_12_10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353"/>
        <p:cNvGrpSpPr/>
        <p:nvPr/>
      </p:nvGrpSpPr>
      <p:grpSpPr>
        <a:xfrm>
          <a:off x="0" y="0"/>
          <a:ext cx="0" cy="0"/>
          <a:chOff x="0" y="0"/>
          <a:chExt cx="0" cy="0"/>
        </a:xfrm>
      </p:grpSpPr>
      <p:sp>
        <p:nvSpPr>
          <p:cNvPr id="354" name="Google Shape;354;g17aaeac703f_12_110"/>
          <p:cNvSpPr txBox="1">
            <a:spLocks noGrp="1"/>
          </p:cNvSpPr>
          <p:nvPr>
            <p:ph type="title"/>
          </p:nvPr>
        </p:nvSpPr>
        <p:spPr>
          <a:xfrm>
            <a:off x="1154954" y="1447800"/>
            <a:ext cx="8825659" cy="1981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4800"/>
              <a:buFont typeface="Century Gothic"/>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g17aaeac703f_12_110"/>
          <p:cNvSpPr txBox="1">
            <a:spLocks noGrp="1"/>
          </p:cNvSpPr>
          <p:nvPr>
            <p:ph type="body" idx="1"/>
          </p:nvPr>
        </p:nvSpPr>
        <p:spPr>
          <a:xfrm>
            <a:off x="1154954" y="3657600"/>
            <a:ext cx="8825659" cy="23622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56" name="Google Shape;356;g17aaeac703f_12_11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g17aaeac703f_12_11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g17aaeac703f_12_11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359"/>
        <p:cNvGrpSpPr/>
        <p:nvPr/>
      </p:nvGrpSpPr>
      <p:grpSpPr>
        <a:xfrm>
          <a:off x="0" y="0"/>
          <a:ext cx="0" cy="0"/>
          <a:chOff x="0" y="0"/>
          <a:chExt cx="0" cy="0"/>
        </a:xfrm>
      </p:grpSpPr>
      <p:sp>
        <p:nvSpPr>
          <p:cNvPr id="360" name="Google Shape;360;g17aaeac703f_12_116"/>
          <p:cNvSpPr txBox="1">
            <a:spLocks noGrp="1"/>
          </p:cNvSpPr>
          <p:nvPr>
            <p:ph type="title"/>
          </p:nvPr>
        </p:nvSpPr>
        <p:spPr>
          <a:xfrm>
            <a:off x="1574801" y="1447800"/>
            <a:ext cx="7999315" cy="232337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4800"/>
              <a:buFont typeface="Century Gothic"/>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g17aaeac703f_12_116"/>
          <p:cNvSpPr txBox="1">
            <a:spLocks noGrp="1"/>
          </p:cNvSpPr>
          <p:nvPr>
            <p:ph type="body" idx="1"/>
          </p:nvPr>
        </p:nvSpPr>
        <p:spPr>
          <a:xfrm>
            <a:off x="1930400" y="3771174"/>
            <a:ext cx="7279649" cy="3421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62" name="Google Shape;362;g17aaeac703f_12_116"/>
          <p:cNvSpPr txBox="1">
            <a:spLocks noGrp="1"/>
          </p:cNvSpPr>
          <p:nvPr>
            <p:ph type="body" idx="2"/>
          </p:nvPr>
        </p:nvSpPr>
        <p:spPr>
          <a:xfrm>
            <a:off x="1154954" y="4350657"/>
            <a:ext cx="8825659" cy="16764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63" name="Google Shape;363;g17aaeac703f_12_11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g17aaeac703f_12_11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g17aaeac703f_12_11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
        <p:nvSpPr>
          <p:cNvPr id="366" name="Google Shape;366;g17aaeac703f_12_116"/>
          <p:cNvSpPr txBox="1"/>
          <p:nvPr/>
        </p:nvSpPr>
        <p:spPr>
          <a:xfrm>
            <a:off x="898295" y="971253"/>
            <a:ext cx="801912" cy="196977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200"/>
              <a:buFont typeface="Arial"/>
              <a:buNone/>
            </a:pPr>
            <a:r>
              <a:rPr lang="en-GB" sz="12200" b="0" i="0" u="none" strike="noStrike" cap="none">
                <a:solidFill>
                  <a:srgbClr val="86D1D8"/>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367" name="Google Shape;367;g17aaeac703f_12_116"/>
          <p:cNvSpPr txBox="1"/>
          <p:nvPr/>
        </p:nvSpPr>
        <p:spPr>
          <a:xfrm>
            <a:off x="9330490" y="2613787"/>
            <a:ext cx="801912" cy="196977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200"/>
              <a:buFont typeface="Arial"/>
              <a:buNone/>
            </a:pPr>
            <a:r>
              <a:rPr lang="en-GB" sz="12200" b="0" i="0" u="none" strike="noStrike" cap="none">
                <a:solidFill>
                  <a:srgbClr val="86D1D8"/>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368"/>
        <p:cNvGrpSpPr/>
        <p:nvPr/>
      </p:nvGrpSpPr>
      <p:grpSpPr>
        <a:xfrm>
          <a:off x="0" y="0"/>
          <a:ext cx="0" cy="0"/>
          <a:chOff x="0" y="0"/>
          <a:chExt cx="0" cy="0"/>
        </a:xfrm>
      </p:grpSpPr>
      <p:sp>
        <p:nvSpPr>
          <p:cNvPr id="369" name="Google Shape;369;g17aaeac703f_12_125"/>
          <p:cNvSpPr txBox="1">
            <a:spLocks noGrp="1"/>
          </p:cNvSpPr>
          <p:nvPr>
            <p:ph type="title"/>
          </p:nvPr>
        </p:nvSpPr>
        <p:spPr>
          <a:xfrm>
            <a:off x="1154954" y="3124201"/>
            <a:ext cx="8825660" cy="16531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4000"/>
              <a:buFont typeface="Century Gothic"/>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g17aaeac703f_12_125"/>
          <p:cNvSpPr txBox="1">
            <a:spLocks noGrp="1"/>
          </p:cNvSpPr>
          <p:nvPr>
            <p:ph type="body" idx="1"/>
          </p:nvPr>
        </p:nvSpPr>
        <p:spPr>
          <a:xfrm>
            <a:off x="1154954" y="4777381"/>
            <a:ext cx="8825659"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cap="none">
                <a:solidFill>
                  <a:srgbClr val="86D1D8"/>
                </a:solidFill>
              </a:defRPr>
            </a:lvl1pPr>
            <a:lvl2pPr marL="914400" lvl="1" indent="-228600" algn="l">
              <a:lnSpc>
                <a:spcPct val="100000"/>
              </a:lnSpc>
              <a:spcBef>
                <a:spcPts val="1000"/>
              </a:spcBef>
              <a:spcAft>
                <a:spcPts val="0"/>
              </a:spcAft>
              <a:buSzPts val="1440"/>
              <a:buNone/>
              <a:defRPr sz="1800">
                <a:solidFill>
                  <a:schemeClr val="lt1"/>
                </a:solidFill>
              </a:defRPr>
            </a:lvl2pPr>
            <a:lvl3pPr marL="1371600" lvl="2" indent="-228600" algn="l">
              <a:lnSpc>
                <a:spcPct val="100000"/>
              </a:lnSpc>
              <a:spcBef>
                <a:spcPts val="1000"/>
              </a:spcBef>
              <a:spcAft>
                <a:spcPts val="0"/>
              </a:spcAft>
              <a:buSzPts val="1280"/>
              <a:buNone/>
              <a:defRPr sz="1600">
                <a:solidFill>
                  <a:schemeClr val="lt1"/>
                </a:solidFill>
              </a:defRPr>
            </a:lvl3pPr>
            <a:lvl4pPr marL="1828800" lvl="3" indent="-228600" algn="l">
              <a:lnSpc>
                <a:spcPct val="100000"/>
              </a:lnSpc>
              <a:spcBef>
                <a:spcPts val="1000"/>
              </a:spcBef>
              <a:spcAft>
                <a:spcPts val="0"/>
              </a:spcAft>
              <a:buSzPts val="1120"/>
              <a:buNone/>
              <a:defRPr sz="1400">
                <a:solidFill>
                  <a:schemeClr val="lt1"/>
                </a:solidFill>
              </a:defRPr>
            </a:lvl4pPr>
            <a:lvl5pPr marL="2286000" lvl="4" indent="-228600" algn="l">
              <a:lnSpc>
                <a:spcPct val="100000"/>
              </a:lnSpc>
              <a:spcBef>
                <a:spcPts val="1000"/>
              </a:spcBef>
              <a:spcAft>
                <a:spcPts val="0"/>
              </a:spcAft>
              <a:buSzPts val="1120"/>
              <a:buNone/>
              <a:defRPr sz="1400">
                <a:solidFill>
                  <a:schemeClr val="lt1"/>
                </a:solidFill>
              </a:defRPr>
            </a:lvl5pPr>
            <a:lvl6pPr marL="2743200" lvl="5" indent="-228600" algn="l">
              <a:lnSpc>
                <a:spcPct val="100000"/>
              </a:lnSpc>
              <a:spcBef>
                <a:spcPts val="1000"/>
              </a:spcBef>
              <a:spcAft>
                <a:spcPts val="0"/>
              </a:spcAft>
              <a:buSzPts val="1120"/>
              <a:buNone/>
              <a:defRPr sz="1400">
                <a:solidFill>
                  <a:schemeClr val="lt1"/>
                </a:solidFill>
              </a:defRPr>
            </a:lvl6pPr>
            <a:lvl7pPr marL="3200400" lvl="6" indent="-228600" algn="l">
              <a:lnSpc>
                <a:spcPct val="100000"/>
              </a:lnSpc>
              <a:spcBef>
                <a:spcPts val="1000"/>
              </a:spcBef>
              <a:spcAft>
                <a:spcPts val="0"/>
              </a:spcAft>
              <a:buSzPts val="1120"/>
              <a:buNone/>
              <a:defRPr sz="1400">
                <a:solidFill>
                  <a:schemeClr val="lt1"/>
                </a:solidFill>
              </a:defRPr>
            </a:lvl7pPr>
            <a:lvl8pPr marL="3657600" lvl="7" indent="-228600" algn="l">
              <a:lnSpc>
                <a:spcPct val="100000"/>
              </a:lnSpc>
              <a:spcBef>
                <a:spcPts val="1000"/>
              </a:spcBef>
              <a:spcAft>
                <a:spcPts val="0"/>
              </a:spcAft>
              <a:buSzPts val="1120"/>
              <a:buNone/>
              <a:defRPr sz="1400">
                <a:solidFill>
                  <a:schemeClr val="lt1"/>
                </a:solidFill>
              </a:defRPr>
            </a:lvl8pPr>
            <a:lvl9pPr marL="4114800" lvl="8" indent="-228600" algn="l">
              <a:lnSpc>
                <a:spcPct val="100000"/>
              </a:lnSpc>
              <a:spcBef>
                <a:spcPts val="1000"/>
              </a:spcBef>
              <a:spcAft>
                <a:spcPts val="0"/>
              </a:spcAft>
              <a:buSzPts val="1120"/>
              <a:buNone/>
              <a:defRPr sz="1400">
                <a:solidFill>
                  <a:schemeClr val="lt1"/>
                </a:solidFill>
              </a:defRPr>
            </a:lvl9pPr>
          </a:lstStyle>
          <a:p>
            <a:endParaRPr/>
          </a:p>
        </p:txBody>
      </p:sp>
      <p:sp>
        <p:nvSpPr>
          <p:cNvPr id="371" name="Google Shape;371;g17aaeac703f_12_12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g17aaeac703f_12_12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g17aaeac703f_12_12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374"/>
        <p:cNvGrpSpPr/>
        <p:nvPr/>
      </p:nvGrpSpPr>
      <p:grpSpPr>
        <a:xfrm>
          <a:off x="0" y="0"/>
          <a:ext cx="0" cy="0"/>
          <a:chOff x="0" y="0"/>
          <a:chExt cx="0" cy="0"/>
        </a:xfrm>
      </p:grpSpPr>
      <p:sp>
        <p:nvSpPr>
          <p:cNvPr id="375" name="Google Shape;375;g17aaeac703f_12_13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4200"/>
              <a:buFont typeface="Century Gothic"/>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g17aaeac703f_12_131"/>
          <p:cNvSpPr txBox="1">
            <a:spLocks noGrp="1"/>
          </p:cNvSpPr>
          <p:nvPr>
            <p:ph type="body" idx="1"/>
          </p:nvPr>
        </p:nvSpPr>
        <p:spPr>
          <a:xfrm>
            <a:off x="632947" y="1981200"/>
            <a:ext cx="2946866"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86D1D8"/>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77" name="Google Shape;377;g17aaeac703f_12_131"/>
          <p:cNvSpPr txBox="1">
            <a:spLocks noGrp="1"/>
          </p:cNvSpPr>
          <p:nvPr>
            <p:ph type="body" idx="2"/>
          </p:nvPr>
        </p:nvSpPr>
        <p:spPr>
          <a:xfrm>
            <a:off x="652463" y="2667000"/>
            <a:ext cx="2927350" cy="35893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78" name="Google Shape;378;g17aaeac703f_12_131"/>
          <p:cNvSpPr txBox="1">
            <a:spLocks noGrp="1"/>
          </p:cNvSpPr>
          <p:nvPr>
            <p:ph type="body" idx="3"/>
          </p:nvPr>
        </p:nvSpPr>
        <p:spPr>
          <a:xfrm>
            <a:off x="3883659" y="1981200"/>
            <a:ext cx="293624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86D1D8"/>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79" name="Google Shape;379;g17aaeac703f_12_131"/>
          <p:cNvSpPr txBox="1">
            <a:spLocks noGrp="1"/>
          </p:cNvSpPr>
          <p:nvPr>
            <p:ph type="body" idx="4"/>
          </p:nvPr>
        </p:nvSpPr>
        <p:spPr>
          <a:xfrm>
            <a:off x="3873106" y="2667000"/>
            <a:ext cx="2946794" cy="35893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80" name="Google Shape;380;g17aaeac703f_12_131"/>
          <p:cNvSpPr txBox="1">
            <a:spLocks noGrp="1"/>
          </p:cNvSpPr>
          <p:nvPr>
            <p:ph type="body" idx="5"/>
          </p:nvPr>
        </p:nvSpPr>
        <p:spPr>
          <a:xfrm>
            <a:off x="7124700" y="1981200"/>
            <a:ext cx="293211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86D1D8"/>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81" name="Google Shape;381;g17aaeac703f_12_131"/>
          <p:cNvSpPr txBox="1">
            <a:spLocks noGrp="1"/>
          </p:cNvSpPr>
          <p:nvPr>
            <p:ph type="body" idx="6"/>
          </p:nvPr>
        </p:nvSpPr>
        <p:spPr>
          <a:xfrm>
            <a:off x="7124700" y="2667000"/>
            <a:ext cx="2932113" cy="35893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cxnSp>
        <p:nvCxnSpPr>
          <p:cNvPr id="382" name="Google Shape;382;g17aaeac703f_12_131"/>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383" name="Google Shape;383;g17aaeac703f_12_131"/>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384" name="Google Shape;384;g17aaeac703f_12_13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g17aaeac703f_12_13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g17aaeac703f_12_13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387"/>
        <p:cNvGrpSpPr/>
        <p:nvPr/>
      </p:nvGrpSpPr>
      <p:grpSpPr>
        <a:xfrm>
          <a:off x="0" y="0"/>
          <a:ext cx="0" cy="0"/>
          <a:chOff x="0" y="0"/>
          <a:chExt cx="0" cy="0"/>
        </a:xfrm>
      </p:grpSpPr>
      <p:sp>
        <p:nvSpPr>
          <p:cNvPr id="388" name="Google Shape;388;g17aaeac703f_12_14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4200"/>
              <a:buFont typeface="Century Gothic"/>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g17aaeac703f_12_144"/>
          <p:cNvSpPr txBox="1">
            <a:spLocks noGrp="1"/>
          </p:cNvSpPr>
          <p:nvPr>
            <p:ph type="body" idx="1"/>
          </p:nvPr>
        </p:nvSpPr>
        <p:spPr>
          <a:xfrm>
            <a:off x="652463" y="4250949"/>
            <a:ext cx="2940050"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86D1D8"/>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90" name="Google Shape;390;g17aaeac703f_12_144"/>
          <p:cNvSpPr>
            <a:spLocks noGrp="1"/>
          </p:cNvSpPr>
          <p:nvPr>
            <p:ph type="pic" idx="2"/>
          </p:nvPr>
        </p:nvSpPr>
        <p:spPr>
          <a:xfrm>
            <a:off x="652463" y="2209800"/>
            <a:ext cx="2940050" cy="1524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391" name="Google Shape;391;g17aaeac703f_12_144"/>
          <p:cNvSpPr txBox="1">
            <a:spLocks noGrp="1"/>
          </p:cNvSpPr>
          <p:nvPr>
            <p:ph type="body" idx="3"/>
          </p:nvPr>
        </p:nvSpPr>
        <p:spPr>
          <a:xfrm>
            <a:off x="652463" y="4827211"/>
            <a:ext cx="2940050" cy="65918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92" name="Google Shape;392;g17aaeac703f_12_144"/>
          <p:cNvSpPr txBox="1">
            <a:spLocks noGrp="1"/>
          </p:cNvSpPr>
          <p:nvPr>
            <p:ph type="body" idx="4"/>
          </p:nvPr>
        </p:nvSpPr>
        <p:spPr>
          <a:xfrm>
            <a:off x="3889375" y="4250949"/>
            <a:ext cx="2930525"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86D1D8"/>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93" name="Google Shape;393;g17aaeac703f_12_144"/>
          <p:cNvSpPr>
            <a:spLocks noGrp="1"/>
          </p:cNvSpPr>
          <p:nvPr>
            <p:ph type="pic" idx="5"/>
          </p:nvPr>
        </p:nvSpPr>
        <p:spPr>
          <a:xfrm>
            <a:off x="3889374" y="2209800"/>
            <a:ext cx="2930525" cy="1524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394" name="Google Shape;394;g17aaeac703f_12_144"/>
          <p:cNvSpPr txBox="1">
            <a:spLocks noGrp="1"/>
          </p:cNvSpPr>
          <p:nvPr>
            <p:ph type="body" idx="6"/>
          </p:nvPr>
        </p:nvSpPr>
        <p:spPr>
          <a:xfrm>
            <a:off x="3888022" y="4827210"/>
            <a:ext cx="2934406" cy="65918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95" name="Google Shape;395;g17aaeac703f_12_144"/>
          <p:cNvSpPr txBox="1">
            <a:spLocks noGrp="1"/>
          </p:cNvSpPr>
          <p:nvPr>
            <p:ph type="body" idx="7"/>
          </p:nvPr>
        </p:nvSpPr>
        <p:spPr>
          <a:xfrm>
            <a:off x="7124700" y="4250949"/>
            <a:ext cx="293211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86D1D8"/>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96" name="Google Shape;396;g17aaeac703f_12_144"/>
          <p:cNvSpPr>
            <a:spLocks noGrp="1"/>
          </p:cNvSpPr>
          <p:nvPr>
            <p:ph type="pic" idx="8"/>
          </p:nvPr>
        </p:nvSpPr>
        <p:spPr>
          <a:xfrm>
            <a:off x="7124699" y="2209800"/>
            <a:ext cx="2932113" cy="1524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397" name="Google Shape;397;g17aaeac703f_12_144"/>
          <p:cNvSpPr txBox="1">
            <a:spLocks noGrp="1"/>
          </p:cNvSpPr>
          <p:nvPr>
            <p:ph type="body" idx="9"/>
          </p:nvPr>
        </p:nvSpPr>
        <p:spPr>
          <a:xfrm>
            <a:off x="7124575" y="4827208"/>
            <a:ext cx="2935997" cy="65918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cxnSp>
        <p:nvCxnSpPr>
          <p:cNvPr id="398" name="Google Shape;398;g17aaeac703f_12_144"/>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399" name="Google Shape;399;g17aaeac703f_12_144"/>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400" name="Google Shape;400;g17aaeac703f_12_14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g17aaeac703f_12_14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g17aaeac703f_12_14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3"/>
        <p:cNvGrpSpPr/>
        <p:nvPr/>
      </p:nvGrpSpPr>
      <p:grpSpPr>
        <a:xfrm>
          <a:off x="0" y="0"/>
          <a:ext cx="0" cy="0"/>
          <a:chOff x="0" y="0"/>
          <a:chExt cx="0" cy="0"/>
        </a:xfrm>
      </p:grpSpPr>
      <p:sp>
        <p:nvSpPr>
          <p:cNvPr id="404" name="Google Shape;404;g17aaeac703f_12_16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5" name="Google Shape;405;g17aaeac703f_12_160"/>
          <p:cNvSpPr txBox="1">
            <a:spLocks noGrp="1"/>
          </p:cNvSpPr>
          <p:nvPr>
            <p:ph type="body" idx="1"/>
          </p:nvPr>
        </p:nvSpPr>
        <p:spPr>
          <a:xfrm rot="5400000">
            <a:off x="3478842" y="-322612"/>
            <a:ext cx="4195481" cy="8946541"/>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06" name="Google Shape;406;g17aaeac703f_12_16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g17aaeac703f_12_16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g17aaeac703f_12_16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9"/>
        <p:cNvGrpSpPr/>
        <p:nvPr/>
      </p:nvGrpSpPr>
      <p:grpSpPr>
        <a:xfrm>
          <a:off x="0" y="0"/>
          <a:ext cx="0" cy="0"/>
          <a:chOff x="0" y="0"/>
          <a:chExt cx="0" cy="0"/>
        </a:xfrm>
      </p:grpSpPr>
      <p:sp>
        <p:nvSpPr>
          <p:cNvPr id="410" name="Google Shape;410;g17aaeac703f_12_166"/>
          <p:cNvSpPr txBox="1">
            <a:spLocks noGrp="1"/>
          </p:cNvSpPr>
          <p:nvPr>
            <p:ph type="title"/>
          </p:nvPr>
        </p:nvSpPr>
        <p:spPr>
          <a:xfrm rot="5400000">
            <a:off x="6267450" y="2466975"/>
            <a:ext cx="5826125" cy="1752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g17aaeac703f_12_166"/>
          <p:cNvSpPr txBox="1">
            <a:spLocks noGrp="1"/>
          </p:cNvSpPr>
          <p:nvPr>
            <p:ph type="body" idx="1"/>
          </p:nvPr>
        </p:nvSpPr>
        <p:spPr>
          <a:xfrm rot="5400000">
            <a:off x="1679576" y="-139699"/>
            <a:ext cx="5368924" cy="7423149"/>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12" name="Google Shape;412;g17aaeac703f_12_16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g17aaeac703f_12_16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g17aaeac703f_12_16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Body Level One…"/>
          <p:cNvSpPr txBox="1">
            <a:spLocks noGrp="1"/>
          </p:cNvSpPr>
          <p:nvPr>
            <p:ph type="body" sz="quarter" idx="1" hasCustomPrompt="1"/>
          </p:nvPr>
        </p:nvSpPr>
        <p:spPr>
          <a:xfrm>
            <a:off x="716957" y="4362190"/>
            <a:ext cx="5760000" cy="669893"/>
          </a:xfrm>
          <a:prstGeom prst="rect">
            <a:avLst/>
          </a:prstGeom>
        </p:spPr>
        <p:txBody>
          <a:bodyPr/>
          <a:lstStyle>
            <a:lvl1pPr>
              <a:lnSpc>
                <a:spcPct val="90000"/>
              </a:lnSpc>
              <a:defRPr sz="1463"/>
            </a:lvl1pPr>
            <a:lvl2pPr marL="0" indent="0">
              <a:lnSpc>
                <a:spcPct val="90000"/>
              </a:lnSpc>
              <a:buSzTx/>
              <a:buNone/>
              <a:defRPr sz="1463"/>
            </a:lvl2pPr>
            <a:lvl3pPr marL="0" indent="354710">
              <a:lnSpc>
                <a:spcPct val="90000"/>
              </a:lnSpc>
              <a:buSzTx/>
              <a:buNone/>
              <a:defRPr sz="1463"/>
            </a:lvl3pPr>
            <a:lvl4pPr marL="0" indent="627078">
              <a:lnSpc>
                <a:spcPct val="90000"/>
              </a:lnSpc>
              <a:buSzTx/>
              <a:buNone/>
              <a:defRPr sz="1463"/>
            </a:lvl4pPr>
            <a:lvl5pPr marL="0" indent="0">
              <a:lnSpc>
                <a:spcPct val="90000"/>
              </a:lnSpc>
              <a:buSzTx/>
              <a:buNone/>
              <a:defRPr sz="1463"/>
            </a:lvl5pPr>
          </a:lstStyle>
          <a:p>
            <a:r>
              <a:t>Click to edit speaker / date / etc.</a:t>
            </a:r>
          </a:p>
          <a:p>
            <a:pPr lvl="1"/>
            <a:endParaRPr/>
          </a:p>
          <a:p>
            <a:pPr lvl="2"/>
            <a:endParaRPr/>
          </a:p>
          <a:p>
            <a:pPr lvl="3"/>
            <a:endParaRPr/>
          </a:p>
          <a:p>
            <a:pPr lvl="4"/>
            <a:endParaRPr/>
          </a:p>
        </p:txBody>
      </p:sp>
      <p:sp>
        <p:nvSpPr>
          <p:cNvPr id="14" name="Rectangle 17"/>
          <p:cNvSpPr/>
          <p:nvPr/>
        </p:nvSpPr>
        <p:spPr>
          <a:xfrm>
            <a:off x="8830237" y="7515"/>
            <a:ext cx="3361767" cy="6847191"/>
          </a:xfrm>
          <a:prstGeom prst="rect">
            <a:avLst/>
          </a:prstGeom>
          <a:solidFill>
            <a:srgbClr val="1BB08A"/>
          </a:solidFill>
          <a:ln w="25400">
            <a:solidFill>
              <a:schemeClr val="accent1"/>
            </a:solidFill>
          </a:ln>
        </p:spPr>
        <p:txBody>
          <a:bodyPr lIns="60809" rIns="60809" anchor="ctr"/>
          <a:lstStyle/>
          <a:p>
            <a:pPr algn="ctr">
              <a:defRPr sz="1200">
                <a:solidFill>
                  <a:srgbClr val="FFFFFF"/>
                </a:solidFill>
              </a:defRPr>
            </a:pPr>
            <a:endParaRPr sz="1596"/>
          </a:p>
        </p:txBody>
      </p:sp>
      <p:pic>
        <p:nvPicPr>
          <p:cNvPr id="15" name="Picture 18" descr="Picture 18"/>
          <p:cNvPicPr>
            <a:picLocks noChangeAspect="1"/>
          </p:cNvPicPr>
          <p:nvPr/>
        </p:nvPicPr>
        <p:blipFill>
          <a:blip r:embed="rId2"/>
          <a:stretch>
            <a:fillRect/>
          </a:stretch>
        </p:blipFill>
        <p:spPr>
          <a:xfrm>
            <a:off x="9647763" y="2662878"/>
            <a:ext cx="1975109" cy="1536466"/>
          </a:xfrm>
          <a:prstGeom prst="rect">
            <a:avLst/>
          </a:prstGeom>
          <a:ln w="12700">
            <a:miter lim="400000"/>
          </a:ln>
        </p:spPr>
      </p:pic>
      <p:sp>
        <p:nvSpPr>
          <p:cNvPr id="16" name="Title Text"/>
          <p:cNvSpPr txBox="1">
            <a:spLocks noGrp="1"/>
          </p:cNvSpPr>
          <p:nvPr>
            <p:ph type="title"/>
          </p:nvPr>
        </p:nvSpPr>
        <p:spPr>
          <a:xfrm>
            <a:off x="713090" y="1393603"/>
            <a:ext cx="5760001" cy="1772743"/>
          </a:xfrm>
          <a:prstGeom prst="rect">
            <a:avLst/>
          </a:prstGeom>
        </p:spPr>
        <p:txBody>
          <a:bodyPr anchor="b"/>
          <a:lstStyle>
            <a:lvl1pPr>
              <a:defRPr sz="3591"/>
            </a:lvl1pPr>
          </a:lstStyle>
          <a:p>
            <a:r>
              <a:t>Title Text</a:t>
            </a:r>
          </a:p>
        </p:txBody>
      </p:sp>
      <p:sp>
        <p:nvSpPr>
          <p:cNvPr id="17" name="Slide Number"/>
          <p:cNvSpPr txBox="1">
            <a:spLocks noGrp="1"/>
          </p:cNvSpPr>
          <p:nvPr>
            <p:ph type="sldNum" sz="quarter" idx="2"/>
          </p:nvPr>
        </p:nvSpPr>
        <p:spPr>
          <a:xfrm>
            <a:off x="5892800" y="6170542"/>
            <a:ext cx="2844800" cy="37161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Body Level One…"/>
          <p:cNvSpPr txBox="1">
            <a:spLocks noGrp="1"/>
          </p:cNvSpPr>
          <p:nvPr>
            <p:ph type="body" idx="1"/>
          </p:nvPr>
        </p:nvSpPr>
        <p:spPr>
          <a:xfrm>
            <a:off x="720003" y="1881304"/>
            <a:ext cx="10031995" cy="397897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sz="half" idx="1"/>
          </p:nvPr>
        </p:nvSpPr>
        <p:spPr>
          <a:xfrm>
            <a:off x="719999" y="1881305"/>
            <a:ext cx="4782860" cy="3989710"/>
          </a:xfrm>
          <a:prstGeom prst="rect">
            <a:avLst/>
          </a:prstGeom>
        </p:spPr>
        <p:txBody>
          <a:bodyPr/>
          <a:lstStyle>
            <a:lvl1pPr>
              <a:defRPr sz="1995"/>
            </a:lvl1pPr>
            <a:lvl2pPr marL="384571" indent="-384571">
              <a:defRPr sz="1995"/>
            </a:lvl2pPr>
            <a:lvl3pPr marL="711006" indent="-356295">
              <a:defRPr sz="1995"/>
            </a:lvl3pPr>
            <a:lvl4pPr marL="912114" indent="-285036">
              <a:defRPr sz="1995"/>
            </a:lvl4pPr>
            <a:lvl5pPr marL="325152" indent="-325152">
              <a:defRPr sz="1995"/>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Half Text &amp; Image">
    <p:spTree>
      <p:nvGrpSpPr>
        <p:cNvPr id="1" name=""/>
        <p:cNvGrpSpPr/>
        <p:nvPr/>
      </p:nvGrpSpPr>
      <p:grpSpPr>
        <a:xfrm>
          <a:off x="0" y="0"/>
          <a:ext cx="0" cy="0"/>
          <a:chOff x="0" y="0"/>
          <a:chExt cx="0" cy="0"/>
        </a:xfrm>
      </p:grpSpPr>
      <p:sp>
        <p:nvSpPr>
          <p:cNvPr id="50" name="Title Text"/>
          <p:cNvSpPr txBox="1">
            <a:spLocks noGrp="1"/>
          </p:cNvSpPr>
          <p:nvPr>
            <p:ph type="title"/>
          </p:nvPr>
        </p:nvSpPr>
        <p:spPr>
          <a:xfrm>
            <a:off x="719998" y="636642"/>
            <a:ext cx="4992003" cy="1005519"/>
          </a:xfrm>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 name="Body Level One…"/>
          <p:cNvSpPr txBox="1">
            <a:spLocks noGrp="1"/>
          </p:cNvSpPr>
          <p:nvPr>
            <p:ph type="body" sz="half" idx="1"/>
          </p:nvPr>
        </p:nvSpPr>
        <p:spPr>
          <a:xfrm>
            <a:off x="720004" y="1881305"/>
            <a:ext cx="4992001" cy="3977051"/>
          </a:xfrm>
          <a:prstGeom prst="rect">
            <a:avLst/>
          </a:prstGeom>
        </p:spPr>
        <p:txBody>
          <a:bodyPr/>
          <a:lstStyle>
            <a:lvl1pPr>
              <a:spcBef>
                <a:spcPts val="798"/>
              </a:spcBef>
              <a:defRPr sz="1862"/>
            </a:lvl1pPr>
            <a:lvl2pPr>
              <a:spcBef>
                <a:spcPts val="798"/>
              </a:spcBef>
              <a:defRPr sz="1862"/>
            </a:lvl2pPr>
            <a:lvl3pPr marL="687252" indent="-332541">
              <a:spcBef>
                <a:spcPts val="798"/>
              </a:spcBef>
              <a:defRPr sz="1862"/>
            </a:lvl3pPr>
            <a:lvl4pPr marL="893111" indent="-266033">
              <a:spcBef>
                <a:spcPts val="798"/>
              </a:spcBef>
              <a:defRPr sz="1862"/>
            </a:lvl4pPr>
            <a:lvl5pPr marL="325152" indent="-325152">
              <a:spcBef>
                <a:spcPts val="798"/>
              </a:spcBef>
              <a:defRPr sz="1862"/>
            </a:lvl5pPr>
          </a:lstStyle>
          <a:p>
            <a:r>
              <a:t>Body Level One</a:t>
            </a:r>
          </a:p>
          <a:p>
            <a:pPr lvl="1"/>
            <a:r>
              <a:t>Body Level Two</a:t>
            </a:r>
          </a:p>
          <a:p>
            <a:pPr lvl="2"/>
            <a:r>
              <a:t>Body Level Three</a:t>
            </a:r>
          </a:p>
          <a:p>
            <a:pPr lvl="3"/>
            <a:r>
              <a:t>Body Level Four</a:t>
            </a:r>
          </a:p>
          <a:p>
            <a:pPr lvl="4"/>
            <a:r>
              <a:t>Body Level Five</a:t>
            </a:r>
          </a:p>
        </p:txBody>
      </p:sp>
      <p:sp>
        <p:nvSpPr>
          <p:cNvPr id="53" name="Picture Placeholder 9"/>
          <p:cNvSpPr>
            <a:spLocks noGrp="1"/>
          </p:cNvSpPr>
          <p:nvPr>
            <p:ph type="pic" idx="21"/>
          </p:nvPr>
        </p:nvSpPr>
        <p:spPr>
          <a:xfrm>
            <a:off x="6335999" y="-3"/>
            <a:ext cx="5136003" cy="6862224"/>
          </a:xfrm>
          <a:prstGeom prst="rect">
            <a:avLst/>
          </a:prstGeom>
        </p:spPr>
        <p:txBody>
          <a:bodyPr lIns="91439" tIns="45719" rIns="91439" bIns="45719">
            <a:noAutofit/>
          </a:bodyPr>
          <a:lstStyle/>
          <a:p>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hart &amp; Layout">
    <p:spTree>
      <p:nvGrpSpPr>
        <p:cNvPr id="1" name=""/>
        <p:cNvGrpSpPr/>
        <p:nvPr/>
      </p:nvGrpSpPr>
      <p:grpSpPr>
        <a:xfrm>
          <a:off x="0" y="0"/>
          <a:ext cx="0" cy="0"/>
          <a:chOff x="0" y="0"/>
          <a:chExt cx="0" cy="0"/>
        </a:xfrm>
      </p:grpSpPr>
      <p:sp>
        <p:nvSpPr>
          <p:cNvPr id="60" name="Body Level One…"/>
          <p:cNvSpPr txBox="1">
            <a:spLocks noGrp="1"/>
          </p:cNvSpPr>
          <p:nvPr>
            <p:ph type="body" sz="half" idx="1"/>
          </p:nvPr>
        </p:nvSpPr>
        <p:spPr>
          <a:xfrm>
            <a:off x="6113742" y="1861870"/>
            <a:ext cx="4638257" cy="3989710"/>
          </a:xfrm>
          <a:prstGeom prst="rect">
            <a:avLst/>
          </a:prstGeom>
        </p:spPr>
        <p:txBody>
          <a:bodyPr/>
          <a:lstStyle>
            <a:lvl1pPr>
              <a:defRPr sz="1862"/>
            </a:lvl1pPr>
            <a:lvl2pPr>
              <a:defRPr sz="1862"/>
            </a:lvl2pPr>
            <a:lvl3pPr marL="687252" indent="-332541">
              <a:defRPr sz="1862"/>
            </a:lvl3pPr>
            <a:lvl4pPr marL="893111" indent="-266033">
              <a:defRPr sz="1862"/>
            </a:lvl4pPr>
            <a:lvl5pPr marL="325152" indent="-325152">
              <a:defRPr sz="1862"/>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2" name="Title Text"/>
          <p:cNvSpPr txBox="1">
            <a:spLocks noGrp="1"/>
          </p:cNvSpPr>
          <p:nvPr>
            <p:ph type="title"/>
          </p:nvPr>
        </p:nvSpPr>
        <p:spPr>
          <a:prstGeom prst="rect">
            <a:avLst/>
          </a:prstGeom>
        </p:spPr>
        <p:txBody>
          <a:bodyPr/>
          <a:lstStyle/>
          <a:p>
            <a:r>
              <a:t>Title Text</a:t>
            </a:r>
          </a:p>
        </p:txBody>
      </p:sp>
      <p:sp>
        <p:nvSpPr>
          <p:cNvPr id="63" name="Text Placeholder 17"/>
          <p:cNvSpPr>
            <a:spLocks noGrp="1"/>
          </p:cNvSpPr>
          <p:nvPr>
            <p:ph type="body" sz="quarter" idx="21" hasCustomPrompt="1"/>
          </p:nvPr>
        </p:nvSpPr>
        <p:spPr>
          <a:xfrm>
            <a:off x="1567806" y="1861869"/>
            <a:ext cx="4032001" cy="368424"/>
          </a:xfrm>
          <a:prstGeom prst="rect">
            <a:avLst/>
          </a:prstGeom>
        </p:spPr>
        <p:txBody>
          <a:bodyPr/>
          <a:lstStyle>
            <a:lvl1pPr>
              <a:spcBef>
                <a:spcPts val="266"/>
              </a:spcBef>
              <a:defRPr sz="1596"/>
            </a:lvl1pPr>
          </a:lstStyle>
          <a:p>
            <a:r>
              <a:t>Graph heading</a:t>
            </a:r>
          </a:p>
        </p:txBody>
      </p:sp>
      <p:sp>
        <p:nvSpPr>
          <p:cNvPr id="64" name="Text Placeholder 17"/>
          <p:cNvSpPr>
            <a:spLocks noGrp="1"/>
          </p:cNvSpPr>
          <p:nvPr>
            <p:ph type="body" sz="quarter" idx="22" hasCustomPrompt="1"/>
          </p:nvPr>
        </p:nvSpPr>
        <p:spPr>
          <a:xfrm>
            <a:off x="1567806" y="5578365"/>
            <a:ext cx="4032001" cy="266084"/>
          </a:xfrm>
          <a:prstGeom prst="rect">
            <a:avLst/>
          </a:prstGeom>
        </p:spPr>
        <p:txBody>
          <a:bodyPr/>
          <a:lstStyle>
            <a:lvl1pPr>
              <a:spcBef>
                <a:spcPts val="266"/>
              </a:spcBef>
              <a:defRPr sz="931"/>
            </a:lvl1pPr>
          </a:lstStyle>
          <a:p>
            <a:r>
              <a:t>Source / footnotes placeholder</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wo Charts / Tables">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sz="quarter" idx="1" hasCustomPrompt="1"/>
          </p:nvPr>
        </p:nvSpPr>
        <p:spPr>
          <a:xfrm>
            <a:off x="1497202" y="2311372"/>
            <a:ext cx="4102605" cy="2633499"/>
          </a:xfrm>
          <a:prstGeom prst="rect">
            <a:avLst/>
          </a:prstGeom>
          <a:solidFill>
            <a:srgbClr val="A4B2BF">
              <a:alpha val="40000"/>
            </a:srgbClr>
          </a:solidFill>
        </p:spPr>
        <p:txBody>
          <a:bodyPr/>
          <a:lstStyle>
            <a:lvl1pPr>
              <a:spcBef>
                <a:spcPts val="0"/>
              </a:spcBef>
              <a:defRPr sz="1596"/>
            </a:lvl1pPr>
            <a:lvl2pPr>
              <a:spcBef>
                <a:spcPts val="0"/>
              </a:spcBef>
              <a:defRPr sz="1596"/>
            </a:lvl2pPr>
            <a:lvl3pPr marL="639746" indent="-285036">
              <a:spcBef>
                <a:spcPts val="0"/>
              </a:spcBef>
              <a:defRPr sz="1596"/>
            </a:lvl3pPr>
            <a:lvl4pPr marL="836105" indent="-209025">
              <a:spcBef>
                <a:spcPts val="0"/>
              </a:spcBef>
              <a:defRPr sz="1596"/>
            </a:lvl4pPr>
            <a:lvl5pPr marL="325152" indent="-325152">
              <a:spcBef>
                <a:spcPts val="0"/>
              </a:spcBef>
              <a:defRPr sz="1596"/>
            </a:lvl5pPr>
          </a:lstStyle>
          <a:p>
            <a:r>
              <a:t>Insert chart</a:t>
            </a:r>
          </a:p>
          <a:p>
            <a:pPr lvl="1"/>
            <a:endParaRPr/>
          </a:p>
          <a:p>
            <a:pPr lvl="2"/>
            <a:endParaRPr/>
          </a:p>
          <a:p>
            <a:pPr lvl="3"/>
            <a:endParaRPr/>
          </a:p>
          <a:p>
            <a:pPr lvl="4"/>
            <a:endParaRPr/>
          </a:p>
        </p:txBody>
      </p:sp>
      <p:sp>
        <p:nvSpPr>
          <p:cNvPr id="74" name="Text Placeholder 17"/>
          <p:cNvSpPr>
            <a:spLocks noGrp="1"/>
          </p:cNvSpPr>
          <p:nvPr>
            <p:ph type="body" sz="quarter" idx="21" hasCustomPrompt="1"/>
          </p:nvPr>
        </p:nvSpPr>
        <p:spPr>
          <a:xfrm>
            <a:off x="1567806" y="1861869"/>
            <a:ext cx="4032001" cy="368424"/>
          </a:xfrm>
          <a:prstGeom prst="rect">
            <a:avLst/>
          </a:prstGeom>
        </p:spPr>
        <p:txBody>
          <a:bodyPr/>
          <a:lstStyle>
            <a:lvl1pPr>
              <a:spcBef>
                <a:spcPts val="266"/>
              </a:spcBef>
              <a:defRPr sz="1596"/>
            </a:lvl1pPr>
          </a:lstStyle>
          <a:p>
            <a:r>
              <a:t>Content heading</a:t>
            </a:r>
          </a:p>
        </p:txBody>
      </p:sp>
      <p:sp>
        <p:nvSpPr>
          <p:cNvPr id="75" name="Text Placeholder 17"/>
          <p:cNvSpPr>
            <a:spLocks noGrp="1"/>
          </p:cNvSpPr>
          <p:nvPr>
            <p:ph type="body" sz="quarter" idx="22" hasCustomPrompt="1"/>
          </p:nvPr>
        </p:nvSpPr>
        <p:spPr>
          <a:xfrm>
            <a:off x="6195980" y="1861869"/>
            <a:ext cx="4032001" cy="368424"/>
          </a:xfrm>
          <a:prstGeom prst="rect">
            <a:avLst/>
          </a:prstGeom>
        </p:spPr>
        <p:txBody>
          <a:bodyPr/>
          <a:lstStyle>
            <a:lvl1pPr>
              <a:spcBef>
                <a:spcPts val="266"/>
              </a:spcBef>
              <a:defRPr sz="1596"/>
            </a:lvl1pPr>
          </a:lstStyle>
          <a:p>
            <a:r>
              <a:t>Content heading</a:t>
            </a:r>
          </a:p>
        </p:txBody>
      </p:sp>
      <p:sp>
        <p:nvSpPr>
          <p:cNvPr id="76" name="Text Placeholder 17"/>
          <p:cNvSpPr>
            <a:spLocks noGrp="1"/>
          </p:cNvSpPr>
          <p:nvPr>
            <p:ph type="body" sz="quarter" idx="23" hasCustomPrompt="1"/>
          </p:nvPr>
        </p:nvSpPr>
        <p:spPr>
          <a:xfrm>
            <a:off x="1567806" y="4968017"/>
            <a:ext cx="4032001" cy="266084"/>
          </a:xfrm>
          <a:prstGeom prst="rect">
            <a:avLst/>
          </a:prstGeom>
        </p:spPr>
        <p:txBody>
          <a:bodyPr/>
          <a:lstStyle>
            <a:lvl1pPr>
              <a:spcBef>
                <a:spcPts val="266"/>
              </a:spcBef>
              <a:defRPr sz="931"/>
            </a:lvl1pPr>
          </a:lstStyle>
          <a:p>
            <a:r>
              <a:t>Source / footnotes placeholder</a:t>
            </a:r>
          </a:p>
        </p:txBody>
      </p:sp>
      <p:sp>
        <p:nvSpPr>
          <p:cNvPr id="77" name="Text Placeholder 17"/>
          <p:cNvSpPr>
            <a:spLocks noGrp="1"/>
          </p:cNvSpPr>
          <p:nvPr>
            <p:ph type="body" sz="quarter" idx="24" hasCustomPrompt="1"/>
          </p:nvPr>
        </p:nvSpPr>
        <p:spPr>
          <a:xfrm>
            <a:off x="6195980" y="4968017"/>
            <a:ext cx="4032001" cy="266084"/>
          </a:xfrm>
          <a:prstGeom prst="rect">
            <a:avLst/>
          </a:prstGeom>
        </p:spPr>
        <p:txBody>
          <a:bodyPr/>
          <a:lstStyle>
            <a:lvl1pPr>
              <a:spcBef>
                <a:spcPts val="266"/>
              </a:spcBef>
              <a:defRPr sz="931"/>
            </a:lvl1pPr>
          </a:lstStyle>
          <a:p>
            <a:r>
              <a:t>Source / footnotes placeholder</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Full Page Image">
    <p:spTree>
      <p:nvGrpSpPr>
        <p:cNvPr id="1" name=""/>
        <p:cNvGrpSpPr/>
        <p:nvPr/>
      </p:nvGrpSpPr>
      <p:grpSpPr>
        <a:xfrm>
          <a:off x="0" y="0"/>
          <a:ext cx="0" cy="0"/>
          <a:chOff x="0" y="0"/>
          <a:chExt cx="0" cy="0"/>
        </a:xfrm>
      </p:grpSpPr>
      <p:sp>
        <p:nvSpPr>
          <p:cNvPr id="84" name="Picture Placeholder 9"/>
          <p:cNvSpPr>
            <a:spLocks noGrp="1"/>
          </p:cNvSpPr>
          <p:nvPr>
            <p:ph type="pic" idx="21"/>
          </p:nvPr>
        </p:nvSpPr>
        <p:spPr>
          <a:xfrm>
            <a:off x="0" y="-3"/>
            <a:ext cx="12192000" cy="6862224"/>
          </a:xfrm>
          <a:prstGeom prst="rect">
            <a:avLst/>
          </a:prstGeom>
        </p:spPr>
        <p:txBody>
          <a:bodyPr lIns="91439" tIns="45719" rIns="91439" bIns="45719">
            <a:noAutofit/>
          </a:bodyPr>
          <a:lstStyle/>
          <a:p>
            <a:endParaRPr/>
          </a:p>
        </p:txBody>
      </p:sp>
      <p:sp>
        <p:nvSpPr>
          <p:cNvPr id="85" name="Full page imageclick to add headline"/>
          <p:cNvSpPr txBox="1">
            <a:spLocks noGrp="1"/>
          </p:cNvSpPr>
          <p:nvPr>
            <p:ph type="title" hasCustomPrompt="1"/>
          </p:nvPr>
        </p:nvSpPr>
        <p:spPr>
          <a:xfrm>
            <a:off x="730618" y="509179"/>
            <a:ext cx="5136001" cy="1636058"/>
          </a:xfrm>
          <a:prstGeom prst="rect">
            <a:avLst/>
          </a:prstGeom>
        </p:spPr>
        <p:txBody>
          <a:bodyPr/>
          <a:lstStyle>
            <a:lvl1pPr>
              <a:defRPr>
                <a:solidFill>
                  <a:srgbClr val="FFFFFF"/>
                </a:solidFill>
              </a:defRPr>
            </a:lvl1pPr>
          </a:lstStyle>
          <a:p>
            <a:r>
              <a:t>Full page imageclick to add headline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hank You">
    <p:spTree>
      <p:nvGrpSpPr>
        <p:cNvPr id="1" name=""/>
        <p:cNvGrpSpPr/>
        <p:nvPr/>
      </p:nvGrpSpPr>
      <p:grpSpPr>
        <a:xfrm>
          <a:off x="0" y="0"/>
          <a:ext cx="0" cy="0"/>
          <a:chOff x="0" y="0"/>
          <a:chExt cx="0" cy="0"/>
        </a:xfrm>
      </p:grpSpPr>
      <p:sp>
        <p:nvSpPr>
          <p:cNvPr id="93" name="Title Text"/>
          <p:cNvSpPr txBox="1">
            <a:spLocks noGrp="1"/>
          </p:cNvSpPr>
          <p:nvPr>
            <p:ph type="title"/>
          </p:nvPr>
        </p:nvSpPr>
        <p:spPr>
          <a:xfrm>
            <a:off x="599441" y="2337800"/>
            <a:ext cx="7343031" cy="2139214"/>
          </a:xfrm>
          <a:prstGeom prst="rect">
            <a:avLst/>
          </a:prstGeom>
        </p:spPr>
        <p:txBody>
          <a:bodyPr/>
          <a:lstStyle>
            <a:lvl1pPr>
              <a:defRPr sz="4788"/>
            </a:lvl1pPr>
          </a:lstStyle>
          <a:p>
            <a:r>
              <a:t>Title Text</a:t>
            </a:r>
          </a:p>
        </p:txBody>
      </p:sp>
      <p:sp>
        <p:nvSpPr>
          <p:cNvPr id="94" name="Rectangle 9"/>
          <p:cNvSpPr/>
          <p:nvPr/>
        </p:nvSpPr>
        <p:spPr>
          <a:xfrm>
            <a:off x="8830235" y="7515"/>
            <a:ext cx="3361767" cy="6847191"/>
          </a:xfrm>
          <a:prstGeom prst="rect">
            <a:avLst/>
          </a:prstGeom>
          <a:solidFill>
            <a:srgbClr val="1BB08A"/>
          </a:solidFill>
          <a:ln w="25400">
            <a:solidFill>
              <a:schemeClr val="accent1"/>
            </a:solidFill>
          </a:ln>
        </p:spPr>
        <p:txBody>
          <a:bodyPr lIns="60809" rIns="60809" anchor="ctr"/>
          <a:lstStyle/>
          <a:p>
            <a:pPr algn="ctr">
              <a:defRPr sz="1200">
                <a:solidFill>
                  <a:srgbClr val="FFFFFF"/>
                </a:solidFill>
              </a:defRPr>
            </a:pPr>
            <a:endParaRPr sz="1596"/>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0" y="636251"/>
            <a:ext cx="10031997" cy="1004899"/>
          </a:xfrm>
        </p:spPr>
        <p:txBody>
          <a:bodyPr/>
          <a:lstStyle/>
          <a:p>
            <a:r>
              <a:rPr lang="en-GB"/>
              <a:t>Click to edit Master title style</a:t>
            </a:r>
          </a:p>
        </p:txBody>
      </p:sp>
      <p:sp>
        <p:nvSpPr>
          <p:cNvPr id="3" name="Content Placeholder 2"/>
          <p:cNvSpPr>
            <a:spLocks noGrp="1"/>
          </p:cNvSpPr>
          <p:nvPr>
            <p:ph sz="half" idx="1"/>
          </p:nvPr>
        </p:nvSpPr>
        <p:spPr>
          <a:xfrm>
            <a:off x="720000" y="1880148"/>
            <a:ext cx="4782859" cy="3987254"/>
          </a:xfrm>
        </p:spPr>
        <p:txBody>
          <a:bodyPr/>
          <a:lstStyle>
            <a:lvl1pPr>
              <a:defRPr sz="1994"/>
            </a:lvl1pPr>
            <a:lvl2pPr>
              <a:defRPr sz="1861"/>
            </a:lvl2pPr>
            <a:lvl3pPr>
              <a:defRPr sz="1595"/>
            </a:lvl3pPr>
            <a:lvl4pPr>
              <a:defRPr sz="1462"/>
            </a:lvl4pPr>
            <a:lvl5pPr>
              <a:defRPr sz="1994"/>
            </a:lvl5pPr>
            <a:lvl6pPr>
              <a:defRPr sz="2393"/>
            </a:lvl6pPr>
            <a:lvl7pPr>
              <a:defRPr sz="2393"/>
            </a:lvl7pPr>
            <a:lvl8pPr>
              <a:defRPr sz="2393"/>
            </a:lvl8pPr>
            <a:lvl9pPr>
              <a:defRPr sz="239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5969139" y="1880148"/>
            <a:ext cx="4782859" cy="3987254"/>
          </a:xfrm>
        </p:spPr>
        <p:txBody>
          <a:bodyPr/>
          <a:lstStyle>
            <a:lvl1pPr>
              <a:defRPr sz="1994"/>
            </a:lvl1pPr>
            <a:lvl2pPr>
              <a:defRPr sz="1861"/>
            </a:lvl2pPr>
            <a:lvl3pPr>
              <a:defRPr sz="1595"/>
            </a:lvl3pPr>
            <a:lvl4pPr>
              <a:defRPr sz="1462"/>
            </a:lvl4pPr>
            <a:lvl5pPr>
              <a:defRPr sz="1994"/>
            </a:lvl5pPr>
            <a:lvl6pPr>
              <a:defRPr sz="2393"/>
            </a:lvl6pPr>
            <a:lvl7pPr>
              <a:defRPr sz="2393"/>
            </a:lvl7pPr>
            <a:lvl8pPr>
              <a:defRPr sz="2393"/>
            </a:lvl8pPr>
            <a:lvl9pPr>
              <a:defRPr sz="239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Slide Number Placeholder 4"/>
          <p:cNvSpPr>
            <a:spLocks noGrp="1"/>
          </p:cNvSpPr>
          <p:nvPr>
            <p:ph type="sldNum" sz="quarter" idx="10"/>
          </p:nvPr>
        </p:nvSpPr>
        <p:spPr>
          <a:xfrm>
            <a:off x="11772321" y="6257913"/>
            <a:ext cx="147476" cy="143276"/>
          </a:xfrm>
        </p:spPr>
        <p:txBody>
          <a:bodyPr/>
          <a:lstStyle/>
          <a:p>
            <a:fld id="{06C1CE95-9739-4B6C-A220-F07EDEE2EC27}" type="slidenum">
              <a:rPr lang="en-GB" smtClean="0"/>
              <a:pPr/>
              <a:t>‹#›</a:t>
            </a:fld>
            <a:endParaRPr lang="en-GB" dirty="0"/>
          </a:p>
        </p:txBody>
      </p:sp>
    </p:spTree>
    <p:extLst>
      <p:ext uri="{BB962C8B-B14F-4D97-AF65-F5344CB8AC3E}">
        <p14:creationId xmlns:p14="http://schemas.microsoft.com/office/powerpoint/2010/main" val="4076689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Half 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720000" y="636251"/>
            <a:ext cx="4992000" cy="1004899"/>
          </a:xfrm>
        </p:spPr>
        <p:txBody>
          <a:bodyPr/>
          <a:lstStyle>
            <a:lvl1pPr>
              <a:defRPr>
                <a:solidFill>
                  <a:srgbClr val="1BB08A"/>
                </a:solidFill>
              </a:defRPr>
            </a:lvl1pPr>
          </a:lstStyle>
          <a:p>
            <a:r>
              <a:rPr lang="en-GB" dirty="0"/>
              <a:t>Click to edit Master title style</a:t>
            </a:r>
          </a:p>
        </p:txBody>
      </p:sp>
      <p:sp>
        <p:nvSpPr>
          <p:cNvPr id="4" name="Slide Number Placeholder 3"/>
          <p:cNvSpPr>
            <a:spLocks noGrp="1"/>
          </p:cNvSpPr>
          <p:nvPr>
            <p:ph type="sldNum" sz="quarter" idx="10"/>
          </p:nvPr>
        </p:nvSpPr>
        <p:spPr>
          <a:xfrm>
            <a:off x="11772321" y="6257913"/>
            <a:ext cx="147476" cy="143276"/>
          </a:xfrm>
        </p:spPr>
        <p:txBody>
          <a:bodyPr/>
          <a:lstStyle/>
          <a:p>
            <a:fld id="{06C1CE95-9739-4B6C-A220-F07EDEE2EC27}" type="slidenum">
              <a:rPr lang="en-GB" smtClean="0"/>
              <a:pPr/>
              <a:t>‹#›</a:t>
            </a:fld>
            <a:endParaRPr lang="en-GB" dirty="0"/>
          </a:p>
        </p:txBody>
      </p:sp>
      <p:sp>
        <p:nvSpPr>
          <p:cNvPr id="8" name="Content Placeholder 2"/>
          <p:cNvSpPr>
            <a:spLocks noGrp="1"/>
          </p:cNvSpPr>
          <p:nvPr>
            <p:ph idx="1"/>
          </p:nvPr>
        </p:nvSpPr>
        <p:spPr>
          <a:xfrm>
            <a:off x="720003" y="1880148"/>
            <a:ext cx="4992000" cy="3974602"/>
          </a:xfrm>
        </p:spPr>
        <p:txBody>
          <a:bodyPr>
            <a:normAutofit/>
          </a:bodyPr>
          <a:lstStyle>
            <a:lvl1pPr>
              <a:spcBef>
                <a:spcPts val="798"/>
              </a:spcBef>
              <a:defRPr sz="1861"/>
            </a:lvl1pPr>
            <a:lvl2pPr>
              <a:spcBef>
                <a:spcPts val="798"/>
              </a:spcBef>
              <a:defRPr sz="1861"/>
            </a:lvl2pPr>
            <a:lvl3pPr>
              <a:defRPr sz="1595"/>
            </a:lvl3pPr>
            <a:lvl4pPr>
              <a:defRPr sz="1462"/>
            </a:lvl4pPr>
            <a:lvl5pPr>
              <a:spcBef>
                <a:spcPts val="798"/>
              </a:spcBef>
              <a:defRPr sz="186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9"/>
          <p:cNvSpPr>
            <a:spLocks noGrp="1"/>
          </p:cNvSpPr>
          <p:nvPr>
            <p:ph type="pic" sz="quarter" idx="11"/>
          </p:nvPr>
        </p:nvSpPr>
        <p:spPr>
          <a:xfrm>
            <a:off x="6336000" y="0"/>
            <a:ext cx="5136000" cy="6858000"/>
          </a:xfrm>
          <a:solidFill>
            <a:schemeClr val="bg1">
              <a:lumMod val="85000"/>
            </a:schemeClr>
          </a:solidFill>
        </p:spPr>
        <p:txBody>
          <a:bodyPr lIns="252000" tIns="216000" rIns="144000"/>
          <a:lstStyle>
            <a:lvl1pPr marL="0" indent="0">
              <a:buNone/>
              <a:defRPr/>
            </a:lvl1pPr>
          </a:lstStyle>
          <a:p>
            <a:r>
              <a:rPr lang="en-GB" dirty="0"/>
              <a:t>Drag picture to placeholder or click icon to add</a:t>
            </a:r>
          </a:p>
        </p:txBody>
      </p:sp>
    </p:spTree>
    <p:extLst>
      <p:ext uri="{BB962C8B-B14F-4D97-AF65-F5344CB8AC3E}">
        <p14:creationId xmlns:p14="http://schemas.microsoft.com/office/powerpoint/2010/main" val="4276135873"/>
      </p:ext>
    </p:extLst>
  </p:cSld>
  <p:clrMapOvr>
    <a:masterClrMapping/>
  </p:clrMapOvr>
  <p:extLst>
    <p:ext uri="{DCECCB84-F9BA-43D5-87BE-67443E8EF086}">
      <p15:sldGuideLst xmlns:p15="http://schemas.microsoft.com/office/powerpoint/2012/main">
        <p15:guide id="1" orient="horz" pos="2161"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FE27-226C-7B04-60ED-3382ED588D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1A850B5-15DD-AEDB-3FA8-225B98146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77E802-E201-8DF9-2624-50B0E652D4DE}"/>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a:extLst>
              <a:ext uri="{FF2B5EF4-FFF2-40B4-BE49-F238E27FC236}">
                <a16:creationId xmlns:a16="http://schemas.microsoft.com/office/drawing/2014/main" id="{09E03DC5-E2CE-A8F2-0033-19CD46E005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6F64E7-F4AF-0567-052A-D3C1A5128E17}"/>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29541534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9117-4E74-0C9E-5B29-CFDF4C642D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881EC5-04B1-5057-3B2A-552674F673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6F3F4D-10B3-F6EA-C9F9-1DE004F56878}"/>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a:extLst>
              <a:ext uri="{FF2B5EF4-FFF2-40B4-BE49-F238E27FC236}">
                <a16:creationId xmlns:a16="http://schemas.microsoft.com/office/drawing/2014/main" id="{DB1288F7-8B62-6966-BAC4-27E0D894C4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0ACA0F-9CAB-17E5-6A57-6801B56857FB}"/>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1935545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B251-A804-258F-3413-A34A362FB8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50560A-BB7E-6213-9AC5-B0A85ABFAA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71C2B4-B6C9-B4DC-A823-D9DAF86DAF72}"/>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a:extLst>
              <a:ext uri="{FF2B5EF4-FFF2-40B4-BE49-F238E27FC236}">
                <a16:creationId xmlns:a16="http://schemas.microsoft.com/office/drawing/2014/main" id="{C121D419-04DF-1149-56D2-77F7AF4538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C2668C-888A-19FD-7E05-22B3F5FBC3E6}"/>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3204479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7317-B959-06A3-DF92-26F27968CF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91DD9B-4FFB-A069-C9F9-5E554BD20D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CE9836-B366-5AEE-0EF9-914727604C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0637F3-18AC-7E70-B44E-87398827966B}"/>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6" name="Footer Placeholder 5">
            <a:extLst>
              <a:ext uri="{FF2B5EF4-FFF2-40B4-BE49-F238E27FC236}">
                <a16:creationId xmlns:a16="http://schemas.microsoft.com/office/drawing/2014/main" id="{5ACFA8DE-1F93-1F81-A3E3-153E9CEAF5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5FADA-847A-6501-5A2B-3CB57BC2508C}"/>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252863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DFAC-8296-E45F-B960-A81A8797EB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92775C-40D2-E605-32D4-6BAE570A6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852829-E170-074D-45DA-AD3185FC04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B73B69-BA3D-0339-686E-80DD0A7582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C561E8-24D9-12B7-6B20-889DA1B64D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755676F-15BE-D9BC-7D19-A7FA34E10537}"/>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8" name="Footer Placeholder 7">
            <a:extLst>
              <a:ext uri="{FF2B5EF4-FFF2-40B4-BE49-F238E27FC236}">
                <a16:creationId xmlns:a16="http://schemas.microsoft.com/office/drawing/2014/main" id="{24C8702B-B480-AC78-E694-383A0D5D5F6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CA86E6-9F6D-EB3D-B64C-FC5286CA9515}"/>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3393647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0F9D-038F-19C0-15E6-1320D03F7C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46E6ED-526D-D98A-ED97-2F90C2805051}"/>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4" name="Footer Placeholder 3">
            <a:extLst>
              <a:ext uri="{FF2B5EF4-FFF2-40B4-BE49-F238E27FC236}">
                <a16:creationId xmlns:a16="http://schemas.microsoft.com/office/drawing/2014/main" id="{D097A955-B396-2F52-A6A9-46E3616A3F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2A1DCF-2C33-BCD6-6329-0BAD7314DEFC}"/>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566977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CD9B8C-6446-8D2F-FFC1-7D3B3D2887F3}"/>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3" name="Footer Placeholder 2">
            <a:extLst>
              <a:ext uri="{FF2B5EF4-FFF2-40B4-BE49-F238E27FC236}">
                <a16:creationId xmlns:a16="http://schemas.microsoft.com/office/drawing/2014/main" id="{E8DE017D-1F78-8F2F-CB24-BC33B8CBF2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86766BF-E8A6-3734-0D63-AF2286B14CBE}"/>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1049833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574B-0722-4A39-8079-939BDC554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1351A7-9297-D0BA-B77E-3BE537F2A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349BE43-6B61-5258-4FB5-A4F4E0837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B34D5C-37B9-DDC5-ACA7-F333861CA823}"/>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6" name="Footer Placeholder 5">
            <a:extLst>
              <a:ext uri="{FF2B5EF4-FFF2-40B4-BE49-F238E27FC236}">
                <a16:creationId xmlns:a16="http://schemas.microsoft.com/office/drawing/2014/main" id="{3BBF48B3-F890-6FD5-0DAC-73C355282A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A17AD-BD80-8C3F-876E-CCAB9194F638}"/>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36007597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3DF1D-DCDC-A2E3-8061-5C0144393F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8C90BC-D817-AC93-0931-472585E26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D0DDB95-4C69-4A64-097E-75A1978CD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F28FA-94C9-BA9E-4E3E-25CD9DFCF3F9}"/>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6" name="Footer Placeholder 5">
            <a:extLst>
              <a:ext uri="{FF2B5EF4-FFF2-40B4-BE49-F238E27FC236}">
                <a16:creationId xmlns:a16="http://schemas.microsoft.com/office/drawing/2014/main" id="{53FD0A51-BE06-4319-CF62-ACB0C71955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055D7C-09A3-955B-284D-A3E6E5B2C4DA}"/>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18210824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FD90-04E5-EB4D-2750-99E3AEACEB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2F31EB-5E97-F314-B05E-801484D68C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AF131E-D8A5-6C2C-5332-8872A6047858}"/>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a:extLst>
              <a:ext uri="{FF2B5EF4-FFF2-40B4-BE49-F238E27FC236}">
                <a16:creationId xmlns:a16="http://schemas.microsoft.com/office/drawing/2014/main" id="{CBD07BC2-E9FE-98D1-AF28-B468DAA75B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350F93-439D-074A-E7A7-64AE8D4865EA}"/>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4244641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D5C47A-0E3A-8065-26C4-565D55DA3F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6ABB8A-6D58-BA10-4F29-F850398DF8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E987D-EDA3-74DE-8565-C7DEA649C974}"/>
              </a:ext>
            </a:extLst>
          </p:cNvPr>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a:extLst>
              <a:ext uri="{FF2B5EF4-FFF2-40B4-BE49-F238E27FC236}">
                <a16:creationId xmlns:a16="http://schemas.microsoft.com/office/drawing/2014/main" id="{52787417-8E6C-0C41-E729-012790AFDD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2313EA-9DB4-6128-1986-C96130C5F780}"/>
              </a:ext>
            </a:extLst>
          </p:cNvPr>
          <p:cNvSpPr>
            <a:spLocks noGrp="1"/>
          </p:cNvSpPr>
          <p:nvPr>
            <p:ph type="sldNum" sz="quarter" idx="12"/>
          </p:nvPr>
        </p:nvSpPr>
        <p:spPr/>
        <p:txBody>
          <a:bodyPr/>
          <a:lstStyle/>
          <a:p>
            <a:pPr lvl="0"/>
            <a:fld id="{86CB4B4D-7CA3-9044-876B-883B54F8677D}" type="slidenum">
              <a:rPr lang="en-GB" smtClean="0"/>
              <a:t>‹#›</a:t>
            </a:fld>
            <a:endParaRPr lang="en-GB"/>
          </a:p>
        </p:txBody>
      </p:sp>
    </p:spTree>
    <p:extLst>
      <p:ext uri="{BB962C8B-B14F-4D97-AF65-F5344CB8AC3E}">
        <p14:creationId xmlns:p14="http://schemas.microsoft.com/office/powerpoint/2010/main" val="75860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4.xml"/><Relationship Id="rId3" Type="http://schemas.openxmlformats.org/officeDocument/2006/relationships/slideLayout" Target="../slideLayouts/slideLayout29.xml"/><Relationship Id="rId21" Type="http://schemas.openxmlformats.org/officeDocument/2006/relationships/image" Target="../media/image4.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6.png"/><Relationship Id="rId10" Type="http://schemas.openxmlformats.org/officeDocument/2006/relationships/slideLayout" Target="../slideLayouts/slideLayout36.xml"/><Relationship Id="rId19" Type="http://schemas.openxmlformats.org/officeDocument/2006/relationships/image" Target="../media/image7.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72000">
              <a:schemeClr val="lt2"/>
            </a:gs>
            <a:gs pos="100000">
              <a:srgbClr val="CCD2D2"/>
            </a:gs>
          </a:gsLst>
          <a:lin ang="5400000" scaled="0"/>
        </a:gradFill>
        <a:effectLst/>
      </p:bgPr>
    </p:bg>
    <p:spTree>
      <p:nvGrpSpPr>
        <p:cNvPr id="1" name="Shape 159"/>
        <p:cNvGrpSpPr/>
        <p:nvPr/>
      </p:nvGrpSpPr>
      <p:grpSpPr>
        <a:xfrm>
          <a:off x="0" y="0"/>
          <a:ext cx="0" cy="0"/>
          <a:chOff x="0" y="0"/>
          <a:chExt cx="0" cy="0"/>
        </a:xfrm>
      </p:grpSpPr>
      <p:sp>
        <p:nvSpPr>
          <p:cNvPr id="160" name="Google Shape;160;g17aaeac703f_7_0"/>
          <p:cNvSpPr/>
          <p:nvPr/>
        </p:nvSpPr>
        <p:spPr>
          <a:xfrm>
            <a:off x="1587" y="6583680"/>
            <a:ext cx="12188826" cy="274320"/>
          </a:xfrm>
          <a:prstGeom prst="rect">
            <a:avLst/>
          </a:prstGeom>
          <a:gradFill>
            <a:gsLst>
              <a:gs pos="0">
                <a:schemeClr val="dk2"/>
              </a:gs>
              <a:gs pos="100000">
                <a:srgbClr val="1C243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orbel"/>
              <a:buNone/>
            </a:pPr>
            <a:endParaRPr sz="1800" b="0" i="0" u="none" strike="noStrike" cap="none">
              <a:solidFill>
                <a:srgbClr val="FFFFFF"/>
              </a:solidFill>
              <a:latin typeface="Arial"/>
              <a:ea typeface="Arial"/>
              <a:cs typeface="Arial"/>
              <a:sym typeface="Arial"/>
            </a:endParaRPr>
          </a:p>
        </p:txBody>
      </p:sp>
      <p:sp>
        <p:nvSpPr>
          <p:cNvPr id="161" name="Google Shape;161;g17aaeac703f_7_0"/>
          <p:cNvSpPr/>
          <p:nvPr/>
        </p:nvSpPr>
        <p:spPr>
          <a:xfrm>
            <a:off x="1587" y="6583680"/>
            <a:ext cx="12188826" cy="45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62" name="Google Shape;162;g17aaeac703f_7_0"/>
          <p:cNvSpPr txBox="1">
            <a:spLocks noGrp="1"/>
          </p:cNvSpPr>
          <p:nvPr>
            <p:ph type="title"/>
          </p:nvPr>
        </p:nvSpPr>
        <p:spPr>
          <a:xfrm>
            <a:off x="1341120" y="467360"/>
            <a:ext cx="9509760" cy="1233424"/>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1C243C"/>
              </a:buClr>
              <a:buSzPts val="3400"/>
              <a:buFont typeface="Arial"/>
              <a:buNone/>
              <a:defRPr sz="3400" b="0" i="0" u="none" strike="noStrike" cap="none">
                <a:solidFill>
                  <a:srgbClr val="1C243C"/>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3" name="Google Shape;163;g17aaeac703f_7_0"/>
          <p:cNvSpPr txBox="1">
            <a:spLocks noGrp="1"/>
          </p:cNvSpPr>
          <p:nvPr>
            <p:ph type="body" idx="1"/>
          </p:nvPr>
        </p:nvSpPr>
        <p:spPr>
          <a:xfrm>
            <a:off x="1341120" y="1901952"/>
            <a:ext cx="9509760" cy="4127627"/>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800"/>
              </a:spcBef>
              <a:spcAft>
                <a:spcPts val="0"/>
              </a:spcAft>
              <a:buClr>
                <a:schemeClr val="dk2"/>
              </a:buClr>
              <a:buSzPts val="1600"/>
              <a:buFont typeface="Noto Sans"/>
              <a:buChar char="▪"/>
              <a:defRPr sz="2000" b="0" i="0" u="none" strike="noStrike" cap="none">
                <a:solidFill>
                  <a:schemeClr val="dk2"/>
                </a:solidFill>
                <a:latin typeface="Corbel"/>
                <a:ea typeface="Corbel"/>
                <a:cs typeface="Corbel"/>
                <a:sym typeface="Corbel"/>
              </a:defRPr>
            </a:lvl1pPr>
            <a:lvl2pPr marL="914400" marR="0" lvl="1" indent="-320040" algn="l" rtl="0">
              <a:lnSpc>
                <a:spcPct val="90000"/>
              </a:lnSpc>
              <a:spcBef>
                <a:spcPts val="1000"/>
              </a:spcBef>
              <a:spcAft>
                <a:spcPts val="0"/>
              </a:spcAft>
              <a:buClr>
                <a:schemeClr val="dk2"/>
              </a:buClr>
              <a:buSzPts val="1440"/>
              <a:buFont typeface="Noto Sans"/>
              <a:buChar char="▪"/>
              <a:defRPr sz="1800" b="0" i="0" u="none" strike="noStrike" cap="none">
                <a:solidFill>
                  <a:schemeClr val="dk2"/>
                </a:solidFill>
                <a:latin typeface="Corbel"/>
                <a:ea typeface="Corbel"/>
                <a:cs typeface="Corbel"/>
                <a:sym typeface="Corbel"/>
              </a:defRPr>
            </a:lvl2pPr>
            <a:lvl3pPr marL="1371600" marR="0" lvl="2" indent="-309880" algn="l" rtl="0">
              <a:lnSpc>
                <a:spcPct val="90000"/>
              </a:lnSpc>
              <a:spcBef>
                <a:spcPts val="800"/>
              </a:spcBef>
              <a:spcAft>
                <a:spcPts val="0"/>
              </a:spcAft>
              <a:buClr>
                <a:schemeClr val="dk2"/>
              </a:buClr>
              <a:buSzPts val="1280"/>
              <a:buFont typeface="Noto Sans"/>
              <a:buChar char="▪"/>
              <a:defRPr sz="1600" b="0" i="0" u="none" strike="noStrike" cap="none">
                <a:solidFill>
                  <a:schemeClr val="dk2"/>
                </a:solidFill>
                <a:latin typeface="Corbel"/>
                <a:ea typeface="Corbel"/>
                <a:cs typeface="Corbel"/>
                <a:sym typeface="Corbel"/>
              </a:defRPr>
            </a:lvl3pPr>
            <a:lvl4pPr marL="1828800" marR="0" lvl="3" indent="-299719" algn="l" rtl="0">
              <a:lnSpc>
                <a:spcPct val="90000"/>
              </a:lnSpc>
              <a:spcBef>
                <a:spcPts val="800"/>
              </a:spcBef>
              <a:spcAft>
                <a:spcPts val="0"/>
              </a:spcAft>
              <a:buClr>
                <a:schemeClr val="dk2"/>
              </a:buClr>
              <a:buSzPts val="1120"/>
              <a:buFont typeface="Noto Sans"/>
              <a:buChar char="▪"/>
              <a:defRPr sz="1400" b="0" i="0" u="none" strike="noStrike" cap="none">
                <a:solidFill>
                  <a:schemeClr val="dk2"/>
                </a:solidFill>
                <a:latin typeface="Corbel"/>
                <a:ea typeface="Corbel"/>
                <a:cs typeface="Corbel"/>
                <a:sym typeface="Corbel"/>
              </a:defRPr>
            </a:lvl4pPr>
            <a:lvl5pPr marL="2286000" marR="0" lvl="4" indent="-299720" algn="l" rtl="0">
              <a:lnSpc>
                <a:spcPct val="90000"/>
              </a:lnSpc>
              <a:spcBef>
                <a:spcPts val="800"/>
              </a:spcBef>
              <a:spcAft>
                <a:spcPts val="0"/>
              </a:spcAft>
              <a:buClr>
                <a:schemeClr val="dk2"/>
              </a:buClr>
              <a:buSzPts val="1120"/>
              <a:buFont typeface="Noto Sans"/>
              <a:buChar char="▪"/>
              <a:defRPr sz="1400" b="0" i="0" u="none" strike="noStrike" cap="none">
                <a:solidFill>
                  <a:schemeClr val="dk2"/>
                </a:solidFill>
                <a:latin typeface="Corbel"/>
                <a:ea typeface="Corbel"/>
                <a:cs typeface="Corbel"/>
                <a:sym typeface="Corbel"/>
              </a:defRPr>
            </a:lvl5pPr>
            <a:lvl6pPr marL="2743200" marR="0" lvl="5" indent="-299720" algn="l" rtl="0">
              <a:lnSpc>
                <a:spcPct val="90000"/>
              </a:lnSpc>
              <a:spcBef>
                <a:spcPts val="800"/>
              </a:spcBef>
              <a:spcAft>
                <a:spcPts val="0"/>
              </a:spcAft>
              <a:buClr>
                <a:schemeClr val="dk2"/>
              </a:buClr>
              <a:buSzPts val="1120"/>
              <a:buFont typeface="Noto Sans"/>
              <a:buChar char="▪"/>
              <a:defRPr sz="1400" b="0" i="0" u="none" strike="noStrike" cap="none">
                <a:solidFill>
                  <a:schemeClr val="dk2"/>
                </a:solidFill>
                <a:latin typeface="Corbel"/>
                <a:ea typeface="Corbel"/>
                <a:cs typeface="Corbel"/>
                <a:sym typeface="Corbel"/>
              </a:defRPr>
            </a:lvl6pPr>
            <a:lvl7pPr marL="3200400" marR="0" lvl="6" indent="-299720" algn="l" rtl="0">
              <a:lnSpc>
                <a:spcPct val="90000"/>
              </a:lnSpc>
              <a:spcBef>
                <a:spcPts val="800"/>
              </a:spcBef>
              <a:spcAft>
                <a:spcPts val="0"/>
              </a:spcAft>
              <a:buClr>
                <a:schemeClr val="dk2"/>
              </a:buClr>
              <a:buSzPts val="1120"/>
              <a:buFont typeface="Noto Sans"/>
              <a:buChar char="▪"/>
              <a:defRPr sz="1400" b="0" i="0" u="none" strike="noStrike" cap="none">
                <a:solidFill>
                  <a:schemeClr val="dk2"/>
                </a:solidFill>
                <a:latin typeface="Corbel"/>
                <a:ea typeface="Corbel"/>
                <a:cs typeface="Corbel"/>
                <a:sym typeface="Corbel"/>
              </a:defRPr>
            </a:lvl7pPr>
            <a:lvl8pPr marL="3657600" marR="0" lvl="7" indent="-299720" algn="l" rtl="0">
              <a:lnSpc>
                <a:spcPct val="90000"/>
              </a:lnSpc>
              <a:spcBef>
                <a:spcPts val="800"/>
              </a:spcBef>
              <a:spcAft>
                <a:spcPts val="0"/>
              </a:spcAft>
              <a:buClr>
                <a:schemeClr val="dk2"/>
              </a:buClr>
              <a:buSzPts val="1120"/>
              <a:buFont typeface="Noto Sans"/>
              <a:buChar char="▪"/>
              <a:defRPr sz="1400" b="0" i="0" u="none" strike="noStrike" cap="none">
                <a:solidFill>
                  <a:schemeClr val="dk2"/>
                </a:solidFill>
                <a:latin typeface="Corbel"/>
                <a:ea typeface="Corbel"/>
                <a:cs typeface="Corbel"/>
                <a:sym typeface="Corbel"/>
              </a:defRPr>
            </a:lvl8pPr>
            <a:lvl9pPr marL="4114800" marR="0" lvl="8" indent="-299720" algn="l" rtl="0">
              <a:lnSpc>
                <a:spcPct val="90000"/>
              </a:lnSpc>
              <a:spcBef>
                <a:spcPts val="800"/>
              </a:spcBef>
              <a:spcAft>
                <a:spcPts val="0"/>
              </a:spcAft>
              <a:buClr>
                <a:schemeClr val="dk2"/>
              </a:buClr>
              <a:buSzPts val="1120"/>
              <a:buFont typeface="Noto Sans"/>
              <a:buChar char="▪"/>
              <a:defRPr sz="1400" b="0" i="0" u="none" strike="noStrike" cap="none">
                <a:solidFill>
                  <a:schemeClr val="dk2"/>
                </a:solidFill>
                <a:latin typeface="Corbel"/>
                <a:ea typeface="Corbel"/>
                <a:cs typeface="Corbel"/>
                <a:sym typeface="Corbel"/>
              </a:defRPr>
            </a:lvl9pPr>
          </a:lstStyle>
          <a:p>
            <a:endParaRPr/>
          </a:p>
        </p:txBody>
      </p:sp>
      <p:sp>
        <p:nvSpPr>
          <p:cNvPr id="164" name="Google Shape;164;g17aaeac703f_7_0"/>
          <p:cNvSpPr txBox="1">
            <a:spLocks noGrp="1"/>
          </p:cNvSpPr>
          <p:nvPr>
            <p:ph type="ftr" idx="11"/>
          </p:nvPr>
        </p:nvSpPr>
        <p:spPr>
          <a:xfrm>
            <a:off x="1341120" y="6601968"/>
            <a:ext cx="7159752" cy="2377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lt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65" name="Google Shape;165;g17aaeac703f_7_0"/>
          <p:cNvSpPr txBox="1">
            <a:spLocks noGrp="1"/>
          </p:cNvSpPr>
          <p:nvPr>
            <p:ph type="dt" idx="10"/>
          </p:nvPr>
        </p:nvSpPr>
        <p:spPr>
          <a:xfrm>
            <a:off x="8875776" y="6601968"/>
            <a:ext cx="960120" cy="237744"/>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lt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66" name="Google Shape;166;g17aaeac703f_7_0"/>
          <p:cNvSpPr txBox="1">
            <a:spLocks noGrp="1"/>
          </p:cNvSpPr>
          <p:nvPr>
            <p:ph type="sldNum" idx="12"/>
          </p:nvPr>
        </p:nvSpPr>
        <p:spPr>
          <a:xfrm>
            <a:off x="10210800" y="6601968"/>
            <a:ext cx="640080" cy="2377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360">
          <p15:clr>
            <a:srgbClr val="F26B43"/>
          </p15:clr>
        </p15:guide>
        <p15:guide id="2" pos="40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53"/>
        <p:cNvGrpSpPr/>
        <p:nvPr/>
      </p:nvGrpSpPr>
      <p:grpSpPr>
        <a:xfrm>
          <a:off x="0" y="0"/>
          <a:ext cx="0" cy="0"/>
          <a:chOff x="0" y="0"/>
          <a:chExt cx="0" cy="0"/>
        </a:xfrm>
      </p:grpSpPr>
      <p:pic>
        <p:nvPicPr>
          <p:cNvPr id="254" name="Google Shape;254;g17aaeac703f_12_0"/>
          <p:cNvPicPr preferRelativeResize="0"/>
          <p:nvPr/>
        </p:nvPicPr>
        <p:blipFill rotWithShape="1">
          <a:blip r:embed="rId5">
            <a:alphaModFix/>
          </a:blip>
          <a:srcRect l="3613"/>
          <a:stretch/>
        </p:blipFill>
        <p:spPr>
          <a:xfrm>
            <a:off x="0" y="2669685"/>
            <a:ext cx="4037012" cy="4188315"/>
          </a:xfrm>
          <a:prstGeom prst="rect">
            <a:avLst/>
          </a:prstGeom>
          <a:noFill/>
          <a:ln>
            <a:noFill/>
          </a:ln>
        </p:spPr>
      </p:pic>
      <p:pic>
        <p:nvPicPr>
          <p:cNvPr id="255" name="Google Shape;255;g17aaeac703f_12_0"/>
          <p:cNvPicPr preferRelativeResize="0"/>
          <p:nvPr/>
        </p:nvPicPr>
        <p:blipFill rotWithShape="1">
          <a:blip r:embed="rId6">
            <a:alphaModFix/>
          </a:blip>
          <a:srcRect l="35640"/>
          <a:stretch/>
        </p:blipFill>
        <p:spPr>
          <a:xfrm>
            <a:off x="0" y="2892347"/>
            <a:ext cx="1522412" cy="2365453"/>
          </a:xfrm>
          <a:prstGeom prst="rect">
            <a:avLst/>
          </a:prstGeom>
          <a:noFill/>
          <a:ln>
            <a:noFill/>
          </a:ln>
        </p:spPr>
      </p:pic>
      <p:sp>
        <p:nvSpPr>
          <p:cNvPr id="256" name="Google Shape;256;g17aaeac703f_12_0"/>
          <p:cNvSpPr/>
          <p:nvPr/>
        </p:nvSpPr>
        <p:spPr>
          <a:xfrm>
            <a:off x="8609012" y="1676400"/>
            <a:ext cx="2819400" cy="2819400"/>
          </a:xfrm>
          <a:prstGeom prst="ellipse">
            <a:avLst/>
          </a:prstGeom>
          <a:gradFill>
            <a:gsLst>
              <a:gs pos="0">
                <a:srgbClr val="F3F3F3">
                  <a:alpha val="6274"/>
                </a:srgbClr>
              </a:gs>
              <a:gs pos="36000">
                <a:srgbClr val="F3F3F3">
                  <a:alpha val="5490"/>
                </a:srgbClr>
              </a:gs>
              <a:gs pos="69000">
                <a:srgbClr val="F3F3F3">
                  <a:alpha val="0"/>
                </a:srgbClr>
              </a:gs>
              <a:gs pos="100000">
                <a:srgbClr val="F3F3F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 name="Google Shape;257;g17aaeac703f_12_0"/>
          <p:cNvPicPr preferRelativeResize="0"/>
          <p:nvPr/>
        </p:nvPicPr>
        <p:blipFill rotWithShape="1">
          <a:blip r:embed="rId7">
            <a:alphaModFix/>
          </a:blip>
          <a:srcRect t="28812"/>
          <a:stretch/>
        </p:blipFill>
        <p:spPr>
          <a:xfrm>
            <a:off x="7999412" y="0"/>
            <a:ext cx="1603387" cy="1141407"/>
          </a:xfrm>
          <a:prstGeom prst="rect">
            <a:avLst/>
          </a:prstGeom>
          <a:noFill/>
          <a:ln>
            <a:noFill/>
          </a:ln>
        </p:spPr>
      </p:pic>
      <p:pic>
        <p:nvPicPr>
          <p:cNvPr id="258" name="Google Shape;258;g17aaeac703f_12_0"/>
          <p:cNvPicPr preferRelativeResize="0"/>
          <p:nvPr/>
        </p:nvPicPr>
        <p:blipFill rotWithShape="1">
          <a:blip r:embed="rId8">
            <a:alphaModFix/>
          </a:blip>
          <a:srcRect b="23320"/>
          <a:stretch/>
        </p:blipFill>
        <p:spPr>
          <a:xfrm>
            <a:off x="8605878" y="6096000"/>
            <a:ext cx="993734" cy="762000"/>
          </a:xfrm>
          <a:prstGeom prst="rect">
            <a:avLst/>
          </a:prstGeom>
          <a:noFill/>
          <a:ln>
            <a:noFill/>
          </a:ln>
        </p:spPr>
      </p:pic>
      <p:sp>
        <p:nvSpPr>
          <p:cNvPr id="259" name="Google Shape;259;g17aaeac703f_12_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17aaeac703f_12_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4200"/>
              <a:buFont typeface="Century Gothic"/>
              <a:buNone/>
              <a:defRPr sz="42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61" name="Google Shape;261;g17aaeac703f_12_0"/>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000"/>
              </a:spcBef>
              <a:spcAft>
                <a:spcPts val="0"/>
              </a:spcAft>
              <a:buClr>
                <a:srgbClr val="F7F7F7"/>
              </a:buClr>
              <a:buSzPts val="1600"/>
              <a:buFont typeface="Noto Sans"/>
              <a:buChar char="►"/>
              <a:defRPr sz="2000" b="0" i="0" u="none" strike="noStrike" cap="none">
                <a:solidFill>
                  <a:schemeClr val="dk1"/>
                </a:solidFill>
                <a:latin typeface="Century Gothic"/>
                <a:ea typeface="Century Gothic"/>
                <a:cs typeface="Century Gothic"/>
                <a:sym typeface="Century Gothic"/>
              </a:defRPr>
            </a:lvl1pPr>
            <a:lvl2pPr marL="914400" marR="0" lvl="1" indent="-320040" algn="l" rtl="0">
              <a:lnSpc>
                <a:spcPct val="100000"/>
              </a:lnSpc>
              <a:spcBef>
                <a:spcPts val="1000"/>
              </a:spcBef>
              <a:spcAft>
                <a:spcPts val="0"/>
              </a:spcAft>
              <a:buClr>
                <a:srgbClr val="F7F7F7"/>
              </a:buClr>
              <a:buSzPts val="1440"/>
              <a:buFont typeface="Noto Sans"/>
              <a:buChar char="►"/>
              <a:defRPr sz="1800" b="0" i="0" u="none" strike="noStrike" cap="none">
                <a:solidFill>
                  <a:schemeClr val="dk1"/>
                </a:solidFill>
                <a:latin typeface="Century Gothic"/>
                <a:ea typeface="Century Gothic"/>
                <a:cs typeface="Century Gothic"/>
                <a:sym typeface="Century Gothic"/>
              </a:defRPr>
            </a:lvl2pPr>
            <a:lvl3pPr marL="1371600" marR="0" lvl="2" indent="-309880" algn="l" rtl="0">
              <a:lnSpc>
                <a:spcPct val="100000"/>
              </a:lnSpc>
              <a:spcBef>
                <a:spcPts val="1000"/>
              </a:spcBef>
              <a:spcAft>
                <a:spcPts val="0"/>
              </a:spcAft>
              <a:buClr>
                <a:srgbClr val="F7F7F7"/>
              </a:buClr>
              <a:buSzPts val="1280"/>
              <a:buFont typeface="Noto Sans"/>
              <a:buChar char="►"/>
              <a:defRPr sz="1600" b="0" i="0" u="none" strike="noStrike" cap="none">
                <a:solidFill>
                  <a:schemeClr val="dk1"/>
                </a:solidFill>
                <a:latin typeface="Century Gothic"/>
                <a:ea typeface="Century Gothic"/>
                <a:cs typeface="Century Gothic"/>
                <a:sym typeface="Century Gothic"/>
              </a:defRPr>
            </a:lvl3pPr>
            <a:lvl4pPr marL="1828800" marR="0" lvl="3" indent="-299719" algn="l" rtl="0">
              <a:lnSpc>
                <a:spcPct val="100000"/>
              </a:lnSpc>
              <a:spcBef>
                <a:spcPts val="1000"/>
              </a:spcBef>
              <a:spcAft>
                <a:spcPts val="0"/>
              </a:spcAft>
              <a:buClr>
                <a:srgbClr val="F7F7F7"/>
              </a:buClr>
              <a:buSzPts val="1120"/>
              <a:buFont typeface="Noto Sans"/>
              <a:buChar char="►"/>
              <a:defRPr sz="1400" b="0" i="0" u="none" strike="noStrike" cap="none">
                <a:solidFill>
                  <a:schemeClr val="dk1"/>
                </a:solidFill>
                <a:latin typeface="Century Gothic"/>
                <a:ea typeface="Century Gothic"/>
                <a:cs typeface="Century Gothic"/>
                <a:sym typeface="Century Gothic"/>
              </a:defRPr>
            </a:lvl4pPr>
            <a:lvl5pPr marL="2286000" marR="0" lvl="4" indent="-299720" algn="l" rtl="0">
              <a:lnSpc>
                <a:spcPct val="100000"/>
              </a:lnSpc>
              <a:spcBef>
                <a:spcPts val="1000"/>
              </a:spcBef>
              <a:spcAft>
                <a:spcPts val="0"/>
              </a:spcAft>
              <a:buClr>
                <a:srgbClr val="F7F7F7"/>
              </a:buClr>
              <a:buSzPts val="1120"/>
              <a:buFont typeface="Noto Sans"/>
              <a:buChar char="►"/>
              <a:defRPr sz="1400" b="0" i="0" u="none" strike="noStrike" cap="none">
                <a:solidFill>
                  <a:schemeClr val="dk1"/>
                </a:solidFill>
                <a:latin typeface="Century Gothic"/>
                <a:ea typeface="Century Gothic"/>
                <a:cs typeface="Century Gothic"/>
                <a:sym typeface="Century Gothic"/>
              </a:defRPr>
            </a:lvl5pPr>
            <a:lvl6pPr marL="2743200" marR="0" lvl="5" indent="-299720" algn="l" rtl="0">
              <a:lnSpc>
                <a:spcPct val="100000"/>
              </a:lnSpc>
              <a:spcBef>
                <a:spcPts val="1000"/>
              </a:spcBef>
              <a:spcAft>
                <a:spcPts val="0"/>
              </a:spcAft>
              <a:buClr>
                <a:srgbClr val="F7F7F7"/>
              </a:buClr>
              <a:buSzPts val="1120"/>
              <a:buFont typeface="Noto Sans"/>
              <a:buChar char="►"/>
              <a:defRPr sz="1400" b="0" i="0" u="none" strike="noStrike" cap="none">
                <a:solidFill>
                  <a:schemeClr val="dk1"/>
                </a:solidFill>
                <a:latin typeface="Century Gothic"/>
                <a:ea typeface="Century Gothic"/>
                <a:cs typeface="Century Gothic"/>
                <a:sym typeface="Century Gothic"/>
              </a:defRPr>
            </a:lvl6pPr>
            <a:lvl7pPr marL="3200400" marR="0" lvl="6" indent="-299720" algn="l" rtl="0">
              <a:lnSpc>
                <a:spcPct val="100000"/>
              </a:lnSpc>
              <a:spcBef>
                <a:spcPts val="1000"/>
              </a:spcBef>
              <a:spcAft>
                <a:spcPts val="0"/>
              </a:spcAft>
              <a:buClr>
                <a:srgbClr val="F7F7F7"/>
              </a:buClr>
              <a:buSzPts val="1120"/>
              <a:buFont typeface="Noto Sans"/>
              <a:buChar char="►"/>
              <a:defRPr sz="1400" b="0" i="0" u="none" strike="noStrike" cap="none">
                <a:solidFill>
                  <a:schemeClr val="dk1"/>
                </a:solidFill>
                <a:latin typeface="Century Gothic"/>
                <a:ea typeface="Century Gothic"/>
                <a:cs typeface="Century Gothic"/>
                <a:sym typeface="Century Gothic"/>
              </a:defRPr>
            </a:lvl7pPr>
            <a:lvl8pPr marL="3657600" marR="0" lvl="7" indent="-299720" algn="l" rtl="0">
              <a:lnSpc>
                <a:spcPct val="100000"/>
              </a:lnSpc>
              <a:spcBef>
                <a:spcPts val="1000"/>
              </a:spcBef>
              <a:spcAft>
                <a:spcPts val="0"/>
              </a:spcAft>
              <a:buClr>
                <a:srgbClr val="F7F7F7"/>
              </a:buClr>
              <a:buSzPts val="1120"/>
              <a:buFont typeface="Noto Sans"/>
              <a:buChar char="►"/>
              <a:defRPr sz="1400" b="0" i="0" u="none" strike="noStrike" cap="none">
                <a:solidFill>
                  <a:schemeClr val="dk1"/>
                </a:solidFill>
                <a:latin typeface="Century Gothic"/>
                <a:ea typeface="Century Gothic"/>
                <a:cs typeface="Century Gothic"/>
                <a:sym typeface="Century Gothic"/>
              </a:defRPr>
            </a:lvl8pPr>
            <a:lvl9pPr marL="4114800" marR="0" lvl="8" indent="-299720" algn="l" rtl="0">
              <a:lnSpc>
                <a:spcPct val="100000"/>
              </a:lnSpc>
              <a:spcBef>
                <a:spcPts val="1000"/>
              </a:spcBef>
              <a:spcAft>
                <a:spcPts val="0"/>
              </a:spcAft>
              <a:buClr>
                <a:srgbClr val="F7F7F7"/>
              </a:buClr>
              <a:buSzPts val="1120"/>
              <a:buFont typeface="Noto Sans"/>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62" name="Google Shape;262;g17aaeac703f_12_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3" name="Google Shape;263;g17aaeac703f_12_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4" name="Google Shape;264;g17aaeac703f_12_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800" b="0" i="0" u="none" strike="noStrike" cap="none">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277"/>
        <p:cNvGrpSpPr/>
        <p:nvPr/>
      </p:nvGrpSpPr>
      <p:grpSpPr>
        <a:xfrm>
          <a:off x="0" y="0"/>
          <a:ext cx="0" cy="0"/>
          <a:chOff x="0" y="0"/>
          <a:chExt cx="0" cy="0"/>
        </a:xfrm>
      </p:grpSpPr>
      <p:pic>
        <p:nvPicPr>
          <p:cNvPr id="278" name="Google Shape;278;g17aaeac703f_12_34"/>
          <p:cNvPicPr preferRelativeResize="0"/>
          <p:nvPr/>
        </p:nvPicPr>
        <p:blipFill rotWithShape="1">
          <a:blip r:embed="rId20">
            <a:alphaModFix/>
          </a:blip>
          <a:srcRect l="3613"/>
          <a:stretch/>
        </p:blipFill>
        <p:spPr>
          <a:xfrm>
            <a:off x="0" y="2669685"/>
            <a:ext cx="4037012" cy="4188315"/>
          </a:xfrm>
          <a:prstGeom prst="rect">
            <a:avLst/>
          </a:prstGeom>
          <a:noFill/>
          <a:ln>
            <a:noFill/>
          </a:ln>
        </p:spPr>
      </p:pic>
      <p:pic>
        <p:nvPicPr>
          <p:cNvPr id="279" name="Google Shape;279;g17aaeac703f_12_34"/>
          <p:cNvPicPr preferRelativeResize="0"/>
          <p:nvPr/>
        </p:nvPicPr>
        <p:blipFill rotWithShape="1">
          <a:blip r:embed="rId21">
            <a:alphaModFix/>
          </a:blip>
          <a:srcRect l="35640"/>
          <a:stretch/>
        </p:blipFill>
        <p:spPr>
          <a:xfrm>
            <a:off x="0" y="2892347"/>
            <a:ext cx="1522412" cy="2365453"/>
          </a:xfrm>
          <a:prstGeom prst="rect">
            <a:avLst/>
          </a:prstGeom>
          <a:noFill/>
          <a:ln>
            <a:noFill/>
          </a:ln>
        </p:spPr>
      </p:pic>
      <p:sp>
        <p:nvSpPr>
          <p:cNvPr id="280" name="Google Shape;280;g17aaeac703f_12_34"/>
          <p:cNvSpPr/>
          <p:nvPr/>
        </p:nvSpPr>
        <p:spPr>
          <a:xfrm>
            <a:off x="8609012" y="1676400"/>
            <a:ext cx="2819400" cy="2819400"/>
          </a:xfrm>
          <a:prstGeom prst="ellipse">
            <a:avLst/>
          </a:prstGeom>
          <a:gradFill>
            <a:gsLst>
              <a:gs pos="0">
                <a:srgbClr val="4CB9C3">
                  <a:alpha val="6274"/>
                </a:srgbClr>
              </a:gs>
              <a:gs pos="36000">
                <a:srgbClr val="4CB9C3">
                  <a:alpha val="5490"/>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1" name="Google Shape;281;g17aaeac703f_12_34"/>
          <p:cNvPicPr preferRelativeResize="0"/>
          <p:nvPr/>
        </p:nvPicPr>
        <p:blipFill rotWithShape="1">
          <a:blip r:embed="rId22">
            <a:alphaModFix/>
          </a:blip>
          <a:srcRect t="28812"/>
          <a:stretch/>
        </p:blipFill>
        <p:spPr>
          <a:xfrm>
            <a:off x="7999412" y="0"/>
            <a:ext cx="1603387" cy="1141407"/>
          </a:xfrm>
          <a:prstGeom prst="rect">
            <a:avLst/>
          </a:prstGeom>
          <a:noFill/>
          <a:ln>
            <a:noFill/>
          </a:ln>
        </p:spPr>
      </p:pic>
      <p:pic>
        <p:nvPicPr>
          <p:cNvPr id="282" name="Google Shape;282;g17aaeac703f_12_34"/>
          <p:cNvPicPr preferRelativeResize="0"/>
          <p:nvPr/>
        </p:nvPicPr>
        <p:blipFill rotWithShape="1">
          <a:blip r:embed="rId23">
            <a:alphaModFix/>
          </a:blip>
          <a:srcRect b="23320"/>
          <a:stretch/>
        </p:blipFill>
        <p:spPr>
          <a:xfrm>
            <a:off x="8605878" y="6096000"/>
            <a:ext cx="993734" cy="762000"/>
          </a:xfrm>
          <a:prstGeom prst="rect">
            <a:avLst/>
          </a:prstGeom>
          <a:noFill/>
          <a:ln>
            <a:noFill/>
          </a:ln>
        </p:spPr>
      </p:pic>
      <p:sp>
        <p:nvSpPr>
          <p:cNvPr id="283" name="Google Shape;283;g17aaeac703f_12_3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17aaeac703f_12_3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285" name="Google Shape;285;g17aaeac703f_12_34"/>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000"/>
              </a:spcBef>
              <a:spcAft>
                <a:spcPts val="0"/>
              </a:spcAft>
              <a:buClr>
                <a:srgbClr val="86D1D8"/>
              </a:buClr>
              <a:buSzPts val="1600"/>
              <a:buFont typeface="Noto San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1000"/>
              </a:spcBef>
              <a:spcAft>
                <a:spcPts val="0"/>
              </a:spcAft>
              <a:buClr>
                <a:srgbClr val="86D1D8"/>
              </a:buClr>
              <a:buSzPts val="1440"/>
              <a:buFont typeface="Noto San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lnSpc>
                <a:spcPct val="100000"/>
              </a:lnSpc>
              <a:spcBef>
                <a:spcPts val="1000"/>
              </a:spcBef>
              <a:spcAft>
                <a:spcPts val="0"/>
              </a:spcAft>
              <a:buClr>
                <a:srgbClr val="86D1D8"/>
              </a:buClr>
              <a:buSzPts val="1280"/>
              <a:buFont typeface="Noto San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lnSpc>
                <a:spcPct val="100000"/>
              </a:lnSpc>
              <a:spcBef>
                <a:spcPts val="1000"/>
              </a:spcBef>
              <a:spcAft>
                <a:spcPts val="0"/>
              </a:spcAft>
              <a:buClr>
                <a:srgbClr val="86D1D8"/>
              </a:buClr>
              <a:buSzPts val="1120"/>
              <a:buFont typeface="Noto San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lnSpc>
                <a:spcPct val="100000"/>
              </a:lnSpc>
              <a:spcBef>
                <a:spcPts val="1000"/>
              </a:spcBef>
              <a:spcAft>
                <a:spcPts val="0"/>
              </a:spcAft>
              <a:buClr>
                <a:srgbClr val="86D1D8"/>
              </a:buClr>
              <a:buSzPts val="1120"/>
              <a:buFont typeface="Noto San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lnSpc>
                <a:spcPct val="100000"/>
              </a:lnSpc>
              <a:spcBef>
                <a:spcPts val="1000"/>
              </a:spcBef>
              <a:spcAft>
                <a:spcPts val="0"/>
              </a:spcAft>
              <a:buClr>
                <a:srgbClr val="86D1D8"/>
              </a:buClr>
              <a:buSzPts val="1120"/>
              <a:buFont typeface="Noto San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lnSpc>
                <a:spcPct val="100000"/>
              </a:lnSpc>
              <a:spcBef>
                <a:spcPts val="1000"/>
              </a:spcBef>
              <a:spcAft>
                <a:spcPts val="0"/>
              </a:spcAft>
              <a:buClr>
                <a:srgbClr val="86D1D8"/>
              </a:buClr>
              <a:buSzPts val="1120"/>
              <a:buFont typeface="Noto San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lnSpc>
                <a:spcPct val="100000"/>
              </a:lnSpc>
              <a:spcBef>
                <a:spcPts val="1000"/>
              </a:spcBef>
              <a:spcAft>
                <a:spcPts val="0"/>
              </a:spcAft>
              <a:buClr>
                <a:srgbClr val="86D1D8"/>
              </a:buClr>
              <a:buSzPts val="1120"/>
              <a:buFont typeface="Noto San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lnSpc>
                <a:spcPct val="100000"/>
              </a:lnSpc>
              <a:spcBef>
                <a:spcPts val="1000"/>
              </a:spcBef>
              <a:spcAft>
                <a:spcPts val="0"/>
              </a:spcAft>
              <a:buClr>
                <a:srgbClr val="86D1D8"/>
              </a:buClr>
              <a:buSzPts val="1120"/>
              <a:buFont typeface="Noto San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86" name="Google Shape;286;g17aaeac703f_12_3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87" name="Google Shape;287;g17aaeac703f_12_3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88" name="Google Shape;288;g17aaeac703f_12_3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8"/>
          <p:cNvSpPr/>
          <p:nvPr/>
        </p:nvSpPr>
        <p:spPr>
          <a:xfrm>
            <a:off x="11472000" y="1"/>
            <a:ext cx="720001" cy="6862223"/>
          </a:xfrm>
          <a:prstGeom prst="rect">
            <a:avLst/>
          </a:prstGeom>
          <a:solidFill>
            <a:srgbClr val="1BB08A"/>
          </a:solidFill>
          <a:ln w="12700">
            <a:miter lim="400000"/>
          </a:ln>
        </p:spPr>
        <p:txBody>
          <a:bodyPr lIns="60809" rIns="60809" anchor="ctr"/>
          <a:lstStyle/>
          <a:p>
            <a:pPr algn="ctr">
              <a:defRPr sz="1200">
                <a:solidFill>
                  <a:srgbClr val="FFFFFF"/>
                </a:solidFill>
              </a:defRPr>
            </a:pPr>
            <a:endParaRPr sz="1596"/>
          </a:p>
        </p:txBody>
      </p:sp>
      <p:sp>
        <p:nvSpPr>
          <p:cNvPr id="3" name="Rectangle 8"/>
          <p:cNvSpPr txBox="1"/>
          <p:nvPr/>
        </p:nvSpPr>
        <p:spPr>
          <a:xfrm>
            <a:off x="710477" y="6244046"/>
            <a:ext cx="1342364" cy="168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800">
                <a:solidFill>
                  <a:srgbClr val="1D1D1B"/>
                </a:solidFill>
              </a:defRPr>
            </a:pPr>
            <a:r>
              <a:rPr sz="1064"/>
              <a:t>patient </a:t>
            </a:r>
            <a:r>
              <a:rPr sz="1064">
                <a:solidFill>
                  <a:srgbClr val="1BB08A"/>
                </a:solidFill>
              </a:rPr>
              <a:t>safety</a:t>
            </a:r>
            <a:r>
              <a:rPr sz="1064">
                <a:solidFill>
                  <a:srgbClr val="000000"/>
                </a:solidFill>
              </a:rPr>
              <a:t> </a:t>
            </a:r>
            <a:r>
              <a:rPr sz="1064"/>
              <a:t>learning</a:t>
            </a:r>
          </a:p>
        </p:txBody>
      </p:sp>
      <p:sp>
        <p:nvSpPr>
          <p:cNvPr id="4" name="Title Text"/>
          <p:cNvSpPr txBox="1">
            <a:spLocks noGrp="1"/>
          </p:cNvSpPr>
          <p:nvPr>
            <p:ph type="title"/>
          </p:nvPr>
        </p:nvSpPr>
        <p:spPr>
          <a:xfrm>
            <a:off x="719999" y="636642"/>
            <a:ext cx="10032000" cy="1005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5" name="Slide Number"/>
          <p:cNvSpPr txBox="1">
            <a:spLocks noGrp="1"/>
          </p:cNvSpPr>
          <p:nvPr>
            <p:ph type="sldNum" sz="quarter" idx="2"/>
          </p:nvPr>
        </p:nvSpPr>
        <p:spPr>
          <a:xfrm>
            <a:off x="11750462" y="6257931"/>
            <a:ext cx="169335" cy="143244"/>
          </a:xfrm>
          <a:prstGeom prst="rect">
            <a:avLst/>
          </a:prstGeom>
          <a:ln w="12700">
            <a:miter lim="400000"/>
          </a:ln>
        </p:spPr>
        <p:txBody>
          <a:bodyPr wrap="square" lIns="0" tIns="0" rIns="0" bIns="0" anchor="ctr">
            <a:spAutoFit/>
          </a:bodyPr>
          <a:lstStyle>
            <a:lvl1pPr algn="r">
              <a:defRPr sz="931">
                <a:solidFill>
                  <a:srgbClr val="FFFFFF"/>
                </a:solidFill>
              </a:defRPr>
            </a:lvl1pPr>
          </a:lstStyle>
          <a:p>
            <a:fld id="{86CB4B4D-7CA3-9044-876B-883B54F8677D}" type="slidenum">
              <a:t>‹#›</a:t>
            </a:fld>
            <a:endParaRPr/>
          </a:p>
        </p:txBody>
      </p:sp>
      <p:sp>
        <p:nvSpPr>
          <p:cNvPr id="6"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31" r:id="rId11"/>
    <p:sldLayoutId id="2147483733" r:id="rId12"/>
  </p:sldLayoutIdLst>
  <p:transition spd="med"/>
  <p:txStyles>
    <p:titleStyle>
      <a:lvl1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1BB08A"/>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1BB08A"/>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1BB08A"/>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1BB08A"/>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1BB08A"/>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1BB08A"/>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1BB08A"/>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1BB08A"/>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1BB08A"/>
          </a:solidFill>
          <a:uFillTx/>
          <a:latin typeface="Arial"/>
          <a:ea typeface="Arial"/>
          <a:cs typeface="Arial"/>
          <a:sym typeface="Arial"/>
        </a:defRPr>
      </a:lvl9pPr>
    </p:titleStyle>
    <p:bodyStyle>
      <a:lvl1pPr marL="0" marR="0" indent="0" algn="l" defTabSz="914400" rtl="0" latinLnBrk="0">
        <a:lnSpc>
          <a:spcPct val="100000"/>
        </a:lnSpc>
        <a:spcBef>
          <a:spcPts val="1000"/>
        </a:spcBef>
        <a:spcAft>
          <a:spcPts val="0"/>
        </a:spcAft>
        <a:buClrTx/>
        <a:buSzTx/>
        <a:buFontTx/>
        <a:buNone/>
        <a:tabLst/>
        <a:defRPr sz="1600" b="0" i="0" u="none" strike="noStrike" cap="none" spc="0" baseline="0">
          <a:solidFill>
            <a:srgbClr val="000000"/>
          </a:solidFill>
          <a:uFillTx/>
          <a:latin typeface="Arial"/>
          <a:ea typeface="Arial"/>
          <a:cs typeface="Arial"/>
          <a:sym typeface="Arial"/>
        </a:defRPr>
      </a:lvl1pPr>
      <a:lvl2pPr marL="269875" marR="0" indent="-269875" algn="l" defTabSz="914400" rtl="0" latinLnBrk="0">
        <a:lnSpc>
          <a:spcPct val="100000"/>
        </a:lnSpc>
        <a:spcBef>
          <a:spcPts val="1000"/>
        </a:spcBef>
        <a:spcAft>
          <a:spcPts val="0"/>
        </a:spcAft>
        <a:buClrTx/>
        <a:buSzPct val="100000"/>
        <a:buFontTx/>
        <a:buChar char="•"/>
        <a:tabLst/>
        <a:defRPr sz="1600" b="0" i="0" u="none" strike="noStrike" cap="none" spc="0" baseline="0">
          <a:solidFill>
            <a:srgbClr val="000000"/>
          </a:solidFill>
          <a:uFillTx/>
          <a:latin typeface="Arial"/>
          <a:ea typeface="Arial"/>
          <a:cs typeface="Arial"/>
          <a:sym typeface="Arial"/>
        </a:defRPr>
      </a:lvl2pPr>
      <a:lvl3pPr marL="511629" marR="0" indent="-244929" algn="l" defTabSz="914400" rtl="0" latinLnBrk="0">
        <a:lnSpc>
          <a:spcPct val="100000"/>
        </a:lnSpc>
        <a:spcBef>
          <a:spcPts val="1000"/>
        </a:spcBef>
        <a:spcAft>
          <a:spcPts val="0"/>
        </a:spcAft>
        <a:buClrTx/>
        <a:buSzPct val="100000"/>
        <a:buFontTx/>
        <a:buChar char="‒"/>
        <a:tabLst/>
        <a:defRPr sz="1600" b="0" i="0" u="none" strike="noStrike" cap="none" spc="0" baseline="0">
          <a:solidFill>
            <a:srgbClr val="000000"/>
          </a:solidFill>
          <a:uFillTx/>
          <a:latin typeface="Arial"/>
          <a:ea typeface="Arial"/>
          <a:cs typeface="Arial"/>
          <a:sym typeface="Arial"/>
        </a:defRPr>
      </a:lvl3pPr>
      <a:lvl4pPr marL="681037" marR="0" indent="-209550" algn="l" defTabSz="914400" rtl="0" latinLnBrk="0">
        <a:lnSpc>
          <a:spcPct val="100000"/>
        </a:lnSpc>
        <a:spcBef>
          <a:spcPts val="1000"/>
        </a:spcBef>
        <a:spcAft>
          <a:spcPts val="0"/>
        </a:spcAft>
        <a:buClrTx/>
        <a:buSzPct val="100000"/>
        <a:buFontTx/>
        <a:buChar char="-"/>
        <a:tabLst/>
        <a:defRPr sz="1600" b="0" i="0" u="none" strike="noStrike" cap="none" spc="0" baseline="0">
          <a:solidFill>
            <a:srgbClr val="000000"/>
          </a:solidFill>
          <a:uFillTx/>
          <a:latin typeface="Arial"/>
          <a:ea typeface="Arial"/>
          <a:cs typeface="Arial"/>
          <a:sym typeface="Arial"/>
        </a:defRPr>
      </a:lvl4pPr>
      <a:lvl5pPr marL="260773" marR="0" indent="-260773" algn="l" defTabSz="914400" rtl="0" latinLnBrk="0">
        <a:lnSpc>
          <a:spcPct val="100000"/>
        </a:lnSpc>
        <a:spcBef>
          <a:spcPts val="1000"/>
        </a:spcBef>
        <a:spcAft>
          <a:spcPts val="0"/>
        </a:spcAft>
        <a:buClrTx/>
        <a:buSzPct val="100000"/>
        <a:buFontTx/>
        <a:buAutoNum type="arabicPeriod"/>
        <a:tabLst/>
        <a:defRPr sz="1600" b="0" i="0" u="none" strike="noStrike" cap="none" spc="0" baseline="0">
          <a:solidFill>
            <a:srgbClr val="000000"/>
          </a:solidFill>
          <a:uFillTx/>
          <a:latin typeface="Arial"/>
          <a:ea typeface="Arial"/>
          <a:cs typeface="Arial"/>
          <a:sym typeface="Arial"/>
        </a:defRPr>
      </a:lvl5pPr>
      <a:lvl6pPr marL="2468879" marR="0" indent="-182879" algn="l" defTabSz="914400" rtl="0" latinLnBrk="0">
        <a:lnSpc>
          <a:spcPct val="100000"/>
        </a:lnSpc>
        <a:spcBef>
          <a:spcPts val="1000"/>
        </a:spcBef>
        <a:spcAft>
          <a:spcPts val="0"/>
        </a:spcAft>
        <a:buClrTx/>
        <a:buSzPct val="100000"/>
        <a:buFontTx/>
        <a:buChar char="•"/>
        <a:tabLst/>
        <a:defRPr sz="1600" b="0" i="0" u="none" strike="noStrike" cap="none" spc="0" baseline="0">
          <a:solidFill>
            <a:srgbClr val="000000"/>
          </a:solidFill>
          <a:uFillTx/>
          <a:latin typeface="Arial"/>
          <a:ea typeface="Arial"/>
          <a:cs typeface="Arial"/>
          <a:sym typeface="Arial"/>
        </a:defRPr>
      </a:lvl6pPr>
      <a:lvl7pPr marL="2926079" marR="0" indent="-182879" algn="l" defTabSz="914400" rtl="0" latinLnBrk="0">
        <a:lnSpc>
          <a:spcPct val="100000"/>
        </a:lnSpc>
        <a:spcBef>
          <a:spcPts val="1000"/>
        </a:spcBef>
        <a:spcAft>
          <a:spcPts val="0"/>
        </a:spcAft>
        <a:buClrTx/>
        <a:buSzPct val="100000"/>
        <a:buFontTx/>
        <a:buChar char="•"/>
        <a:tabLst/>
        <a:defRPr sz="1600" b="0" i="0" u="none" strike="noStrike" cap="none" spc="0" baseline="0">
          <a:solidFill>
            <a:srgbClr val="000000"/>
          </a:solidFill>
          <a:uFillTx/>
          <a:latin typeface="Arial"/>
          <a:ea typeface="Arial"/>
          <a:cs typeface="Arial"/>
          <a:sym typeface="Arial"/>
        </a:defRPr>
      </a:lvl7pPr>
      <a:lvl8pPr marL="3383279" marR="0" indent="-182879" algn="l" defTabSz="914400" rtl="0" latinLnBrk="0">
        <a:lnSpc>
          <a:spcPct val="100000"/>
        </a:lnSpc>
        <a:spcBef>
          <a:spcPts val="1000"/>
        </a:spcBef>
        <a:spcAft>
          <a:spcPts val="0"/>
        </a:spcAft>
        <a:buClrTx/>
        <a:buSzPct val="100000"/>
        <a:buFontTx/>
        <a:buChar char="•"/>
        <a:tabLst/>
        <a:defRPr sz="1600" b="0" i="0" u="none" strike="noStrike" cap="none" spc="0" baseline="0">
          <a:solidFill>
            <a:srgbClr val="000000"/>
          </a:solidFill>
          <a:uFillTx/>
          <a:latin typeface="Arial"/>
          <a:ea typeface="Arial"/>
          <a:cs typeface="Arial"/>
          <a:sym typeface="Arial"/>
        </a:defRPr>
      </a:lvl8pPr>
      <a:lvl9pPr marL="3840479" marR="0" indent="-182879" algn="l" defTabSz="914400" rtl="0" latinLnBrk="0">
        <a:lnSpc>
          <a:spcPct val="100000"/>
        </a:lnSpc>
        <a:spcBef>
          <a:spcPts val="1000"/>
        </a:spcBef>
        <a:spcAft>
          <a:spcPts val="0"/>
        </a:spcAft>
        <a:buClrTx/>
        <a:buSzPct val="100000"/>
        <a:buFontTx/>
        <a:buChar char="•"/>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AB33FB-3F0B-F010-C3ED-425D5B55A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2F7517-73F3-0C2C-625A-DC801BEF9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1D6D93-D778-332D-BD5C-9857562B94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11/1/2022</a:t>
            </a:fld>
            <a:endParaRPr lang="en-US" dirty="0"/>
          </a:p>
        </p:txBody>
      </p:sp>
      <p:sp>
        <p:nvSpPr>
          <p:cNvPr id="5" name="Footer Placeholder 4">
            <a:extLst>
              <a:ext uri="{FF2B5EF4-FFF2-40B4-BE49-F238E27FC236}">
                <a16:creationId xmlns:a16="http://schemas.microsoft.com/office/drawing/2014/main" id="{2B191C44-258E-F23E-28C7-750251C2D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1B3C391-B048-4840-916B-F66ACBE115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86CB4B4D-7CA3-9044-876B-883B54F8677D}" type="slidenum">
              <a:rPr lang="en-GB" smtClean="0"/>
              <a:t>‹#›</a:t>
            </a:fld>
            <a:endParaRPr lang="en-GB"/>
          </a:p>
        </p:txBody>
      </p:sp>
    </p:spTree>
    <p:extLst>
      <p:ext uri="{BB962C8B-B14F-4D97-AF65-F5344CB8AC3E}">
        <p14:creationId xmlns:p14="http://schemas.microsoft.com/office/powerpoint/2010/main" val="146433028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jpeg"/><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hyperlink" Target="http://www.pslhub.org/" TargetMode="External"/><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37.pn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53.xml"/><Relationship Id="rId5" Type="http://schemas.openxmlformats.org/officeDocument/2006/relationships/image" Target="../media/image41.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hyperlink" Target="mailto:Sanjiv.Sharma@gosh.nhs.uk" TargetMode="External"/><Relationship Id="rId2" Type="http://schemas.openxmlformats.org/officeDocument/2006/relationships/hyperlink" Target="mailto:elen@patientsafetylearning.org" TargetMode="Externa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10.pn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9.png"/><Relationship Id="rId5" Type="http://schemas.openxmlformats.org/officeDocument/2006/relationships/image" Target="../media/image44.png"/><Relationship Id="rId1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4.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eg"/><Relationship Id="rId1" Type="http://schemas.openxmlformats.org/officeDocument/2006/relationships/slideLayout" Target="../slideLayouts/slideLayout5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57.png"/><Relationship Id="rId7" Type="http://schemas.openxmlformats.org/officeDocument/2006/relationships/image" Target="../media/image61.png"/><Relationship Id="rId12" Type="http://schemas.microsoft.com/office/2007/relationships/diagramDrawing" Target="../diagrams/drawing2.xml"/><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0.png"/><Relationship Id="rId11" Type="http://schemas.openxmlformats.org/officeDocument/2006/relationships/diagramColors" Target="../diagrams/colors2.xml"/><Relationship Id="rId5" Type="http://schemas.openxmlformats.org/officeDocument/2006/relationships/image" Target="../media/image59.png"/><Relationship Id="rId10" Type="http://schemas.openxmlformats.org/officeDocument/2006/relationships/diagramQuickStyle" Target="../diagrams/quickStyle2.xml"/><Relationship Id="rId4" Type="http://schemas.openxmlformats.org/officeDocument/2006/relationships/image" Target="../media/image58.png"/><Relationship Id="rId9"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5.png"/><Relationship Id="rId4" Type="http://schemas.openxmlformats.org/officeDocument/2006/relationships/image" Target="../media/image58.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61.png"/><Relationship Id="rId4" Type="http://schemas.openxmlformats.org/officeDocument/2006/relationships/image" Target="../media/image67.png"/><Relationship Id="rId9"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hyperlink" Target="https://www.aairds.com/videos" TargetMode="External"/><Relationship Id="rId4" Type="http://schemas.openxmlformats.org/officeDocument/2006/relationships/image" Target="../media/image57.png"/><Relationship Id="rId9" Type="http://schemas.openxmlformats.org/officeDocument/2006/relationships/hyperlink" Target="http://www.aairds.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7.png"/><Relationship Id="rId1" Type="http://schemas.openxmlformats.org/officeDocument/2006/relationships/slideLayout" Target="../slideLayouts/slideLayout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7.png"/><Relationship Id="rId7" Type="http://schemas.openxmlformats.org/officeDocument/2006/relationships/diagramColors" Target="../diagrams/colors4.xml"/><Relationship Id="rId12"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diagramQuickStyle" Target="../diagrams/quickStyle4.xml"/><Relationship Id="rId11" Type="http://schemas.openxmlformats.org/officeDocument/2006/relationships/image" Target="../media/image60.png"/><Relationship Id="rId5" Type="http://schemas.openxmlformats.org/officeDocument/2006/relationships/diagramLayout" Target="../diagrams/layout4.xml"/><Relationship Id="rId10" Type="http://schemas.openxmlformats.org/officeDocument/2006/relationships/image" Target="../media/image59.png"/><Relationship Id="rId4" Type="http://schemas.openxmlformats.org/officeDocument/2006/relationships/diagramData" Target="../diagrams/data4.xml"/><Relationship Id="rId9" Type="http://schemas.openxmlformats.org/officeDocument/2006/relationships/image" Target="../media/image58.png"/></Relationships>
</file>

<file path=ppt/slides/_rels/slide4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chart" Target="../charts/chart3.xml"/><Relationship Id="rId4" Type="http://schemas.openxmlformats.org/officeDocument/2006/relationships/image" Target="../media/image58.png"/><Relationship Id="rId9" Type="http://schemas.openxmlformats.org/officeDocument/2006/relationships/chart" Target="../charts/char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4.png"/><Relationship Id="rId2" Type="http://schemas.openxmlformats.org/officeDocument/2006/relationships/image" Target="../media/image57.png"/><Relationship Id="rId1" Type="http://schemas.openxmlformats.org/officeDocument/2006/relationships/slideLayout" Target="../slideLayouts/slideLayout5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5.png"/><Relationship Id="rId2" Type="http://schemas.openxmlformats.org/officeDocument/2006/relationships/image" Target="../media/image57.png"/><Relationship Id="rId1" Type="http://schemas.openxmlformats.org/officeDocument/2006/relationships/slideLayout" Target="../slideLayouts/slideLayout5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4.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3.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4.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80.pn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4.pn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www.yell.com/images/classifications/doctors.jpg"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86.jp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8.jpg"/></Relationships>
</file>

<file path=ppt/slides/_rels/slide7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www.buildaskill.com/blog/wp-content/2008/04/uk_statue_of_justice_old_bailey.jpg"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92.jp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jp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94.jpg"/></Relationships>
</file>

<file path=ppt/slides/_rels/slide8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100.jpg"/><Relationship Id="rId4" Type="http://schemas.openxmlformats.org/officeDocument/2006/relationships/image" Target="../media/image99.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4.png"/><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0.png"/></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png"/><Relationship Id="rId7"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1"/>
          <p:cNvPicPr preferRelativeResize="0"/>
          <p:nvPr/>
        </p:nvPicPr>
        <p:blipFill rotWithShape="1">
          <a:blip r:embed="rId3">
            <a:alphaModFix/>
          </a:blip>
          <a:srcRect l="3822" t="5732" r="5492" b="9103"/>
          <a:stretch/>
        </p:blipFill>
        <p:spPr>
          <a:xfrm>
            <a:off x="3443176" y="3069096"/>
            <a:ext cx="2941478" cy="2762396"/>
          </a:xfrm>
          <a:prstGeom prst="rect">
            <a:avLst/>
          </a:prstGeom>
          <a:noFill/>
          <a:ln>
            <a:noFill/>
          </a:ln>
        </p:spPr>
      </p:pic>
      <p:pic>
        <p:nvPicPr>
          <p:cNvPr id="420" name="Google Shape;420;p1"/>
          <p:cNvPicPr preferRelativeResize="0"/>
          <p:nvPr/>
        </p:nvPicPr>
        <p:blipFill rotWithShape="1">
          <a:blip r:embed="rId4">
            <a:alphaModFix/>
          </a:blip>
          <a:srcRect t="23912" b="24587"/>
          <a:stretch/>
        </p:blipFill>
        <p:spPr>
          <a:xfrm>
            <a:off x="4839433" y="49918"/>
            <a:ext cx="2513122" cy="1294228"/>
          </a:xfrm>
          <a:prstGeom prst="rect">
            <a:avLst/>
          </a:prstGeom>
          <a:noFill/>
          <a:ln>
            <a:noFill/>
          </a:ln>
        </p:spPr>
      </p:pic>
      <p:sp>
        <p:nvSpPr>
          <p:cNvPr id="421" name="Google Shape;421;p1"/>
          <p:cNvSpPr/>
          <p:nvPr/>
        </p:nvSpPr>
        <p:spPr>
          <a:xfrm>
            <a:off x="2523697" y="2248385"/>
            <a:ext cx="71445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2800" b="1" i="0" u="none" strike="noStrike" cap="none" dirty="0">
                <a:solidFill>
                  <a:srgbClr val="000000"/>
                </a:solidFill>
                <a:latin typeface="Arial"/>
                <a:ea typeface="Arial"/>
                <a:cs typeface="Arial"/>
                <a:sym typeface="Arial"/>
              </a:rPr>
              <a:t>The NHS Patient Safety Conference 2022</a:t>
            </a:r>
            <a:endParaRPr sz="2800" b="0" i="0" u="none" strike="noStrike" cap="none" dirty="0">
              <a:solidFill>
                <a:schemeClr val="dk1"/>
              </a:solidFill>
              <a:latin typeface="Arial"/>
              <a:ea typeface="Arial"/>
              <a:cs typeface="Arial"/>
              <a:sym typeface="Arial"/>
            </a:endParaRPr>
          </a:p>
        </p:txBody>
      </p:sp>
      <p:sp>
        <p:nvSpPr>
          <p:cNvPr id="422" name="Google Shape;422;p1"/>
          <p:cNvSpPr txBox="1"/>
          <p:nvPr/>
        </p:nvSpPr>
        <p:spPr>
          <a:xfrm>
            <a:off x="1759854" y="61396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rgbClr val="6CA6AA"/>
                </a:solidFill>
              </a:rPr>
              <a:t>1st November</a:t>
            </a:r>
            <a:r>
              <a:rPr lang="en-GB" sz="2000" b="0" i="0" u="none" strike="noStrike" cap="none" dirty="0">
                <a:solidFill>
                  <a:srgbClr val="6CA6AA"/>
                </a:solidFill>
                <a:latin typeface="Arial"/>
                <a:ea typeface="Arial"/>
                <a:cs typeface="Arial"/>
                <a:sym typeface="Arial"/>
              </a:rPr>
              <a:t> 2022- 08:00am – 15:30pm – </a:t>
            </a:r>
            <a:r>
              <a:rPr lang="en-GB" sz="2000" dirty="0">
                <a:solidFill>
                  <a:srgbClr val="6CA6AA"/>
                </a:solidFill>
              </a:rPr>
              <a:t>Hatfield’s Conference Centre</a:t>
            </a:r>
            <a:endParaRPr sz="1400" b="0" i="0" u="none" strike="noStrike" cap="none" dirty="0">
              <a:solidFill>
                <a:srgbClr val="000000"/>
              </a:solidFill>
              <a:latin typeface="Arial"/>
              <a:ea typeface="Arial"/>
              <a:cs typeface="Arial"/>
              <a:sym typeface="Arial"/>
            </a:endParaRPr>
          </a:p>
        </p:txBody>
      </p:sp>
      <p:sp>
        <p:nvSpPr>
          <p:cNvPr id="423" name="Google Shape;423;p1"/>
          <p:cNvSpPr txBox="1"/>
          <p:nvPr/>
        </p:nvSpPr>
        <p:spPr>
          <a:xfrm>
            <a:off x="3443176" y="6499175"/>
            <a:ext cx="530564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rgbClr val="29525B"/>
                </a:solidFill>
                <a:latin typeface="Corsiva Hebrew"/>
                <a:ea typeface="Corsiva Hebrew"/>
                <a:cs typeface="Corsiva Hebrew"/>
                <a:sym typeface="Corsiva Hebrew"/>
              </a:rPr>
              <a:t>Conference hosted by Convenzis Group Limited</a:t>
            </a:r>
            <a:endParaRPr sz="1400" b="0" i="0" u="none" strike="noStrike" cap="none" dirty="0">
              <a:solidFill>
                <a:srgbClr val="000000"/>
              </a:solidFill>
              <a:latin typeface="Arial"/>
              <a:ea typeface="Arial"/>
              <a:cs typeface="Arial"/>
              <a:sym typeface="Arial"/>
            </a:endParaRPr>
          </a:p>
        </p:txBody>
      </p:sp>
      <p:sp>
        <p:nvSpPr>
          <p:cNvPr id="424" name="Google Shape;424;p1"/>
          <p:cNvSpPr/>
          <p:nvPr/>
        </p:nvSpPr>
        <p:spPr>
          <a:xfrm>
            <a:off x="2523697" y="1268175"/>
            <a:ext cx="7144595"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1" i="0" u="none" strike="noStrike" cap="none" dirty="0">
                <a:solidFill>
                  <a:srgbClr val="000000"/>
                </a:solidFill>
                <a:latin typeface="Work Sans"/>
                <a:ea typeface="Work Sans"/>
                <a:cs typeface="Work Sans"/>
                <a:sym typeface="Work Sans"/>
              </a:rPr>
              <a:t>WELCOME TO</a:t>
            </a:r>
            <a:endParaRPr sz="6600" b="0" i="0" u="none" strike="noStrike" cap="none" dirty="0">
              <a:solidFill>
                <a:schemeClr val="dk1"/>
              </a:solidFill>
              <a:latin typeface="Calibri"/>
              <a:ea typeface="Calibri"/>
              <a:cs typeface="Calibri"/>
              <a:sym typeface="Calibri"/>
            </a:endParaRPr>
          </a:p>
        </p:txBody>
      </p:sp>
      <p:pic>
        <p:nvPicPr>
          <p:cNvPr id="425" name="Google Shape;425;p1" descr="Qr code&#10;&#10;Description automatically generated"/>
          <p:cNvPicPr preferRelativeResize="0"/>
          <p:nvPr/>
        </p:nvPicPr>
        <p:blipFill rotWithShape="1">
          <a:blip r:embed="rId5">
            <a:alphaModFix/>
          </a:blip>
          <a:srcRect l="16701" t="1641" r="17452"/>
          <a:stretch/>
        </p:blipFill>
        <p:spPr>
          <a:xfrm>
            <a:off x="7189442" y="2827429"/>
            <a:ext cx="1931980" cy="2762396"/>
          </a:xfrm>
          <a:prstGeom prst="rect">
            <a:avLst/>
          </a:prstGeom>
          <a:noFill/>
          <a:ln>
            <a:noFill/>
          </a:ln>
        </p:spPr>
      </p:pic>
      <p:pic>
        <p:nvPicPr>
          <p:cNvPr id="5" name="Picture 4" descr="Qr code&#10;&#10;Description automatically generated">
            <a:extLst>
              <a:ext uri="{FF2B5EF4-FFF2-40B4-BE49-F238E27FC236}">
                <a16:creationId xmlns:a16="http://schemas.microsoft.com/office/drawing/2014/main" id="{76130A1C-4E8C-D2E2-842D-C48E2FC3EFB4}"/>
              </a:ext>
            </a:extLst>
          </p:cNvPr>
          <p:cNvPicPr>
            <a:picLocks noChangeAspect="1"/>
          </p:cNvPicPr>
          <p:nvPr/>
        </p:nvPicPr>
        <p:blipFill>
          <a:blip r:embed="rId6"/>
          <a:stretch>
            <a:fillRect/>
          </a:stretch>
        </p:blipFill>
        <p:spPr>
          <a:xfrm>
            <a:off x="7189442" y="3639329"/>
            <a:ext cx="2011002" cy="25003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42B44E-4A32-691F-56DB-A02061208226}"/>
              </a:ext>
            </a:extLst>
          </p:cNvPr>
          <p:cNvSpPr>
            <a:spLocks noGrp="1"/>
          </p:cNvSpPr>
          <p:nvPr>
            <p:ph type="title"/>
          </p:nvPr>
        </p:nvSpPr>
        <p:spPr/>
        <p:txBody>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solidFill>
                  <a:schemeClr val="accent1"/>
                </a:solidFill>
              </a:rPr>
              <a:t>Safety I </a:t>
            </a:r>
            <a:r>
              <a:rPr lang="en-GB" i="1" dirty="0">
                <a:solidFill>
                  <a:schemeClr val="accent1"/>
                </a:solidFill>
              </a:rPr>
              <a:t>and</a:t>
            </a:r>
            <a:r>
              <a:rPr lang="en-GB" dirty="0">
                <a:solidFill>
                  <a:schemeClr val="accent1"/>
                </a:solidFill>
              </a:rPr>
              <a:t> Safety II</a:t>
            </a:r>
            <a:endParaRPr lang="en-GB" dirty="0">
              <a:solidFill>
                <a:srgbClr val="FF0000"/>
              </a:solidFill>
            </a:endParaRPr>
          </a:p>
        </p:txBody>
      </p:sp>
      <p:pic>
        <p:nvPicPr>
          <p:cNvPr id="9" name="Picture 8" descr="Diagram, histogram&#10;&#10;Description automatically generated">
            <a:extLst>
              <a:ext uri="{FF2B5EF4-FFF2-40B4-BE49-F238E27FC236}">
                <a16:creationId xmlns:a16="http://schemas.microsoft.com/office/drawing/2014/main" id="{1C2D61F5-5741-A4F4-27BA-74D99E6B8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40" y="1366444"/>
            <a:ext cx="8602370" cy="4716122"/>
          </a:xfrm>
          <a:prstGeom prst="rect">
            <a:avLst/>
          </a:prstGeom>
        </p:spPr>
      </p:pic>
      <p:sp>
        <p:nvSpPr>
          <p:cNvPr id="10" name="Title 2">
            <a:extLst>
              <a:ext uri="{FF2B5EF4-FFF2-40B4-BE49-F238E27FC236}">
                <a16:creationId xmlns:a16="http://schemas.microsoft.com/office/drawing/2014/main" id="{AD4B2A23-AD2F-FCBC-22A7-6DE7431F1B09}"/>
              </a:ext>
            </a:extLst>
          </p:cNvPr>
          <p:cNvSpPr txBox="1">
            <a:spLocks/>
          </p:cNvSpPr>
          <p:nvPr/>
        </p:nvSpPr>
        <p:spPr>
          <a:xfrm>
            <a:off x="4800701" y="6221359"/>
            <a:ext cx="7524601" cy="610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hangingPunct="1"/>
            <a:r>
              <a:rPr lang="en-GB" sz="3189" dirty="0">
                <a:solidFill>
                  <a:schemeClr val="accent1"/>
                </a:solidFill>
              </a:rPr>
              <a:t>Learning from excellence</a:t>
            </a:r>
          </a:p>
        </p:txBody>
      </p:sp>
    </p:spTree>
    <p:extLst>
      <p:ext uri="{BB962C8B-B14F-4D97-AF65-F5344CB8AC3E}">
        <p14:creationId xmlns:p14="http://schemas.microsoft.com/office/powerpoint/2010/main" val="331237776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le 5"/>
          <p:cNvSpPr txBox="1"/>
          <p:nvPr/>
        </p:nvSpPr>
        <p:spPr>
          <a:xfrm>
            <a:off x="733241" y="636251"/>
            <a:ext cx="10007288" cy="1004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nSpc>
                <a:spcPct val="100000"/>
              </a:lnSpc>
              <a:spcAft>
                <a:spcPts val="798"/>
              </a:spcAft>
            </a:pPr>
            <a:r>
              <a:rPr lang="en-GB" sz="3192" b="0" i="0" u="none" strike="noStrike" cap="none" spc="0" baseline="0" dirty="0">
                <a:solidFill>
                  <a:srgbClr val="1BB08A"/>
                </a:solidFill>
                <a:uFillTx/>
                <a:latin typeface="Arial"/>
                <a:ea typeface="Arial"/>
                <a:cs typeface="Arial"/>
                <a:sym typeface="Arial"/>
              </a:rPr>
              <a:t>What support is there to help Trusts deliver?</a:t>
            </a:r>
            <a:endParaRPr lang="en-GB" sz="3192" b="0" i="0" u="none" strike="noStrike" cap="none" spc="0" baseline="0" dirty="0">
              <a:solidFill>
                <a:srgbClr val="FF0000"/>
              </a:solidFill>
              <a:uFillTx/>
              <a:latin typeface="Arial"/>
              <a:ea typeface="Arial"/>
              <a:cs typeface="Arial"/>
              <a:sym typeface="Arial"/>
            </a:endParaRPr>
          </a:p>
          <a:p>
            <a:pPr>
              <a:lnSpc>
                <a:spcPct val="100000"/>
              </a:lnSpc>
              <a:spcAft>
                <a:spcPts val="798"/>
              </a:spcAft>
            </a:pPr>
            <a:endParaRPr lang="en-GB" sz="1862" b="0" i="0" u="none" strike="noStrike" cap="none" spc="0" baseline="0" dirty="0">
              <a:solidFill>
                <a:srgbClr val="FF0000"/>
              </a:solidFill>
              <a:uFillTx/>
              <a:latin typeface="Arial"/>
              <a:ea typeface="Arial"/>
              <a:cs typeface="Arial"/>
              <a:sym typeface="Arial"/>
            </a:endParaRPr>
          </a:p>
        </p:txBody>
      </p:sp>
      <p:sp>
        <p:nvSpPr>
          <p:cNvPr id="127" name="Content Placeholder 6"/>
          <p:cNvSpPr txBox="1"/>
          <p:nvPr/>
        </p:nvSpPr>
        <p:spPr>
          <a:xfrm>
            <a:off x="733241" y="1880148"/>
            <a:ext cx="4771078" cy="3987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marL="10558">
              <a:spcBef>
                <a:spcPts val="1330"/>
              </a:spcBef>
              <a:buSzPct val="70000"/>
              <a:defRPr sz="1600">
                <a:solidFill>
                  <a:schemeClr val="accent1"/>
                </a:solidFill>
              </a:defRPr>
            </a:pPr>
            <a:r>
              <a:rPr lang="en-GB" sz="1994" dirty="0"/>
              <a:t>Not our role:</a:t>
            </a:r>
          </a:p>
          <a:p>
            <a:pPr marL="390605" lvl="1" indent="-380048">
              <a:spcBef>
                <a:spcPts val="1330"/>
              </a:spcBef>
              <a:buSzPct val="70000"/>
              <a:buFontTx/>
              <a:buChar char="•"/>
              <a:defRPr sz="1600">
                <a:solidFill>
                  <a:schemeClr val="accent1"/>
                </a:solidFill>
              </a:defRPr>
            </a:pPr>
            <a:r>
              <a:rPr lang="en-GB" sz="1994" dirty="0">
                <a:solidFill>
                  <a:schemeClr val="tx1"/>
                </a:solidFill>
              </a:rPr>
              <a:t>NHSE, CQC, ICBs, HSIB, NICE, GMC/NMC etc</a:t>
            </a:r>
          </a:p>
          <a:p>
            <a:pPr marL="10558" lvl="2" indent="0">
              <a:spcBef>
                <a:spcPts val="1330"/>
              </a:spcBef>
              <a:buSzPct val="70000"/>
              <a:defRPr sz="1600">
                <a:solidFill>
                  <a:schemeClr val="accent1"/>
                </a:solidFill>
              </a:defRPr>
            </a:pPr>
            <a:r>
              <a:rPr lang="en-GB" sz="1994" dirty="0"/>
              <a:t>Complexity of specialist commissioning</a:t>
            </a:r>
          </a:p>
          <a:p>
            <a:pPr marL="10558">
              <a:spcBef>
                <a:spcPts val="1330"/>
              </a:spcBef>
              <a:buSzPct val="70000"/>
              <a:defRPr sz="1600">
                <a:solidFill>
                  <a:schemeClr val="accent1"/>
                </a:solidFill>
              </a:defRPr>
            </a:pPr>
            <a:r>
              <a:rPr lang="en-GB" sz="1994" dirty="0"/>
              <a:t>Call for external experts </a:t>
            </a:r>
          </a:p>
          <a:p>
            <a:pPr marL="390605" lvl="2" indent="-380048">
              <a:spcBef>
                <a:spcPts val="1330"/>
              </a:spcBef>
              <a:buSzPct val="70000"/>
              <a:buFontTx/>
              <a:buChar char="•"/>
              <a:defRPr sz="1600">
                <a:solidFill>
                  <a:schemeClr val="accent1"/>
                </a:solidFill>
              </a:defRPr>
            </a:pPr>
            <a:r>
              <a:rPr lang="en-GB" sz="1994" dirty="0">
                <a:solidFill>
                  <a:schemeClr val="tx1"/>
                </a:solidFill>
              </a:rPr>
              <a:t>Patient Safety Learning – partnership</a:t>
            </a:r>
          </a:p>
          <a:p>
            <a:pPr marL="390605" lvl="2" indent="-380048">
              <a:spcBef>
                <a:spcPts val="1330"/>
              </a:spcBef>
              <a:buSzPct val="70000"/>
              <a:buFontTx/>
              <a:buChar char="•"/>
              <a:defRPr sz="1600">
                <a:solidFill>
                  <a:schemeClr val="accent1"/>
                </a:solidFill>
              </a:defRPr>
            </a:pPr>
            <a:r>
              <a:rPr lang="en-GB" sz="1994" dirty="0">
                <a:solidFill>
                  <a:schemeClr val="tx1"/>
                </a:solidFill>
              </a:rPr>
              <a:t>Veritas – review and advice on incident reporting and investigation </a:t>
            </a:r>
          </a:p>
        </p:txBody>
      </p:sp>
      <p:pic>
        <p:nvPicPr>
          <p:cNvPr id="6146" name="Picture 2" descr="The NHS and Cholangiocarcinoma - details for the UK">
            <a:extLst>
              <a:ext uri="{FF2B5EF4-FFF2-40B4-BE49-F238E27FC236}">
                <a16:creationId xmlns:a16="http://schemas.microsoft.com/office/drawing/2014/main" id="{1E010E1C-6992-6C0C-20D0-56BD88396E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69451" y="2084621"/>
            <a:ext cx="4771078" cy="3578309"/>
          </a:xfrm>
          <a:prstGeom prst="rect">
            <a:avLst/>
          </a:prstGeom>
          <a:solidFill>
            <a:srgbClr val="FFFFFF"/>
          </a:solidFill>
        </p:spPr>
      </p:pic>
    </p:spTree>
    <p:extLst>
      <p:ext uri="{BB962C8B-B14F-4D97-AF65-F5344CB8AC3E}">
        <p14:creationId xmlns:p14="http://schemas.microsoft.com/office/powerpoint/2010/main" val="282078531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itle 3"/>
          <p:cNvSpPr txBox="1">
            <a:spLocks noGrp="1"/>
          </p:cNvSpPr>
          <p:nvPr>
            <p:ph type="title"/>
          </p:nvPr>
        </p:nvSpPr>
        <p:spPr>
          <a:xfrm>
            <a:off x="733240" y="636641"/>
            <a:ext cx="10508208" cy="1005520"/>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t>Partnership between GOSH &amp; Patient Safety Learning </a:t>
            </a:r>
            <a:endParaRPr dirty="0"/>
          </a:p>
        </p:txBody>
      </p:sp>
      <p:sp>
        <p:nvSpPr>
          <p:cNvPr id="208" name="Content Placeholder 1"/>
          <p:cNvSpPr txBox="1">
            <a:spLocks noGrp="1"/>
          </p:cNvSpPr>
          <p:nvPr>
            <p:ph sz="half" idx="1"/>
          </p:nvPr>
        </p:nvSpPr>
        <p:spPr>
          <a:xfrm>
            <a:off x="733241" y="1880148"/>
            <a:ext cx="5206836" cy="4364945"/>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marL="380048" indent="-380048">
              <a:buClr>
                <a:schemeClr val="accent1"/>
              </a:buClr>
              <a:buSzPct val="100000"/>
              <a:buFont typeface="Arial"/>
              <a:buChar char="•"/>
            </a:pPr>
            <a:r>
              <a:rPr lang="en-GB" sz="2394" dirty="0"/>
              <a:t>Advisory support to Programme Board</a:t>
            </a:r>
          </a:p>
          <a:p>
            <a:pPr marL="380048" indent="-380048">
              <a:buClr>
                <a:schemeClr val="accent1"/>
              </a:buClr>
              <a:buSzPct val="100000"/>
              <a:buFont typeface="Arial"/>
              <a:buChar char="•"/>
            </a:pPr>
            <a:r>
              <a:rPr lang="en-GB" sz="2394" dirty="0"/>
              <a:t>Team development programme</a:t>
            </a:r>
          </a:p>
          <a:p>
            <a:pPr marL="380048" indent="-380048">
              <a:buClr>
                <a:schemeClr val="accent1"/>
              </a:buClr>
              <a:buSzPct val="100000"/>
              <a:buFont typeface="Arial"/>
              <a:buChar char="•"/>
            </a:pPr>
            <a:r>
              <a:rPr lang="en-GB" sz="2394" dirty="0"/>
              <a:t>Mentoring of senior leaders</a:t>
            </a:r>
          </a:p>
          <a:p>
            <a:pPr marL="380048" indent="-380048">
              <a:buClr>
                <a:schemeClr val="accent1"/>
              </a:buClr>
              <a:buSzPct val="100000"/>
              <a:buFont typeface="Arial"/>
              <a:buChar char="•"/>
            </a:pPr>
            <a:r>
              <a:rPr lang="en-GB" sz="2394" dirty="0"/>
              <a:t>Critical and constructive friend </a:t>
            </a:r>
          </a:p>
          <a:p>
            <a:pPr marL="380048" indent="-380048">
              <a:buClr>
                <a:schemeClr val="accent1"/>
              </a:buClr>
              <a:buSzPct val="100000"/>
              <a:buFont typeface="Arial"/>
              <a:buChar char="•"/>
            </a:pPr>
            <a:r>
              <a:rPr lang="en-GB" sz="2394" dirty="0"/>
              <a:t>Sharing experience of designing and delivering change</a:t>
            </a:r>
          </a:p>
          <a:p>
            <a:pPr marL="380048" indent="-380048">
              <a:buClr>
                <a:schemeClr val="accent1"/>
              </a:buClr>
              <a:buSzPct val="100000"/>
              <a:buFont typeface="Arial"/>
              <a:buChar char="•"/>
            </a:pPr>
            <a:r>
              <a:rPr lang="en-GB" sz="2394" dirty="0"/>
              <a:t>Creating and supporting networks for learning </a:t>
            </a:r>
          </a:p>
        </p:txBody>
      </p:sp>
      <p:sp>
        <p:nvSpPr>
          <p:cNvPr id="209" name="Slide Number Placeholder 2" hidden="1"/>
          <p:cNvSpPr txBox="1">
            <a:spLocks noGrp="1"/>
          </p:cNvSpPr>
          <p:nvPr>
            <p:ph type="sldNum" sz="quarter" idx="4294967295"/>
          </p:nvPr>
        </p:nvSpPr>
        <p:spPr>
          <a:xfrm>
            <a:off x="11736535" y="6245094"/>
            <a:ext cx="168918" cy="16891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1620036" rtl="0" fontAlgn="auto" latinLnBrk="1"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defRPr>
            </a:defPPr>
            <a:lvl1pPr marL="0" marR="0" indent="0"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1pPr>
            <a:lvl2pPr marL="0" marR="0" indent="810018"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2pPr>
            <a:lvl3pPr marL="0" marR="0" indent="162003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3pPr>
            <a:lvl4pPr marL="0" marR="0" indent="243005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4pPr>
            <a:lvl5pPr marL="0" marR="0" indent="3240072"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5pPr>
            <a:lvl6pPr marL="0" marR="0" indent="4050091"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6pPr>
            <a:lvl7pPr marL="0" marR="0" indent="4860109"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7pPr>
            <a:lvl8pPr marL="0" marR="0" indent="567012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8pPr>
            <a:lvl9pPr marL="0" marR="0" indent="648014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9pPr>
          </a:lstStyle>
          <a:p>
            <a:pPr>
              <a:spcAft>
                <a:spcPts val="798"/>
              </a:spcAft>
            </a:pPr>
            <a:fld id="{86CB4B4D-7CA3-9044-876B-883B54F8677D}" type="slidenum">
              <a:rPr/>
              <a:pPr>
                <a:spcAft>
                  <a:spcPts val="798"/>
                </a:spcAft>
              </a:pPr>
              <a:t>12</a:t>
            </a:fld>
            <a:endParaRPr/>
          </a:p>
        </p:txBody>
      </p:sp>
      <p:pic>
        <p:nvPicPr>
          <p:cNvPr id="4" name="Picture 3">
            <a:extLst>
              <a:ext uri="{FF2B5EF4-FFF2-40B4-BE49-F238E27FC236}">
                <a16:creationId xmlns:a16="http://schemas.microsoft.com/office/drawing/2014/main" id="{FE0B6CB0-B877-0916-E67E-2F193146F728}"/>
              </a:ext>
            </a:extLst>
          </p:cNvPr>
          <p:cNvPicPr>
            <a:picLocks noChangeAspect="1"/>
          </p:cNvPicPr>
          <p:nvPr/>
        </p:nvPicPr>
        <p:blipFill>
          <a:blip r:embed="rId2"/>
          <a:stretch>
            <a:fillRect/>
          </a:stretch>
        </p:blipFill>
        <p:spPr>
          <a:xfrm>
            <a:off x="7017773" y="1802739"/>
            <a:ext cx="3138757" cy="4442354"/>
          </a:xfrm>
          <a:prstGeom prst="rect">
            <a:avLst/>
          </a:prstGeom>
        </p:spPr>
      </p:pic>
    </p:spTree>
    <p:extLst>
      <p:ext uri="{BB962C8B-B14F-4D97-AF65-F5344CB8AC3E}">
        <p14:creationId xmlns:p14="http://schemas.microsoft.com/office/powerpoint/2010/main" val="132902224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7328EF-ACE6-4131-BCE0-D2B7455F6B9A}"/>
              </a:ext>
            </a:extLst>
          </p:cNvPr>
          <p:cNvSpPr>
            <a:spLocks noGrp="1"/>
          </p:cNvSpPr>
          <p:nvPr>
            <p:ph type="sldNum" sz="quarter" idx="10"/>
          </p:nvPr>
        </p:nvSpPr>
        <p:spPr>
          <a:xfrm>
            <a:off x="11609411" y="6259867"/>
            <a:ext cx="296041" cy="139372"/>
          </a:xfrm>
          <a:prstGeom prst="rect">
            <a:avLst/>
          </a:prstGeom>
        </p:spPr>
        <p:txBody>
          <a:bodyPr vert="horz" lIns="0" tIns="0" rIns="0" bIns="0" rtlCol="0" anchor="ctr"/>
          <a:lstStyle>
            <a:defPPr marL="0" marR="0" indent="0" algn="l" defTabSz="1620036" rtl="0" fontAlgn="auto" latinLnBrk="1"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defRPr>
            </a:defPPr>
            <a:lvl1pPr marL="0" marR="0" indent="0"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1pPr>
            <a:lvl2pPr marL="0" marR="0" indent="810018"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2pPr>
            <a:lvl3pPr marL="0" marR="0" indent="162003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3pPr>
            <a:lvl4pPr marL="0" marR="0" indent="243005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4pPr>
            <a:lvl5pPr marL="0" marR="0" indent="3240072"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5pPr>
            <a:lvl6pPr marL="0" marR="0" indent="4050091"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6pPr>
            <a:lvl7pPr marL="0" marR="0" indent="4860109"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7pPr>
            <a:lvl8pPr marL="0" marR="0" indent="567012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8pPr>
            <a:lvl9pPr marL="0" marR="0" indent="648014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9pPr>
          </a:lstStyle>
          <a:p>
            <a:fld id="{06C1CE95-9739-4B6C-A220-F07EDEE2EC27}" type="slidenum">
              <a:rPr lang="en-GB" smtClean="0"/>
              <a:pPr/>
              <a:t>13</a:t>
            </a:fld>
            <a:endParaRPr lang="en-GB" dirty="0"/>
          </a:p>
        </p:txBody>
      </p:sp>
      <p:sp>
        <p:nvSpPr>
          <p:cNvPr id="7" name="Title 6">
            <a:extLst>
              <a:ext uri="{FF2B5EF4-FFF2-40B4-BE49-F238E27FC236}">
                <a16:creationId xmlns:a16="http://schemas.microsoft.com/office/drawing/2014/main" id="{8CCE6DB1-9D5A-44B9-974B-A2532CA08CDB}"/>
              </a:ext>
            </a:extLst>
          </p:cNvPr>
          <p:cNvSpPr>
            <a:spLocks noGrp="1"/>
          </p:cNvSpPr>
          <p:nvPr>
            <p:ph type="title"/>
          </p:nvPr>
        </p:nvSpPr>
        <p:spPr>
          <a:xfrm>
            <a:off x="738320" y="605150"/>
            <a:ext cx="10512961" cy="1004899"/>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spcBef>
                <a:spcPts val="399"/>
              </a:spcBef>
              <a:spcAft>
                <a:spcPts val="399"/>
              </a:spcAft>
            </a:pPr>
            <a:r>
              <a:rPr lang="en-GB" dirty="0">
                <a:solidFill>
                  <a:srgbClr val="009A70"/>
                </a:solidFill>
                <a:latin typeface="+mn-lt"/>
                <a:ea typeface="+mn-ea"/>
                <a:cs typeface="+mn-cs"/>
              </a:rPr>
              <a:t>Organisational standards for Patient Safety </a:t>
            </a:r>
          </a:p>
        </p:txBody>
      </p:sp>
      <p:sp>
        <p:nvSpPr>
          <p:cNvPr id="6" name="TextBox 5">
            <a:extLst>
              <a:ext uri="{FF2B5EF4-FFF2-40B4-BE49-F238E27FC236}">
                <a16:creationId xmlns:a16="http://schemas.microsoft.com/office/drawing/2014/main" id="{05401BA7-4F11-4D89-AFD9-F1D3E4321191}"/>
              </a:ext>
            </a:extLst>
          </p:cNvPr>
          <p:cNvSpPr txBox="1"/>
          <p:nvPr/>
        </p:nvSpPr>
        <p:spPr>
          <a:xfrm>
            <a:off x="625963" y="3251130"/>
            <a:ext cx="6221045" cy="2720555"/>
          </a:xfrm>
          <a:prstGeom prst="rect">
            <a:avLst/>
          </a:prstGeom>
          <a:noFill/>
        </p:spPr>
        <p:txBody>
          <a:bodyPr wrap="square">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hangingPunct="1">
              <a:spcBef>
                <a:spcPts val="399"/>
              </a:spcBef>
              <a:spcAft>
                <a:spcPts val="399"/>
              </a:spcAft>
            </a:pPr>
            <a:r>
              <a:rPr lang="en-GB" sz="2393" dirty="0">
                <a:solidFill>
                  <a:srgbClr val="009A70"/>
                </a:solidFill>
              </a:rPr>
              <a:t>7 foundations for action &amp; safety priorities</a:t>
            </a:r>
          </a:p>
          <a:p>
            <a:pPr marL="379820" indent="-379820" hangingPunct="1">
              <a:spcBef>
                <a:spcPts val="399"/>
              </a:spcBef>
              <a:spcAft>
                <a:spcPts val="399"/>
              </a:spcAft>
              <a:buFont typeface="Arial" panose="020B0604020202020204" pitchFamily="34" charset="0"/>
              <a:buChar char="•"/>
            </a:pPr>
            <a:r>
              <a:rPr lang="en-GB" sz="1861" dirty="0"/>
              <a:t>26 aims that underpin these</a:t>
            </a:r>
          </a:p>
          <a:p>
            <a:pPr marL="379820" indent="-379820" hangingPunct="1">
              <a:spcBef>
                <a:spcPts val="399"/>
              </a:spcBef>
              <a:spcAft>
                <a:spcPts val="399"/>
              </a:spcAft>
              <a:buFont typeface="Arial" panose="020B0604020202020204" pitchFamily="34" charset="0"/>
              <a:buChar char="•"/>
            </a:pPr>
            <a:r>
              <a:rPr lang="en-GB" sz="1861" dirty="0"/>
              <a:t>144 standards of what good looks like</a:t>
            </a:r>
          </a:p>
          <a:p>
            <a:pPr marL="987530" lvl="1" indent="-379820">
              <a:spcBef>
                <a:spcPts val="399"/>
              </a:spcBef>
              <a:spcAft>
                <a:spcPts val="399"/>
              </a:spcAft>
              <a:buFont typeface="Arial" panose="020B0604020202020204" pitchFamily="34" charset="0"/>
              <a:buChar char="•"/>
            </a:pPr>
            <a:r>
              <a:rPr lang="en-GB" sz="1861" dirty="0"/>
              <a:t>Evidence-based outputs</a:t>
            </a:r>
          </a:p>
          <a:p>
            <a:pPr marL="987530" lvl="1" indent="-379820">
              <a:spcBef>
                <a:spcPts val="399"/>
              </a:spcBef>
              <a:spcAft>
                <a:spcPts val="399"/>
              </a:spcAft>
              <a:buFont typeface="Arial" panose="020B0604020202020204" pitchFamily="34" charset="0"/>
              <a:buChar char="•"/>
            </a:pPr>
            <a:r>
              <a:rPr lang="en-GB" sz="1861" dirty="0"/>
              <a:t>Outcomes, behaviours and actions for successful delivery</a:t>
            </a:r>
          </a:p>
          <a:p>
            <a:pPr marL="379820" indent="-379820">
              <a:spcBef>
                <a:spcPts val="399"/>
              </a:spcBef>
              <a:spcAft>
                <a:spcPts val="399"/>
              </a:spcAft>
              <a:buFont typeface="Arial" panose="020B0604020202020204" pitchFamily="34" charset="0"/>
              <a:buChar char="•"/>
            </a:pPr>
            <a:r>
              <a:rPr lang="en-GB" sz="1861" dirty="0"/>
              <a:t>Accreditation levels: Essential, Enhanced, Exemplary </a:t>
            </a:r>
          </a:p>
        </p:txBody>
      </p:sp>
      <p:pic>
        <p:nvPicPr>
          <p:cNvPr id="4" name="Picture 3">
            <a:extLst>
              <a:ext uri="{FF2B5EF4-FFF2-40B4-BE49-F238E27FC236}">
                <a16:creationId xmlns:a16="http://schemas.microsoft.com/office/drawing/2014/main" id="{4A80694D-DB1F-429A-836F-2D4B2C9E8046}"/>
              </a:ext>
            </a:extLst>
          </p:cNvPr>
          <p:cNvPicPr>
            <a:picLocks noChangeAspect="1"/>
          </p:cNvPicPr>
          <p:nvPr/>
        </p:nvPicPr>
        <p:blipFill>
          <a:blip r:embed="rId3"/>
          <a:stretch>
            <a:fillRect/>
          </a:stretch>
        </p:blipFill>
        <p:spPr>
          <a:xfrm>
            <a:off x="6982877" y="1336567"/>
            <a:ext cx="4377203" cy="4366367"/>
          </a:xfrm>
          <a:prstGeom prst="rect">
            <a:avLst/>
          </a:prstGeom>
        </p:spPr>
      </p:pic>
      <p:sp>
        <p:nvSpPr>
          <p:cNvPr id="9" name="TextBox 8">
            <a:extLst>
              <a:ext uri="{FF2B5EF4-FFF2-40B4-BE49-F238E27FC236}">
                <a16:creationId xmlns:a16="http://schemas.microsoft.com/office/drawing/2014/main" id="{75341D5E-1183-490B-8957-38B433D863A3}"/>
              </a:ext>
            </a:extLst>
          </p:cNvPr>
          <p:cNvSpPr txBox="1"/>
          <p:nvPr/>
        </p:nvSpPr>
        <p:spPr>
          <a:xfrm>
            <a:off x="625964" y="1257344"/>
            <a:ext cx="5819359" cy="1554603"/>
          </a:xfrm>
          <a:prstGeom prst="rect">
            <a:avLst/>
          </a:prstGeom>
          <a:noFill/>
        </p:spPr>
        <p:txBody>
          <a:bodyPr wrap="square">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hangingPunct="1">
              <a:spcBef>
                <a:spcPts val="399"/>
              </a:spcBef>
              <a:spcAft>
                <a:spcPts val="399"/>
              </a:spcAft>
            </a:pPr>
            <a:r>
              <a:rPr lang="en-GB" sz="2393" dirty="0">
                <a:solidFill>
                  <a:srgbClr val="009A70"/>
                </a:solidFill>
              </a:rPr>
              <a:t>Based on a </a:t>
            </a:r>
            <a:r>
              <a:rPr lang="en-GB" sz="2393" i="1" dirty="0">
                <a:solidFill>
                  <a:srgbClr val="009A70"/>
                </a:solidFill>
              </a:rPr>
              <a:t>Blueprint for Action</a:t>
            </a:r>
          </a:p>
          <a:p>
            <a:pPr marL="379820" indent="-379820">
              <a:spcBef>
                <a:spcPts val="399"/>
              </a:spcBef>
              <a:spcAft>
                <a:spcPts val="399"/>
              </a:spcAft>
              <a:buFont typeface="Arial" panose="020B0604020202020204" pitchFamily="34" charset="0"/>
              <a:buChar char="•"/>
            </a:pPr>
            <a:r>
              <a:rPr lang="en-GB" sz="1861" dirty="0">
                <a:solidFill>
                  <a:srgbClr val="333333"/>
                </a:solidFill>
              </a:rPr>
              <a:t>Practical actions to address the foundations of safer care for patients</a:t>
            </a:r>
          </a:p>
          <a:p>
            <a:pPr marL="379820" indent="-379820">
              <a:spcBef>
                <a:spcPts val="399"/>
              </a:spcBef>
              <a:spcAft>
                <a:spcPts val="399"/>
              </a:spcAft>
              <a:buFont typeface="Arial" panose="020B0604020202020204" pitchFamily="34" charset="0"/>
              <a:buChar char="•"/>
            </a:pPr>
            <a:r>
              <a:rPr lang="en-GB" sz="1861" dirty="0">
                <a:solidFill>
                  <a:srgbClr val="333333"/>
                </a:solidFill>
              </a:rPr>
              <a:t>Underpinned by systemic analysis  and evidence</a:t>
            </a:r>
            <a:endParaRPr lang="en-GB" sz="1861" dirty="0"/>
          </a:p>
        </p:txBody>
      </p:sp>
    </p:spTree>
    <p:extLst>
      <p:ext uri="{BB962C8B-B14F-4D97-AF65-F5344CB8AC3E}">
        <p14:creationId xmlns:p14="http://schemas.microsoft.com/office/powerpoint/2010/main" val="365261607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DA272F-BF9E-4DF8-9C89-A87181B917A3}"/>
              </a:ext>
            </a:extLst>
          </p:cNvPr>
          <p:cNvSpPr/>
          <p:nvPr/>
        </p:nvSpPr>
        <p:spPr>
          <a:xfrm>
            <a:off x="361337" y="6232571"/>
            <a:ext cx="2467361" cy="47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endParaRPr lang="en-GB" sz="1595" dirty="0"/>
          </a:p>
        </p:txBody>
      </p:sp>
      <p:sp>
        <p:nvSpPr>
          <p:cNvPr id="3" name="Slide Number Placeholder 2">
            <a:extLst>
              <a:ext uri="{FF2B5EF4-FFF2-40B4-BE49-F238E27FC236}">
                <a16:creationId xmlns:a16="http://schemas.microsoft.com/office/drawing/2014/main" id="{56AEEC56-013F-BB4A-BD50-B2C997FBBB47}"/>
              </a:ext>
            </a:extLst>
          </p:cNvPr>
          <p:cNvSpPr>
            <a:spLocks noGrp="1"/>
          </p:cNvSpPr>
          <p:nvPr>
            <p:ph type="sldNum" sz="quarter" idx="10"/>
          </p:nvPr>
        </p:nvSpPr>
        <p:spPr>
          <a:xfrm>
            <a:off x="11773264" y="6257913"/>
            <a:ext cx="132188" cy="143276"/>
          </a:xfrm>
        </p:spPr>
        <p:txBody>
          <a:bodyPr/>
          <a:lstStyle>
            <a:defPPr marL="0" marR="0" indent="0" algn="l" defTabSz="1620036" rtl="0" fontAlgn="auto" latinLnBrk="1"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defRPr>
            </a:defPPr>
            <a:lvl1pPr marL="0" marR="0" indent="0"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1pPr>
            <a:lvl2pPr marL="0" marR="0" indent="810018"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2pPr>
            <a:lvl3pPr marL="0" marR="0" indent="162003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3pPr>
            <a:lvl4pPr marL="0" marR="0" indent="243005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4pPr>
            <a:lvl5pPr marL="0" marR="0" indent="3240072"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5pPr>
            <a:lvl6pPr marL="0" marR="0" indent="4050091"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6pPr>
            <a:lvl7pPr marL="0" marR="0" indent="4860109"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7pPr>
            <a:lvl8pPr marL="0" marR="0" indent="567012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8pPr>
            <a:lvl9pPr marL="0" marR="0" indent="648014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9pPr>
          </a:lstStyle>
          <a:p>
            <a:fld id="{06C1CE95-9739-4B6C-A220-F07EDEE2EC27}" type="slidenum">
              <a:rPr lang="en-GB" smtClean="0"/>
              <a:pPr/>
              <a:t>14</a:t>
            </a:fld>
            <a:endParaRPr lang="en-GB" dirty="0"/>
          </a:p>
        </p:txBody>
      </p:sp>
      <p:sp>
        <p:nvSpPr>
          <p:cNvPr id="14" name="Title 2">
            <a:extLst>
              <a:ext uri="{FF2B5EF4-FFF2-40B4-BE49-F238E27FC236}">
                <a16:creationId xmlns:a16="http://schemas.microsoft.com/office/drawing/2014/main" id="{540EBFE8-3100-4C3A-A9F7-EF8CCE81DA7B}"/>
              </a:ext>
            </a:extLst>
          </p:cNvPr>
          <p:cNvSpPr>
            <a:spLocks noGrp="1"/>
          </p:cNvSpPr>
          <p:nvPr>
            <p:ph type="title"/>
          </p:nvPr>
        </p:nvSpPr>
        <p:spPr>
          <a:xfrm>
            <a:off x="8152167" y="4428396"/>
            <a:ext cx="5455162" cy="696145"/>
          </a:xfrm>
        </p:spPr>
        <p:txBody>
          <a:bodyPr>
            <a:no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nSpc>
                <a:spcPct val="70000"/>
              </a:lnSpc>
            </a:pPr>
            <a:br>
              <a:rPr lang="en-US" sz="4652" dirty="0">
                <a:solidFill>
                  <a:srgbClr val="009C71"/>
                </a:solidFill>
              </a:rPr>
            </a:br>
            <a:endParaRPr lang="en-US" sz="4652" b="1" dirty="0">
              <a:solidFill>
                <a:srgbClr val="009C71"/>
              </a:solidFill>
            </a:endParaRPr>
          </a:p>
        </p:txBody>
      </p:sp>
      <p:pic>
        <p:nvPicPr>
          <p:cNvPr id="9" name="C098F035-9764-4BF9-BCD0-7EF2A37F25C0">
            <a:extLst>
              <a:ext uri="{FF2B5EF4-FFF2-40B4-BE49-F238E27FC236}">
                <a16:creationId xmlns:a16="http://schemas.microsoft.com/office/drawing/2014/main" id="{7C85A50F-F081-4B13-8461-7BB1F8F328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98498" y="1933472"/>
            <a:ext cx="3867957" cy="3867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5">
            <a:extLst>
              <a:ext uri="{FF2B5EF4-FFF2-40B4-BE49-F238E27FC236}">
                <a16:creationId xmlns:a16="http://schemas.microsoft.com/office/drawing/2014/main" id="{97FC3999-0E67-360A-09C5-7354F9E4C86C}"/>
              </a:ext>
            </a:extLst>
          </p:cNvPr>
          <p:cNvSpPr>
            <a:spLocks/>
          </p:cNvSpPr>
          <p:nvPr/>
        </p:nvSpPr>
        <p:spPr bwMode="auto">
          <a:xfrm>
            <a:off x="726714" y="687610"/>
            <a:ext cx="10738573" cy="1038195"/>
          </a:xfrm>
          <a:prstGeom prst="rect">
            <a:avLst/>
          </a:prstGeom>
          <a:noFill/>
          <a:ln w="9525">
            <a:noFill/>
            <a:miter lim="800000"/>
            <a:headEnd/>
            <a:tailEnd/>
          </a:ln>
        </p:spPr>
        <p:txBody>
          <a:bodyPr lIns="0" tIns="0" rIns="0" bIns="0">
            <a:prstTxWarp prst="textNoShape">
              <a:avLst/>
            </a:prstTxWarp>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nSpc>
                <a:spcPct val="125000"/>
              </a:lnSpc>
            </a:pPr>
            <a:r>
              <a:rPr lang="en-GB" sz="3721" dirty="0">
                <a:solidFill>
                  <a:srgbClr val="00B189"/>
                </a:solidFill>
              </a:rPr>
              <a:t>Agreed approach</a:t>
            </a:r>
            <a:endParaRPr lang="en-GB" sz="3721" dirty="0">
              <a:solidFill>
                <a:srgbClr val="FF0000"/>
              </a:solidFill>
            </a:endParaRPr>
          </a:p>
        </p:txBody>
      </p:sp>
      <p:sp>
        <p:nvSpPr>
          <p:cNvPr id="11" name="Rectangle 74">
            <a:extLst>
              <a:ext uri="{FF2B5EF4-FFF2-40B4-BE49-F238E27FC236}">
                <a16:creationId xmlns:a16="http://schemas.microsoft.com/office/drawing/2014/main" id="{B06DAD25-AD75-DB50-8239-470988A2AD89}"/>
              </a:ext>
            </a:extLst>
          </p:cNvPr>
          <p:cNvSpPr>
            <a:spLocks noChangeArrowheads="1"/>
          </p:cNvSpPr>
          <p:nvPr/>
        </p:nvSpPr>
        <p:spPr bwMode="auto">
          <a:xfrm>
            <a:off x="925545" y="1976825"/>
            <a:ext cx="6472953" cy="4193566"/>
          </a:xfrm>
          <a:prstGeom prst="rect">
            <a:avLst/>
          </a:prstGeom>
          <a:noFill/>
          <a:ln w="9525">
            <a:noFill/>
            <a:miter lim="800000"/>
            <a:headEnd/>
            <a:tailEnd/>
          </a:ln>
        </p:spPr>
        <p:txBody>
          <a:bodyPr wrap="square" lIns="0" tIns="0" rIns="0" bIns="0">
            <a:prstTxWarp prst="textNoShape">
              <a:avLst/>
            </a:prstTxWarp>
            <a:no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marL="228029" indent="-228029" eaLnBrk="0">
              <a:spcAft>
                <a:spcPts val="798"/>
              </a:spcAft>
              <a:buFont typeface="Arial" panose="020B0604020202020204" pitchFamily="34" charset="0"/>
              <a:buChar char="•"/>
            </a:pPr>
            <a:r>
              <a:rPr lang="en-GB" sz="2660" dirty="0"/>
              <a:t>High level assessment </a:t>
            </a:r>
          </a:p>
          <a:p>
            <a:pPr marL="228029" indent="-228029" eaLnBrk="0">
              <a:spcAft>
                <a:spcPts val="798"/>
              </a:spcAft>
              <a:buFont typeface="Arial" panose="020B0604020202020204" pitchFamily="34" charset="0"/>
              <a:buChar char="•"/>
            </a:pPr>
            <a:r>
              <a:rPr lang="en-GB" sz="2660" dirty="0"/>
              <a:t>Identify strengths &amp; weaknesses</a:t>
            </a:r>
          </a:p>
          <a:p>
            <a:pPr marL="228029" indent="-228029" eaLnBrk="0">
              <a:spcAft>
                <a:spcPts val="798"/>
              </a:spcAft>
              <a:buFont typeface="Arial" panose="020B0604020202020204" pitchFamily="34" charset="0"/>
              <a:buChar char="•"/>
            </a:pPr>
            <a:r>
              <a:rPr lang="en-GB" sz="2660" dirty="0"/>
              <a:t> Agree goals for good practice, outcomes &amp; behaviours</a:t>
            </a:r>
          </a:p>
          <a:p>
            <a:pPr marL="228029" indent="-228029" eaLnBrk="0">
              <a:spcAft>
                <a:spcPts val="798"/>
              </a:spcAft>
              <a:buFont typeface="Arial" panose="020B0604020202020204" pitchFamily="34" charset="0"/>
              <a:buChar char="•"/>
            </a:pPr>
            <a:r>
              <a:rPr lang="en-GB" sz="2660" dirty="0"/>
              <a:t>Agree priorities</a:t>
            </a:r>
          </a:p>
          <a:p>
            <a:pPr marL="228029" indent="-228029" eaLnBrk="0">
              <a:spcAft>
                <a:spcPts val="798"/>
              </a:spcAft>
              <a:buFont typeface="Arial" panose="020B0604020202020204" pitchFamily="34" charset="0"/>
              <a:buChar char="•"/>
            </a:pPr>
            <a:r>
              <a:rPr lang="en-GB" sz="2660" dirty="0"/>
              <a:t>Create transformational change programme</a:t>
            </a:r>
          </a:p>
          <a:p>
            <a:pPr marL="228029" indent="-228029" eaLnBrk="0">
              <a:spcAft>
                <a:spcPts val="798"/>
              </a:spcAft>
              <a:buFont typeface="Arial" panose="020B0604020202020204" pitchFamily="34" charset="0"/>
              <a:buChar char="•"/>
            </a:pPr>
            <a:r>
              <a:rPr lang="en-GB" sz="2660" dirty="0"/>
              <a:t>Deliver, evaluate, learn and improve</a:t>
            </a:r>
          </a:p>
          <a:p>
            <a:pPr marL="116057" indent="-116057" algn="ctr" eaLnBrk="0">
              <a:spcAft>
                <a:spcPts val="798"/>
              </a:spcAft>
            </a:pPr>
            <a:endParaRPr lang="en-GB" sz="1196" dirty="0"/>
          </a:p>
        </p:txBody>
      </p:sp>
    </p:spTree>
    <p:extLst>
      <p:ext uri="{BB962C8B-B14F-4D97-AF65-F5344CB8AC3E}">
        <p14:creationId xmlns:p14="http://schemas.microsoft.com/office/powerpoint/2010/main" val="1791693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2"/>
          <p:cNvSpPr txBox="1">
            <a:spLocks noGrp="1"/>
          </p:cNvSpPr>
          <p:nvPr>
            <p:ph type="sldNum" sz="quarter" idx="2"/>
          </p:nvPr>
        </p:nvSpPr>
        <p:spPr>
          <a:xfrm>
            <a:off x="11736535" y="6245094"/>
            <a:ext cx="168918" cy="1689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1620036" rtl="0" fontAlgn="auto" latinLnBrk="1"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defRPr>
            </a:defPPr>
            <a:lvl1pPr marL="0" marR="0" indent="0"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1pPr>
            <a:lvl2pPr marL="0" marR="0" indent="810018"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2pPr>
            <a:lvl3pPr marL="0" marR="0" indent="162003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3pPr>
            <a:lvl4pPr marL="0" marR="0" indent="243005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4pPr>
            <a:lvl5pPr marL="0" marR="0" indent="3240072"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5pPr>
            <a:lvl6pPr marL="0" marR="0" indent="4050091"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6pPr>
            <a:lvl7pPr marL="0" marR="0" indent="4860109"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7pPr>
            <a:lvl8pPr marL="0" marR="0" indent="567012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8pPr>
            <a:lvl9pPr marL="0" marR="0" indent="648014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t>15</a:t>
            </a:fld>
            <a:endParaRPr/>
          </a:p>
        </p:txBody>
      </p:sp>
      <p:graphicFrame>
        <p:nvGraphicFramePr>
          <p:cNvPr id="184" name="Table 8"/>
          <p:cNvGraphicFramePr/>
          <p:nvPr/>
        </p:nvGraphicFramePr>
        <p:xfrm>
          <a:off x="5678946" y="640823"/>
          <a:ext cx="5571853" cy="5958006"/>
        </p:xfrm>
        <a:graphic>
          <a:graphicData uri="http://schemas.openxmlformats.org/drawingml/2006/table">
            <a:tbl>
              <a:tblPr firstRow="1" bandRow="1"/>
              <a:tblGrid>
                <a:gridCol w="5571853">
                  <a:extLst>
                    <a:ext uri="{9D8B030D-6E8A-4147-A177-3AD203B41FA5}">
                      <a16:colId xmlns:a16="http://schemas.microsoft.com/office/drawing/2014/main" val="20000"/>
                    </a:ext>
                  </a:extLst>
                </a:gridCol>
              </a:tblGrid>
              <a:tr h="554907">
                <a:tc>
                  <a:txBody>
                    <a:bodyPr/>
                    <a:lstStyle/>
                    <a:p>
                      <a:pPr algn="l">
                        <a:defRPr sz="1800" b="0">
                          <a:solidFill>
                            <a:srgbClr val="000000"/>
                          </a:solidFill>
                        </a:defRPr>
                      </a:pPr>
                      <a:r>
                        <a:rPr lang="en-GB" sz="2700" dirty="0">
                          <a:solidFill>
                            <a:schemeClr val="bg1"/>
                          </a:solidFill>
                        </a:rPr>
                        <a:t>Reflections</a:t>
                      </a:r>
                      <a:endParaRPr sz="2700" b="1" dirty="0">
                        <a:solidFill>
                          <a:schemeClr val="bg1"/>
                        </a:solidFill>
                      </a:endParaRPr>
                    </a:p>
                  </a:txBody>
                  <a:tcPr marL="60810" marR="60810" marT="60810" marB="60810" horzOverflow="overflow"/>
                </a:tc>
                <a:extLst>
                  <a:ext uri="{0D108BD9-81ED-4DB2-BD59-A6C34878D82A}">
                    <a16:rowId xmlns:a16="http://schemas.microsoft.com/office/drawing/2014/main" val="10000"/>
                  </a:ext>
                </a:extLst>
              </a:tr>
              <a:tr h="1010570">
                <a:tc>
                  <a:txBody>
                    <a:bodyPr/>
                    <a:lstStyle/>
                    <a:p>
                      <a:pPr algn="l">
                        <a:defRPr sz="1800"/>
                      </a:pPr>
                      <a:r>
                        <a:rPr lang="en-GB" sz="1600" dirty="0"/>
                        <a:t>Unclear what</a:t>
                      </a:r>
                    </a:p>
                    <a:p>
                      <a:pPr marL="171450" indent="-171450" algn="l">
                        <a:buFont typeface="Arial" panose="020B0604020202020204" pitchFamily="34" charset="0"/>
                        <a:buChar char="•"/>
                        <a:defRPr sz="1800"/>
                      </a:pPr>
                      <a:r>
                        <a:rPr lang="en-GB" sz="1600" dirty="0"/>
                        <a:t>is the current baseline to inform planning</a:t>
                      </a:r>
                    </a:p>
                    <a:p>
                      <a:pPr marL="171450" indent="-171450" algn="l">
                        <a:buFont typeface="Arial" panose="020B0604020202020204" pitchFamily="34" charset="0"/>
                        <a:buChar char="•"/>
                        <a:defRPr sz="1800"/>
                      </a:pPr>
                      <a:r>
                        <a:rPr sz="1600" dirty="0"/>
                        <a:t>are the ‘must do’ imperatives?</a:t>
                      </a:r>
                    </a:p>
                  </a:txBody>
                  <a:tcPr marL="60810" marR="60810" marT="60810" marB="60810" horzOverflow="overflow"/>
                </a:tc>
                <a:extLst>
                  <a:ext uri="{0D108BD9-81ED-4DB2-BD59-A6C34878D82A}">
                    <a16:rowId xmlns:a16="http://schemas.microsoft.com/office/drawing/2014/main" val="10001"/>
                  </a:ext>
                </a:extLst>
              </a:tr>
              <a:tr h="529497">
                <a:tc>
                  <a:txBody>
                    <a:bodyPr/>
                    <a:lstStyle/>
                    <a:p>
                      <a:pPr algn="l">
                        <a:defRPr sz="1800"/>
                      </a:pPr>
                      <a:r>
                        <a:rPr lang="en-GB" sz="1600" dirty="0"/>
                        <a:t>Some gaps at ‘essential’ level</a:t>
                      </a:r>
                      <a:endParaRPr sz="1600" dirty="0"/>
                    </a:p>
                  </a:txBody>
                  <a:tcPr marL="60810" marR="60810" marT="60810" marB="60810" horzOverflow="overflow"/>
                </a:tc>
                <a:extLst>
                  <a:ext uri="{0D108BD9-81ED-4DB2-BD59-A6C34878D82A}">
                    <a16:rowId xmlns:a16="http://schemas.microsoft.com/office/drawing/2014/main" val="10002"/>
                  </a:ext>
                </a:extLst>
              </a:tr>
              <a:tr h="721836">
                <a:tc>
                  <a:txBody>
                    <a:bodyPr/>
                    <a:lstStyle/>
                    <a:p>
                      <a:pPr algn="l">
                        <a:defRPr sz="1800"/>
                      </a:pPr>
                      <a:r>
                        <a:rPr lang="en-GB" sz="1600" dirty="0"/>
                        <a:t>A</a:t>
                      </a:r>
                      <a:r>
                        <a:rPr sz="1600" dirty="0"/>
                        <a:t>re the</a:t>
                      </a:r>
                      <a:r>
                        <a:rPr lang="en-GB" sz="1600" dirty="0"/>
                        <a:t> current plans</a:t>
                      </a:r>
                      <a:r>
                        <a:rPr sz="1600" dirty="0"/>
                        <a:t> resourced; are they deliverable?</a:t>
                      </a:r>
                    </a:p>
                  </a:txBody>
                  <a:tcPr marL="60810" marR="60810" marT="60810" marB="60810" horzOverflow="overflow"/>
                </a:tc>
                <a:extLst>
                  <a:ext uri="{0D108BD9-81ED-4DB2-BD59-A6C34878D82A}">
                    <a16:rowId xmlns:a16="http://schemas.microsoft.com/office/drawing/2014/main" val="10003"/>
                  </a:ext>
                </a:extLst>
              </a:tr>
              <a:tr h="784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GB" sz="1600" dirty="0"/>
                        <a:t>Success measures are in development but need </a:t>
                      </a:r>
                      <a:r>
                        <a:rPr sz="1600" dirty="0"/>
                        <a:t>to be more outcome/impact focused</a:t>
                      </a:r>
                    </a:p>
                  </a:txBody>
                  <a:tcPr marL="60810" marR="60810" marT="60810" marB="60810" horzOverflow="overflow"/>
                </a:tc>
                <a:extLst>
                  <a:ext uri="{0D108BD9-81ED-4DB2-BD59-A6C34878D82A}">
                    <a16:rowId xmlns:a16="http://schemas.microsoft.com/office/drawing/2014/main" val="10004"/>
                  </a:ext>
                </a:extLst>
              </a:tr>
              <a:tr h="2356301">
                <a:tc>
                  <a:txBody>
                    <a:bodyPr/>
                    <a:lstStyle/>
                    <a:p>
                      <a:pPr algn="l">
                        <a:defRPr sz="1800"/>
                      </a:pPr>
                      <a:r>
                        <a:rPr lang="en-GB" sz="1600" b="1" dirty="0"/>
                        <a:t>Need to focus on the ‘how to’</a:t>
                      </a:r>
                    </a:p>
                    <a:p>
                      <a:pPr algn="l">
                        <a:defRPr sz="1800"/>
                      </a:pPr>
                      <a:endParaRPr lang="en-GB" sz="1600" b="1" dirty="0"/>
                    </a:p>
                    <a:p>
                      <a:pPr marL="171450" indent="-171450" algn="l">
                        <a:buFont typeface="Arial" panose="020B0604020202020204" pitchFamily="34" charset="0"/>
                        <a:buChar char="•"/>
                        <a:defRPr sz="1800"/>
                      </a:pPr>
                      <a:r>
                        <a:rPr lang="en-GB" sz="1600" dirty="0"/>
                        <a:t>To </a:t>
                      </a:r>
                      <a:r>
                        <a:rPr sz="1600" dirty="0"/>
                        <a:t>turn plans into actions</a:t>
                      </a:r>
                      <a:endParaRPr lang="en-GB" sz="1600" dirty="0"/>
                    </a:p>
                    <a:p>
                      <a:pPr marL="171450" indent="-171450" algn="l">
                        <a:buFont typeface="Arial" panose="020B0604020202020204" pitchFamily="34" charset="0"/>
                        <a:buChar char="•"/>
                        <a:defRPr sz="1800"/>
                      </a:pPr>
                      <a:r>
                        <a:rPr lang="en-GB" sz="1600" dirty="0"/>
                        <a:t>With </a:t>
                      </a:r>
                      <a:r>
                        <a:rPr sz="1600" dirty="0"/>
                        <a:t>staff and patient/family engagement</a:t>
                      </a:r>
                      <a:endParaRPr lang="en-GB" sz="1600" dirty="0"/>
                    </a:p>
                    <a:p>
                      <a:pPr marL="171450" indent="-171450" algn="l">
                        <a:buFont typeface="Arial" panose="020B0604020202020204" pitchFamily="34" charset="0"/>
                        <a:buChar char="•"/>
                        <a:defRPr sz="1800"/>
                      </a:pPr>
                      <a:r>
                        <a:rPr lang="en-GB" sz="1600" dirty="0"/>
                        <a:t>Internal &amp; External communication</a:t>
                      </a:r>
                      <a:r>
                        <a:rPr sz="1600" dirty="0"/>
                        <a:t> strategy</a:t>
                      </a:r>
                      <a:endParaRPr lang="en-GB" sz="1600" dirty="0"/>
                    </a:p>
                    <a:p>
                      <a:pPr marL="171450" indent="-171450" algn="l">
                        <a:buFont typeface="Arial" panose="020B0604020202020204" pitchFamily="34" charset="0"/>
                        <a:buChar char="•"/>
                        <a:defRPr sz="1800"/>
                      </a:pPr>
                      <a:r>
                        <a:rPr lang="en-GB" sz="1600" dirty="0"/>
                        <a:t>Board and Exec ownership and leadership beyond strategy sign-off</a:t>
                      </a:r>
                    </a:p>
                    <a:p>
                      <a:pPr marL="171450" indent="-171450" algn="l">
                        <a:buFont typeface="Arial" panose="020B0604020202020204" pitchFamily="34" charset="0"/>
                        <a:buChar char="•"/>
                        <a:defRPr sz="1800"/>
                      </a:pPr>
                      <a:r>
                        <a:rPr lang="en-GB" sz="1600" dirty="0"/>
                        <a:t>Leaders prioritising safety, to ‘walk the talk’ &amp; culture</a:t>
                      </a:r>
                    </a:p>
                    <a:p>
                      <a:pPr marL="171450" indent="-171450" algn="l">
                        <a:buFont typeface="Arial" panose="020B0604020202020204" pitchFamily="34" charset="0"/>
                        <a:buChar char="•"/>
                        <a:defRPr sz="1800"/>
                      </a:pPr>
                      <a:endParaRPr sz="1600" dirty="0"/>
                    </a:p>
                  </a:txBody>
                  <a:tcPr marL="60810" marR="60810" marT="60810" marB="60810" horzOverflow="overflow"/>
                </a:tc>
                <a:extLst>
                  <a:ext uri="{0D108BD9-81ED-4DB2-BD59-A6C34878D82A}">
                    <a16:rowId xmlns:a16="http://schemas.microsoft.com/office/drawing/2014/main" val="10005"/>
                  </a:ext>
                </a:extLst>
              </a:tr>
            </a:tbl>
          </a:graphicData>
        </a:graphic>
      </p:graphicFrame>
      <p:sp>
        <p:nvSpPr>
          <p:cNvPr id="185" name="Title 5"/>
          <p:cNvSpPr txBox="1"/>
          <p:nvPr/>
        </p:nvSpPr>
        <p:spPr>
          <a:xfrm>
            <a:off x="685357" y="0"/>
            <a:ext cx="10745189" cy="654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br>
              <a:rPr lang="en-GB" sz="2128" dirty="0"/>
            </a:br>
            <a:endParaRPr sz="2128" dirty="0"/>
          </a:p>
        </p:txBody>
      </p:sp>
      <p:graphicFrame>
        <p:nvGraphicFramePr>
          <p:cNvPr id="3" name="Table 8">
            <a:extLst>
              <a:ext uri="{FF2B5EF4-FFF2-40B4-BE49-F238E27FC236}">
                <a16:creationId xmlns:a16="http://schemas.microsoft.com/office/drawing/2014/main" id="{40676C68-C127-F3AA-0D11-7D2E123C9AB4}"/>
              </a:ext>
            </a:extLst>
          </p:cNvPr>
          <p:cNvGraphicFramePr/>
          <p:nvPr/>
        </p:nvGraphicFramePr>
        <p:xfrm>
          <a:off x="423422" y="644869"/>
          <a:ext cx="4835124" cy="5953960"/>
        </p:xfrm>
        <a:graphic>
          <a:graphicData uri="http://schemas.openxmlformats.org/drawingml/2006/table">
            <a:tbl>
              <a:tblPr firstRow="1" bandRow="1"/>
              <a:tblGrid>
                <a:gridCol w="4835124">
                  <a:extLst>
                    <a:ext uri="{9D8B030D-6E8A-4147-A177-3AD203B41FA5}">
                      <a16:colId xmlns:a16="http://schemas.microsoft.com/office/drawing/2014/main" val="20000"/>
                    </a:ext>
                  </a:extLst>
                </a:gridCol>
              </a:tblGrid>
              <a:tr h="527019">
                <a:tc>
                  <a:txBody>
                    <a:bodyPr/>
                    <a:lstStyle/>
                    <a:p>
                      <a:pPr algn="l">
                        <a:defRPr sz="1800" b="0">
                          <a:solidFill>
                            <a:srgbClr val="000000"/>
                          </a:solidFill>
                        </a:defRPr>
                      </a:pPr>
                      <a:r>
                        <a:rPr lang="en-GB" sz="2700" dirty="0">
                          <a:solidFill>
                            <a:schemeClr val="bg1"/>
                          </a:solidFill>
                        </a:rPr>
                        <a:t>Self assessment findings</a:t>
                      </a:r>
                      <a:endParaRPr sz="2700" b="1" dirty="0">
                        <a:solidFill>
                          <a:schemeClr val="bg1"/>
                        </a:solidFill>
                      </a:endParaRPr>
                    </a:p>
                  </a:txBody>
                  <a:tcPr marL="60810" marR="60810" marT="60810" marB="60810" horzOverflow="overflow"/>
                </a:tc>
                <a:extLst>
                  <a:ext uri="{0D108BD9-81ED-4DB2-BD59-A6C34878D82A}">
                    <a16:rowId xmlns:a16="http://schemas.microsoft.com/office/drawing/2014/main" val="10000"/>
                  </a:ext>
                </a:extLst>
              </a:tr>
              <a:tr h="3324272">
                <a:tc>
                  <a:txBody>
                    <a:bodyPr/>
                    <a:lstStyle/>
                    <a:p>
                      <a:pPr marL="0" indent="0" algn="l" hangingPunct="1">
                        <a:buFont typeface="Arial" panose="020B0604020202020204" pitchFamily="34" charset="0"/>
                        <a:buNone/>
                      </a:pPr>
                      <a:r>
                        <a:rPr lang="en-GB" sz="1600" b="1" dirty="0">
                          <a:solidFill>
                            <a:schemeClr val="tx1"/>
                          </a:solidFill>
                        </a:rPr>
                        <a:t>Strong commitment to change and patient safety improvement with focus on</a:t>
                      </a:r>
                    </a:p>
                    <a:p>
                      <a:pPr marL="555292" lvl="0" indent="-285579" algn="l" hangingPunct="1">
                        <a:spcBef>
                          <a:spcPts val="600"/>
                        </a:spcBef>
                        <a:buFont typeface="Arial" panose="020B0604020202020204" pitchFamily="34" charset="0"/>
                        <a:buChar char="•"/>
                      </a:pPr>
                      <a:r>
                        <a:rPr lang="en-GB" sz="1600" dirty="0">
                          <a:solidFill>
                            <a:schemeClr val="tx1"/>
                          </a:solidFill>
                        </a:rPr>
                        <a:t>Learning and improvement</a:t>
                      </a:r>
                    </a:p>
                    <a:p>
                      <a:pPr marL="555292" lvl="0" indent="-285579" algn="l" hangingPunct="1">
                        <a:spcBef>
                          <a:spcPts val="600"/>
                        </a:spcBef>
                        <a:buFont typeface="Arial" panose="020B0604020202020204" pitchFamily="34" charset="0"/>
                        <a:buChar char="•"/>
                      </a:pPr>
                      <a:r>
                        <a:rPr lang="en-GB" sz="1600" dirty="0">
                          <a:solidFill>
                            <a:schemeClr val="tx1"/>
                          </a:solidFill>
                        </a:rPr>
                        <a:t>Patient  and staff engagement</a:t>
                      </a:r>
                    </a:p>
                    <a:p>
                      <a:pPr marL="555292" lvl="0" indent="-285579" algn="l" hangingPunct="1">
                        <a:spcBef>
                          <a:spcPts val="600"/>
                        </a:spcBef>
                        <a:buFont typeface="Arial" panose="020B0604020202020204" pitchFamily="34" charset="0"/>
                        <a:buChar char="•"/>
                      </a:pPr>
                      <a:r>
                        <a:rPr lang="en-GB" sz="1600" dirty="0">
                          <a:solidFill>
                            <a:schemeClr val="tx1"/>
                          </a:solidFill>
                        </a:rPr>
                        <a:t>Increased capability and capacity for patient safety across the organisation </a:t>
                      </a:r>
                    </a:p>
                    <a:p>
                      <a:pPr marL="555292" lvl="0" indent="-285579" algn="l" hangingPunct="1">
                        <a:spcBef>
                          <a:spcPts val="600"/>
                        </a:spcBef>
                        <a:buFont typeface="Arial" panose="020B0604020202020204" pitchFamily="34" charset="0"/>
                        <a:buChar char="•"/>
                      </a:pPr>
                      <a:r>
                        <a:rPr lang="en-GB" sz="1600" dirty="0">
                          <a:solidFill>
                            <a:schemeClr val="tx1"/>
                          </a:solidFill>
                        </a:rPr>
                        <a:t>Learning from incidents, complaints, staff and patient feedback</a:t>
                      </a:r>
                    </a:p>
                    <a:p>
                      <a:pPr marL="555292" lvl="0" indent="-285579" algn="l" hangingPunct="1">
                        <a:spcBef>
                          <a:spcPts val="600"/>
                        </a:spcBef>
                        <a:buFont typeface="Arial" panose="020B0604020202020204" pitchFamily="34" charset="0"/>
                        <a:buChar char="•"/>
                      </a:pPr>
                      <a:r>
                        <a:rPr lang="en-GB" sz="1600" dirty="0">
                          <a:solidFill>
                            <a:schemeClr val="tx1"/>
                          </a:solidFill>
                        </a:rPr>
                        <a:t>Metrics, trends and vulnerabilities</a:t>
                      </a:r>
                    </a:p>
                    <a:p>
                      <a:pPr marL="555292" lvl="0" indent="-285579" algn="l" hangingPunct="1">
                        <a:spcBef>
                          <a:spcPts val="600"/>
                        </a:spcBef>
                        <a:buFont typeface="Arial" panose="020B0604020202020204" pitchFamily="34" charset="0"/>
                        <a:buChar char="•"/>
                      </a:pPr>
                      <a:r>
                        <a:rPr lang="en-GB" sz="1600" dirty="0">
                          <a:solidFill>
                            <a:schemeClr val="tx1"/>
                          </a:solidFill>
                        </a:rPr>
                        <a:t>Post COVID-19 recovery</a:t>
                      </a:r>
                    </a:p>
                    <a:p>
                      <a:pPr marL="0" indent="0" algn="l" hangingPunct="1">
                        <a:buFont typeface="Arial" panose="020B0604020202020204" pitchFamily="34" charset="0"/>
                        <a:buNone/>
                      </a:pPr>
                      <a:endParaRPr lang="en-GB" sz="1100" dirty="0">
                        <a:solidFill>
                          <a:srgbClr val="009A70"/>
                        </a:solidFill>
                      </a:endParaRPr>
                    </a:p>
                  </a:txBody>
                  <a:tcPr marL="60810" marR="60810" marT="60810" marB="60810" horzOverflow="overflow"/>
                </a:tc>
                <a:extLst>
                  <a:ext uri="{0D108BD9-81ED-4DB2-BD59-A6C34878D82A}">
                    <a16:rowId xmlns:a16="http://schemas.microsoft.com/office/drawing/2014/main" val="10001"/>
                  </a:ext>
                </a:extLst>
              </a:tr>
              <a:tr h="608099">
                <a:tc>
                  <a:txBody>
                    <a:bodyPr/>
                    <a:lstStyle/>
                    <a:p>
                      <a:pPr marL="0" indent="0" algn="l" hangingPunct="1">
                        <a:spcBef>
                          <a:spcPts val="600"/>
                        </a:spcBef>
                        <a:buFont typeface="Arial" panose="020B0604020202020204" pitchFamily="34" charset="0"/>
                        <a:buNone/>
                      </a:pPr>
                      <a:r>
                        <a:rPr lang="en-GB" sz="1600" b="1" dirty="0">
                          <a:solidFill>
                            <a:schemeClr val="tx1"/>
                          </a:solidFill>
                        </a:rPr>
                        <a:t>Detailed operational delivery plans with timelines </a:t>
                      </a:r>
                    </a:p>
                  </a:txBody>
                  <a:tcPr marL="60810" marR="60810" marT="60810" marB="60810" horzOverflow="overflow"/>
                </a:tc>
                <a:extLst>
                  <a:ext uri="{0D108BD9-81ED-4DB2-BD59-A6C34878D82A}">
                    <a16:rowId xmlns:a16="http://schemas.microsoft.com/office/drawing/2014/main" val="10002"/>
                  </a:ext>
                </a:extLst>
              </a:tr>
              <a:tr h="608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GB" sz="1600" b="1" dirty="0">
                          <a:solidFill>
                            <a:schemeClr val="tx1"/>
                          </a:solidFill>
                        </a:rPr>
                        <a:t>Plans go a significant way to meet essential level standards</a:t>
                      </a:r>
                    </a:p>
                  </a:txBody>
                  <a:tcPr marL="60810" marR="60810" marT="60810" marB="60810" horzOverflow="overflow"/>
                </a:tc>
                <a:extLst>
                  <a:ext uri="{0D108BD9-81ED-4DB2-BD59-A6C34878D82A}">
                    <a16:rowId xmlns:a16="http://schemas.microsoft.com/office/drawing/2014/main" val="10003"/>
                  </a:ext>
                </a:extLst>
              </a:tr>
              <a:tr h="886473">
                <a:tc>
                  <a:txBody>
                    <a:bodyPr/>
                    <a:lstStyle/>
                    <a:p>
                      <a:pPr marL="0" indent="0" algn="l" hangingPunct="1">
                        <a:spcBef>
                          <a:spcPts val="600"/>
                        </a:spcBef>
                        <a:buFont typeface="Arial" panose="020B0604020202020204" pitchFamily="34" charset="0"/>
                        <a:buNone/>
                      </a:pPr>
                      <a:r>
                        <a:rPr lang="en-GB" sz="1600" b="1" dirty="0">
                          <a:solidFill>
                            <a:schemeClr val="tx1"/>
                          </a:solidFill>
                        </a:rPr>
                        <a:t>Some plans at enhanced level</a:t>
                      </a:r>
                    </a:p>
                  </a:txBody>
                  <a:tcPr marL="60810" marR="60810" marT="60810" marB="60810"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32789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3046FB-4F16-6BA0-99E9-04757F93A395}"/>
              </a:ext>
            </a:extLst>
          </p:cNvPr>
          <p:cNvSpPr>
            <a:spLocks noGrp="1"/>
          </p:cNvSpPr>
          <p:nvPr>
            <p:ph type="title"/>
          </p:nvPr>
        </p:nvSpPr>
        <p:spPr>
          <a:xfrm>
            <a:off x="733239" y="399336"/>
            <a:ext cx="10178110" cy="931430"/>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t>Prioritisation:</a:t>
            </a:r>
            <a:br>
              <a:rPr lang="en-GB" dirty="0"/>
            </a:br>
            <a:r>
              <a:rPr lang="en-GB" dirty="0"/>
              <a:t>Aim; Primary &amp; Secondary drivers; Actions &amp; Interventions  </a:t>
            </a:r>
            <a:r>
              <a:rPr lang="en-GB" dirty="0">
                <a:solidFill>
                  <a:srgbClr val="FF0000"/>
                </a:solidFill>
              </a:rPr>
              <a:t>S</a:t>
            </a:r>
          </a:p>
        </p:txBody>
      </p:sp>
      <p:pic>
        <p:nvPicPr>
          <p:cNvPr id="4" name="Picture 3">
            <a:extLst>
              <a:ext uri="{FF2B5EF4-FFF2-40B4-BE49-F238E27FC236}">
                <a16:creationId xmlns:a16="http://schemas.microsoft.com/office/drawing/2014/main" id="{04D5DD63-36B8-536A-7779-C5BB4923CFE9}"/>
              </a:ext>
            </a:extLst>
          </p:cNvPr>
          <p:cNvPicPr>
            <a:picLocks noChangeAspect="1"/>
          </p:cNvPicPr>
          <p:nvPr/>
        </p:nvPicPr>
        <p:blipFill>
          <a:blip r:embed="rId3"/>
          <a:stretch>
            <a:fillRect/>
          </a:stretch>
        </p:blipFill>
        <p:spPr>
          <a:xfrm>
            <a:off x="924691" y="1330766"/>
            <a:ext cx="9645284" cy="4809547"/>
          </a:xfrm>
          <a:prstGeom prst="rect">
            <a:avLst/>
          </a:prstGeom>
          <a:noFill/>
        </p:spPr>
      </p:pic>
    </p:spTree>
    <p:extLst>
      <p:ext uri="{BB962C8B-B14F-4D97-AF65-F5344CB8AC3E}">
        <p14:creationId xmlns:p14="http://schemas.microsoft.com/office/powerpoint/2010/main" val="16182594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3"/>
          <p:cNvSpPr txBox="1">
            <a:spLocks noGrp="1"/>
          </p:cNvSpPr>
          <p:nvPr>
            <p:ph type="title"/>
          </p:nvPr>
        </p:nvSpPr>
        <p:spPr>
          <a:xfrm>
            <a:off x="733240" y="388508"/>
            <a:ext cx="4979707" cy="1005519"/>
          </a:xfrm>
          <a:prstGeom prst="rect">
            <a:avLst/>
          </a:prstGeo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t>Board and Committee engagement &amp; sign off</a:t>
            </a:r>
            <a:endParaRPr dirty="0">
              <a:solidFill>
                <a:srgbClr val="FF0000"/>
              </a:solidFill>
            </a:endParaRPr>
          </a:p>
        </p:txBody>
      </p:sp>
      <p:sp>
        <p:nvSpPr>
          <p:cNvPr id="188" name="Slide Number Placeholder 2"/>
          <p:cNvSpPr txBox="1">
            <a:spLocks noGrp="1"/>
          </p:cNvSpPr>
          <p:nvPr>
            <p:ph type="sldNum" sz="quarter" idx="2"/>
          </p:nvPr>
        </p:nvSpPr>
        <p:spPr>
          <a:xfrm>
            <a:off x="11736535" y="6245094"/>
            <a:ext cx="168918" cy="1689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32500" lnSpcReduction="20000"/>
          </a:bodyPr>
          <a:lstStyle>
            <a:defPPr marL="0" marR="0" indent="0" algn="l" defTabSz="1620036" rtl="0" fontAlgn="auto" latinLnBrk="1"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defRPr>
            </a:defPPr>
            <a:lvl1pPr marL="0" marR="0" indent="0"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1pPr>
            <a:lvl2pPr marL="0" marR="0" indent="810018"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2pPr>
            <a:lvl3pPr marL="0" marR="0" indent="162003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3pPr>
            <a:lvl4pPr marL="0" marR="0" indent="243005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4pPr>
            <a:lvl5pPr marL="0" marR="0" indent="3240072"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5pPr>
            <a:lvl6pPr marL="0" marR="0" indent="4050091"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6pPr>
            <a:lvl7pPr marL="0" marR="0" indent="4860109"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7pPr>
            <a:lvl8pPr marL="0" marR="0" indent="567012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8pPr>
            <a:lvl9pPr marL="0" marR="0" indent="648014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a:t>17</a:t>
            </a:fld>
            <a:endParaRPr/>
          </a:p>
        </p:txBody>
      </p:sp>
      <p:sp>
        <p:nvSpPr>
          <p:cNvPr id="189" name="Content Placeholder 1"/>
          <p:cNvSpPr txBox="1">
            <a:spLocks noGrp="1"/>
          </p:cNvSpPr>
          <p:nvPr>
            <p:ph type="body" sz="half" idx="1"/>
          </p:nvPr>
        </p:nvSpPr>
        <p:spPr>
          <a:xfrm>
            <a:off x="733243" y="1830510"/>
            <a:ext cx="5293543" cy="3977051"/>
          </a:xfrm>
          <a:prstGeom prst="rect">
            <a:avLst/>
          </a:prstGeom>
        </p:spPr>
        <p:txBody>
          <a:bodyPr>
            <a:no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defTabSz="1167505">
              <a:spcBef>
                <a:spcPts val="665"/>
              </a:spcBef>
              <a:defRPr sz="1344">
                <a:solidFill>
                  <a:schemeClr val="accent1"/>
                </a:solidFill>
              </a:defRPr>
            </a:pPr>
            <a:r>
              <a:rPr dirty="0"/>
              <a:t>Board </a:t>
            </a:r>
            <a:r>
              <a:rPr lang="en-GB" dirty="0"/>
              <a:t>workshop </a:t>
            </a:r>
            <a:r>
              <a:rPr dirty="0"/>
              <a:t>on patient safety</a:t>
            </a:r>
          </a:p>
          <a:p>
            <a:pPr marL="380048" indent="-380048" defTabSz="1167505">
              <a:spcBef>
                <a:spcPts val="665"/>
              </a:spcBef>
              <a:buFont typeface="Arial" panose="020B0604020202020204" pitchFamily="34" charset="0"/>
              <a:buChar char="•"/>
              <a:defRPr sz="1344"/>
            </a:pPr>
            <a:r>
              <a:rPr lang="en-GB" dirty="0"/>
              <a:t>Culture </a:t>
            </a:r>
            <a:r>
              <a:rPr dirty="0"/>
              <a:t>and conditions for success</a:t>
            </a:r>
            <a:endParaRPr lang="en-GB" dirty="0"/>
          </a:p>
          <a:p>
            <a:pPr marL="380048" indent="-380048" defTabSz="1167505">
              <a:spcBef>
                <a:spcPts val="665"/>
              </a:spcBef>
              <a:buFont typeface="Arial" panose="020B0604020202020204" pitchFamily="34" charset="0"/>
              <a:buChar char="•"/>
              <a:defRPr sz="1344"/>
            </a:pPr>
            <a:r>
              <a:rPr dirty="0"/>
              <a:t>Boards role </a:t>
            </a:r>
            <a:endParaRPr lang="en-GB" dirty="0"/>
          </a:p>
          <a:p>
            <a:pPr marL="380048" indent="-380048" defTabSz="1167505">
              <a:spcBef>
                <a:spcPts val="665"/>
              </a:spcBef>
              <a:buFont typeface="Arial" panose="020B0604020202020204" pitchFamily="34" charset="0"/>
              <a:buChar char="•"/>
              <a:defRPr sz="1344"/>
            </a:pPr>
            <a:r>
              <a:rPr lang="en-GB" dirty="0"/>
              <a:t>Build understanding &amp; commitment</a:t>
            </a:r>
          </a:p>
          <a:p>
            <a:pPr defTabSz="1167505">
              <a:spcBef>
                <a:spcPts val="665"/>
              </a:spcBef>
              <a:defRPr sz="1344"/>
            </a:pPr>
            <a:endParaRPr lang="en-GB" dirty="0">
              <a:solidFill>
                <a:schemeClr val="accent1">
                  <a:lumMod val="75000"/>
                </a:schemeClr>
              </a:solidFill>
            </a:endParaRPr>
          </a:p>
          <a:p>
            <a:pPr defTabSz="1167505">
              <a:spcBef>
                <a:spcPts val="665"/>
              </a:spcBef>
              <a:defRPr sz="1344"/>
            </a:pPr>
            <a:r>
              <a:rPr dirty="0">
                <a:solidFill>
                  <a:schemeClr val="accent1">
                    <a:lumMod val="75000"/>
                  </a:schemeClr>
                </a:solidFill>
              </a:rPr>
              <a:t>Sub Committee reviewed and endorsed:</a:t>
            </a:r>
          </a:p>
          <a:p>
            <a:pPr marL="364846" indent="-364846" defTabSz="1167505">
              <a:spcBef>
                <a:spcPts val="665"/>
              </a:spcBef>
              <a:buClr>
                <a:schemeClr val="accent1"/>
              </a:buClr>
              <a:buSzPct val="100000"/>
              <a:buFont typeface="Arial"/>
              <a:buChar char="•"/>
              <a:defRPr sz="1344"/>
            </a:pPr>
            <a:r>
              <a:rPr dirty="0"/>
              <a:t>Patient Safety Delivery Programme </a:t>
            </a:r>
          </a:p>
          <a:p>
            <a:pPr marL="364846" indent="-364846" defTabSz="1167505">
              <a:spcBef>
                <a:spcPts val="665"/>
              </a:spcBef>
              <a:buClr>
                <a:schemeClr val="accent1"/>
              </a:buClr>
              <a:buSzPct val="100000"/>
              <a:buFont typeface="Arial"/>
              <a:buChar char="•"/>
              <a:defRPr sz="1344"/>
            </a:pPr>
            <a:r>
              <a:rPr dirty="0"/>
              <a:t>Priorities and drivers for a patient safety transformation programme</a:t>
            </a:r>
          </a:p>
          <a:p>
            <a:pPr marL="364846" indent="-364846" defTabSz="1167505">
              <a:spcBef>
                <a:spcPts val="665"/>
              </a:spcBef>
              <a:buClr>
                <a:schemeClr val="accent1"/>
              </a:buClr>
              <a:buSzPct val="100000"/>
              <a:buFont typeface="Arial"/>
              <a:buChar char="•"/>
              <a:defRPr sz="1344"/>
            </a:pPr>
            <a:r>
              <a:rPr dirty="0"/>
              <a:t>An outcomes and measurement framework</a:t>
            </a:r>
          </a:p>
        </p:txBody>
      </p:sp>
      <p:pic>
        <p:nvPicPr>
          <p:cNvPr id="190" name="PSL_Top10_checklist.jpg" descr="PSL_Top10_checklist.jpg"/>
          <p:cNvPicPr>
            <a:picLocks noChangeAspect="1"/>
          </p:cNvPicPr>
          <p:nvPr/>
        </p:nvPicPr>
        <p:blipFill>
          <a:blip r:embed="rId2"/>
          <a:stretch>
            <a:fillRect/>
          </a:stretch>
        </p:blipFill>
        <p:spPr>
          <a:xfrm>
            <a:off x="6837583" y="509499"/>
            <a:ext cx="4285439" cy="5391610"/>
          </a:xfrm>
          <a:prstGeom prst="rect">
            <a:avLst/>
          </a:prstGeom>
          <a:ln w="12700">
            <a:miter lim="400000"/>
          </a:ln>
        </p:spPr>
      </p:pic>
    </p:spTree>
    <p:extLst>
      <p:ext uri="{BB962C8B-B14F-4D97-AF65-F5344CB8AC3E}">
        <p14:creationId xmlns:p14="http://schemas.microsoft.com/office/powerpoint/2010/main" val="492926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5BF33-6E4B-26BD-A4E9-7EFD7CD25F3A}"/>
              </a:ext>
            </a:extLst>
          </p:cNvPr>
          <p:cNvSpPr>
            <a:spLocks noGrp="1"/>
          </p:cNvSpPr>
          <p:nvPr>
            <p:ph type="title"/>
          </p:nvPr>
        </p:nvSpPr>
        <p:spPr>
          <a:xfrm>
            <a:off x="733240" y="636642"/>
            <a:ext cx="6499855" cy="1005519"/>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t>Transformation Programme</a:t>
            </a:r>
            <a:endParaRPr lang="en-GB" dirty="0">
              <a:solidFill>
                <a:srgbClr val="FF0000"/>
              </a:solidFill>
            </a:endParaRPr>
          </a:p>
        </p:txBody>
      </p:sp>
      <p:pic>
        <p:nvPicPr>
          <p:cNvPr id="5" name="Content Placeholder 4" descr="Chart, sunburst chart&#10;&#10;Description automatically generated">
            <a:extLst>
              <a:ext uri="{FF2B5EF4-FFF2-40B4-BE49-F238E27FC236}">
                <a16:creationId xmlns:a16="http://schemas.microsoft.com/office/drawing/2014/main" id="{A4D88B70-6606-4686-B606-DB2EE9326A8D}"/>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6335408" y="1304370"/>
            <a:ext cx="5123352" cy="5281807"/>
          </a:xfrm>
          <a:prstGeom prst="rect">
            <a:avLst/>
          </a:prstGeom>
          <a:noFill/>
        </p:spPr>
      </p:pic>
      <p:sp>
        <p:nvSpPr>
          <p:cNvPr id="6" name="Content Placeholder 6">
            <a:extLst>
              <a:ext uri="{FF2B5EF4-FFF2-40B4-BE49-F238E27FC236}">
                <a16:creationId xmlns:a16="http://schemas.microsoft.com/office/drawing/2014/main" id="{16F52E35-9337-D354-1EC9-6772749E9191}"/>
              </a:ext>
            </a:extLst>
          </p:cNvPr>
          <p:cNvSpPr txBox="1">
            <a:spLocks noGrp="1"/>
          </p:cNvSpPr>
          <p:nvPr>
            <p:ph type="body" sz="half" idx="1"/>
          </p:nvPr>
        </p:nvSpPr>
        <p:spPr>
          <a:xfrm>
            <a:off x="732909" y="1881305"/>
            <a:ext cx="5501520" cy="3977978"/>
          </a:xfrm>
          <a:prstGeom prst="rect">
            <a:avLst/>
          </a:prstGeom>
        </p:spPr>
        <p:txBody>
          <a:bodyPr>
            <a:normAutofit fontScale="92500" lnSpcReduction="20000"/>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marL="390605" indent="-380048">
              <a:lnSpc>
                <a:spcPct val="125000"/>
              </a:lnSpc>
              <a:buClr>
                <a:schemeClr val="accent1"/>
              </a:buClr>
              <a:buSzPct val="100000"/>
              <a:buFont typeface="Arial"/>
              <a:buChar char="•"/>
            </a:pPr>
            <a:r>
              <a:rPr dirty="0"/>
              <a:t>Programme Board</a:t>
            </a:r>
            <a:r>
              <a:rPr lang="en-GB" dirty="0"/>
              <a:t> led by Medical Director</a:t>
            </a:r>
            <a:endParaRPr dirty="0"/>
          </a:p>
          <a:p>
            <a:pPr marL="390605" indent="-380048">
              <a:lnSpc>
                <a:spcPct val="125000"/>
              </a:lnSpc>
              <a:buClr>
                <a:schemeClr val="accent1"/>
              </a:buClr>
              <a:buSzPct val="100000"/>
              <a:buFont typeface="Arial"/>
              <a:buChar char="•"/>
            </a:pPr>
            <a:r>
              <a:rPr lang="en-GB" dirty="0"/>
              <a:t>Design integrated delivery programme</a:t>
            </a:r>
          </a:p>
          <a:p>
            <a:pPr marL="749539" lvl="1" indent="-380048">
              <a:lnSpc>
                <a:spcPct val="125000"/>
              </a:lnSpc>
              <a:buClr>
                <a:schemeClr val="accent1"/>
              </a:buClr>
              <a:buFont typeface="Arial"/>
              <a:buChar char="•"/>
            </a:pPr>
            <a:r>
              <a:rPr dirty="0"/>
              <a:t>SRO </a:t>
            </a:r>
            <a:r>
              <a:rPr lang="en-GB" dirty="0"/>
              <a:t>leadership </a:t>
            </a:r>
            <a:r>
              <a:rPr dirty="0"/>
              <a:t>and PM capacity</a:t>
            </a:r>
          </a:p>
          <a:p>
            <a:pPr marL="390605" indent="-380048">
              <a:lnSpc>
                <a:spcPct val="125000"/>
              </a:lnSpc>
              <a:buClr>
                <a:schemeClr val="accent1"/>
              </a:buClr>
              <a:buSzPct val="100000"/>
              <a:buFont typeface="Arial"/>
              <a:buChar char="•"/>
            </a:pPr>
            <a:r>
              <a:rPr lang="en-GB" dirty="0"/>
              <a:t>Investment in internal capacity</a:t>
            </a:r>
          </a:p>
          <a:p>
            <a:pPr marL="749539" lvl="1" indent="-380048">
              <a:lnSpc>
                <a:spcPct val="125000"/>
              </a:lnSpc>
              <a:buClr>
                <a:schemeClr val="accent1"/>
              </a:buClr>
              <a:buFont typeface="Arial"/>
              <a:buChar char="•"/>
            </a:pPr>
            <a:r>
              <a:rPr lang="en-GB" dirty="0"/>
              <a:t>Central </a:t>
            </a:r>
            <a:r>
              <a:rPr dirty="0"/>
              <a:t>patient safety </a:t>
            </a:r>
            <a:r>
              <a:rPr lang="en-GB" dirty="0"/>
              <a:t>&amp;</a:t>
            </a:r>
            <a:r>
              <a:rPr dirty="0"/>
              <a:t> QI teams</a:t>
            </a:r>
            <a:endParaRPr lang="en-GB" dirty="0"/>
          </a:p>
          <a:p>
            <a:pPr marL="749539" lvl="1" indent="-380048">
              <a:lnSpc>
                <a:spcPct val="125000"/>
              </a:lnSpc>
              <a:buClr>
                <a:schemeClr val="accent1"/>
              </a:buClr>
              <a:buFont typeface="Arial"/>
              <a:buChar char="•"/>
            </a:pPr>
            <a:r>
              <a:rPr lang="en-GB" dirty="0"/>
              <a:t>New PS surveillance team</a:t>
            </a:r>
          </a:p>
          <a:p>
            <a:pPr marL="749539" lvl="1" indent="-380048">
              <a:lnSpc>
                <a:spcPct val="125000"/>
              </a:lnSpc>
              <a:buClr>
                <a:schemeClr val="accent1"/>
              </a:buClr>
              <a:buFont typeface="Arial"/>
              <a:buChar char="•"/>
            </a:pPr>
            <a:r>
              <a:rPr dirty="0"/>
              <a:t>PS roles in Clinical Directorates</a:t>
            </a:r>
          </a:p>
          <a:p>
            <a:pPr marL="390605" indent="-380048">
              <a:lnSpc>
                <a:spcPct val="125000"/>
              </a:lnSpc>
              <a:buClr>
                <a:schemeClr val="accent1"/>
              </a:buClr>
              <a:buSzPct val="100000"/>
              <a:buFont typeface="Arial"/>
              <a:buChar char="•"/>
            </a:pPr>
            <a:r>
              <a:rPr dirty="0"/>
              <a:t>New integrated delivery programme</a:t>
            </a:r>
          </a:p>
          <a:p>
            <a:pPr marL="390605" indent="-380048">
              <a:lnSpc>
                <a:spcPct val="125000"/>
              </a:lnSpc>
              <a:buClr>
                <a:schemeClr val="accent1"/>
              </a:buClr>
              <a:buSzPct val="100000"/>
              <a:buFont typeface="Arial"/>
              <a:buChar char="•"/>
            </a:pPr>
            <a:r>
              <a:rPr dirty="0"/>
              <a:t>Staff / patient engagement &amp; communications</a:t>
            </a:r>
          </a:p>
        </p:txBody>
      </p:sp>
    </p:spTree>
    <p:extLst>
      <p:ext uri="{BB962C8B-B14F-4D97-AF65-F5344CB8AC3E}">
        <p14:creationId xmlns:p14="http://schemas.microsoft.com/office/powerpoint/2010/main" val="313122407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89514-6F73-4184-87D8-F99DCC144A4F}"/>
              </a:ext>
            </a:extLst>
          </p:cNvPr>
          <p:cNvSpPr>
            <a:spLocks noGrp="1"/>
          </p:cNvSpPr>
          <p:nvPr>
            <p:ph type="title"/>
          </p:nvPr>
        </p:nvSpPr>
        <p:spPr>
          <a:xfrm>
            <a:off x="455020" y="377780"/>
            <a:ext cx="10489700" cy="888825"/>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solidFill>
                  <a:schemeClr val="accent1"/>
                </a:solidFill>
                <a:latin typeface="Arial" panose="020B0604020202020204" pitchFamily="34" charset="0"/>
                <a:cs typeface="Arial" panose="020B0604020202020204" pitchFamily="34" charset="0"/>
              </a:rPr>
              <a:t>Safety Transformation Workstreams and Enablers</a:t>
            </a:r>
            <a:endParaRPr lang="en-GB" dirty="0">
              <a:solidFill>
                <a:srgbClr val="FF0000"/>
              </a:solidFill>
              <a:latin typeface="Arial" panose="020B0604020202020204" pitchFamily="34" charset="0"/>
              <a:cs typeface="Arial" panose="020B0604020202020204" pitchFamily="34" charset="0"/>
            </a:endParaRPr>
          </a:p>
        </p:txBody>
      </p:sp>
      <p:pic>
        <p:nvPicPr>
          <p:cNvPr id="5" name="Content Placeholder 4" descr="Chart, sunburst chart&#10;&#10;Description automatically generated">
            <a:extLst>
              <a:ext uri="{FF2B5EF4-FFF2-40B4-BE49-F238E27FC236}">
                <a16:creationId xmlns:a16="http://schemas.microsoft.com/office/drawing/2014/main" id="{A4D88B70-6606-4686-B606-DB2EE9326A8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14006" y="78124"/>
            <a:ext cx="1280977" cy="1322299"/>
          </a:xfrm>
        </p:spPr>
      </p:pic>
      <p:graphicFrame>
        <p:nvGraphicFramePr>
          <p:cNvPr id="3" name="Diagram 2">
            <a:extLst>
              <a:ext uri="{FF2B5EF4-FFF2-40B4-BE49-F238E27FC236}">
                <a16:creationId xmlns:a16="http://schemas.microsoft.com/office/drawing/2014/main" id="{417918E2-57F7-4B00-9743-B8C35809AB1D}"/>
              </a:ext>
            </a:extLst>
          </p:cNvPr>
          <p:cNvGraphicFramePr/>
          <p:nvPr/>
        </p:nvGraphicFramePr>
        <p:xfrm>
          <a:off x="442449" y="934414"/>
          <a:ext cx="10312046" cy="3426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67D7931-CC6A-47FC-E77F-95EFC0479C63}"/>
              </a:ext>
            </a:extLst>
          </p:cNvPr>
          <p:cNvSpPr txBox="1"/>
          <p:nvPr/>
        </p:nvSpPr>
        <p:spPr>
          <a:xfrm>
            <a:off x="382563" y="4343251"/>
            <a:ext cx="6080985" cy="1760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sz="3192" dirty="0">
                <a:solidFill>
                  <a:schemeClr val="accent1"/>
                </a:solidFill>
                <a:latin typeface="Arial" panose="020B0604020202020204" pitchFamily="34" charset="0"/>
                <a:cs typeface="Arial" panose="020B0604020202020204" pitchFamily="34" charset="0"/>
              </a:rPr>
              <a:t>Enabling Programmes</a:t>
            </a:r>
          </a:p>
          <a:p>
            <a:pPr marL="456057" indent="-456057">
              <a:buFont typeface="Arial" panose="020B0604020202020204" pitchFamily="34" charset="0"/>
              <a:buChar char="•"/>
            </a:pPr>
            <a:r>
              <a:rPr lang="en-GB" sz="1862" dirty="0">
                <a:solidFill>
                  <a:schemeClr val="tx1"/>
                </a:solidFill>
                <a:latin typeface="Arial" panose="020B0604020202020204" pitchFamily="34" charset="0"/>
                <a:cs typeface="Arial" panose="020B0604020202020204" pitchFamily="34" charset="0"/>
              </a:rPr>
              <a:t>Education and development</a:t>
            </a:r>
          </a:p>
          <a:p>
            <a:pPr marL="456057" indent="-456057">
              <a:buFont typeface="Arial" panose="020B0604020202020204" pitchFamily="34" charset="0"/>
              <a:buChar char="•"/>
            </a:pPr>
            <a:r>
              <a:rPr lang="en-GB" sz="1862" dirty="0">
                <a:solidFill>
                  <a:schemeClr val="tx1"/>
                </a:solidFill>
                <a:latin typeface="Arial" panose="020B0604020202020204" pitchFamily="34" charset="0"/>
                <a:cs typeface="Arial" panose="020B0604020202020204" pitchFamily="34" charset="0"/>
              </a:rPr>
              <a:t>Communications</a:t>
            </a:r>
          </a:p>
          <a:p>
            <a:pPr marL="456057" indent="-456057">
              <a:buFont typeface="Arial" panose="020B0604020202020204" pitchFamily="34" charset="0"/>
              <a:buChar char="•"/>
            </a:pPr>
            <a:r>
              <a:rPr lang="en-GB" sz="1862" dirty="0">
                <a:solidFill>
                  <a:schemeClr val="tx1"/>
                </a:solidFill>
                <a:latin typeface="Arial" panose="020B0604020202020204" pitchFamily="34" charset="0"/>
                <a:cs typeface="Arial" panose="020B0604020202020204" pitchFamily="34" charset="0"/>
              </a:rPr>
              <a:t>Analytics</a:t>
            </a:r>
          </a:p>
          <a:p>
            <a:pPr marL="456057" indent="-456057">
              <a:buFont typeface="Arial" panose="020B0604020202020204" pitchFamily="34" charset="0"/>
              <a:buChar char="•"/>
            </a:pPr>
            <a:endParaRPr lang="en-GB" sz="1862"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6063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g17aaeac703f_0_167"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432" name="Google Shape;432;g17aaeac703f_0_167"/>
          <p:cNvPicPr preferRelativeResize="0"/>
          <p:nvPr/>
        </p:nvPicPr>
        <p:blipFill rotWithShape="1">
          <a:blip r:embed="rId4">
            <a:alphaModFix/>
          </a:blip>
          <a:srcRect t="23915" b="24585"/>
          <a:stretch/>
        </p:blipFill>
        <p:spPr>
          <a:xfrm>
            <a:off x="3396796" y="300804"/>
            <a:ext cx="2513125" cy="1294225"/>
          </a:xfrm>
          <a:prstGeom prst="rect">
            <a:avLst/>
          </a:prstGeom>
          <a:noFill/>
          <a:ln>
            <a:noFill/>
          </a:ln>
        </p:spPr>
      </p:pic>
      <p:sp>
        <p:nvSpPr>
          <p:cNvPr id="433" name="Google Shape;433;g17aaeac703f_0_167"/>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434" name="Google Shape;434;g17aaeac703f_0_167"/>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435" name="Google Shape;435;g17aaeac703f_0_167"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pic>
        <p:nvPicPr>
          <p:cNvPr id="436" name="Google Shape;436;g17aaeac703f_0_167"/>
          <p:cNvPicPr preferRelativeResize="0"/>
          <p:nvPr/>
        </p:nvPicPr>
        <p:blipFill rotWithShape="1">
          <a:blip r:embed="rId6">
            <a:alphaModFix/>
          </a:blip>
          <a:srcRect l="3817" t="5731" r="5495" b="9104"/>
          <a:stretch/>
        </p:blipFill>
        <p:spPr>
          <a:xfrm>
            <a:off x="3137236" y="2707175"/>
            <a:ext cx="3206350" cy="3011150"/>
          </a:xfrm>
          <a:prstGeom prst="rect">
            <a:avLst/>
          </a:prstGeom>
          <a:noFill/>
          <a:ln>
            <a:noFill/>
          </a:ln>
        </p:spPr>
      </p:pic>
      <p:sp>
        <p:nvSpPr>
          <p:cNvPr id="437" name="Google Shape;437;g17aaeac703f_0_167"/>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1st November</a:t>
            </a:r>
            <a:r>
              <a:rPr lang="en-GB" sz="2000" b="0" i="0" u="none" strike="noStrike" cap="none">
                <a:solidFill>
                  <a:srgbClr val="6CA6AA"/>
                </a:solidFill>
                <a:latin typeface="Arial"/>
                <a:ea typeface="Arial"/>
                <a:cs typeface="Arial"/>
                <a:sym typeface="Arial"/>
              </a:rPr>
              <a:t> 2022- 08:00am – 15:30pm – </a:t>
            </a:r>
            <a:r>
              <a:rPr lang="en-GB" sz="2000">
                <a:solidFill>
                  <a:srgbClr val="6CA6AA"/>
                </a:solidFill>
              </a:rPr>
              <a:t>Hatfield’s Conference Centre</a:t>
            </a:r>
            <a:endParaRPr sz="1400" b="0" i="0" u="none" strike="noStrike" cap="none">
              <a:solidFill>
                <a:srgbClr val="000000"/>
              </a:solidFill>
              <a:latin typeface="Arial"/>
              <a:ea typeface="Arial"/>
              <a:cs typeface="Arial"/>
              <a:sym typeface="Arial"/>
            </a:endParaRPr>
          </a:p>
        </p:txBody>
      </p:sp>
      <p:sp>
        <p:nvSpPr>
          <p:cNvPr id="438" name="Google Shape;438;g17aaeac703f_0_167"/>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439" name="Google Shape;439;g17aaeac703f_0_167"/>
          <p:cNvPicPr preferRelativeResize="0"/>
          <p:nvPr/>
        </p:nvPicPr>
        <p:blipFill>
          <a:blip r:embed="rId5">
            <a:alphaModFix/>
          </a:blip>
          <a:stretch>
            <a:fillRect/>
          </a:stretch>
        </p:blipFill>
        <p:spPr>
          <a:xfrm>
            <a:off x="6740850" y="2833725"/>
            <a:ext cx="2218960" cy="22189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89514-6F73-4184-87D8-F99DCC144A4F}"/>
              </a:ext>
            </a:extLst>
          </p:cNvPr>
          <p:cNvSpPr>
            <a:spLocks noGrp="1"/>
          </p:cNvSpPr>
          <p:nvPr>
            <p:ph type="title"/>
          </p:nvPr>
        </p:nvSpPr>
        <p:spPr>
          <a:xfrm>
            <a:off x="422837" y="177568"/>
            <a:ext cx="10489700" cy="888825"/>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solidFill>
                  <a:schemeClr val="accent1"/>
                </a:solidFill>
                <a:latin typeface="Arial" panose="020B0604020202020204" pitchFamily="34" charset="0"/>
                <a:cs typeface="Arial" panose="020B0604020202020204" pitchFamily="34" charset="0"/>
              </a:rPr>
              <a:t>Transformation Programme: Governance</a:t>
            </a:r>
            <a:r>
              <a:rPr lang="en-GB" dirty="0">
                <a:solidFill>
                  <a:srgbClr val="FF0000"/>
                </a:solidFill>
                <a:latin typeface="Arial" panose="020B0604020202020204" pitchFamily="34" charset="0"/>
                <a:cs typeface="Arial" panose="020B0604020202020204" pitchFamily="34" charset="0"/>
              </a:rPr>
              <a:t> </a:t>
            </a:r>
          </a:p>
        </p:txBody>
      </p:sp>
      <p:pic>
        <p:nvPicPr>
          <p:cNvPr id="5" name="Content Placeholder 4" descr="Chart, sunburst chart&#10;&#10;Description automatically generated">
            <a:extLst>
              <a:ext uri="{FF2B5EF4-FFF2-40B4-BE49-F238E27FC236}">
                <a16:creationId xmlns:a16="http://schemas.microsoft.com/office/drawing/2014/main" id="{A4D88B70-6606-4686-B606-DB2EE9326A8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00314" y="78124"/>
            <a:ext cx="1280977" cy="1322299"/>
          </a:xfrm>
        </p:spPr>
      </p:pic>
      <p:sp>
        <p:nvSpPr>
          <p:cNvPr id="4" name="Rectangle: Rounded Corners 3">
            <a:extLst>
              <a:ext uri="{FF2B5EF4-FFF2-40B4-BE49-F238E27FC236}">
                <a16:creationId xmlns:a16="http://schemas.microsoft.com/office/drawing/2014/main" id="{D7F871D7-ECFA-47D9-A469-01065317AAF0}"/>
              </a:ext>
            </a:extLst>
          </p:cNvPr>
          <p:cNvSpPr/>
          <p:nvPr/>
        </p:nvSpPr>
        <p:spPr>
          <a:xfrm>
            <a:off x="1208550" y="1066392"/>
            <a:ext cx="2000812" cy="9001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197" dirty="0"/>
              <a:t>Sanjiv Sharma</a:t>
            </a:r>
          </a:p>
          <a:p>
            <a:pPr algn="ctr"/>
            <a:r>
              <a:rPr lang="en-GB" sz="1197" dirty="0"/>
              <a:t>Medical Director</a:t>
            </a:r>
          </a:p>
          <a:p>
            <a:pPr algn="ctr"/>
            <a:r>
              <a:rPr lang="en-GB" sz="1197" dirty="0"/>
              <a:t>SRO</a:t>
            </a:r>
          </a:p>
        </p:txBody>
      </p:sp>
      <p:sp>
        <p:nvSpPr>
          <p:cNvPr id="11" name="Rectangle: Rounded Corners 10">
            <a:extLst>
              <a:ext uri="{FF2B5EF4-FFF2-40B4-BE49-F238E27FC236}">
                <a16:creationId xmlns:a16="http://schemas.microsoft.com/office/drawing/2014/main" id="{9B6CEA2E-118A-41ED-982C-52F59A3FF4E9}"/>
              </a:ext>
            </a:extLst>
          </p:cNvPr>
          <p:cNvSpPr/>
          <p:nvPr/>
        </p:nvSpPr>
        <p:spPr>
          <a:xfrm>
            <a:off x="3392886" y="5242612"/>
            <a:ext cx="2615441" cy="818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Head of Education for Patient Safety</a:t>
            </a:r>
          </a:p>
          <a:p>
            <a:pPr algn="ctr"/>
            <a:r>
              <a:rPr lang="en-GB" sz="1097" dirty="0"/>
              <a:t>Patient Safety Syllabus</a:t>
            </a:r>
          </a:p>
        </p:txBody>
      </p:sp>
      <p:sp>
        <p:nvSpPr>
          <p:cNvPr id="14" name="Rectangle: Rounded Corners 13">
            <a:extLst>
              <a:ext uri="{FF2B5EF4-FFF2-40B4-BE49-F238E27FC236}">
                <a16:creationId xmlns:a16="http://schemas.microsoft.com/office/drawing/2014/main" id="{835FC57C-9960-49B3-B66E-1C31264E6D40}"/>
              </a:ext>
            </a:extLst>
          </p:cNvPr>
          <p:cNvSpPr/>
          <p:nvPr/>
        </p:nvSpPr>
        <p:spPr>
          <a:xfrm>
            <a:off x="4916882" y="3257560"/>
            <a:ext cx="2000812" cy="8183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Director of Safety Surveillance</a:t>
            </a:r>
          </a:p>
          <a:p>
            <a:pPr algn="ctr"/>
            <a:r>
              <a:rPr lang="en-GB" sz="1097" dirty="0"/>
              <a:t>Patient Safety Specialists</a:t>
            </a:r>
          </a:p>
        </p:txBody>
      </p:sp>
      <p:sp>
        <p:nvSpPr>
          <p:cNvPr id="15" name="Rectangle: Rounded Corners 14">
            <a:extLst>
              <a:ext uri="{FF2B5EF4-FFF2-40B4-BE49-F238E27FC236}">
                <a16:creationId xmlns:a16="http://schemas.microsoft.com/office/drawing/2014/main" id="{990DC4CF-CA69-4743-89D5-81F9D84F294F}"/>
              </a:ext>
            </a:extLst>
          </p:cNvPr>
          <p:cNvSpPr/>
          <p:nvPr/>
        </p:nvSpPr>
        <p:spPr>
          <a:xfrm>
            <a:off x="315918" y="3209302"/>
            <a:ext cx="2000812" cy="8183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Business Manager</a:t>
            </a:r>
          </a:p>
          <a:p>
            <a:pPr algn="ctr"/>
            <a:r>
              <a:rPr lang="en-GB" sz="1097" dirty="0"/>
              <a:t>PSIRF Implementation</a:t>
            </a:r>
          </a:p>
        </p:txBody>
      </p:sp>
      <p:sp>
        <p:nvSpPr>
          <p:cNvPr id="16" name="Rectangle: Rounded Corners 15">
            <a:extLst>
              <a:ext uri="{FF2B5EF4-FFF2-40B4-BE49-F238E27FC236}">
                <a16:creationId xmlns:a16="http://schemas.microsoft.com/office/drawing/2014/main" id="{7007992F-B8B4-411A-A53C-9730AAB4BD5F}"/>
              </a:ext>
            </a:extLst>
          </p:cNvPr>
          <p:cNvSpPr/>
          <p:nvPr/>
        </p:nvSpPr>
        <p:spPr>
          <a:xfrm>
            <a:off x="7240132" y="4288289"/>
            <a:ext cx="2000515" cy="8183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Interim Head of Patient Safety</a:t>
            </a:r>
          </a:p>
          <a:p>
            <a:pPr algn="ctr"/>
            <a:r>
              <a:rPr lang="en-GB" sz="1097" dirty="0"/>
              <a:t>Datix Rebuild</a:t>
            </a:r>
          </a:p>
        </p:txBody>
      </p:sp>
      <p:sp>
        <p:nvSpPr>
          <p:cNvPr id="17" name="Rectangle: Rounded Corners 16">
            <a:extLst>
              <a:ext uri="{FF2B5EF4-FFF2-40B4-BE49-F238E27FC236}">
                <a16:creationId xmlns:a16="http://schemas.microsoft.com/office/drawing/2014/main" id="{EC382A33-E2AC-4804-A8E7-2099A2AA4D89}"/>
              </a:ext>
            </a:extLst>
          </p:cNvPr>
          <p:cNvSpPr/>
          <p:nvPr/>
        </p:nvSpPr>
        <p:spPr>
          <a:xfrm>
            <a:off x="2631566" y="3236234"/>
            <a:ext cx="2000812" cy="8183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Head of Quality</a:t>
            </a:r>
          </a:p>
          <a:p>
            <a:pPr algn="ctr"/>
            <a:r>
              <a:rPr lang="en-GB" sz="1048" dirty="0"/>
              <a:t>National Patient Safety Improvement Programmes</a:t>
            </a:r>
          </a:p>
        </p:txBody>
      </p:sp>
      <p:sp>
        <p:nvSpPr>
          <p:cNvPr id="18" name="Rectangle: Rounded Corners 17">
            <a:extLst>
              <a:ext uri="{FF2B5EF4-FFF2-40B4-BE49-F238E27FC236}">
                <a16:creationId xmlns:a16="http://schemas.microsoft.com/office/drawing/2014/main" id="{30EEBE0B-B543-465C-BD0F-838E3381D970}"/>
              </a:ext>
            </a:extLst>
          </p:cNvPr>
          <p:cNvSpPr/>
          <p:nvPr/>
        </p:nvSpPr>
        <p:spPr>
          <a:xfrm>
            <a:off x="305700" y="4286095"/>
            <a:ext cx="2000812" cy="8183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Associate Medical Director</a:t>
            </a:r>
          </a:p>
          <a:p>
            <a:pPr algn="ctr"/>
            <a:r>
              <a:rPr lang="en-GB" sz="1097" dirty="0"/>
              <a:t>Safety Culture</a:t>
            </a:r>
          </a:p>
        </p:txBody>
      </p:sp>
      <p:sp>
        <p:nvSpPr>
          <p:cNvPr id="19" name="Rectangle: Rounded Corners 18">
            <a:extLst>
              <a:ext uri="{FF2B5EF4-FFF2-40B4-BE49-F238E27FC236}">
                <a16:creationId xmlns:a16="http://schemas.microsoft.com/office/drawing/2014/main" id="{7C9AE1A6-D608-42EC-A20F-684AFE35F980}"/>
              </a:ext>
            </a:extLst>
          </p:cNvPr>
          <p:cNvSpPr/>
          <p:nvPr/>
        </p:nvSpPr>
        <p:spPr>
          <a:xfrm>
            <a:off x="4954653" y="4273718"/>
            <a:ext cx="2000812" cy="8183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Director of Safety Surveillance</a:t>
            </a:r>
          </a:p>
          <a:p>
            <a:pPr algn="ctr"/>
            <a:r>
              <a:rPr lang="en-GB" sz="1097" dirty="0"/>
              <a:t>Patient Safety Partners</a:t>
            </a:r>
          </a:p>
        </p:txBody>
      </p:sp>
      <p:sp>
        <p:nvSpPr>
          <p:cNvPr id="20" name="Rectangle: Rounded Corners 19">
            <a:extLst>
              <a:ext uri="{FF2B5EF4-FFF2-40B4-BE49-F238E27FC236}">
                <a16:creationId xmlns:a16="http://schemas.microsoft.com/office/drawing/2014/main" id="{EC23899E-130E-48FF-9F7C-89AA9B96E1F9}"/>
              </a:ext>
            </a:extLst>
          </p:cNvPr>
          <p:cNvSpPr/>
          <p:nvPr/>
        </p:nvSpPr>
        <p:spPr>
          <a:xfrm>
            <a:off x="2621511" y="4275116"/>
            <a:ext cx="2000812" cy="8183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Interim Head of Patient Safety</a:t>
            </a:r>
          </a:p>
          <a:p>
            <a:pPr algn="ctr"/>
            <a:r>
              <a:rPr lang="en-GB" sz="1097" dirty="0"/>
              <a:t>LFPSE Implementation</a:t>
            </a:r>
          </a:p>
        </p:txBody>
      </p:sp>
      <p:sp>
        <p:nvSpPr>
          <p:cNvPr id="21" name="Rectangle: Rounded Corners 20">
            <a:extLst>
              <a:ext uri="{FF2B5EF4-FFF2-40B4-BE49-F238E27FC236}">
                <a16:creationId xmlns:a16="http://schemas.microsoft.com/office/drawing/2014/main" id="{6AE445E4-A271-457E-A4DA-B092AD4DD394}"/>
              </a:ext>
            </a:extLst>
          </p:cNvPr>
          <p:cNvSpPr/>
          <p:nvPr/>
        </p:nvSpPr>
        <p:spPr>
          <a:xfrm>
            <a:off x="6527064" y="5238268"/>
            <a:ext cx="2615441" cy="818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Head of Internal Communications</a:t>
            </a:r>
          </a:p>
          <a:p>
            <a:pPr algn="ctr"/>
            <a:r>
              <a:rPr lang="en-GB" sz="1097" dirty="0"/>
              <a:t>Comms and Engagement</a:t>
            </a:r>
          </a:p>
        </p:txBody>
      </p:sp>
      <p:sp>
        <p:nvSpPr>
          <p:cNvPr id="22" name="Rectangle: Rounded Corners 21">
            <a:extLst>
              <a:ext uri="{FF2B5EF4-FFF2-40B4-BE49-F238E27FC236}">
                <a16:creationId xmlns:a16="http://schemas.microsoft.com/office/drawing/2014/main" id="{9E4D4C46-86E6-458B-9DEA-7F37D91C4A50}"/>
              </a:ext>
            </a:extLst>
          </p:cNvPr>
          <p:cNvSpPr/>
          <p:nvPr/>
        </p:nvSpPr>
        <p:spPr>
          <a:xfrm>
            <a:off x="7240131" y="3236234"/>
            <a:ext cx="2000812" cy="8183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Deputy Chief Nurse</a:t>
            </a:r>
          </a:p>
          <a:p>
            <a:pPr algn="ctr"/>
            <a:r>
              <a:rPr lang="en-GB" sz="1097" dirty="0"/>
              <a:t>External Learning Reviews</a:t>
            </a:r>
          </a:p>
        </p:txBody>
      </p:sp>
      <p:sp>
        <p:nvSpPr>
          <p:cNvPr id="23" name="Rectangle: Rounded Corners 22">
            <a:extLst>
              <a:ext uri="{FF2B5EF4-FFF2-40B4-BE49-F238E27FC236}">
                <a16:creationId xmlns:a16="http://schemas.microsoft.com/office/drawing/2014/main" id="{3D9046C0-171C-42A3-9CDF-602914F47A6A}"/>
              </a:ext>
            </a:extLst>
          </p:cNvPr>
          <p:cNvSpPr/>
          <p:nvPr/>
        </p:nvSpPr>
        <p:spPr>
          <a:xfrm>
            <a:off x="5397844" y="1114077"/>
            <a:ext cx="2000812" cy="9001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197" dirty="0"/>
              <a:t>Sophia Varadkar</a:t>
            </a:r>
          </a:p>
          <a:p>
            <a:pPr algn="ctr"/>
            <a:r>
              <a:rPr lang="en-GB" sz="1197" dirty="0"/>
              <a:t>Deputy Medical Director</a:t>
            </a:r>
          </a:p>
          <a:p>
            <a:pPr algn="ctr"/>
            <a:r>
              <a:rPr lang="en-GB" sz="1197" dirty="0"/>
              <a:t>Deputy SRO</a:t>
            </a:r>
          </a:p>
        </p:txBody>
      </p:sp>
      <p:sp>
        <p:nvSpPr>
          <p:cNvPr id="24" name="Rectangle: Rounded Corners 23">
            <a:extLst>
              <a:ext uri="{FF2B5EF4-FFF2-40B4-BE49-F238E27FC236}">
                <a16:creationId xmlns:a16="http://schemas.microsoft.com/office/drawing/2014/main" id="{BF91463B-54F6-4EF8-AC54-92CBF59A7A3D}"/>
              </a:ext>
            </a:extLst>
          </p:cNvPr>
          <p:cNvSpPr/>
          <p:nvPr/>
        </p:nvSpPr>
        <p:spPr>
          <a:xfrm>
            <a:off x="9490114" y="5004322"/>
            <a:ext cx="2000812" cy="61372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Chief Executive</a:t>
            </a:r>
          </a:p>
          <a:p>
            <a:pPr algn="ctr"/>
            <a:r>
              <a:rPr lang="en-GB" sz="1097" dirty="0"/>
              <a:t>Critical Friend (PSL)</a:t>
            </a:r>
          </a:p>
        </p:txBody>
      </p:sp>
      <p:sp>
        <p:nvSpPr>
          <p:cNvPr id="25" name="Rectangle: Rounded Corners 24">
            <a:extLst>
              <a:ext uri="{FF2B5EF4-FFF2-40B4-BE49-F238E27FC236}">
                <a16:creationId xmlns:a16="http://schemas.microsoft.com/office/drawing/2014/main" id="{2F4295A1-7585-4F58-8649-B72FC4888974}"/>
              </a:ext>
            </a:extLst>
          </p:cNvPr>
          <p:cNvSpPr/>
          <p:nvPr/>
        </p:nvSpPr>
        <p:spPr>
          <a:xfrm>
            <a:off x="9490114" y="4314728"/>
            <a:ext cx="2000812" cy="61372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Clinical Quality Manager</a:t>
            </a:r>
          </a:p>
          <a:p>
            <a:pPr algn="ctr"/>
            <a:r>
              <a:rPr lang="en-GB" sz="1097" dirty="0"/>
              <a:t>Critical Friend (NHSE)</a:t>
            </a:r>
          </a:p>
        </p:txBody>
      </p:sp>
      <p:sp>
        <p:nvSpPr>
          <p:cNvPr id="26" name="Rectangle: Rounded Corners 25">
            <a:extLst>
              <a:ext uri="{FF2B5EF4-FFF2-40B4-BE49-F238E27FC236}">
                <a16:creationId xmlns:a16="http://schemas.microsoft.com/office/drawing/2014/main" id="{9036D6D1-DEC3-4864-8661-FC603A6E5F17}"/>
              </a:ext>
            </a:extLst>
          </p:cNvPr>
          <p:cNvSpPr/>
          <p:nvPr/>
        </p:nvSpPr>
        <p:spPr>
          <a:xfrm>
            <a:off x="9490114" y="5695946"/>
            <a:ext cx="2000812" cy="61372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Director of Quality</a:t>
            </a:r>
          </a:p>
          <a:p>
            <a:pPr algn="ctr"/>
            <a:r>
              <a:rPr lang="en-GB" sz="1097" dirty="0"/>
              <a:t>Critical Friend (NCL ICB)</a:t>
            </a:r>
          </a:p>
        </p:txBody>
      </p:sp>
      <p:sp>
        <p:nvSpPr>
          <p:cNvPr id="27" name="Rectangle: Rounded Corners 26">
            <a:extLst>
              <a:ext uri="{FF2B5EF4-FFF2-40B4-BE49-F238E27FC236}">
                <a16:creationId xmlns:a16="http://schemas.microsoft.com/office/drawing/2014/main" id="{3EDAA70B-2BDE-405A-A79A-E41502E655F3}"/>
              </a:ext>
            </a:extLst>
          </p:cNvPr>
          <p:cNvSpPr/>
          <p:nvPr/>
        </p:nvSpPr>
        <p:spPr>
          <a:xfrm>
            <a:off x="9490114" y="3609972"/>
            <a:ext cx="2000812" cy="61372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Director of Transformation</a:t>
            </a:r>
          </a:p>
          <a:p>
            <a:pPr algn="ctr"/>
            <a:r>
              <a:rPr lang="en-GB" sz="1097" dirty="0"/>
              <a:t>Critical Friend (GOSH)</a:t>
            </a:r>
          </a:p>
        </p:txBody>
      </p:sp>
      <p:sp>
        <p:nvSpPr>
          <p:cNvPr id="28" name="Rectangle: Rounded Corners 27">
            <a:extLst>
              <a:ext uri="{FF2B5EF4-FFF2-40B4-BE49-F238E27FC236}">
                <a16:creationId xmlns:a16="http://schemas.microsoft.com/office/drawing/2014/main" id="{134D15AB-167C-42DC-B8CB-06DA335043FC}"/>
              </a:ext>
            </a:extLst>
          </p:cNvPr>
          <p:cNvSpPr/>
          <p:nvPr/>
        </p:nvSpPr>
        <p:spPr>
          <a:xfrm>
            <a:off x="305700" y="5238268"/>
            <a:ext cx="2615441" cy="818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Analytical Support and Development</a:t>
            </a:r>
          </a:p>
        </p:txBody>
      </p:sp>
      <p:sp>
        <p:nvSpPr>
          <p:cNvPr id="29" name="Rectangle: Rounded Corners 28">
            <a:extLst>
              <a:ext uri="{FF2B5EF4-FFF2-40B4-BE49-F238E27FC236}">
                <a16:creationId xmlns:a16="http://schemas.microsoft.com/office/drawing/2014/main" id="{940399F6-37B2-4244-9C8A-CFCBFBBA55E1}"/>
              </a:ext>
            </a:extLst>
          </p:cNvPr>
          <p:cNvSpPr/>
          <p:nvPr/>
        </p:nvSpPr>
        <p:spPr>
          <a:xfrm>
            <a:off x="272146" y="2229056"/>
            <a:ext cx="8242337" cy="77738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197" dirty="0">
                <a:solidFill>
                  <a:schemeClr val="tx1"/>
                </a:solidFill>
              </a:rPr>
              <a:t>Business Manager</a:t>
            </a:r>
          </a:p>
          <a:p>
            <a:pPr algn="ctr"/>
            <a:r>
              <a:rPr lang="en-GB" sz="1197" dirty="0">
                <a:solidFill>
                  <a:schemeClr val="tx1"/>
                </a:solidFill>
              </a:rPr>
              <a:t>Programme Management and Support</a:t>
            </a:r>
          </a:p>
        </p:txBody>
      </p:sp>
      <p:sp>
        <p:nvSpPr>
          <p:cNvPr id="30" name="Rectangle: Rounded Corners 29">
            <a:extLst>
              <a:ext uri="{FF2B5EF4-FFF2-40B4-BE49-F238E27FC236}">
                <a16:creationId xmlns:a16="http://schemas.microsoft.com/office/drawing/2014/main" id="{E237AF4A-B095-498A-90FC-E1BDC6FEE536}"/>
              </a:ext>
            </a:extLst>
          </p:cNvPr>
          <p:cNvSpPr/>
          <p:nvPr/>
        </p:nvSpPr>
        <p:spPr>
          <a:xfrm>
            <a:off x="9490114" y="2939967"/>
            <a:ext cx="2000812" cy="61372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Chief Nurse</a:t>
            </a:r>
          </a:p>
          <a:p>
            <a:pPr algn="ctr"/>
            <a:r>
              <a:rPr lang="en-GB" sz="1097" dirty="0"/>
              <a:t>Critical Friend (GOSH)</a:t>
            </a:r>
          </a:p>
        </p:txBody>
      </p:sp>
      <p:sp>
        <p:nvSpPr>
          <p:cNvPr id="31" name="Rectangle: Rounded Corners 30">
            <a:extLst>
              <a:ext uri="{FF2B5EF4-FFF2-40B4-BE49-F238E27FC236}">
                <a16:creationId xmlns:a16="http://schemas.microsoft.com/office/drawing/2014/main" id="{9B818E57-1345-4CAC-BCFD-B32AE8EB93E9}"/>
              </a:ext>
            </a:extLst>
          </p:cNvPr>
          <p:cNvSpPr/>
          <p:nvPr/>
        </p:nvSpPr>
        <p:spPr>
          <a:xfrm>
            <a:off x="9490114" y="2300879"/>
            <a:ext cx="2000812" cy="61372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097" dirty="0"/>
              <a:t>Critical Friend (GOSH)</a:t>
            </a:r>
          </a:p>
        </p:txBody>
      </p:sp>
    </p:spTree>
    <p:extLst>
      <p:ext uri="{BB962C8B-B14F-4D97-AF65-F5344CB8AC3E}">
        <p14:creationId xmlns:p14="http://schemas.microsoft.com/office/powerpoint/2010/main" val="83397028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E21B-927B-EC81-9CE1-0779B9E46B8F}"/>
              </a:ext>
            </a:extLst>
          </p:cNvPr>
          <p:cNvSpPr txBox="1">
            <a:spLocks/>
          </p:cNvSpPr>
          <p:nvPr/>
        </p:nvSpPr>
        <p:spPr>
          <a:xfrm>
            <a:off x="353622" y="377780"/>
            <a:ext cx="9549172" cy="888825"/>
          </a:xfrm>
          <a:prstGeom prst="rect">
            <a:avLst/>
          </a:prstGeom>
        </p:spPr>
        <p:txBody>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hangingPunct="1"/>
            <a:r>
              <a:rPr lang="en-GB" sz="3189" dirty="0">
                <a:solidFill>
                  <a:schemeClr val="accent1"/>
                </a:solidFill>
                <a:latin typeface="Arial" panose="020B0604020202020204" pitchFamily="34" charset="0"/>
                <a:cs typeface="Arial" panose="020B0604020202020204" pitchFamily="34" charset="0"/>
              </a:rPr>
              <a:t>Opportunities and challenges </a:t>
            </a:r>
            <a:endParaRPr lang="en-GB" sz="1330" dirty="0">
              <a:solidFill>
                <a:srgbClr val="FF0000"/>
              </a:solidFill>
              <a:latin typeface="Arial" panose="020B0604020202020204" pitchFamily="34" charset="0"/>
              <a:cs typeface="Arial" panose="020B0604020202020204" pitchFamily="34" charset="0"/>
            </a:endParaRPr>
          </a:p>
        </p:txBody>
      </p:sp>
      <p:sp>
        <p:nvSpPr>
          <p:cNvPr id="3" name="Content Placeholder 1">
            <a:extLst>
              <a:ext uri="{FF2B5EF4-FFF2-40B4-BE49-F238E27FC236}">
                <a16:creationId xmlns:a16="http://schemas.microsoft.com/office/drawing/2014/main" id="{7C8AC4BB-3B8A-8623-CAA4-ED6579774872}"/>
              </a:ext>
            </a:extLst>
          </p:cNvPr>
          <p:cNvSpPr txBox="1">
            <a:spLocks/>
          </p:cNvSpPr>
          <p:nvPr/>
        </p:nvSpPr>
        <p:spPr>
          <a:xfrm>
            <a:off x="614592" y="1439513"/>
            <a:ext cx="10158328" cy="4651360"/>
          </a:xfrm>
          <a:prstGeom prst="rect">
            <a:avLst/>
          </a:prstGeo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marL="380048" indent="-380048" hangingPunct="1">
              <a:buClr>
                <a:schemeClr val="accent1"/>
              </a:buClr>
              <a:buSzPct val="100000"/>
              <a:buFont typeface="Arial"/>
              <a:buChar char="•"/>
            </a:pPr>
            <a:r>
              <a:rPr lang="en-GB" sz="2660" dirty="0"/>
              <a:t>Behavioural and culture change</a:t>
            </a:r>
          </a:p>
          <a:p>
            <a:pPr marL="738981" lvl="1" indent="-380048" hangingPunct="1">
              <a:buClr>
                <a:schemeClr val="accent1"/>
              </a:buClr>
              <a:buFont typeface="Arial"/>
              <a:buChar char="•"/>
            </a:pPr>
            <a:r>
              <a:rPr lang="en-GB" sz="2660" dirty="0"/>
              <a:t>Not just focus on governance, assurance, process</a:t>
            </a:r>
          </a:p>
          <a:p>
            <a:pPr marL="380048" indent="-380048" hangingPunct="1">
              <a:buClr>
                <a:schemeClr val="accent1"/>
              </a:buClr>
              <a:buFont typeface="Arial"/>
              <a:buChar char="•"/>
            </a:pPr>
            <a:r>
              <a:rPr lang="en-GB" sz="2660" dirty="0"/>
              <a:t>Clinical leadership and ownership </a:t>
            </a:r>
          </a:p>
          <a:p>
            <a:pPr marL="380048" indent="-380048" hangingPunct="1">
              <a:buClr>
                <a:schemeClr val="accent1"/>
              </a:buClr>
              <a:buFont typeface="Arial"/>
              <a:buChar char="•"/>
            </a:pPr>
            <a:r>
              <a:rPr lang="en-GB" sz="2660" dirty="0"/>
              <a:t>Staff engagement</a:t>
            </a:r>
          </a:p>
          <a:p>
            <a:pPr marL="380048" indent="-380048" hangingPunct="1">
              <a:buClr>
                <a:schemeClr val="accent1"/>
              </a:buClr>
              <a:buFont typeface="Arial"/>
              <a:buChar char="•"/>
            </a:pPr>
            <a:r>
              <a:rPr lang="en-GB" sz="2660" dirty="0"/>
              <a:t>Partnership with patients</a:t>
            </a:r>
          </a:p>
          <a:p>
            <a:pPr hangingPunct="1">
              <a:buClr>
                <a:schemeClr val="accent1"/>
              </a:buClr>
            </a:pPr>
            <a:endParaRPr lang="en-GB" sz="2660" dirty="0"/>
          </a:p>
          <a:p>
            <a:pPr marL="380048" indent="-380048" hangingPunct="1">
              <a:buClr>
                <a:schemeClr val="accent1"/>
              </a:buClr>
              <a:buFont typeface="Arial"/>
              <a:buChar char="•"/>
            </a:pPr>
            <a:r>
              <a:rPr lang="en-GB" sz="2660" dirty="0"/>
              <a:t>Maintaining the pace</a:t>
            </a:r>
          </a:p>
          <a:p>
            <a:pPr marL="380048" indent="-380048" hangingPunct="1">
              <a:buClr>
                <a:schemeClr val="accent1"/>
              </a:buClr>
              <a:buFont typeface="Arial"/>
              <a:buChar char="•"/>
            </a:pPr>
            <a:r>
              <a:rPr lang="en-GB" sz="2660" dirty="0"/>
              <a:t>Won’t always get it right</a:t>
            </a:r>
          </a:p>
        </p:txBody>
      </p:sp>
    </p:spTree>
    <p:extLst>
      <p:ext uri="{BB962C8B-B14F-4D97-AF65-F5344CB8AC3E}">
        <p14:creationId xmlns:p14="http://schemas.microsoft.com/office/powerpoint/2010/main" val="187540098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2BD19E3-485A-48CC-9958-CFFA818A967E}"/>
              </a:ext>
            </a:extLst>
          </p:cNvPr>
          <p:cNvSpPr>
            <a:spLocks noGrp="1"/>
          </p:cNvSpPr>
          <p:nvPr>
            <p:ph type="title"/>
          </p:nvPr>
        </p:nvSpPr>
        <p:spPr>
          <a:xfrm>
            <a:off x="620344" y="701242"/>
            <a:ext cx="10001130" cy="1004899"/>
          </a:xfrm>
        </p:spPr>
        <p:txBody>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t>An independent charity for patient safet</a:t>
            </a:r>
            <a:r>
              <a:rPr lang="en-GB" dirty="0">
                <a:solidFill>
                  <a:schemeClr val="accent1"/>
                </a:solidFill>
              </a:rPr>
              <a:t>y</a:t>
            </a:r>
            <a:br>
              <a:rPr lang="en-GB" b="1" dirty="0"/>
            </a:br>
            <a:endParaRPr lang="en-US" dirty="0"/>
          </a:p>
        </p:txBody>
      </p:sp>
      <p:sp>
        <p:nvSpPr>
          <p:cNvPr id="2" name="Content Placeholder 1">
            <a:extLst>
              <a:ext uri="{FF2B5EF4-FFF2-40B4-BE49-F238E27FC236}">
                <a16:creationId xmlns:a16="http://schemas.microsoft.com/office/drawing/2014/main" id="{5ECE7983-4B1D-43D5-BCB1-E3BBD1D8CE9B}"/>
              </a:ext>
            </a:extLst>
          </p:cNvPr>
          <p:cNvSpPr>
            <a:spLocks noGrp="1"/>
          </p:cNvSpPr>
          <p:nvPr>
            <p:ph sz="half" idx="1"/>
          </p:nvPr>
        </p:nvSpPr>
        <p:spPr>
          <a:xfrm>
            <a:off x="620343" y="1359789"/>
            <a:ext cx="10666741" cy="872084"/>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sz="2393" dirty="0"/>
              <a:t>Patient Safety Learning promotes systemic change and the reduction of avoidable harm</a:t>
            </a:r>
          </a:p>
          <a:p>
            <a:endParaRPr lang="en-GB" sz="1861" dirty="0"/>
          </a:p>
        </p:txBody>
      </p:sp>
      <p:sp>
        <p:nvSpPr>
          <p:cNvPr id="3" name="Slide Number Placeholder 2">
            <a:extLst>
              <a:ext uri="{FF2B5EF4-FFF2-40B4-BE49-F238E27FC236}">
                <a16:creationId xmlns:a16="http://schemas.microsoft.com/office/drawing/2014/main" id="{C5B5D04C-0A45-4BBD-85B4-7BA124C4A231}"/>
              </a:ext>
            </a:extLst>
          </p:cNvPr>
          <p:cNvSpPr>
            <a:spLocks noGrp="1"/>
          </p:cNvSpPr>
          <p:nvPr>
            <p:ph type="sldNum" sz="quarter" idx="10"/>
          </p:nvPr>
        </p:nvSpPr>
        <p:spPr>
          <a:xfrm>
            <a:off x="11606019" y="6256015"/>
            <a:ext cx="295859" cy="139287"/>
          </a:xfrm>
        </p:spPr>
        <p:txBody>
          <a:bodyPr anchor="ctr">
            <a:normAutofit fontScale="32500" lnSpcReduction="20000"/>
          </a:bodyPr>
          <a:lstStyle>
            <a:defPPr marL="0" marR="0" indent="0" algn="l" defTabSz="1620036" rtl="0" fontAlgn="auto" latinLnBrk="1"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defRPr>
            </a:defPPr>
            <a:lvl1pPr marL="0" marR="0" indent="0"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1pPr>
            <a:lvl2pPr marL="0" marR="0" indent="810018"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2pPr>
            <a:lvl3pPr marL="0" marR="0" indent="162003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3pPr>
            <a:lvl4pPr marL="0" marR="0" indent="243005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4pPr>
            <a:lvl5pPr marL="0" marR="0" indent="3240072"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5pPr>
            <a:lvl6pPr marL="0" marR="0" indent="4050091"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6pPr>
            <a:lvl7pPr marL="0" marR="0" indent="4860109"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7pPr>
            <a:lvl8pPr marL="0" marR="0" indent="567012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8pPr>
            <a:lvl9pPr marL="0" marR="0" indent="648014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9pPr>
          </a:lstStyle>
          <a:p>
            <a:pPr>
              <a:lnSpc>
                <a:spcPct val="90000"/>
              </a:lnSpc>
              <a:spcAft>
                <a:spcPts val="798"/>
              </a:spcAft>
            </a:pPr>
            <a:fld id="{06C1CE95-9739-4B6C-A220-F07EDEE2EC27}" type="slidenum">
              <a:rPr lang="en-GB" smtClean="0"/>
              <a:pPr>
                <a:lnSpc>
                  <a:spcPct val="90000"/>
                </a:lnSpc>
                <a:spcAft>
                  <a:spcPts val="798"/>
                </a:spcAft>
              </a:pPr>
              <a:t>22</a:t>
            </a:fld>
            <a:endParaRPr lang="en-GB" dirty="0"/>
          </a:p>
        </p:txBody>
      </p:sp>
      <p:sp>
        <p:nvSpPr>
          <p:cNvPr id="11" name="TextBox 10">
            <a:extLst>
              <a:ext uri="{FF2B5EF4-FFF2-40B4-BE49-F238E27FC236}">
                <a16:creationId xmlns:a16="http://schemas.microsoft.com/office/drawing/2014/main" id="{145AF085-07A7-3228-8288-CEE2763F4D98}"/>
              </a:ext>
            </a:extLst>
          </p:cNvPr>
          <p:cNvSpPr txBox="1"/>
          <p:nvPr/>
        </p:nvSpPr>
        <p:spPr>
          <a:xfrm>
            <a:off x="6674435" y="6149686"/>
            <a:ext cx="6080985" cy="460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sz="2394" i="1" dirty="0">
                <a:hlinkClick r:id="rId3"/>
              </a:rPr>
              <a:t>the hub</a:t>
            </a:r>
            <a:r>
              <a:rPr lang="en-GB" sz="2394" i="1" dirty="0"/>
              <a:t> www.pslhub.org</a:t>
            </a:r>
            <a:endParaRPr lang="en-GB" sz="3189" dirty="0"/>
          </a:p>
        </p:txBody>
      </p:sp>
      <p:pic>
        <p:nvPicPr>
          <p:cNvPr id="4" name="Picture 3" descr="Diagram, venn diagram&#10;&#10;Description automatically generated">
            <a:extLst>
              <a:ext uri="{FF2B5EF4-FFF2-40B4-BE49-F238E27FC236}">
                <a16:creationId xmlns:a16="http://schemas.microsoft.com/office/drawing/2014/main" id="{169801CF-FB96-E14D-3DC1-7438FF99B197}"/>
              </a:ext>
            </a:extLst>
          </p:cNvPr>
          <p:cNvPicPr>
            <a:picLocks noChangeAspect="1"/>
          </p:cNvPicPr>
          <p:nvPr/>
        </p:nvPicPr>
        <p:blipFill>
          <a:blip r:embed="rId4"/>
          <a:stretch>
            <a:fillRect/>
          </a:stretch>
        </p:blipFill>
        <p:spPr>
          <a:xfrm>
            <a:off x="639982" y="2497497"/>
            <a:ext cx="5161973" cy="3386567"/>
          </a:xfrm>
          <a:prstGeom prst="rect">
            <a:avLst/>
          </a:prstGeom>
        </p:spPr>
      </p:pic>
      <p:sp>
        <p:nvSpPr>
          <p:cNvPr id="7" name="TextBox 6">
            <a:extLst>
              <a:ext uri="{FF2B5EF4-FFF2-40B4-BE49-F238E27FC236}">
                <a16:creationId xmlns:a16="http://schemas.microsoft.com/office/drawing/2014/main" id="{37A0A3F7-C4A5-FDB9-DB32-8EF24EC3B460}"/>
              </a:ext>
            </a:extLst>
          </p:cNvPr>
          <p:cNvSpPr txBox="1"/>
          <p:nvPr/>
        </p:nvSpPr>
        <p:spPr>
          <a:xfrm>
            <a:off x="5809254" y="5217963"/>
            <a:ext cx="6367731" cy="665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sz="1862" dirty="0">
                <a:solidFill>
                  <a:schemeClr val="accent1"/>
                </a:solidFill>
                <a:latin typeface="Arial" panose="020B0604020202020204" pitchFamily="34" charset="0"/>
              </a:rPr>
              <a:t>Sharing knowledge for learning and action </a:t>
            </a:r>
            <a:r>
              <a:rPr lang="en-GB" sz="1862" dirty="0">
                <a:solidFill>
                  <a:schemeClr val="accent1"/>
                </a:solidFill>
              </a:rPr>
              <a:t>through </a:t>
            </a:r>
          </a:p>
          <a:p>
            <a:r>
              <a:rPr lang="en-GB" sz="1862" dirty="0">
                <a:solidFill>
                  <a:schemeClr val="accent1"/>
                </a:solidFill>
              </a:rPr>
              <a:t>our free patient safety platform </a:t>
            </a:r>
            <a:endParaRPr lang="en-GB" sz="1862" i="1" dirty="0">
              <a:solidFill>
                <a:schemeClr val="accent1"/>
              </a:solidFill>
            </a:endParaRPr>
          </a:p>
        </p:txBody>
      </p:sp>
      <p:pic>
        <p:nvPicPr>
          <p:cNvPr id="6" name="Picture 5">
            <a:extLst>
              <a:ext uri="{FF2B5EF4-FFF2-40B4-BE49-F238E27FC236}">
                <a16:creationId xmlns:a16="http://schemas.microsoft.com/office/drawing/2014/main" id="{1F9E4251-34B0-C07A-EB98-F9AD7DA6CF3B}"/>
              </a:ext>
            </a:extLst>
          </p:cNvPr>
          <p:cNvPicPr>
            <a:picLocks noChangeAspect="1"/>
          </p:cNvPicPr>
          <p:nvPr/>
        </p:nvPicPr>
        <p:blipFill>
          <a:blip r:embed="rId5"/>
          <a:stretch>
            <a:fillRect/>
          </a:stretch>
        </p:blipFill>
        <p:spPr>
          <a:xfrm>
            <a:off x="6296687" y="1941956"/>
            <a:ext cx="4400038" cy="3177806"/>
          </a:xfrm>
          <a:prstGeom prst="rect">
            <a:avLst/>
          </a:prstGeom>
        </p:spPr>
      </p:pic>
    </p:spTree>
    <p:extLst>
      <p:ext uri="{BB962C8B-B14F-4D97-AF65-F5344CB8AC3E}">
        <p14:creationId xmlns:p14="http://schemas.microsoft.com/office/powerpoint/2010/main" val="3406121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A274C-2163-1CFD-0664-8F232A47D0EC}"/>
              </a:ext>
            </a:extLst>
          </p:cNvPr>
          <p:cNvSpPr>
            <a:spLocks noGrp="1"/>
          </p:cNvSpPr>
          <p:nvPr>
            <p:ph type="title"/>
          </p:nvPr>
        </p:nvSpPr>
        <p:spPr>
          <a:xfrm>
            <a:off x="741429" y="590052"/>
            <a:ext cx="10001130" cy="1004899"/>
          </a:xfrm>
        </p:spPr>
        <p:txBody>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t>Patient Safety Learning’s patient safety standards</a:t>
            </a:r>
            <a:endParaRPr lang="en-GB" dirty="0">
              <a:solidFill>
                <a:srgbClr val="FF0000"/>
              </a:solidFill>
            </a:endParaRPr>
          </a:p>
        </p:txBody>
      </p:sp>
      <p:sp>
        <p:nvSpPr>
          <p:cNvPr id="2" name="Content Placeholder 1">
            <a:extLst>
              <a:ext uri="{FF2B5EF4-FFF2-40B4-BE49-F238E27FC236}">
                <a16:creationId xmlns:a16="http://schemas.microsoft.com/office/drawing/2014/main" id="{8EA536D0-F551-A81E-03CB-EEFDC82ABC24}"/>
              </a:ext>
            </a:extLst>
          </p:cNvPr>
          <p:cNvSpPr>
            <a:spLocks noGrp="1"/>
          </p:cNvSpPr>
          <p:nvPr>
            <p:ph sz="half" idx="1"/>
          </p:nvPr>
        </p:nvSpPr>
        <p:spPr>
          <a:xfrm>
            <a:off x="736540" y="1514489"/>
            <a:ext cx="5359460" cy="4273601"/>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marL="379820" indent="-379820">
              <a:buFont typeface="Arial" panose="020B0604020202020204" pitchFamily="34" charset="0"/>
              <a:buChar char="•"/>
            </a:pPr>
            <a:r>
              <a:rPr lang="en-GB" sz="3192" dirty="0"/>
              <a:t>B</a:t>
            </a:r>
            <a:r>
              <a:rPr lang="en-GB" sz="3192" b="0" i="0" u="none" strike="noStrike" baseline="0" dirty="0"/>
              <a:t>ased on 20 years of research, learning from inquiries, policy and good practice </a:t>
            </a:r>
          </a:p>
          <a:p>
            <a:pPr marL="379820" indent="-379820">
              <a:buFont typeface="Arial" panose="020B0604020202020204" pitchFamily="34" charset="0"/>
              <a:buChar char="•"/>
            </a:pPr>
            <a:r>
              <a:rPr lang="en-GB" sz="3192" dirty="0"/>
              <a:t>Developed</a:t>
            </a:r>
            <a:r>
              <a:rPr lang="en-GB" sz="3192" b="0" i="0" u="none" strike="noStrike" baseline="0" dirty="0"/>
              <a:t> in partnership </a:t>
            </a:r>
          </a:p>
          <a:p>
            <a:pPr marL="379820" indent="-379820">
              <a:buFont typeface="Arial" panose="020B0604020202020204" pitchFamily="34" charset="0"/>
              <a:buChar char="•"/>
            </a:pPr>
            <a:r>
              <a:rPr lang="en-GB" sz="3192" b="0" i="0" u="none" strike="noStrike" baseline="0" dirty="0"/>
              <a:t>Standards are quality assured, with ‘real world’ practicality </a:t>
            </a:r>
            <a:endParaRPr lang="en-GB" sz="3192" dirty="0">
              <a:solidFill>
                <a:schemeClr val="accent1">
                  <a:lumMod val="75000"/>
                </a:schemeClr>
              </a:solidFill>
            </a:endParaRPr>
          </a:p>
          <a:p>
            <a:endParaRPr lang="en-GB" dirty="0"/>
          </a:p>
        </p:txBody>
      </p:sp>
      <p:sp>
        <p:nvSpPr>
          <p:cNvPr id="3" name="Slide Number Placeholder 2">
            <a:extLst>
              <a:ext uri="{FF2B5EF4-FFF2-40B4-BE49-F238E27FC236}">
                <a16:creationId xmlns:a16="http://schemas.microsoft.com/office/drawing/2014/main" id="{CFA5EF6D-7CE3-5DBD-A88B-67B93EC220A5}"/>
              </a:ext>
            </a:extLst>
          </p:cNvPr>
          <p:cNvSpPr>
            <a:spLocks noGrp="1"/>
          </p:cNvSpPr>
          <p:nvPr>
            <p:ph type="sldNum" sz="quarter" idx="10"/>
          </p:nvPr>
        </p:nvSpPr>
        <p:spPr>
          <a:xfrm>
            <a:off x="11839356" y="6257913"/>
            <a:ext cx="66095" cy="143276"/>
          </a:xfrm>
        </p:spPr>
        <p:txBody>
          <a:bodyPr/>
          <a:lstStyle>
            <a:defPPr marL="0" marR="0" indent="0" algn="l" defTabSz="1620036" rtl="0" fontAlgn="auto" latinLnBrk="1"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defRPr>
            </a:defPPr>
            <a:lvl1pPr marL="0" marR="0" indent="0"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1pPr>
            <a:lvl2pPr marL="0" marR="0" indent="810018"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2pPr>
            <a:lvl3pPr marL="0" marR="0" indent="162003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3pPr>
            <a:lvl4pPr marL="0" marR="0" indent="243005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4pPr>
            <a:lvl5pPr marL="0" marR="0" indent="3240072"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5pPr>
            <a:lvl6pPr marL="0" marR="0" indent="4050091"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6pPr>
            <a:lvl7pPr marL="0" marR="0" indent="4860109"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7pPr>
            <a:lvl8pPr marL="0" marR="0" indent="567012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8pPr>
            <a:lvl9pPr marL="0" marR="0" indent="648014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9pPr>
          </a:lstStyle>
          <a:p>
            <a:fld id="{06C1CE95-9739-4B6C-A220-F07EDEE2EC27}" type="slidenum">
              <a:rPr lang="en-GB" smtClean="0"/>
              <a:pPr/>
              <a:t>23</a:t>
            </a:fld>
            <a:endParaRPr lang="en-GB" dirty="0"/>
          </a:p>
        </p:txBody>
      </p:sp>
      <p:pic>
        <p:nvPicPr>
          <p:cNvPr id="1026" name="Picture 2" descr="Example of Standards Visual">
            <a:extLst>
              <a:ext uri="{FF2B5EF4-FFF2-40B4-BE49-F238E27FC236}">
                <a16:creationId xmlns:a16="http://schemas.microsoft.com/office/drawing/2014/main" id="{784AB587-535A-3E1C-B0C3-529ADFFE1E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0058" y="1514489"/>
            <a:ext cx="4178951" cy="2333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296B614-DFC1-0F88-EA06-D958D7B88BBD}"/>
              </a:ext>
            </a:extLst>
          </p:cNvPr>
          <p:cNvPicPr>
            <a:picLocks noChangeAspect="1"/>
          </p:cNvPicPr>
          <p:nvPr/>
        </p:nvPicPr>
        <p:blipFill>
          <a:blip r:embed="rId3"/>
          <a:stretch>
            <a:fillRect/>
          </a:stretch>
        </p:blipFill>
        <p:spPr>
          <a:xfrm>
            <a:off x="6868054" y="4053269"/>
            <a:ext cx="2842958" cy="2580490"/>
          </a:xfrm>
          <a:prstGeom prst="rect">
            <a:avLst/>
          </a:prstGeom>
        </p:spPr>
      </p:pic>
    </p:spTree>
    <p:extLst>
      <p:ext uri="{BB962C8B-B14F-4D97-AF65-F5344CB8AC3E}">
        <p14:creationId xmlns:p14="http://schemas.microsoft.com/office/powerpoint/2010/main" val="1731200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5"/>
          <p:cNvSpPr>
            <a:spLocks/>
          </p:cNvSpPr>
          <p:nvPr/>
        </p:nvSpPr>
        <p:spPr bwMode="auto">
          <a:xfrm>
            <a:off x="726714" y="622383"/>
            <a:ext cx="10738573" cy="1268433"/>
          </a:xfrm>
          <a:prstGeom prst="rect">
            <a:avLst/>
          </a:prstGeom>
          <a:noFill/>
          <a:ln w="9525">
            <a:noFill/>
            <a:miter lim="800000"/>
            <a:headEnd/>
            <a:tailEnd/>
          </a:ln>
        </p:spPr>
        <p:txBody>
          <a:bodyPr lIns="0" tIns="0" rIns="0" bIns="0">
            <a:prstTxWarp prst="textNoShape">
              <a:avLst/>
            </a:prstTxWarp>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US" sz="3191" dirty="0">
                <a:solidFill>
                  <a:schemeClr val="accent1"/>
                </a:solidFill>
              </a:rPr>
              <a:t>Standards ‘pack’ includes</a:t>
            </a:r>
            <a:endParaRPr lang="en-GB" sz="3191" dirty="0">
              <a:solidFill>
                <a:srgbClr val="FF0000"/>
              </a:solidFill>
            </a:endParaRPr>
          </a:p>
        </p:txBody>
      </p:sp>
      <p:pic>
        <p:nvPicPr>
          <p:cNvPr id="3" name="Picture 2" descr="A computer with a blank screen&#10;&#10;Description automatically generated with low confidence">
            <a:extLst>
              <a:ext uri="{FF2B5EF4-FFF2-40B4-BE49-F238E27FC236}">
                <a16:creationId xmlns:a16="http://schemas.microsoft.com/office/drawing/2014/main" id="{71308EC7-FFFD-C541-BAB1-06BD715B8990}"/>
              </a:ext>
            </a:extLst>
          </p:cNvPr>
          <p:cNvPicPr>
            <a:picLocks noChangeAspect="1"/>
          </p:cNvPicPr>
          <p:nvPr/>
        </p:nvPicPr>
        <p:blipFill>
          <a:blip r:embed="rId3"/>
          <a:stretch>
            <a:fillRect/>
          </a:stretch>
        </p:blipFill>
        <p:spPr>
          <a:xfrm>
            <a:off x="4381448" y="3031487"/>
            <a:ext cx="3237660" cy="1918101"/>
          </a:xfrm>
          <a:prstGeom prst="rect">
            <a:avLst/>
          </a:prstGeom>
        </p:spPr>
      </p:pic>
      <p:sp>
        <p:nvSpPr>
          <p:cNvPr id="7" name="TextBox 6">
            <a:extLst>
              <a:ext uri="{FF2B5EF4-FFF2-40B4-BE49-F238E27FC236}">
                <a16:creationId xmlns:a16="http://schemas.microsoft.com/office/drawing/2014/main" id="{C886955A-F6DF-1D47-9648-DFC2816FB8C4}"/>
              </a:ext>
            </a:extLst>
          </p:cNvPr>
          <p:cNvSpPr txBox="1"/>
          <p:nvPr/>
        </p:nvSpPr>
        <p:spPr>
          <a:xfrm>
            <a:off x="354710" y="4076044"/>
            <a:ext cx="3701093" cy="378693"/>
          </a:xfrm>
          <a:prstGeom prst="rect">
            <a:avLst/>
          </a:prstGeom>
          <a:noFill/>
        </p:spPr>
        <p:txBody>
          <a:bodyPr wrap="square" rtlCol="0">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US" sz="1861" i="1" dirty="0">
                <a:solidFill>
                  <a:schemeClr val="accent1"/>
                </a:solidFill>
              </a:rPr>
              <a:t>‘What good looks like’ </a:t>
            </a:r>
            <a:r>
              <a:rPr lang="en-US" sz="1861" dirty="0">
                <a:solidFill>
                  <a:schemeClr val="accent1"/>
                </a:solidFill>
              </a:rPr>
              <a:t>manual</a:t>
            </a:r>
          </a:p>
        </p:txBody>
      </p:sp>
      <p:sp>
        <p:nvSpPr>
          <p:cNvPr id="9" name="TextBox 8">
            <a:extLst>
              <a:ext uri="{FF2B5EF4-FFF2-40B4-BE49-F238E27FC236}">
                <a16:creationId xmlns:a16="http://schemas.microsoft.com/office/drawing/2014/main" id="{3457B2AF-5FA1-C244-920C-CE6B3756EBBD}"/>
              </a:ext>
            </a:extLst>
          </p:cNvPr>
          <p:cNvSpPr txBox="1"/>
          <p:nvPr/>
        </p:nvSpPr>
        <p:spPr>
          <a:xfrm>
            <a:off x="4768328" y="2089687"/>
            <a:ext cx="2463896" cy="665054"/>
          </a:xfrm>
          <a:prstGeom prst="rect">
            <a:avLst/>
          </a:prstGeom>
          <a:noFill/>
        </p:spPr>
        <p:txBody>
          <a:bodyPr wrap="square" rtlCol="0">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US" sz="1861" dirty="0">
                <a:solidFill>
                  <a:schemeClr val="accent1"/>
                </a:solidFill>
              </a:rPr>
              <a:t>Online self-assessment toolkit</a:t>
            </a:r>
          </a:p>
        </p:txBody>
      </p:sp>
      <p:sp>
        <p:nvSpPr>
          <p:cNvPr id="12" name="TextBox 11">
            <a:extLst>
              <a:ext uri="{FF2B5EF4-FFF2-40B4-BE49-F238E27FC236}">
                <a16:creationId xmlns:a16="http://schemas.microsoft.com/office/drawing/2014/main" id="{EBFABC8D-3A0F-C240-82E7-95F03C815601}"/>
              </a:ext>
            </a:extLst>
          </p:cNvPr>
          <p:cNvSpPr txBox="1"/>
          <p:nvPr/>
        </p:nvSpPr>
        <p:spPr>
          <a:xfrm>
            <a:off x="7944751" y="4075412"/>
            <a:ext cx="3399970" cy="378693"/>
          </a:xfrm>
          <a:prstGeom prst="rect">
            <a:avLst/>
          </a:prstGeom>
          <a:noFill/>
        </p:spPr>
        <p:txBody>
          <a:bodyPr wrap="square" rtlCol="0">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US" sz="1861" dirty="0">
                <a:solidFill>
                  <a:schemeClr val="accent1"/>
                </a:solidFill>
              </a:rPr>
              <a:t>Summary</a:t>
            </a:r>
            <a:r>
              <a:rPr lang="en-US" sz="1861" dirty="0">
                <a:solidFill>
                  <a:srgbClr val="FF0000"/>
                </a:solidFill>
              </a:rPr>
              <a:t> </a:t>
            </a:r>
            <a:r>
              <a:rPr lang="en-US" sz="1861" dirty="0">
                <a:solidFill>
                  <a:schemeClr val="accent1"/>
                </a:solidFill>
              </a:rPr>
              <a:t>reference booklet</a:t>
            </a:r>
          </a:p>
        </p:txBody>
      </p:sp>
      <p:pic>
        <p:nvPicPr>
          <p:cNvPr id="10" name="Picture 9">
            <a:extLst>
              <a:ext uri="{FF2B5EF4-FFF2-40B4-BE49-F238E27FC236}">
                <a16:creationId xmlns:a16="http://schemas.microsoft.com/office/drawing/2014/main" id="{8AFD6207-98E8-A0D9-3EB2-BAF66E50F4F4}"/>
              </a:ext>
            </a:extLst>
          </p:cNvPr>
          <p:cNvPicPr>
            <a:picLocks noChangeAspect="1"/>
          </p:cNvPicPr>
          <p:nvPr/>
        </p:nvPicPr>
        <p:blipFill>
          <a:blip r:embed="rId4"/>
          <a:stretch>
            <a:fillRect/>
          </a:stretch>
        </p:blipFill>
        <p:spPr>
          <a:xfrm>
            <a:off x="7883514" y="1494922"/>
            <a:ext cx="2842958" cy="2580490"/>
          </a:xfrm>
          <a:prstGeom prst="rect">
            <a:avLst/>
          </a:prstGeom>
        </p:spPr>
      </p:pic>
      <p:pic>
        <p:nvPicPr>
          <p:cNvPr id="1026" name="Picture 2" descr="Patient Safety Standards Example">
            <a:extLst>
              <a:ext uri="{FF2B5EF4-FFF2-40B4-BE49-F238E27FC236}">
                <a16:creationId xmlns:a16="http://schemas.microsoft.com/office/drawing/2014/main" id="{0D4BBEA0-D5B0-2D08-CF8B-5AEF9344A7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04" y="1494923"/>
            <a:ext cx="3580228" cy="2084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3C38CA-5E4E-AF02-707A-9AF27D9DA0BF}"/>
              </a:ext>
            </a:extLst>
          </p:cNvPr>
          <p:cNvSpPr txBox="1"/>
          <p:nvPr/>
        </p:nvSpPr>
        <p:spPr>
          <a:xfrm>
            <a:off x="4191732" y="5621591"/>
            <a:ext cx="4523770" cy="460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US" sz="2394" dirty="0">
                <a:solidFill>
                  <a:schemeClr val="accent1"/>
                </a:solidFill>
              </a:rPr>
              <a:t>Experts for advice and support</a:t>
            </a:r>
            <a:endParaRPr lang="en-GB" sz="2394" dirty="0">
              <a:solidFill>
                <a:srgbClr val="FF0000"/>
              </a:solidFill>
            </a:endParaRPr>
          </a:p>
        </p:txBody>
      </p:sp>
    </p:spTree>
    <p:extLst>
      <p:ext uri="{BB962C8B-B14F-4D97-AF65-F5344CB8AC3E}">
        <p14:creationId xmlns:p14="http://schemas.microsoft.com/office/powerpoint/2010/main" val="170848787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itle 4"/>
          <p:cNvSpPr txBox="1">
            <a:spLocks noGrp="1"/>
          </p:cNvSpPr>
          <p:nvPr>
            <p:ph type="title"/>
          </p:nvPr>
        </p:nvSpPr>
        <p:spPr>
          <a:xfrm>
            <a:off x="612979" y="2337800"/>
            <a:ext cx="7324944" cy="2139214"/>
          </a:xfrm>
          <a:prstGeom prst="rect">
            <a:avLst/>
          </a:prstGeom>
        </p:spPr>
        <p:txBody>
          <a:bodyPr>
            <a:normAutofit fontScale="90000"/>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t>Questions and discussion</a:t>
            </a:r>
            <a:br>
              <a:rPr lang="en-GB" dirty="0"/>
            </a:br>
            <a:br>
              <a:rPr lang="en-GB" dirty="0"/>
            </a:br>
            <a:br>
              <a:rPr lang="en-GB" dirty="0"/>
            </a:br>
            <a:br>
              <a:rPr lang="en-GB" dirty="0"/>
            </a:br>
            <a:r>
              <a:rPr lang="en-GB" sz="2926" u="sng" dirty="0">
                <a:solidFill>
                  <a:srgbClr val="0070C0"/>
                </a:solidFill>
              </a:rPr>
              <a:t>H</a:t>
            </a:r>
            <a:r>
              <a:rPr lang="en-GB" sz="2926" u="sng" dirty="0">
                <a:solidFill>
                  <a:srgbClr val="0070C0"/>
                </a:solidFill>
                <a:hlinkClick r:id="rId2">
                  <a:extLst>
                    <a:ext uri="{A12FA001-AC4F-418D-AE19-62706E023703}">
                      <ahyp:hlinkClr xmlns:ahyp="http://schemas.microsoft.com/office/drawing/2018/hyperlinkcolor" val="tx"/>
                    </a:ext>
                  </a:extLst>
                </a:hlinkClick>
              </a:rPr>
              <a:t>elen@patientsafetylearning.org</a:t>
            </a:r>
            <a:br>
              <a:rPr lang="en-GB" sz="2926" u="sng" dirty="0">
                <a:solidFill>
                  <a:srgbClr val="0070C0"/>
                </a:solidFill>
              </a:rPr>
            </a:br>
            <a:r>
              <a:rPr lang="fi-FI" sz="2926" u="sng" dirty="0">
                <a:solidFill>
                  <a:srgbClr val="0070C0"/>
                </a:solidFill>
                <a:hlinkClick r:id="rId3">
                  <a:extLst>
                    <a:ext uri="{A12FA001-AC4F-418D-AE19-62706E023703}">
                      <ahyp:hlinkClr xmlns:ahyp="http://schemas.microsoft.com/office/drawing/2018/hyperlinkcolor" val="tx"/>
                    </a:ext>
                  </a:extLst>
                </a:hlinkClick>
              </a:rPr>
              <a:t>Sanjiv.Sharma@gosh.nhs.uk</a:t>
            </a:r>
            <a:br>
              <a:rPr lang="fi-FI" sz="2926" dirty="0"/>
            </a:br>
            <a:endParaRPr sz="2926" dirty="0">
              <a:solidFill>
                <a:srgbClr val="FF0000"/>
              </a:solidFill>
            </a:endParaRPr>
          </a:p>
        </p:txBody>
      </p:sp>
      <p:sp>
        <p:nvSpPr>
          <p:cNvPr id="213" name="Slide Number Placeholder 2"/>
          <p:cNvSpPr txBox="1">
            <a:spLocks noGrp="1"/>
          </p:cNvSpPr>
          <p:nvPr>
            <p:ph type="sldNum" sz="quarter" idx="2"/>
          </p:nvPr>
        </p:nvSpPr>
        <p:spPr>
          <a:xfrm>
            <a:off x="11736535" y="6245094"/>
            <a:ext cx="168918" cy="1689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1620036" rtl="0" fontAlgn="auto" latinLnBrk="1"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defRPr>
            </a:defPPr>
            <a:lvl1pPr marL="0" marR="0" indent="0"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1pPr>
            <a:lvl2pPr marL="0" marR="0" indent="810018"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2pPr>
            <a:lvl3pPr marL="0" marR="0" indent="162003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3pPr>
            <a:lvl4pPr marL="0" marR="0" indent="243005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4pPr>
            <a:lvl5pPr marL="0" marR="0" indent="3240072"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5pPr>
            <a:lvl6pPr marL="0" marR="0" indent="4050091"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6pPr>
            <a:lvl7pPr marL="0" marR="0" indent="4860109"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7pPr>
            <a:lvl8pPr marL="0" marR="0" indent="567012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8pPr>
            <a:lvl9pPr marL="0" marR="0" indent="648014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t>25</a:t>
            </a:fld>
            <a:endParaRPr/>
          </a:p>
        </p:txBody>
      </p:sp>
    </p:spTree>
    <p:extLst>
      <p:ext uri="{BB962C8B-B14F-4D97-AF65-F5344CB8AC3E}">
        <p14:creationId xmlns:p14="http://schemas.microsoft.com/office/powerpoint/2010/main" val="292534384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g17aaeac703f_0_183"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478" name="Google Shape;478;g17aaeac703f_0_183"/>
          <p:cNvPicPr preferRelativeResize="0"/>
          <p:nvPr/>
        </p:nvPicPr>
        <p:blipFill rotWithShape="1">
          <a:blip r:embed="rId4">
            <a:alphaModFix/>
          </a:blip>
          <a:srcRect t="23915" b="24585"/>
          <a:stretch/>
        </p:blipFill>
        <p:spPr>
          <a:xfrm>
            <a:off x="3396796" y="300804"/>
            <a:ext cx="2513125" cy="1294225"/>
          </a:xfrm>
          <a:prstGeom prst="rect">
            <a:avLst/>
          </a:prstGeom>
          <a:noFill/>
          <a:ln>
            <a:noFill/>
          </a:ln>
        </p:spPr>
      </p:pic>
      <p:sp>
        <p:nvSpPr>
          <p:cNvPr id="479" name="Google Shape;479;g17aaeac703f_0_183"/>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480" name="Google Shape;480;g17aaeac703f_0_183"/>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481" name="Google Shape;481;g17aaeac703f_0_183"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pic>
        <p:nvPicPr>
          <p:cNvPr id="482" name="Google Shape;482;g17aaeac703f_0_183"/>
          <p:cNvPicPr preferRelativeResize="0"/>
          <p:nvPr/>
        </p:nvPicPr>
        <p:blipFill rotWithShape="1">
          <a:blip r:embed="rId6">
            <a:alphaModFix/>
          </a:blip>
          <a:srcRect l="3817" t="5731" r="5495" b="9104"/>
          <a:stretch/>
        </p:blipFill>
        <p:spPr>
          <a:xfrm>
            <a:off x="3137236" y="2707175"/>
            <a:ext cx="3206350" cy="3011150"/>
          </a:xfrm>
          <a:prstGeom prst="rect">
            <a:avLst/>
          </a:prstGeom>
          <a:noFill/>
          <a:ln>
            <a:noFill/>
          </a:ln>
        </p:spPr>
      </p:pic>
      <p:sp>
        <p:nvSpPr>
          <p:cNvPr id="483" name="Google Shape;483;g17aaeac703f_0_183"/>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1st November</a:t>
            </a:r>
            <a:r>
              <a:rPr lang="en-GB" sz="2000" b="0" i="0" u="none" strike="noStrike" cap="none">
                <a:solidFill>
                  <a:srgbClr val="6CA6AA"/>
                </a:solidFill>
                <a:latin typeface="Arial"/>
                <a:ea typeface="Arial"/>
                <a:cs typeface="Arial"/>
                <a:sym typeface="Arial"/>
              </a:rPr>
              <a:t> 2022- 08:00am – 15:30pm – </a:t>
            </a:r>
            <a:r>
              <a:rPr lang="en-GB" sz="2000">
                <a:solidFill>
                  <a:srgbClr val="6CA6AA"/>
                </a:solidFill>
              </a:rPr>
              <a:t>Hatfield’s Conference Centre</a:t>
            </a:r>
            <a:endParaRPr sz="1400" b="0" i="0" u="none" strike="noStrike" cap="none">
              <a:solidFill>
                <a:srgbClr val="000000"/>
              </a:solidFill>
              <a:latin typeface="Arial"/>
              <a:ea typeface="Arial"/>
              <a:cs typeface="Arial"/>
              <a:sym typeface="Arial"/>
            </a:endParaRPr>
          </a:p>
        </p:txBody>
      </p:sp>
      <p:sp>
        <p:nvSpPr>
          <p:cNvPr id="484" name="Google Shape;484;g17aaeac703f_0_183"/>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485" name="Google Shape;485;g17aaeac703f_0_183"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486" name="Google Shape;486;g17aaeac703f_0_183"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pic>
        <p:nvPicPr>
          <p:cNvPr id="487" name="Google Shape;487;g17aaeac703f_0_183"/>
          <p:cNvPicPr preferRelativeResize="0"/>
          <p:nvPr/>
        </p:nvPicPr>
        <p:blipFill>
          <a:blip r:embed="rId5">
            <a:alphaModFix/>
          </a:blip>
          <a:stretch>
            <a:fillRect/>
          </a:stretch>
        </p:blipFill>
        <p:spPr>
          <a:xfrm>
            <a:off x="6740850" y="2833725"/>
            <a:ext cx="2218960" cy="22189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17aaeac703f_0_57"/>
          <p:cNvSpPr/>
          <p:nvPr/>
        </p:nvSpPr>
        <p:spPr>
          <a:xfrm>
            <a:off x="562738" y="2551350"/>
            <a:ext cx="1955700" cy="18696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80" name="Google Shape;1280;g17aaeac703f_0_57"/>
          <p:cNvSpPr/>
          <p:nvPr/>
        </p:nvSpPr>
        <p:spPr>
          <a:xfrm>
            <a:off x="2770002" y="2554625"/>
            <a:ext cx="1955700" cy="18696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81" name="Google Shape;1281;g17aaeac703f_0_57"/>
          <p:cNvSpPr/>
          <p:nvPr/>
        </p:nvSpPr>
        <p:spPr>
          <a:xfrm>
            <a:off x="4946394" y="2551350"/>
            <a:ext cx="1955700" cy="18696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82" name="Google Shape;1282;g17aaeac703f_0_57"/>
          <p:cNvSpPr txBox="1"/>
          <p:nvPr/>
        </p:nvSpPr>
        <p:spPr>
          <a:xfrm>
            <a:off x="563007" y="5373909"/>
            <a:ext cx="1948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latin typeface="Calibri"/>
                <a:ea typeface="Calibri"/>
                <a:cs typeface="Calibri"/>
                <a:sym typeface="Calibri"/>
              </a:rPr>
              <a:t>CEO - Patient Safety Learning</a:t>
            </a:r>
            <a:endParaRPr/>
          </a:p>
        </p:txBody>
      </p:sp>
      <p:sp>
        <p:nvSpPr>
          <p:cNvPr id="1283" name="Google Shape;1283;g17aaeac703f_0_57"/>
          <p:cNvSpPr txBox="1"/>
          <p:nvPr/>
        </p:nvSpPr>
        <p:spPr>
          <a:xfrm>
            <a:off x="569971" y="4499715"/>
            <a:ext cx="1948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Helen</a:t>
            </a:r>
            <a:br>
              <a:rPr lang="en-GB" sz="2400">
                <a:latin typeface="Corsiva Hebrew"/>
                <a:ea typeface="Corsiva Hebrew"/>
                <a:cs typeface="Corsiva Hebrew"/>
                <a:sym typeface="Corsiva Hebrew"/>
              </a:rPr>
            </a:br>
            <a:r>
              <a:rPr lang="en-GB" sz="2400">
                <a:latin typeface="Corsiva Hebrew"/>
                <a:ea typeface="Corsiva Hebrew"/>
                <a:cs typeface="Corsiva Hebrew"/>
                <a:sym typeface="Corsiva Hebrew"/>
              </a:rPr>
              <a:t>Hughes</a:t>
            </a:r>
            <a:endParaRPr sz="2400" b="0" i="0" u="none" strike="noStrike" cap="none">
              <a:solidFill>
                <a:srgbClr val="000000"/>
              </a:solidFill>
              <a:latin typeface="Corsiva Hebrew"/>
              <a:ea typeface="Corsiva Hebrew"/>
              <a:cs typeface="Corsiva Hebrew"/>
              <a:sym typeface="Corsiva Hebrew"/>
            </a:endParaRPr>
          </a:p>
        </p:txBody>
      </p:sp>
      <p:sp>
        <p:nvSpPr>
          <p:cNvPr id="1284" name="Google Shape;1284;g17aaeac703f_0_57"/>
          <p:cNvSpPr/>
          <p:nvPr/>
        </p:nvSpPr>
        <p:spPr>
          <a:xfrm>
            <a:off x="7169913" y="2551350"/>
            <a:ext cx="1955700" cy="18696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285" name="Google Shape;1285;g17aaeac703f_0_57"/>
          <p:cNvPicPr preferRelativeResize="0"/>
          <p:nvPr/>
        </p:nvPicPr>
        <p:blipFill rotWithShape="1">
          <a:blip r:embed="rId3">
            <a:alphaModFix/>
          </a:blip>
          <a:srcRect/>
          <a:stretch/>
        </p:blipFill>
        <p:spPr>
          <a:xfrm>
            <a:off x="600979" y="2590216"/>
            <a:ext cx="1872568" cy="1791739"/>
          </a:xfrm>
          <a:prstGeom prst="rect">
            <a:avLst/>
          </a:prstGeom>
          <a:noFill/>
          <a:ln>
            <a:noFill/>
          </a:ln>
        </p:spPr>
      </p:pic>
      <p:pic>
        <p:nvPicPr>
          <p:cNvPr id="1286" name="Google Shape;1286;g17aaeac703f_0_57"/>
          <p:cNvPicPr preferRelativeResize="0"/>
          <p:nvPr/>
        </p:nvPicPr>
        <p:blipFill rotWithShape="1">
          <a:blip r:embed="rId4">
            <a:alphaModFix/>
          </a:blip>
          <a:srcRect/>
          <a:stretch/>
        </p:blipFill>
        <p:spPr>
          <a:xfrm>
            <a:off x="2811590" y="2596866"/>
            <a:ext cx="1872568" cy="1791739"/>
          </a:xfrm>
          <a:prstGeom prst="rect">
            <a:avLst/>
          </a:prstGeom>
          <a:noFill/>
          <a:ln>
            <a:noFill/>
          </a:ln>
        </p:spPr>
      </p:pic>
      <p:pic>
        <p:nvPicPr>
          <p:cNvPr id="1287" name="Google Shape;1287;g17aaeac703f_0_57"/>
          <p:cNvPicPr preferRelativeResize="0"/>
          <p:nvPr/>
        </p:nvPicPr>
        <p:blipFill rotWithShape="1">
          <a:blip r:embed="rId5">
            <a:alphaModFix/>
          </a:blip>
          <a:srcRect/>
          <a:stretch/>
        </p:blipFill>
        <p:spPr>
          <a:xfrm>
            <a:off x="4987982" y="2590216"/>
            <a:ext cx="1872569" cy="1791739"/>
          </a:xfrm>
          <a:prstGeom prst="rect">
            <a:avLst/>
          </a:prstGeom>
          <a:noFill/>
          <a:ln>
            <a:noFill/>
          </a:ln>
        </p:spPr>
      </p:pic>
      <p:pic>
        <p:nvPicPr>
          <p:cNvPr id="1288" name="Google Shape;1288;g17aaeac703f_0_57"/>
          <p:cNvPicPr preferRelativeResize="0"/>
          <p:nvPr/>
        </p:nvPicPr>
        <p:blipFill rotWithShape="1">
          <a:blip r:embed="rId6">
            <a:alphaModFix/>
          </a:blip>
          <a:srcRect/>
          <a:stretch/>
        </p:blipFill>
        <p:spPr>
          <a:xfrm>
            <a:off x="7218115" y="2590216"/>
            <a:ext cx="1872568" cy="1791739"/>
          </a:xfrm>
          <a:prstGeom prst="rect">
            <a:avLst/>
          </a:prstGeom>
          <a:noFill/>
          <a:ln>
            <a:noFill/>
          </a:ln>
        </p:spPr>
      </p:pic>
      <p:sp>
        <p:nvSpPr>
          <p:cNvPr id="1289" name="Google Shape;1289;g17aaeac703f_0_57"/>
          <p:cNvSpPr/>
          <p:nvPr/>
        </p:nvSpPr>
        <p:spPr>
          <a:xfrm>
            <a:off x="9393426" y="2558010"/>
            <a:ext cx="1955700" cy="18696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290" name="Google Shape;1290;g17aaeac703f_0_57"/>
          <p:cNvPicPr preferRelativeResize="0"/>
          <p:nvPr/>
        </p:nvPicPr>
        <p:blipFill rotWithShape="1">
          <a:blip r:embed="rId6">
            <a:alphaModFix/>
          </a:blip>
          <a:srcRect/>
          <a:stretch/>
        </p:blipFill>
        <p:spPr>
          <a:xfrm>
            <a:off x="9441627" y="2596876"/>
            <a:ext cx="1872568" cy="1791739"/>
          </a:xfrm>
          <a:prstGeom prst="rect">
            <a:avLst/>
          </a:prstGeom>
          <a:noFill/>
          <a:ln>
            <a:noFill/>
          </a:ln>
        </p:spPr>
      </p:pic>
      <p:sp>
        <p:nvSpPr>
          <p:cNvPr id="1291" name="Google Shape;1291;g17aaeac703f_0_57"/>
          <p:cNvSpPr txBox="1"/>
          <p:nvPr/>
        </p:nvSpPr>
        <p:spPr>
          <a:xfrm>
            <a:off x="2770129" y="5373909"/>
            <a:ext cx="1948500" cy="1569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GB" sz="1600">
                <a:solidFill>
                  <a:schemeClr val="dk1"/>
                </a:solidFill>
                <a:latin typeface="Calibri"/>
                <a:ea typeface="Calibri"/>
                <a:cs typeface="Calibri"/>
                <a:sym typeface="Calibri"/>
              </a:rPr>
              <a:t>Executive Medical Director - Great Ormond Street Hospital for Children NHS Foundation Trust</a:t>
            </a:r>
            <a:endParaRPr/>
          </a:p>
        </p:txBody>
      </p:sp>
      <p:sp>
        <p:nvSpPr>
          <p:cNvPr id="1292" name="Google Shape;1292;g17aaeac703f_0_57"/>
          <p:cNvSpPr txBox="1"/>
          <p:nvPr/>
        </p:nvSpPr>
        <p:spPr>
          <a:xfrm>
            <a:off x="2777093" y="4499715"/>
            <a:ext cx="1948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Dr Sanjiv Sharma</a:t>
            </a:r>
            <a:endParaRPr sz="2400" b="0" i="0" u="none" strike="noStrike" cap="none">
              <a:solidFill>
                <a:srgbClr val="000000"/>
              </a:solidFill>
              <a:latin typeface="Corsiva Hebrew"/>
              <a:ea typeface="Corsiva Hebrew"/>
              <a:cs typeface="Corsiva Hebrew"/>
              <a:sym typeface="Corsiva Hebrew"/>
            </a:endParaRPr>
          </a:p>
        </p:txBody>
      </p:sp>
      <p:sp>
        <p:nvSpPr>
          <p:cNvPr id="1293" name="Google Shape;1293;g17aaeac703f_0_57"/>
          <p:cNvSpPr txBox="1"/>
          <p:nvPr/>
        </p:nvSpPr>
        <p:spPr>
          <a:xfrm>
            <a:off x="4946517" y="5373909"/>
            <a:ext cx="19485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1600"/>
              <a:buNone/>
            </a:pPr>
            <a:r>
              <a:rPr lang="en-GB" sz="1600">
                <a:solidFill>
                  <a:schemeClr val="dk1"/>
                </a:solidFill>
                <a:latin typeface="Corsiva Hebrew"/>
                <a:ea typeface="Corsiva Hebrew"/>
                <a:cs typeface="Corsiva Hebrew"/>
                <a:sym typeface="Corsiva Hebrew"/>
              </a:rPr>
              <a:t>Specialist Nurse/ Founder</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NHS/ The iCrowd</a:t>
            </a:r>
            <a:endParaRPr sz="1600">
              <a:latin typeface="Calibri"/>
              <a:ea typeface="Calibri"/>
              <a:cs typeface="Calibri"/>
              <a:sym typeface="Calibri"/>
            </a:endParaRPr>
          </a:p>
        </p:txBody>
      </p:sp>
      <p:sp>
        <p:nvSpPr>
          <p:cNvPr id="1294" name="Google Shape;1294;g17aaeac703f_0_57"/>
          <p:cNvSpPr txBox="1"/>
          <p:nvPr/>
        </p:nvSpPr>
        <p:spPr>
          <a:xfrm>
            <a:off x="4953482" y="4499715"/>
            <a:ext cx="1948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Lisa</a:t>
            </a:r>
            <a:br>
              <a:rPr lang="en-GB" sz="2400">
                <a:latin typeface="Corsiva Hebrew"/>
                <a:ea typeface="Corsiva Hebrew"/>
                <a:cs typeface="Corsiva Hebrew"/>
                <a:sym typeface="Corsiva Hebrew"/>
              </a:rPr>
            </a:br>
            <a:r>
              <a:rPr lang="en-GB" sz="2400">
                <a:latin typeface="Corsiva Hebrew"/>
                <a:ea typeface="Corsiva Hebrew"/>
                <a:cs typeface="Corsiva Hebrew"/>
                <a:sym typeface="Corsiva Hebrew"/>
              </a:rPr>
              <a:t>Rickers</a:t>
            </a:r>
            <a:endParaRPr sz="2400" b="0" i="0" u="none" strike="noStrike" cap="none">
              <a:solidFill>
                <a:srgbClr val="000000"/>
              </a:solidFill>
              <a:latin typeface="Corsiva Hebrew"/>
              <a:ea typeface="Corsiva Hebrew"/>
              <a:cs typeface="Corsiva Hebrew"/>
              <a:sym typeface="Corsiva Hebrew"/>
            </a:endParaRPr>
          </a:p>
        </p:txBody>
      </p:sp>
      <p:sp>
        <p:nvSpPr>
          <p:cNvPr id="1295" name="Google Shape;1295;g17aaeac703f_0_57"/>
          <p:cNvSpPr txBox="1"/>
          <p:nvPr/>
        </p:nvSpPr>
        <p:spPr>
          <a:xfrm>
            <a:off x="7176642" y="5373909"/>
            <a:ext cx="1948500" cy="1569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GB" sz="1600">
                <a:solidFill>
                  <a:schemeClr val="dk1"/>
                </a:solidFill>
                <a:latin typeface="Calibri"/>
                <a:ea typeface="Calibri"/>
                <a:cs typeface="Calibri"/>
                <a:sym typeface="Calibri"/>
              </a:rPr>
              <a:t>Consultant Orthopaedic Surgeon - Addenbrookes Cambridge University Hospitals NHS Trust</a:t>
            </a:r>
            <a:endParaRPr/>
          </a:p>
        </p:txBody>
      </p:sp>
      <p:sp>
        <p:nvSpPr>
          <p:cNvPr id="1296" name="Google Shape;1296;g17aaeac703f_0_57"/>
          <p:cNvSpPr txBox="1"/>
          <p:nvPr/>
        </p:nvSpPr>
        <p:spPr>
          <a:xfrm>
            <a:off x="7183606" y="4499715"/>
            <a:ext cx="1948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Mr P. Julian Owen</a:t>
            </a:r>
            <a:endParaRPr sz="2400" b="0" i="0" u="none" strike="noStrike" cap="none">
              <a:solidFill>
                <a:srgbClr val="000000"/>
              </a:solidFill>
              <a:latin typeface="Corsiva Hebrew"/>
              <a:ea typeface="Corsiva Hebrew"/>
              <a:cs typeface="Corsiva Hebrew"/>
              <a:sym typeface="Corsiva Hebrew"/>
            </a:endParaRPr>
          </a:p>
        </p:txBody>
      </p:sp>
      <p:sp>
        <p:nvSpPr>
          <p:cNvPr id="1297" name="Google Shape;1297;g17aaeac703f_0_57"/>
          <p:cNvSpPr txBox="1"/>
          <p:nvPr/>
        </p:nvSpPr>
        <p:spPr>
          <a:xfrm>
            <a:off x="9336963" y="5373902"/>
            <a:ext cx="22923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GB" sz="1600">
                <a:solidFill>
                  <a:schemeClr val="dk1"/>
                </a:solidFill>
                <a:latin typeface="Calibri"/>
                <a:ea typeface="Calibri"/>
                <a:cs typeface="Calibri"/>
                <a:sym typeface="Calibri"/>
              </a:rPr>
              <a:t>Executive Chairman Pernicious Anaemia Society</a:t>
            </a:r>
            <a:endParaRPr sz="1600">
              <a:latin typeface="Calibri"/>
              <a:ea typeface="Calibri"/>
              <a:cs typeface="Calibri"/>
              <a:sym typeface="Calibri"/>
            </a:endParaRPr>
          </a:p>
        </p:txBody>
      </p:sp>
      <p:sp>
        <p:nvSpPr>
          <p:cNvPr id="1298" name="Google Shape;1298;g17aaeac703f_0_57"/>
          <p:cNvSpPr txBox="1"/>
          <p:nvPr/>
        </p:nvSpPr>
        <p:spPr>
          <a:xfrm>
            <a:off x="9420709" y="4499715"/>
            <a:ext cx="1948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Martyn Hooper MBE</a:t>
            </a:r>
            <a:endParaRPr sz="2400" b="0" i="0" u="none" strike="noStrike" cap="none">
              <a:solidFill>
                <a:srgbClr val="000000"/>
              </a:solidFill>
              <a:latin typeface="Corsiva Hebrew"/>
              <a:ea typeface="Corsiva Hebrew"/>
              <a:cs typeface="Corsiva Hebrew"/>
              <a:sym typeface="Corsiva Hebrew"/>
            </a:endParaRPr>
          </a:p>
        </p:txBody>
      </p:sp>
      <p:pic>
        <p:nvPicPr>
          <p:cNvPr id="1299" name="Google Shape;1299;g17aaeac703f_0_57"/>
          <p:cNvPicPr preferRelativeResize="0"/>
          <p:nvPr/>
        </p:nvPicPr>
        <p:blipFill>
          <a:blip r:embed="rId7">
            <a:alphaModFix/>
          </a:blip>
          <a:stretch>
            <a:fillRect/>
          </a:stretch>
        </p:blipFill>
        <p:spPr>
          <a:xfrm>
            <a:off x="600989" y="2591370"/>
            <a:ext cx="1872568" cy="1802870"/>
          </a:xfrm>
          <a:prstGeom prst="rect">
            <a:avLst/>
          </a:prstGeom>
          <a:noFill/>
          <a:ln>
            <a:noFill/>
          </a:ln>
        </p:spPr>
      </p:pic>
      <p:pic>
        <p:nvPicPr>
          <p:cNvPr id="1300" name="Google Shape;1300;g17aaeac703f_0_57"/>
          <p:cNvPicPr preferRelativeResize="0"/>
          <p:nvPr/>
        </p:nvPicPr>
        <p:blipFill>
          <a:blip r:embed="rId8">
            <a:alphaModFix/>
          </a:blip>
          <a:stretch>
            <a:fillRect/>
          </a:stretch>
        </p:blipFill>
        <p:spPr>
          <a:xfrm>
            <a:off x="2811594" y="2590589"/>
            <a:ext cx="1872568" cy="1802870"/>
          </a:xfrm>
          <a:prstGeom prst="rect">
            <a:avLst/>
          </a:prstGeom>
          <a:noFill/>
          <a:ln>
            <a:noFill/>
          </a:ln>
        </p:spPr>
      </p:pic>
      <p:pic>
        <p:nvPicPr>
          <p:cNvPr id="1301" name="Google Shape;1301;g17aaeac703f_0_57"/>
          <p:cNvPicPr preferRelativeResize="0"/>
          <p:nvPr/>
        </p:nvPicPr>
        <p:blipFill>
          <a:blip r:embed="rId9">
            <a:alphaModFix/>
          </a:blip>
          <a:stretch>
            <a:fillRect/>
          </a:stretch>
        </p:blipFill>
        <p:spPr>
          <a:xfrm>
            <a:off x="7218117" y="2596875"/>
            <a:ext cx="1872554" cy="1791719"/>
          </a:xfrm>
          <a:prstGeom prst="rect">
            <a:avLst/>
          </a:prstGeom>
          <a:noFill/>
          <a:ln>
            <a:noFill/>
          </a:ln>
        </p:spPr>
      </p:pic>
      <p:pic>
        <p:nvPicPr>
          <p:cNvPr id="1302" name="Google Shape;1302;g17aaeac703f_0_57"/>
          <p:cNvPicPr preferRelativeResize="0"/>
          <p:nvPr/>
        </p:nvPicPr>
        <p:blipFill>
          <a:blip r:embed="rId10">
            <a:alphaModFix/>
          </a:blip>
          <a:stretch>
            <a:fillRect/>
          </a:stretch>
        </p:blipFill>
        <p:spPr>
          <a:xfrm>
            <a:off x="9435137" y="2596875"/>
            <a:ext cx="1872554" cy="1791719"/>
          </a:xfrm>
          <a:prstGeom prst="rect">
            <a:avLst/>
          </a:prstGeom>
          <a:noFill/>
          <a:ln>
            <a:noFill/>
          </a:ln>
        </p:spPr>
      </p:pic>
      <p:pic>
        <p:nvPicPr>
          <p:cNvPr id="1303" name="Google Shape;1303;g17aaeac703f_0_57"/>
          <p:cNvPicPr preferRelativeResize="0"/>
          <p:nvPr/>
        </p:nvPicPr>
        <p:blipFill rotWithShape="1">
          <a:blip r:embed="rId11">
            <a:alphaModFix/>
          </a:blip>
          <a:srcRect l="3817" t="5731" r="5495" b="9104"/>
          <a:stretch/>
        </p:blipFill>
        <p:spPr>
          <a:xfrm>
            <a:off x="489534" y="124179"/>
            <a:ext cx="1676890" cy="1584035"/>
          </a:xfrm>
          <a:prstGeom prst="rect">
            <a:avLst/>
          </a:prstGeom>
          <a:noFill/>
          <a:ln>
            <a:noFill/>
          </a:ln>
        </p:spPr>
      </p:pic>
      <p:sp>
        <p:nvSpPr>
          <p:cNvPr id="1304" name="Google Shape;1304;g17aaeac703f_0_57"/>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Patient Safety Conference 202</a:t>
            </a:r>
            <a:r>
              <a:rPr lang="en-GB" sz="2400" b="1">
                <a:latin typeface="Work Sans"/>
                <a:ea typeface="Work Sans"/>
                <a:cs typeface="Work Sans"/>
                <a:sym typeface="Work Sans"/>
              </a:rPr>
              <a:t>2</a:t>
            </a:r>
            <a:endParaRPr sz="2400" b="0" i="0" u="none" strike="noStrike" cap="none">
              <a:solidFill>
                <a:schemeClr val="dk1"/>
              </a:solidFill>
              <a:latin typeface="Calibri"/>
              <a:ea typeface="Calibri"/>
              <a:cs typeface="Calibri"/>
              <a:sym typeface="Calibri"/>
            </a:endParaRPr>
          </a:p>
        </p:txBody>
      </p:sp>
      <p:pic>
        <p:nvPicPr>
          <p:cNvPr id="1305" name="Google Shape;1305;g17aaeac703f_0_57"/>
          <p:cNvPicPr preferRelativeResize="0"/>
          <p:nvPr/>
        </p:nvPicPr>
        <p:blipFill rotWithShape="1">
          <a:blip r:embed="rId12">
            <a:alphaModFix/>
          </a:blip>
          <a:srcRect t="23912" b="24586"/>
          <a:stretch/>
        </p:blipFill>
        <p:spPr>
          <a:xfrm>
            <a:off x="9875519" y="308949"/>
            <a:ext cx="2175650" cy="1210363"/>
          </a:xfrm>
          <a:prstGeom prst="rect">
            <a:avLst/>
          </a:prstGeom>
          <a:noFill/>
          <a:ln>
            <a:noFill/>
          </a:ln>
        </p:spPr>
      </p:pic>
      <p:sp>
        <p:nvSpPr>
          <p:cNvPr id="1306" name="Google Shape;1306;g17aaeac703f_0_57"/>
          <p:cNvSpPr/>
          <p:nvPr/>
        </p:nvSpPr>
        <p:spPr>
          <a:xfrm>
            <a:off x="-2" y="1339770"/>
            <a:ext cx="121920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i="0" u="none" strike="noStrike" cap="none">
                <a:solidFill>
                  <a:srgbClr val="000000"/>
                </a:solidFill>
                <a:latin typeface="Work Sans"/>
                <a:ea typeface="Work Sans"/>
                <a:cs typeface="Work Sans"/>
                <a:sym typeface="Work Sans"/>
              </a:rPr>
              <a:t>Q&amp;A Panel</a:t>
            </a:r>
            <a:endParaRPr sz="6000" b="0" i="0" u="none" strike="noStrike" cap="none">
              <a:solidFill>
                <a:srgbClr val="000000"/>
              </a:solidFill>
              <a:latin typeface="Calibri"/>
              <a:ea typeface="Calibri"/>
              <a:cs typeface="Calibri"/>
              <a:sym typeface="Calibri"/>
            </a:endParaRPr>
          </a:p>
        </p:txBody>
      </p:sp>
      <p:pic>
        <p:nvPicPr>
          <p:cNvPr id="1307" name="Google Shape;1307;g17aaeac703f_0_57"/>
          <p:cNvPicPr preferRelativeResize="0"/>
          <p:nvPr/>
        </p:nvPicPr>
        <p:blipFill>
          <a:blip r:embed="rId13">
            <a:alphaModFix/>
          </a:blip>
          <a:stretch>
            <a:fillRect/>
          </a:stretch>
        </p:blipFill>
        <p:spPr>
          <a:xfrm>
            <a:off x="602725" y="2588575"/>
            <a:ext cx="1872550" cy="1802875"/>
          </a:xfrm>
          <a:prstGeom prst="rect">
            <a:avLst/>
          </a:prstGeom>
          <a:noFill/>
          <a:ln>
            <a:noFill/>
          </a:ln>
        </p:spPr>
      </p:pic>
      <p:pic>
        <p:nvPicPr>
          <p:cNvPr id="1308" name="Google Shape;1308;g17aaeac703f_0_57"/>
          <p:cNvPicPr preferRelativeResize="0"/>
          <p:nvPr/>
        </p:nvPicPr>
        <p:blipFill>
          <a:blip r:embed="rId14">
            <a:alphaModFix/>
          </a:blip>
          <a:stretch>
            <a:fillRect/>
          </a:stretch>
        </p:blipFill>
        <p:spPr>
          <a:xfrm>
            <a:off x="2800725" y="2588575"/>
            <a:ext cx="1883425" cy="1802850"/>
          </a:xfrm>
          <a:prstGeom prst="rect">
            <a:avLst/>
          </a:prstGeom>
          <a:noFill/>
          <a:ln>
            <a:noFill/>
          </a:ln>
        </p:spPr>
      </p:pic>
      <p:pic>
        <p:nvPicPr>
          <p:cNvPr id="1309" name="Google Shape;1309;g17aaeac703f_0_57"/>
          <p:cNvPicPr preferRelativeResize="0"/>
          <p:nvPr/>
        </p:nvPicPr>
        <p:blipFill>
          <a:blip r:embed="rId15">
            <a:alphaModFix/>
          </a:blip>
          <a:stretch>
            <a:fillRect/>
          </a:stretch>
        </p:blipFill>
        <p:spPr>
          <a:xfrm>
            <a:off x="4974525" y="2584650"/>
            <a:ext cx="1905000" cy="1802875"/>
          </a:xfrm>
          <a:prstGeom prst="rect">
            <a:avLst/>
          </a:prstGeom>
          <a:noFill/>
          <a:ln>
            <a:noFill/>
          </a:ln>
        </p:spPr>
      </p:pic>
      <p:pic>
        <p:nvPicPr>
          <p:cNvPr id="1310" name="Google Shape;1310;g17aaeac703f_0_57"/>
          <p:cNvPicPr preferRelativeResize="0"/>
          <p:nvPr/>
        </p:nvPicPr>
        <p:blipFill>
          <a:blip r:embed="rId16">
            <a:alphaModFix/>
          </a:blip>
          <a:stretch>
            <a:fillRect/>
          </a:stretch>
        </p:blipFill>
        <p:spPr>
          <a:xfrm>
            <a:off x="7219375" y="2584650"/>
            <a:ext cx="1872575" cy="1802875"/>
          </a:xfrm>
          <a:prstGeom prst="rect">
            <a:avLst/>
          </a:prstGeom>
          <a:noFill/>
          <a:ln>
            <a:noFill/>
          </a:ln>
        </p:spPr>
      </p:pic>
      <p:pic>
        <p:nvPicPr>
          <p:cNvPr id="1311" name="Google Shape;1311;g17aaeac703f_0_57"/>
          <p:cNvPicPr preferRelativeResize="0"/>
          <p:nvPr/>
        </p:nvPicPr>
        <p:blipFill>
          <a:blip r:embed="rId17">
            <a:alphaModFix/>
          </a:blip>
          <a:stretch>
            <a:fillRect/>
          </a:stretch>
        </p:blipFill>
        <p:spPr>
          <a:xfrm>
            <a:off x="9416025" y="2596875"/>
            <a:ext cx="1905000" cy="1802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Google Shape;1316;p9"/>
          <p:cNvPicPr preferRelativeResize="0"/>
          <p:nvPr/>
        </p:nvPicPr>
        <p:blipFill rotWithShape="1">
          <a:blip r:embed="rId3">
            <a:alphaModFix/>
          </a:blip>
          <a:srcRect l="3822" t="5732" r="5492" b="9103"/>
          <a:stretch/>
        </p:blipFill>
        <p:spPr>
          <a:xfrm>
            <a:off x="489534" y="124179"/>
            <a:ext cx="1676891" cy="1584035"/>
          </a:xfrm>
          <a:prstGeom prst="rect">
            <a:avLst/>
          </a:prstGeom>
          <a:noFill/>
          <a:ln>
            <a:noFill/>
          </a:ln>
        </p:spPr>
      </p:pic>
      <p:sp>
        <p:nvSpPr>
          <p:cNvPr id="1317" name="Google Shape;1317;p9"/>
          <p:cNvSpPr/>
          <p:nvPr/>
        </p:nvSpPr>
        <p:spPr>
          <a:xfrm>
            <a:off x="2838155" y="508315"/>
            <a:ext cx="651568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Patient Safety Conference 2022: </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Breaking a culture of defensiveness</a:t>
            </a:r>
            <a:endParaRPr sz="2400" b="0" i="0" u="none" strike="noStrike" cap="none">
              <a:solidFill>
                <a:schemeClr val="dk1"/>
              </a:solidFill>
              <a:latin typeface="Calibri"/>
              <a:ea typeface="Calibri"/>
              <a:cs typeface="Calibri"/>
              <a:sym typeface="Calibri"/>
            </a:endParaRPr>
          </a:p>
        </p:txBody>
      </p:sp>
      <p:pic>
        <p:nvPicPr>
          <p:cNvPr id="1318" name="Google Shape;1318;p9"/>
          <p:cNvPicPr preferRelativeResize="0"/>
          <p:nvPr/>
        </p:nvPicPr>
        <p:blipFill rotWithShape="1">
          <a:blip r:embed="rId4">
            <a:alphaModFix/>
          </a:blip>
          <a:srcRect t="23912" b="24587"/>
          <a:stretch/>
        </p:blipFill>
        <p:spPr>
          <a:xfrm>
            <a:off x="9875519" y="308949"/>
            <a:ext cx="2175651" cy="1210362"/>
          </a:xfrm>
          <a:prstGeom prst="rect">
            <a:avLst/>
          </a:prstGeom>
          <a:noFill/>
          <a:ln>
            <a:noFill/>
          </a:ln>
        </p:spPr>
      </p:pic>
      <p:sp>
        <p:nvSpPr>
          <p:cNvPr id="1319" name="Google Shape;1319;p9"/>
          <p:cNvSpPr/>
          <p:nvPr/>
        </p:nvSpPr>
        <p:spPr>
          <a:xfrm>
            <a:off x="624915" y="2163919"/>
            <a:ext cx="10942168"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GB" sz="7200" b="1" i="0" u="none" strike="noStrike" cap="none">
                <a:solidFill>
                  <a:srgbClr val="000000"/>
                </a:solidFill>
                <a:latin typeface="Work Sans"/>
                <a:ea typeface="Work Sans"/>
                <a:cs typeface="Work Sans"/>
                <a:sym typeface="Work Sans"/>
              </a:rPr>
              <a:t>MORNING BREAK, NETWORKING &amp; REFRESHMENTS</a:t>
            </a:r>
            <a:endParaRPr sz="7200" b="0"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1324" name="Google Shape;1324;g17aaeac703f_0_96"/>
          <p:cNvPicPr preferRelativeResize="0"/>
          <p:nvPr/>
        </p:nvPicPr>
        <p:blipFill rotWithShape="1">
          <a:blip r:embed="rId3">
            <a:alphaModFix/>
          </a:blip>
          <a:srcRect l="3817" t="5731" r="5495" b="9104"/>
          <a:stretch/>
        </p:blipFill>
        <p:spPr>
          <a:xfrm>
            <a:off x="489534" y="124179"/>
            <a:ext cx="1676890" cy="1584035"/>
          </a:xfrm>
          <a:prstGeom prst="rect">
            <a:avLst/>
          </a:prstGeom>
          <a:noFill/>
          <a:ln>
            <a:noFill/>
          </a:ln>
        </p:spPr>
      </p:pic>
      <p:sp>
        <p:nvSpPr>
          <p:cNvPr id="1325" name="Google Shape;1325;g17aaeac703f_0_96"/>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Patient Safety Conference 202</a:t>
            </a:r>
            <a:r>
              <a:rPr lang="en-GB" sz="2400" b="1">
                <a:latin typeface="Work Sans"/>
                <a:ea typeface="Work Sans"/>
                <a:cs typeface="Work Sans"/>
                <a:sym typeface="Work Sans"/>
              </a:rPr>
              <a:t>2</a:t>
            </a:r>
            <a:endParaRPr sz="2400" b="0" i="0" u="none" strike="noStrike" cap="none">
              <a:solidFill>
                <a:schemeClr val="dk1"/>
              </a:solidFill>
              <a:latin typeface="Calibri"/>
              <a:ea typeface="Calibri"/>
              <a:cs typeface="Calibri"/>
              <a:sym typeface="Calibri"/>
            </a:endParaRPr>
          </a:p>
        </p:txBody>
      </p:sp>
      <p:pic>
        <p:nvPicPr>
          <p:cNvPr id="1326" name="Google Shape;1326;g17aaeac703f_0_96"/>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sp>
        <p:nvSpPr>
          <p:cNvPr id="1327" name="Google Shape;1327;g17aaeac703f_0_96"/>
          <p:cNvSpPr/>
          <p:nvPr/>
        </p:nvSpPr>
        <p:spPr>
          <a:xfrm>
            <a:off x="-1" y="1643415"/>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Chair </a:t>
            </a:r>
            <a:r>
              <a:rPr lang="en-GB" sz="4800" b="1">
                <a:latin typeface="Work Sans"/>
                <a:ea typeface="Work Sans"/>
                <a:cs typeface="Work Sans"/>
                <a:sym typeface="Work Sans"/>
              </a:rPr>
              <a:t>Morning Reflection</a:t>
            </a:r>
            <a:endParaRPr sz="4800" b="0" i="0" u="none" strike="noStrike" cap="none">
              <a:solidFill>
                <a:schemeClr val="dk1"/>
              </a:solidFill>
              <a:latin typeface="Calibri"/>
              <a:ea typeface="Calibri"/>
              <a:cs typeface="Calibri"/>
              <a:sym typeface="Calibri"/>
            </a:endParaRPr>
          </a:p>
        </p:txBody>
      </p:sp>
      <p:sp>
        <p:nvSpPr>
          <p:cNvPr id="1328" name="Google Shape;1328;g17aaeac703f_0_96"/>
          <p:cNvSpPr txBox="1"/>
          <p:nvPr/>
        </p:nvSpPr>
        <p:spPr>
          <a:xfrm>
            <a:off x="5648395" y="3019356"/>
            <a:ext cx="5305500" cy="17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5300">
                <a:solidFill>
                  <a:schemeClr val="dk1"/>
                </a:solidFill>
                <a:latin typeface="Corsiva Hebrew"/>
                <a:ea typeface="Corsiva Hebrew"/>
                <a:cs typeface="Corsiva Hebrew"/>
                <a:sym typeface="Corsiva Hebrew"/>
              </a:rPr>
              <a:t>Professor Maureen Baker CBE</a:t>
            </a:r>
            <a:endParaRPr sz="700" b="0" i="0" u="none" strike="noStrike" cap="none">
              <a:solidFill>
                <a:srgbClr val="000000"/>
              </a:solidFill>
              <a:latin typeface="Arial"/>
              <a:ea typeface="Arial"/>
              <a:cs typeface="Arial"/>
              <a:sym typeface="Arial"/>
            </a:endParaRPr>
          </a:p>
        </p:txBody>
      </p:sp>
      <p:sp>
        <p:nvSpPr>
          <p:cNvPr id="1329" name="Google Shape;1329;g17aaeac703f_0_96"/>
          <p:cNvSpPr txBox="1"/>
          <p:nvPr/>
        </p:nvSpPr>
        <p:spPr>
          <a:xfrm>
            <a:off x="5648320" y="4819323"/>
            <a:ext cx="53055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a:solidFill>
                  <a:schemeClr val="dk1"/>
                </a:solidFill>
              </a:rPr>
              <a:t>PRSB</a:t>
            </a:r>
            <a:br>
              <a:rPr lang="en-GB" sz="3200">
                <a:solidFill>
                  <a:schemeClr val="dk1"/>
                </a:solidFill>
              </a:rPr>
            </a:br>
            <a:r>
              <a:rPr lang="en-GB" sz="3200">
                <a:solidFill>
                  <a:schemeClr val="dk1"/>
                </a:solidFill>
              </a:rPr>
              <a:t>Chair</a:t>
            </a:r>
            <a:endParaRPr sz="1400" b="0" i="0" u="none" strike="noStrike" cap="none">
              <a:solidFill>
                <a:srgbClr val="000000"/>
              </a:solidFill>
              <a:latin typeface="Arial"/>
              <a:ea typeface="Arial"/>
              <a:cs typeface="Arial"/>
              <a:sym typeface="Arial"/>
            </a:endParaRPr>
          </a:p>
        </p:txBody>
      </p:sp>
      <p:sp>
        <p:nvSpPr>
          <p:cNvPr id="1330" name="Google Shape;1330;g17aaeac703f_0_96"/>
          <p:cNvSpPr/>
          <p:nvPr/>
        </p:nvSpPr>
        <p:spPr>
          <a:xfrm>
            <a:off x="1547445" y="2598516"/>
            <a:ext cx="3756000" cy="3718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31" name="Google Shape;1331;g17aaeac703f_0_96"/>
          <p:cNvPicPr preferRelativeResize="0"/>
          <p:nvPr/>
        </p:nvPicPr>
        <p:blipFill>
          <a:blip r:embed="rId5">
            <a:alphaModFix/>
          </a:blip>
          <a:stretch>
            <a:fillRect/>
          </a:stretch>
        </p:blipFill>
        <p:spPr>
          <a:xfrm>
            <a:off x="1589575" y="2654863"/>
            <a:ext cx="3671825" cy="3606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
          <p:cNvPicPr preferRelativeResize="0"/>
          <p:nvPr/>
        </p:nvPicPr>
        <p:blipFill rotWithShape="1">
          <a:blip r:embed="rId3">
            <a:alphaModFix/>
          </a:blip>
          <a:srcRect l="3822" t="5732" r="5492" b="9103"/>
          <a:stretch/>
        </p:blipFill>
        <p:spPr>
          <a:xfrm>
            <a:off x="489534" y="124179"/>
            <a:ext cx="1676891" cy="1584035"/>
          </a:xfrm>
          <a:prstGeom prst="rect">
            <a:avLst/>
          </a:prstGeom>
          <a:noFill/>
          <a:ln>
            <a:noFill/>
          </a:ln>
        </p:spPr>
      </p:pic>
      <p:sp>
        <p:nvSpPr>
          <p:cNvPr id="445" name="Google Shape;445;p2"/>
          <p:cNvSpPr/>
          <p:nvPr/>
        </p:nvSpPr>
        <p:spPr>
          <a:xfrm>
            <a:off x="2838150" y="631671"/>
            <a:ext cx="6515700" cy="46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Patient Safety Conference 202</a:t>
            </a:r>
            <a:r>
              <a:rPr lang="en-GB" sz="2400" b="1">
                <a:latin typeface="Work Sans"/>
                <a:ea typeface="Work Sans"/>
                <a:cs typeface="Work Sans"/>
                <a:sym typeface="Work Sans"/>
              </a:rPr>
              <a:t>2</a:t>
            </a:r>
            <a:endParaRPr sz="2400" b="0" i="0" u="none" strike="noStrike" cap="none">
              <a:solidFill>
                <a:schemeClr val="dk1"/>
              </a:solidFill>
              <a:latin typeface="Calibri"/>
              <a:ea typeface="Calibri"/>
              <a:cs typeface="Calibri"/>
              <a:sym typeface="Calibri"/>
            </a:endParaRPr>
          </a:p>
        </p:txBody>
      </p:sp>
      <p:pic>
        <p:nvPicPr>
          <p:cNvPr id="446" name="Google Shape;446;p2"/>
          <p:cNvPicPr preferRelativeResize="0"/>
          <p:nvPr/>
        </p:nvPicPr>
        <p:blipFill rotWithShape="1">
          <a:blip r:embed="rId4">
            <a:alphaModFix/>
          </a:blip>
          <a:srcRect t="23912" b="24587"/>
          <a:stretch/>
        </p:blipFill>
        <p:spPr>
          <a:xfrm>
            <a:off x="9875519" y="308949"/>
            <a:ext cx="2175651" cy="1210362"/>
          </a:xfrm>
          <a:prstGeom prst="rect">
            <a:avLst/>
          </a:prstGeom>
          <a:noFill/>
          <a:ln>
            <a:noFill/>
          </a:ln>
        </p:spPr>
      </p:pic>
      <p:sp>
        <p:nvSpPr>
          <p:cNvPr id="447" name="Google Shape;447;p2"/>
          <p:cNvSpPr/>
          <p:nvPr/>
        </p:nvSpPr>
        <p:spPr>
          <a:xfrm>
            <a:off x="-1" y="1643415"/>
            <a:ext cx="121920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Event Chair – Opening Address</a:t>
            </a:r>
            <a:endParaRPr sz="4800" b="0" i="0" u="none" strike="noStrike" cap="none">
              <a:solidFill>
                <a:schemeClr val="dk1"/>
              </a:solidFill>
              <a:latin typeface="Calibri"/>
              <a:ea typeface="Calibri"/>
              <a:cs typeface="Calibri"/>
              <a:sym typeface="Calibri"/>
            </a:endParaRPr>
          </a:p>
        </p:txBody>
      </p:sp>
      <p:sp>
        <p:nvSpPr>
          <p:cNvPr id="448" name="Google Shape;448;p2"/>
          <p:cNvSpPr txBox="1"/>
          <p:nvPr/>
        </p:nvSpPr>
        <p:spPr>
          <a:xfrm>
            <a:off x="5657844" y="2971582"/>
            <a:ext cx="530550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4800" dirty="0">
                <a:solidFill>
                  <a:schemeClr val="dk1"/>
                </a:solidFill>
                <a:latin typeface="Corsiva Hebrew"/>
                <a:ea typeface="Corsiva Hebrew"/>
                <a:cs typeface="Corsiva Hebrew"/>
                <a:sym typeface="Corsiva Hebrew"/>
              </a:rPr>
              <a:t>Professor Maureen Baker CBE</a:t>
            </a:r>
            <a:endParaRPr sz="600" b="0" i="0" u="none" strike="noStrike" cap="none" dirty="0">
              <a:solidFill>
                <a:srgbClr val="000000"/>
              </a:solidFill>
              <a:latin typeface="Arial"/>
              <a:ea typeface="Arial"/>
              <a:cs typeface="Arial"/>
              <a:sym typeface="Arial"/>
            </a:endParaRPr>
          </a:p>
        </p:txBody>
      </p:sp>
      <p:sp>
        <p:nvSpPr>
          <p:cNvPr id="449" name="Google Shape;449;p2"/>
          <p:cNvSpPr txBox="1"/>
          <p:nvPr/>
        </p:nvSpPr>
        <p:spPr>
          <a:xfrm>
            <a:off x="5657844" y="4541202"/>
            <a:ext cx="53055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dirty="0">
                <a:solidFill>
                  <a:schemeClr val="dk1"/>
                </a:solidFill>
              </a:rPr>
              <a:t>PRSB</a:t>
            </a:r>
            <a:br>
              <a:rPr lang="en-GB" sz="3200" dirty="0">
                <a:solidFill>
                  <a:schemeClr val="dk1"/>
                </a:solidFill>
              </a:rPr>
            </a:br>
            <a:r>
              <a:rPr lang="en-GB" sz="3200" dirty="0">
                <a:solidFill>
                  <a:schemeClr val="dk1"/>
                </a:solidFill>
              </a:rPr>
              <a:t>Chair</a:t>
            </a:r>
            <a:endParaRPr sz="1400" b="0" i="0" u="none" strike="noStrike" cap="none" dirty="0">
              <a:solidFill>
                <a:srgbClr val="000000"/>
              </a:solidFill>
              <a:latin typeface="Arial"/>
              <a:ea typeface="Arial"/>
              <a:cs typeface="Arial"/>
              <a:sym typeface="Arial"/>
            </a:endParaRPr>
          </a:p>
        </p:txBody>
      </p:sp>
      <p:sp>
        <p:nvSpPr>
          <p:cNvPr id="450" name="Google Shape;450;p2"/>
          <p:cNvSpPr/>
          <p:nvPr/>
        </p:nvSpPr>
        <p:spPr>
          <a:xfrm>
            <a:off x="1547445" y="2598516"/>
            <a:ext cx="3756075" cy="371891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1" name="Google Shape;451;p2"/>
          <p:cNvPicPr preferRelativeResize="0"/>
          <p:nvPr/>
        </p:nvPicPr>
        <p:blipFill>
          <a:blip r:embed="rId5">
            <a:alphaModFix/>
          </a:blip>
          <a:stretch>
            <a:fillRect/>
          </a:stretch>
        </p:blipFill>
        <p:spPr>
          <a:xfrm>
            <a:off x="1589575" y="2654863"/>
            <a:ext cx="3671825" cy="3606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Google Shape;1337;g17aaeac703f_0_222"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1338" name="Google Shape;1338;g17aaeac703f_0_222"/>
          <p:cNvPicPr preferRelativeResize="0"/>
          <p:nvPr/>
        </p:nvPicPr>
        <p:blipFill rotWithShape="1">
          <a:blip r:embed="rId4">
            <a:alphaModFix/>
          </a:blip>
          <a:srcRect t="23915" b="24585"/>
          <a:stretch/>
        </p:blipFill>
        <p:spPr>
          <a:xfrm>
            <a:off x="3396796" y="300804"/>
            <a:ext cx="2513125" cy="1294225"/>
          </a:xfrm>
          <a:prstGeom prst="rect">
            <a:avLst/>
          </a:prstGeom>
          <a:noFill/>
          <a:ln>
            <a:noFill/>
          </a:ln>
        </p:spPr>
      </p:pic>
      <p:sp>
        <p:nvSpPr>
          <p:cNvPr id="1339" name="Google Shape;1339;g17aaeac703f_0_222"/>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340" name="Google Shape;1340;g17aaeac703f_0_222"/>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341" name="Google Shape;1341;g17aaeac703f_0_222"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pic>
        <p:nvPicPr>
          <p:cNvPr id="1342" name="Google Shape;1342;g17aaeac703f_0_222" descr="Qr code&#10;&#10;Description automatically generated"/>
          <p:cNvPicPr preferRelativeResize="0"/>
          <p:nvPr/>
        </p:nvPicPr>
        <p:blipFill rotWithShape="1">
          <a:blip r:embed="rId6">
            <a:alphaModFix/>
          </a:blip>
          <a:srcRect/>
          <a:stretch/>
        </p:blipFill>
        <p:spPr>
          <a:xfrm>
            <a:off x="6752717" y="2816399"/>
            <a:ext cx="2178987" cy="2178987"/>
          </a:xfrm>
          <a:prstGeom prst="rect">
            <a:avLst/>
          </a:prstGeom>
          <a:noFill/>
          <a:ln>
            <a:noFill/>
          </a:ln>
        </p:spPr>
      </p:pic>
      <p:pic>
        <p:nvPicPr>
          <p:cNvPr id="1343" name="Google Shape;1343;g17aaeac703f_0_222"/>
          <p:cNvPicPr preferRelativeResize="0"/>
          <p:nvPr/>
        </p:nvPicPr>
        <p:blipFill rotWithShape="1">
          <a:blip r:embed="rId7">
            <a:alphaModFix/>
          </a:blip>
          <a:srcRect l="3817" t="5731" r="5495" b="9104"/>
          <a:stretch/>
        </p:blipFill>
        <p:spPr>
          <a:xfrm>
            <a:off x="3137236" y="2707175"/>
            <a:ext cx="3206350" cy="3011150"/>
          </a:xfrm>
          <a:prstGeom prst="rect">
            <a:avLst/>
          </a:prstGeom>
          <a:noFill/>
          <a:ln>
            <a:noFill/>
          </a:ln>
        </p:spPr>
      </p:pic>
      <p:sp>
        <p:nvSpPr>
          <p:cNvPr id="1344" name="Google Shape;1344;g17aaeac703f_0_222"/>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1st November</a:t>
            </a:r>
            <a:r>
              <a:rPr lang="en-GB" sz="2000" b="0" i="0" u="none" strike="noStrike" cap="none">
                <a:solidFill>
                  <a:srgbClr val="6CA6AA"/>
                </a:solidFill>
                <a:latin typeface="Arial"/>
                <a:ea typeface="Arial"/>
                <a:cs typeface="Arial"/>
                <a:sym typeface="Arial"/>
              </a:rPr>
              <a:t> 2022- 08:00am – 15:30pm – </a:t>
            </a:r>
            <a:r>
              <a:rPr lang="en-GB" sz="2000">
                <a:solidFill>
                  <a:srgbClr val="6CA6AA"/>
                </a:solidFill>
              </a:rPr>
              <a:t>Hatfield’s Conference Centre</a:t>
            </a:r>
            <a:endParaRPr sz="1400" b="0" i="0" u="none" strike="noStrike" cap="none">
              <a:solidFill>
                <a:srgbClr val="000000"/>
              </a:solidFill>
              <a:latin typeface="Arial"/>
              <a:ea typeface="Arial"/>
              <a:cs typeface="Arial"/>
              <a:sym typeface="Arial"/>
            </a:endParaRPr>
          </a:p>
        </p:txBody>
      </p:sp>
      <p:sp>
        <p:nvSpPr>
          <p:cNvPr id="1345" name="Google Shape;1345;g17aaeac703f_0_222"/>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6"/>
          <p:cNvPicPr preferRelativeResize="0"/>
          <p:nvPr/>
        </p:nvPicPr>
        <p:blipFill rotWithShape="1">
          <a:blip r:embed="rId3">
            <a:alphaModFix/>
          </a:blip>
          <a:srcRect l="3822" t="5732" r="5492" b="9103"/>
          <a:stretch/>
        </p:blipFill>
        <p:spPr>
          <a:xfrm>
            <a:off x="489534" y="124179"/>
            <a:ext cx="1676891" cy="1584035"/>
          </a:xfrm>
          <a:prstGeom prst="rect">
            <a:avLst/>
          </a:prstGeom>
          <a:noFill/>
          <a:ln>
            <a:noFill/>
          </a:ln>
        </p:spPr>
      </p:pic>
      <p:sp>
        <p:nvSpPr>
          <p:cNvPr id="1351" name="Google Shape;1351;p6"/>
          <p:cNvSpPr/>
          <p:nvPr/>
        </p:nvSpPr>
        <p:spPr>
          <a:xfrm>
            <a:off x="2838156" y="540565"/>
            <a:ext cx="651568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Patient Safety Conference 2022: </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Breaking a culture of defensiveness</a:t>
            </a:r>
            <a:endParaRPr sz="2400" b="0" i="0" u="none" strike="noStrike" cap="none">
              <a:solidFill>
                <a:schemeClr val="dk1"/>
              </a:solidFill>
              <a:latin typeface="Calibri"/>
              <a:ea typeface="Calibri"/>
              <a:cs typeface="Calibri"/>
              <a:sym typeface="Calibri"/>
            </a:endParaRPr>
          </a:p>
        </p:txBody>
      </p:sp>
      <p:pic>
        <p:nvPicPr>
          <p:cNvPr id="1352" name="Google Shape;1352;p6"/>
          <p:cNvPicPr preferRelativeResize="0"/>
          <p:nvPr/>
        </p:nvPicPr>
        <p:blipFill rotWithShape="1">
          <a:blip r:embed="rId4">
            <a:alphaModFix/>
          </a:blip>
          <a:srcRect t="23912" b="24587"/>
          <a:stretch/>
        </p:blipFill>
        <p:spPr>
          <a:xfrm>
            <a:off x="9875519" y="308949"/>
            <a:ext cx="2175651" cy="1210362"/>
          </a:xfrm>
          <a:prstGeom prst="rect">
            <a:avLst/>
          </a:prstGeom>
          <a:noFill/>
          <a:ln>
            <a:noFill/>
          </a:ln>
        </p:spPr>
      </p:pic>
      <p:sp>
        <p:nvSpPr>
          <p:cNvPr id="1353" name="Google Shape;1353;p6"/>
          <p:cNvSpPr/>
          <p:nvPr/>
        </p:nvSpPr>
        <p:spPr>
          <a:xfrm>
            <a:off x="-1" y="1753256"/>
            <a:ext cx="12192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000000"/>
                </a:solidFill>
                <a:latin typeface="Work Sans"/>
                <a:ea typeface="Work Sans"/>
                <a:cs typeface="Work Sans"/>
                <a:sym typeface="Work Sans"/>
              </a:rPr>
              <a:t>UP NEXT…</a:t>
            </a:r>
            <a:endParaRPr sz="6000" b="0" i="0" u="none" strike="noStrike" cap="none">
              <a:solidFill>
                <a:schemeClr val="dk1"/>
              </a:solidFill>
              <a:latin typeface="Calibri"/>
              <a:ea typeface="Calibri"/>
              <a:cs typeface="Calibri"/>
              <a:sym typeface="Calibri"/>
            </a:endParaRPr>
          </a:p>
        </p:txBody>
      </p:sp>
      <p:pic>
        <p:nvPicPr>
          <p:cNvPr id="1354" name="Google Shape;1354;p6"/>
          <p:cNvPicPr preferRelativeResize="0"/>
          <p:nvPr/>
        </p:nvPicPr>
        <p:blipFill>
          <a:blip r:embed="rId5">
            <a:alphaModFix/>
          </a:blip>
          <a:stretch>
            <a:fillRect/>
          </a:stretch>
        </p:blipFill>
        <p:spPr>
          <a:xfrm>
            <a:off x="3504775" y="2195676"/>
            <a:ext cx="5182425" cy="5182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4"/>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60" name="Google Shape;1360;p4"/>
          <p:cNvPicPr preferRelativeResize="0"/>
          <p:nvPr/>
        </p:nvPicPr>
        <p:blipFill rotWithShape="1">
          <a:blip r:embed="rId3">
            <a:alphaModFix/>
          </a:blip>
          <a:srcRect l="3822" t="5732" r="5492" b="9103"/>
          <a:stretch/>
        </p:blipFill>
        <p:spPr>
          <a:xfrm>
            <a:off x="489534" y="124179"/>
            <a:ext cx="1676891" cy="1584035"/>
          </a:xfrm>
          <a:prstGeom prst="rect">
            <a:avLst/>
          </a:prstGeom>
          <a:noFill/>
          <a:ln>
            <a:noFill/>
          </a:ln>
        </p:spPr>
      </p:pic>
      <p:sp>
        <p:nvSpPr>
          <p:cNvPr id="1361" name="Google Shape;1361;p4"/>
          <p:cNvSpPr/>
          <p:nvPr/>
        </p:nvSpPr>
        <p:spPr>
          <a:xfrm>
            <a:off x="2746130" y="441553"/>
            <a:ext cx="669973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Work Sans"/>
                <a:ea typeface="Work Sans"/>
                <a:cs typeface="Work Sans"/>
                <a:sym typeface="Work Sans"/>
              </a:rPr>
              <a:t>The NHS Patient Safety Conference 2022: </a:t>
            </a:r>
            <a:br>
              <a:rPr lang="en-GB" sz="2000" b="1" i="0" u="none" strike="noStrike" cap="none">
                <a:solidFill>
                  <a:srgbClr val="000000"/>
                </a:solidFill>
                <a:latin typeface="Work Sans"/>
                <a:ea typeface="Work Sans"/>
                <a:cs typeface="Work Sans"/>
                <a:sym typeface="Work Sans"/>
              </a:rPr>
            </a:br>
            <a:r>
              <a:rPr lang="en-GB" sz="2000" b="1" i="0" u="none" strike="noStrike" cap="none">
                <a:solidFill>
                  <a:srgbClr val="000000"/>
                </a:solidFill>
                <a:latin typeface="Work Sans"/>
                <a:ea typeface="Work Sans"/>
                <a:cs typeface="Work Sans"/>
                <a:sym typeface="Work Sans"/>
              </a:rPr>
              <a:t>Breaking a culture of defensiveness</a:t>
            </a:r>
            <a:endParaRPr sz="2000" b="0" i="0" u="none" strike="noStrike" cap="none">
              <a:solidFill>
                <a:schemeClr val="dk1"/>
              </a:solidFill>
              <a:latin typeface="Calibri"/>
              <a:ea typeface="Calibri"/>
              <a:cs typeface="Calibri"/>
              <a:sym typeface="Calibri"/>
            </a:endParaRPr>
          </a:p>
        </p:txBody>
      </p:sp>
      <p:pic>
        <p:nvPicPr>
          <p:cNvPr id="1362" name="Google Shape;1362;p4"/>
          <p:cNvPicPr preferRelativeResize="0"/>
          <p:nvPr/>
        </p:nvPicPr>
        <p:blipFill rotWithShape="1">
          <a:blip r:embed="rId4">
            <a:alphaModFix/>
          </a:blip>
          <a:srcRect t="23912" b="24587"/>
          <a:stretch/>
        </p:blipFill>
        <p:spPr>
          <a:xfrm>
            <a:off x="9875519" y="308949"/>
            <a:ext cx="2175651" cy="1210362"/>
          </a:xfrm>
          <a:prstGeom prst="rect">
            <a:avLst/>
          </a:prstGeom>
          <a:noFill/>
          <a:ln>
            <a:noFill/>
          </a:ln>
        </p:spPr>
      </p:pic>
      <p:sp>
        <p:nvSpPr>
          <p:cNvPr id="1363" name="Google Shape;1363;p4"/>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364" name="Google Shape;1364;p4"/>
          <p:cNvSpPr txBox="1"/>
          <p:nvPr/>
        </p:nvSpPr>
        <p:spPr>
          <a:xfrm>
            <a:off x="5536793" y="2715082"/>
            <a:ext cx="609836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1365" name="Google Shape;1365;p4"/>
          <p:cNvSpPr txBox="1"/>
          <p:nvPr/>
        </p:nvSpPr>
        <p:spPr>
          <a:xfrm>
            <a:off x="5933150" y="3696695"/>
            <a:ext cx="53055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Improving Patient and Staff Safety through Technology and Real World Study</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pic>
        <p:nvPicPr>
          <p:cNvPr id="1366" name="Google Shape;1366;p4"/>
          <p:cNvPicPr preferRelativeResize="0"/>
          <p:nvPr/>
        </p:nvPicPr>
        <p:blipFill>
          <a:blip r:embed="rId5">
            <a:alphaModFix/>
          </a:blip>
          <a:stretch>
            <a:fillRect/>
          </a:stretch>
        </p:blipFill>
        <p:spPr>
          <a:xfrm>
            <a:off x="1740263" y="2353088"/>
            <a:ext cx="3389975" cy="3169525"/>
          </a:xfrm>
          <a:prstGeom prst="rect">
            <a:avLst/>
          </a:prstGeom>
          <a:noFill/>
          <a:ln>
            <a:noFill/>
          </a:ln>
        </p:spPr>
      </p:pic>
      <p:sp>
        <p:nvSpPr>
          <p:cNvPr id="1367" name="Google Shape;1367;p4"/>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Darren Sloof</a:t>
            </a:r>
            <a:endParaRPr sz="2800" b="0" i="0" u="none" strike="noStrike" cap="none">
              <a:solidFill>
                <a:schemeClr val="dk1"/>
              </a:solidFill>
              <a:latin typeface="Corsiva Hebrew"/>
              <a:ea typeface="Corsiva Hebrew"/>
              <a:cs typeface="Corsiva Hebrew"/>
              <a:sym typeface="Corsiva Hebrew"/>
            </a:endParaRPr>
          </a:p>
        </p:txBody>
      </p:sp>
      <p:sp>
        <p:nvSpPr>
          <p:cNvPr id="1368" name="Google Shape;1368;p4"/>
          <p:cNvSpPr txBox="1"/>
          <p:nvPr/>
        </p:nvSpPr>
        <p:spPr>
          <a:xfrm>
            <a:off x="782432" y="6132162"/>
            <a:ext cx="5305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chemeClr val="dk1"/>
                </a:solidFill>
                <a:latin typeface="Calibri"/>
                <a:ea typeface="Calibri"/>
                <a:cs typeface="Calibri"/>
                <a:sym typeface="Calibri"/>
              </a:rPr>
              <a:t>Head of Research &amp; Innovations</a:t>
            </a:r>
            <a:br>
              <a:rPr lang="en-GB" sz="1800">
                <a:solidFill>
                  <a:schemeClr val="dk1"/>
                </a:solidFill>
                <a:latin typeface="Calibri"/>
                <a:ea typeface="Calibri"/>
                <a:cs typeface="Calibri"/>
                <a:sym typeface="Calibri"/>
              </a:rPr>
            </a:br>
            <a:r>
              <a:rPr lang="en-GB" sz="1800">
                <a:solidFill>
                  <a:schemeClr val="dk1"/>
                </a:solidFill>
                <a:latin typeface="Calibri"/>
                <a:ea typeface="Calibri"/>
                <a:cs typeface="Calibri"/>
                <a:sym typeface="Calibri"/>
              </a:rPr>
              <a:t>Air Purity Ltd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 name="Shape 65"/>
          <p:cNvSpPr>
            <a:spLocks noGrp="1"/>
          </p:cNvSpPr>
          <p:nvPr>
            <p:ph type="title"/>
          </p:nvPr>
        </p:nvSpPr>
        <p:spPr>
          <a:xfrm>
            <a:off x="2122563" y="3403050"/>
            <a:ext cx="6985519" cy="2121255"/>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3200" dirty="0">
                <a:solidFill>
                  <a:srgbClr val="407BBE"/>
                </a:solidFill>
              </a:rPr>
              <a:t>How will this effect</a:t>
            </a:r>
            <a:br>
              <a:rPr lang="en-GB" sz="3200" dirty="0">
                <a:solidFill>
                  <a:srgbClr val="407BBE"/>
                </a:solidFill>
              </a:rPr>
            </a:br>
            <a:r>
              <a:rPr lang="en-GB" sz="3200" dirty="0">
                <a:solidFill>
                  <a:srgbClr val="407BBE"/>
                </a:solidFill>
              </a:rPr>
              <a:t>Patient &amp; Staff Safety through Infection control</a:t>
            </a:r>
            <a:endParaRPr sz="3200" dirty="0">
              <a:solidFill>
                <a:srgbClr val="407BBE"/>
              </a:solidFill>
            </a:endParaRPr>
          </a:p>
        </p:txBody>
      </p:sp>
      <p:sp>
        <p:nvSpPr>
          <p:cNvPr id="11" name="Shape 65">
            <a:extLst>
              <a:ext uri="{FF2B5EF4-FFF2-40B4-BE49-F238E27FC236}">
                <a16:creationId xmlns:a16="http://schemas.microsoft.com/office/drawing/2014/main" id="{E18301B3-B445-CD51-83B1-B6BF498E49A1}"/>
              </a:ext>
            </a:extLst>
          </p:cNvPr>
          <p:cNvSpPr txBox="1">
            <a:spLocks/>
          </p:cNvSpPr>
          <p:nvPr/>
        </p:nvSpPr>
        <p:spPr>
          <a:xfrm>
            <a:off x="3198254" y="255684"/>
            <a:ext cx="5284631" cy="19432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407BBE"/>
                </a:solidFill>
                <a:latin typeface="Sofia Pro Regular"/>
                <a:ea typeface="Sofia Pro Regular"/>
                <a:cs typeface="Sofia Pro Regular"/>
                <a:sym typeface="Sofia Pro Regular"/>
              </a:defRPr>
            </a:lvl1pPr>
          </a:lstStyle>
          <a:p>
            <a:pPr marL="0" marR="0" lvl="0" indent="0" algn="ctr" defTabSz="914400" rtl="0" eaLnBrk="1" fontAlgn="auto" latinLnBrk="0" hangingPunct="1">
              <a:lnSpc>
                <a:spcPct val="90000"/>
              </a:lnSpc>
              <a:spcBef>
                <a:spcPct val="0"/>
              </a:spcBef>
              <a:spcAft>
                <a:spcPts val="0"/>
              </a:spcAft>
              <a:buClrTx/>
              <a:buSzTx/>
              <a:buFontTx/>
              <a:buNone/>
              <a:tabLst/>
              <a:defRPr sz="1800">
                <a:solidFill>
                  <a:srgbClr val="000000"/>
                </a:solidFill>
              </a:defRPr>
            </a:pPr>
            <a:r>
              <a:rPr kumimoji="0" lang="en-GB" sz="9600" b="1" i="0" u="none" strike="noStrike" kern="1200" cap="none" spc="0" normalizeH="0" baseline="0" noProof="0" dirty="0" err="1">
                <a:ln>
                  <a:noFill/>
                </a:ln>
                <a:solidFill>
                  <a:srgbClr val="000000"/>
                </a:solidFill>
                <a:effectLst/>
                <a:uLnTx/>
                <a:uFillTx/>
                <a:latin typeface="Sofia Pro Regular"/>
                <a:sym typeface="Sofia Pro Regular"/>
              </a:rPr>
              <a:t>A</a:t>
            </a:r>
            <a:r>
              <a:rPr kumimoji="0" lang="en-GB" sz="9600" b="1" i="0" u="none" strike="noStrike" kern="1200" cap="none" spc="0" normalizeH="0" baseline="0" noProof="0" dirty="0" err="1">
                <a:ln>
                  <a:noFill/>
                </a:ln>
                <a:solidFill>
                  <a:srgbClr val="00B0F0"/>
                </a:solidFill>
                <a:effectLst/>
                <a:uLnTx/>
                <a:uFillTx/>
                <a:latin typeface="Sofia Pro Regular"/>
                <a:sym typeface="Sofia Pro Regular"/>
              </a:rPr>
              <a:t>Air</a:t>
            </a:r>
            <a:r>
              <a:rPr kumimoji="0" lang="en-GB" sz="9600" b="1" i="0" u="none" strike="noStrike" kern="1200" cap="none" spc="0" normalizeH="0" baseline="0" noProof="0" dirty="0" err="1">
                <a:ln>
                  <a:noFill/>
                </a:ln>
                <a:solidFill>
                  <a:srgbClr val="000000"/>
                </a:solidFill>
                <a:effectLst/>
                <a:uLnTx/>
                <a:uFillTx/>
                <a:latin typeface="Sofia Pro Regular"/>
                <a:sym typeface="Sofia Pro Regular"/>
              </a:rPr>
              <a:t>DS</a:t>
            </a:r>
            <a:endParaRPr kumimoji="0" lang="en-GB" sz="9600" b="1" i="0" u="none" strike="noStrike" kern="1200" cap="none" spc="0" normalizeH="0" baseline="0" noProof="0" dirty="0">
              <a:ln>
                <a:noFill/>
              </a:ln>
              <a:solidFill>
                <a:srgbClr val="000000"/>
              </a:solidFill>
              <a:effectLst/>
              <a:uLnTx/>
              <a:uFillTx/>
              <a:latin typeface="Sofia Pro Regular"/>
              <a:sym typeface="Sofia Pro Regular"/>
            </a:endParaRPr>
          </a:p>
        </p:txBody>
      </p:sp>
      <p:sp>
        <p:nvSpPr>
          <p:cNvPr id="12" name="Shape 65">
            <a:extLst>
              <a:ext uri="{FF2B5EF4-FFF2-40B4-BE49-F238E27FC236}">
                <a16:creationId xmlns:a16="http://schemas.microsoft.com/office/drawing/2014/main" id="{513377DB-9D41-7A86-66BD-E7E3DE59FDF3}"/>
              </a:ext>
            </a:extLst>
          </p:cNvPr>
          <p:cNvSpPr txBox="1">
            <a:spLocks/>
          </p:cNvSpPr>
          <p:nvPr/>
        </p:nvSpPr>
        <p:spPr>
          <a:xfrm>
            <a:off x="2236674" y="1459820"/>
            <a:ext cx="6985519" cy="21212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407BBE"/>
                </a:solidFill>
                <a:latin typeface="Sofia Pro Regular"/>
                <a:ea typeface="Sofia Pro Regular"/>
                <a:cs typeface="Sofia Pro Regular"/>
                <a:sym typeface="Sofia Pro Regular"/>
              </a:defRPr>
            </a:lvl1pPr>
          </a:lstStyle>
          <a:p>
            <a:pPr marL="0" marR="0" lvl="0" indent="0" algn="ctr" defTabSz="914400" rtl="0" eaLnBrk="1" fontAlgn="auto" latinLnBrk="0" hangingPunct="1">
              <a:lnSpc>
                <a:spcPct val="90000"/>
              </a:lnSpc>
              <a:spcBef>
                <a:spcPct val="0"/>
              </a:spcBef>
              <a:spcAft>
                <a:spcPts val="0"/>
              </a:spcAft>
              <a:buClrTx/>
              <a:buSzTx/>
              <a:buFontTx/>
              <a:buNone/>
              <a:tabLst/>
              <a:defRPr sz="1800">
                <a:solidFill>
                  <a:srgbClr val="000000"/>
                </a:solidFill>
              </a:defRPr>
            </a:pPr>
            <a:r>
              <a:rPr kumimoji="0" lang="en-GB" sz="3200" b="0" i="0" u="none" strike="noStrike" kern="1200" cap="none" spc="0" normalizeH="0" baseline="0" noProof="0" dirty="0">
                <a:ln>
                  <a:noFill/>
                </a:ln>
                <a:solidFill>
                  <a:srgbClr val="000000"/>
                </a:solidFill>
                <a:effectLst/>
                <a:uLnTx/>
                <a:uFillTx/>
                <a:latin typeface="Sofia Pro Regular"/>
                <a:sym typeface="Sofia Pro Regular"/>
              </a:rPr>
              <a:t>Addenbrookes Air Disinfection Study + Extensions</a:t>
            </a:r>
          </a:p>
        </p:txBody>
      </p:sp>
      <p:pic>
        <p:nvPicPr>
          <p:cNvPr id="14" name="AirPurity_Logo_WO.png">
            <a:extLst>
              <a:ext uri="{FF2B5EF4-FFF2-40B4-BE49-F238E27FC236}">
                <a16:creationId xmlns:a16="http://schemas.microsoft.com/office/drawing/2014/main" id="{125A1A8D-51AE-3667-2681-E8C93BCDD859}"/>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grpSp>
        <p:nvGrpSpPr>
          <p:cNvPr id="16" name="Group 71">
            <a:extLst>
              <a:ext uri="{FF2B5EF4-FFF2-40B4-BE49-F238E27FC236}">
                <a16:creationId xmlns:a16="http://schemas.microsoft.com/office/drawing/2014/main" id="{E0BC44FA-6E7A-432F-B472-A180B8C202E8}"/>
              </a:ext>
            </a:extLst>
          </p:cNvPr>
          <p:cNvGrpSpPr/>
          <p:nvPr/>
        </p:nvGrpSpPr>
        <p:grpSpPr>
          <a:xfrm>
            <a:off x="10704955" y="255684"/>
            <a:ext cx="1171190" cy="1204135"/>
            <a:chOff x="0" y="0"/>
            <a:chExt cx="1171189" cy="1204134"/>
          </a:xfrm>
        </p:grpSpPr>
        <p:pic>
          <p:nvPicPr>
            <p:cNvPr id="17" name="AeroBullet_Logo.png">
              <a:extLst>
                <a:ext uri="{FF2B5EF4-FFF2-40B4-BE49-F238E27FC236}">
                  <a16:creationId xmlns:a16="http://schemas.microsoft.com/office/drawing/2014/main" id="{8EE71B25-5248-D8DC-C5BF-64943B32C3FA}"/>
                </a:ext>
              </a:extLst>
            </p:cNvPr>
            <p:cNvPicPr/>
            <p:nvPr/>
          </p:nvPicPr>
          <p:blipFill>
            <a:blip r:embed="rId4"/>
            <a:srcRect l="423" r="70712"/>
            <a:stretch>
              <a:fillRect/>
            </a:stretch>
          </p:blipFill>
          <p:spPr>
            <a:xfrm>
              <a:off x="555505" y="548521"/>
              <a:ext cx="615401" cy="655614"/>
            </a:xfrm>
            <a:prstGeom prst="rect">
              <a:avLst/>
            </a:prstGeom>
            <a:ln w="12700" cap="flat">
              <a:noFill/>
              <a:miter lim="400000"/>
            </a:ln>
            <a:effectLst/>
          </p:spPr>
        </p:pic>
        <p:pic>
          <p:nvPicPr>
            <p:cNvPr id="18" name="AeroSentinal_Logo.png">
              <a:extLst>
                <a:ext uri="{FF2B5EF4-FFF2-40B4-BE49-F238E27FC236}">
                  <a16:creationId xmlns:a16="http://schemas.microsoft.com/office/drawing/2014/main" id="{61F83574-20F4-9254-567D-C135F2B7D269}"/>
                </a:ext>
              </a:extLst>
            </p:cNvPr>
            <p:cNvPicPr/>
            <p:nvPr/>
          </p:nvPicPr>
          <p:blipFill>
            <a:blip r:embed="rId5"/>
            <a:srcRect l="159" r="74979"/>
            <a:stretch>
              <a:fillRect/>
            </a:stretch>
          </p:blipFill>
          <p:spPr>
            <a:xfrm>
              <a:off x="0" y="548521"/>
              <a:ext cx="616103" cy="655614"/>
            </a:xfrm>
            <a:prstGeom prst="rect">
              <a:avLst/>
            </a:prstGeom>
            <a:ln w="12700" cap="flat">
              <a:noFill/>
              <a:miter lim="400000"/>
            </a:ln>
            <a:effectLst/>
          </p:spPr>
        </p:pic>
        <p:pic>
          <p:nvPicPr>
            <p:cNvPr id="19" name="AeroTitan_Logo.png">
              <a:extLst>
                <a:ext uri="{FF2B5EF4-FFF2-40B4-BE49-F238E27FC236}">
                  <a16:creationId xmlns:a16="http://schemas.microsoft.com/office/drawing/2014/main" id="{D7F8EDEB-8769-B272-FD6F-BC6AD5D4AE9C}"/>
                </a:ext>
              </a:extLst>
            </p:cNvPr>
            <p:cNvPicPr/>
            <p:nvPr/>
          </p:nvPicPr>
          <p:blipFill>
            <a:blip r:embed="rId6"/>
            <a:srcRect l="378" r="70711"/>
            <a:stretch>
              <a:fillRect/>
            </a:stretch>
          </p:blipFill>
          <p:spPr>
            <a:xfrm>
              <a:off x="555186" y="0"/>
              <a:ext cx="616004" cy="655614"/>
            </a:xfrm>
            <a:prstGeom prst="rect">
              <a:avLst/>
            </a:prstGeom>
            <a:ln w="12700" cap="flat">
              <a:noFill/>
              <a:miter lim="400000"/>
            </a:ln>
            <a:effectLst/>
          </p:spPr>
        </p:pic>
        <p:pic>
          <p:nvPicPr>
            <p:cNvPr id="20" name="AirPurity_Logo.png">
              <a:extLst>
                <a:ext uri="{FF2B5EF4-FFF2-40B4-BE49-F238E27FC236}">
                  <a16:creationId xmlns:a16="http://schemas.microsoft.com/office/drawing/2014/main" id="{C71E869E-3DA1-3CCB-DB11-49120CD0C085}"/>
                </a:ext>
              </a:extLst>
            </p:cNvPr>
            <p:cNvPicPr/>
            <p:nvPr/>
          </p:nvPicPr>
          <p:blipFill>
            <a:blip r:embed="rId7"/>
            <a:srcRect l="126" r="68571"/>
            <a:stretch>
              <a:fillRect/>
            </a:stretch>
          </p:blipFill>
          <p:spPr>
            <a:xfrm>
              <a:off x="159" y="0"/>
              <a:ext cx="615660" cy="655614"/>
            </a:xfrm>
            <a:prstGeom prst="rect">
              <a:avLst/>
            </a:prstGeom>
            <a:ln w="12700" cap="flat">
              <a:noFill/>
              <a:miter lim="400000"/>
            </a:ln>
            <a:effectLst/>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 name="AirPurity_Logo_WO.png">
            <a:extLst>
              <a:ext uri="{FF2B5EF4-FFF2-40B4-BE49-F238E27FC236}">
                <a16:creationId xmlns:a16="http://schemas.microsoft.com/office/drawing/2014/main" id="{69EC459D-BBF5-1FEC-990D-64E97DF08412}"/>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grpSp>
        <p:nvGrpSpPr>
          <p:cNvPr id="2" name="Group 71">
            <a:extLst>
              <a:ext uri="{FF2B5EF4-FFF2-40B4-BE49-F238E27FC236}">
                <a16:creationId xmlns:a16="http://schemas.microsoft.com/office/drawing/2014/main" id="{DEE9A56A-CBC2-0FCE-6E69-4F27FB8EBEDC}"/>
              </a:ext>
            </a:extLst>
          </p:cNvPr>
          <p:cNvGrpSpPr/>
          <p:nvPr/>
        </p:nvGrpSpPr>
        <p:grpSpPr>
          <a:xfrm>
            <a:off x="10704955" y="255684"/>
            <a:ext cx="1171190" cy="1204135"/>
            <a:chOff x="0" y="0"/>
            <a:chExt cx="1171189" cy="1204134"/>
          </a:xfrm>
        </p:grpSpPr>
        <p:pic>
          <p:nvPicPr>
            <p:cNvPr id="3" name="AeroBullet_Logo.png">
              <a:extLst>
                <a:ext uri="{FF2B5EF4-FFF2-40B4-BE49-F238E27FC236}">
                  <a16:creationId xmlns:a16="http://schemas.microsoft.com/office/drawing/2014/main" id="{644B7646-A298-A74F-4679-94B220ABC252}"/>
                </a:ext>
              </a:extLst>
            </p:cNvPr>
            <p:cNvPicPr/>
            <p:nvPr/>
          </p:nvPicPr>
          <p:blipFill>
            <a:blip r:embed="rId4"/>
            <a:srcRect l="423" r="70712"/>
            <a:stretch>
              <a:fillRect/>
            </a:stretch>
          </p:blipFill>
          <p:spPr>
            <a:xfrm>
              <a:off x="555505" y="548521"/>
              <a:ext cx="615401" cy="655614"/>
            </a:xfrm>
            <a:prstGeom prst="rect">
              <a:avLst/>
            </a:prstGeom>
            <a:ln w="12700" cap="flat">
              <a:noFill/>
              <a:miter lim="400000"/>
            </a:ln>
            <a:effectLst/>
          </p:spPr>
        </p:pic>
        <p:pic>
          <p:nvPicPr>
            <p:cNvPr id="5" name="AeroSentinal_Logo.png">
              <a:extLst>
                <a:ext uri="{FF2B5EF4-FFF2-40B4-BE49-F238E27FC236}">
                  <a16:creationId xmlns:a16="http://schemas.microsoft.com/office/drawing/2014/main" id="{CA0DAAC7-4017-5EB8-2F8D-2922DE7912F6}"/>
                </a:ext>
              </a:extLst>
            </p:cNvPr>
            <p:cNvPicPr/>
            <p:nvPr/>
          </p:nvPicPr>
          <p:blipFill>
            <a:blip r:embed="rId5"/>
            <a:srcRect l="159" r="74979"/>
            <a:stretch>
              <a:fillRect/>
            </a:stretch>
          </p:blipFill>
          <p:spPr>
            <a:xfrm>
              <a:off x="0" y="548521"/>
              <a:ext cx="616103" cy="655614"/>
            </a:xfrm>
            <a:prstGeom prst="rect">
              <a:avLst/>
            </a:prstGeom>
            <a:ln w="12700" cap="flat">
              <a:noFill/>
              <a:miter lim="400000"/>
            </a:ln>
            <a:effectLst/>
          </p:spPr>
        </p:pic>
        <p:pic>
          <p:nvPicPr>
            <p:cNvPr id="6" name="AeroTitan_Logo.png">
              <a:extLst>
                <a:ext uri="{FF2B5EF4-FFF2-40B4-BE49-F238E27FC236}">
                  <a16:creationId xmlns:a16="http://schemas.microsoft.com/office/drawing/2014/main" id="{EBB2BC20-C23A-7E79-C88F-3168EC6D5D49}"/>
                </a:ext>
              </a:extLst>
            </p:cNvPr>
            <p:cNvPicPr/>
            <p:nvPr/>
          </p:nvPicPr>
          <p:blipFill>
            <a:blip r:embed="rId6"/>
            <a:srcRect l="378" r="70711"/>
            <a:stretch>
              <a:fillRect/>
            </a:stretch>
          </p:blipFill>
          <p:spPr>
            <a:xfrm>
              <a:off x="555186" y="0"/>
              <a:ext cx="616004" cy="655614"/>
            </a:xfrm>
            <a:prstGeom prst="rect">
              <a:avLst/>
            </a:prstGeom>
            <a:ln w="12700" cap="flat">
              <a:noFill/>
              <a:miter lim="400000"/>
            </a:ln>
            <a:effectLst/>
          </p:spPr>
        </p:pic>
        <p:pic>
          <p:nvPicPr>
            <p:cNvPr id="8" name="AirPurity_Logo.png">
              <a:extLst>
                <a:ext uri="{FF2B5EF4-FFF2-40B4-BE49-F238E27FC236}">
                  <a16:creationId xmlns:a16="http://schemas.microsoft.com/office/drawing/2014/main" id="{076CFA67-6329-5219-0841-C9D0A4068CF4}"/>
                </a:ext>
              </a:extLst>
            </p:cNvPr>
            <p:cNvPicPr/>
            <p:nvPr/>
          </p:nvPicPr>
          <p:blipFill>
            <a:blip r:embed="rId7"/>
            <a:srcRect l="126" r="68571"/>
            <a:stretch>
              <a:fillRect/>
            </a:stretch>
          </p:blipFill>
          <p:spPr>
            <a:xfrm>
              <a:off x="159" y="0"/>
              <a:ext cx="615660" cy="655614"/>
            </a:xfrm>
            <a:prstGeom prst="rect">
              <a:avLst/>
            </a:prstGeom>
            <a:ln w="12700" cap="flat">
              <a:noFill/>
              <a:miter lim="400000"/>
            </a:ln>
            <a:effectLst/>
          </p:spPr>
        </p:pic>
      </p:grpSp>
      <p:sp>
        <p:nvSpPr>
          <p:cNvPr id="9" name="Shape 65">
            <a:extLst>
              <a:ext uri="{FF2B5EF4-FFF2-40B4-BE49-F238E27FC236}">
                <a16:creationId xmlns:a16="http://schemas.microsoft.com/office/drawing/2014/main" id="{367B33BA-BC83-9900-5472-2A6D8D494502}"/>
              </a:ext>
            </a:extLst>
          </p:cNvPr>
          <p:cNvSpPr>
            <a:spLocks noGrp="1"/>
          </p:cNvSpPr>
          <p:nvPr>
            <p:ph type="title"/>
          </p:nvPr>
        </p:nvSpPr>
        <p:spPr>
          <a:xfrm>
            <a:off x="264725" y="214894"/>
            <a:ext cx="10474510" cy="1178621"/>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4400" dirty="0">
                <a:solidFill>
                  <a:srgbClr val="407BBE"/>
                </a:solidFill>
              </a:rPr>
              <a:t>Disclosure</a:t>
            </a:r>
          </a:p>
        </p:txBody>
      </p:sp>
      <p:sp>
        <p:nvSpPr>
          <p:cNvPr id="7" name="TextBox 6">
            <a:extLst>
              <a:ext uri="{FF2B5EF4-FFF2-40B4-BE49-F238E27FC236}">
                <a16:creationId xmlns:a16="http://schemas.microsoft.com/office/drawing/2014/main" id="{E01EC17D-28E7-D751-7011-BC7FA85D2DF7}"/>
              </a:ext>
            </a:extLst>
          </p:cNvPr>
          <p:cNvSpPr txBox="1"/>
          <p:nvPr/>
        </p:nvSpPr>
        <p:spPr>
          <a:xfrm>
            <a:off x="548640" y="1837759"/>
            <a:ext cx="10583442"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Air Purity is an independent R&amp;D and Innovations company founded to facilitate the Addenbrookes Air Disinfection Study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AAirDS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Air Purity designed and supplied the air filtration units and air sensors used in this study. Air Purity Ltd had no role in the study design or analysis of the data. Darren Sloof does however collect the data and liaise with other authors over its interpretation.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Study has both internal and external ethics approvals (South West - Central Bristol Research Ethics Committee)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Air Purity has no influence on the study and its results, only to facilitate the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Study is UKHSA approved and funded</a:t>
            </a:r>
          </a:p>
        </p:txBody>
      </p:sp>
    </p:spTree>
    <p:extLst>
      <p:ext uri="{BB962C8B-B14F-4D97-AF65-F5344CB8AC3E}">
        <p14:creationId xmlns:p14="http://schemas.microsoft.com/office/powerpoint/2010/main" val="1154555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DCEEF-9ED7-F0C6-6491-68500B97DEC5}"/>
              </a:ext>
            </a:extLst>
          </p:cNvPr>
          <p:cNvPicPr>
            <a:picLocks noChangeAspect="1"/>
          </p:cNvPicPr>
          <p:nvPr/>
        </p:nvPicPr>
        <p:blipFill>
          <a:blip r:embed="rId3"/>
          <a:stretch>
            <a:fillRect/>
          </a:stretch>
        </p:blipFill>
        <p:spPr>
          <a:xfrm>
            <a:off x="0" y="0"/>
            <a:ext cx="12191999" cy="6531429"/>
          </a:xfrm>
          <a:prstGeom prst="rect">
            <a:avLst/>
          </a:prstGeom>
        </p:spPr>
      </p:pic>
      <p:sp>
        <p:nvSpPr>
          <p:cNvPr id="7" name="TextBox 6">
            <a:extLst>
              <a:ext uri="{FF2B5EF4-FFF2-40B4-BE49-F238E27FC236}">
                <a16:creationId xmlns:a16="http://schemas.microsoft.com/office/drawing/2014/main" id="{6870F8BA-6E80-B4D4-5A7E-CB1C529ABC26}"/>
              </a:ext>
            </a:extLst>
          </p:cNvPr>
          <p:cNvSpPr txBox="1"/>
          <p:nvPr/>
        </p:nvSpPr>
        <p:spPr>
          <a:xfrm>
            <a:off x="5101787" y="2038105"/>
            <a:ext cx="1579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90+ targets</a:t>
            </a:r>
          </a:p>
        </p:txBody>
      </p:sp>
      <p:pic>
        <p:nvPicPr>
          <p:cNvPr id="15" name="AirPurity_Logo_WO.png">
            <a:extLst>
              <a:ext uri="{FF2B5EF4-FFF2-40B4-BE49-F238E27FC236}">
                <a16:creationId xmlns:a16="http://schemas.microsoft.com/office/drawing/2014/main" id="{69EC459D-BBF5-1FEC-990D-64E97DF08412}"/>
              </a:ext>
            </a:extLst>
          </p:cNvPr>
          <p:cNvPicPr/>
          <p:nvPr/>
        </p:nvPicPr>
        <p:blipFill>
          <a:blip r:embed="rId4"/>
          <a:stretch>
            <a:fillRect/>
          </a:stretch>
        </p:blipFill>
        <p:spPr>
          <a:xfrm>
            <a:off x="43543" y="6531429"/>
            <a:ext cx="1200539" cy="375145"/>
          </a:xfrm>
          <a:prstGeom prst="rect">
            <a:avLst/>
          </a:prstGeom>
          <a:ln w="12700" cap="flat">
            <a:noFill/>
            <a:miter lim="400000"/>
          </a:ln>
          <a:effectLst/>
        </p:spPr>
      </p:pic>
    </p:spTree>
    <p:extLst>
      <p:ext uri="{BB962C8B-B14F-4D97-AF65-F5344CB8AC3E}">
        <p14:creationId xmlns:p14="http://schemas.microsoft.com/office/powerpoint/2010/main" val="1264361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 name="AirPurity_Logo_WO.png">
            <a:extLst>
              <a:ext uri="{FF2B5EF4-FFF2-40B4-BE49-F238E27FC236}">
                <a16:creationId xmlns:a16="http://schemas.microsoft.com/office/drawing/2014/main" id="{69EC459D-BBF5-1FEC-990D-64E97DF08412}"/>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grpSp>
        <p:nvGrpSpPr>
          <p:cNvPr id="2" name="Group 71">
            <a:extLst>
              <a:ext uri="{FF2B5EF4-FFF2-40B4-BE49-F238E27FC236}">
                <a16:creationId xmlns:a16="http://schemas.microsoft.com/office/drawing/2014/main" id="{DEE9A56A-CBC2-0FCE-6E69-4F27FB8EBEDC}"/>
              </a:ext>
            </a:extLst>
          </p:cNvPr>
          <p:cNvGrpSpPr/>
          <p:nvPr/>
        </p:nvGrpSpPr>
        <p:grpSpPr>
          <a:xfrm>
            <a:off x="10704955" y="255684"/>
            <a:ext cx="1171190" cy="1204135"/>
            <a:chOff x="0" y="0"/>
            <a:chExt cx="1171189" cy="1204134"/>
          </a:xfrm>
        </p:grpSpPr>
        <p:pic>
          <p:nvPicPr>
            <p:cNvPr id="3" name="AeroBullet_Logo.png">
              <a:extLst>
                <a:ext uri="{FF2B5EF4-FFF2-40B4-BE49-F238E27FC236}">
                  <a16:creationId xmlns:a16="http://schemas.microsoft.com/office/drawing/2014/main" id="{644B7646-A298-A74F-4679-94B220ABC252}"/>
                </a:ext>
              </a:extLst>
            </p:cNvPr>
            <p:cNvPicPr/>
            <p:nvPr/>
          </p:nvPicPr>
          <p:blipFill>
            <a:blip r:embed="rId4"/>
            <a:srcRect l="423" r="70712"/>
            <a:stretch>
              <a:fillRect/>
            </a:stretch>
          </p:blipFill>
          <p:spPr>
            <a:xfrm>
              <a:off x="555505" y="548521"/>
              <a:ext cx="615401" cy="655614"/>
            </a:xfrm>
            <a:prstGeom prst="rect">
              <a:avLst/>
            </a:prstGeom>
            <a:ln w="12700" cap="flat">
              <a:noFill/>
              <a:miter lim="400000"/>
            </a:ln>
            <a:effectLst/>
          </p:spPr>
        </p:pic>
        <p:pic>
          <p:nvPicPr>
            <p:cNvPr id="5" name="AeroSentinal_Logo.png">
              <a:extLst>
                <a:ext uri="{FF2B5EF4-FFF2-40B4-BE49-F238E27FC236}">
                  <a16:creationId xmlns:a16="http://schemas.microsoft.com/office/drawing/2014/main" id="{CA0DAAC7-4017-5EB8-2F8D-2922DE7912F6}"/>
                </a:ext>
              </a:extLst>
            </p:cNvPr>
            <p:cNvPicPr/>
            <p:nvPr/>
          </p:nvPicPr>
          <p:blipFill>
            <a:blip r:embed="rId5"/>
            <a:srcRect l="159" r="74979"/>
            <a:stretch>
              <a:fillRect/>
            </a:stretch>
          </p:blipFill>
          <p:spPr>
            <a:xfrm>
              <a:off x="0" y="548521"/>
              <a:ext cx="616103" cy="655614"/>
            </a:xfrm>
            <a:prstGeom prst="rect">
              <a:avLst/>
            </a:prstGeom>
            <a:ln w="12700" cap="flat">
              <a:noFill/>
              <a:miter lim="400000"/>
            </a:ln>
            <a:effectLst/>
          </p:spPr>
        </p:pic>
        <p:pic>
          <p:nvPicPr>
            <p:cNvPr id="6" name="AeroTitan_Logo.png">
              <a:extLst>
                <a:ext uri="{FF2B5EF4-FFF2-40B4-BE49-F238E27FC236}">
                  <a16:creationId xmlns:a16="http://schemas.microsoft.com/office/drawing/2014/main" id="{EBB2BC20-C23A-7E79-C88F-3168EC6D5D49}"/>
                </a:ext>
              </a:extLst>
            </p:cNvPr>
            <p:cNvPicPr/>
            <p:nvPr/>
          </p:nvPicPr>
          <p:blipFill>
            <a:blip r:embed="rId6"/>
            <a:srcRect l="378" r="70711"/>
            <a:stretch>
              <a:fillRect/>
            </a:stretch>
          </p:blipFill>
          <p:spPr>
            <a:xfrm>
              <a:off x="555186" y="0"/>
              <a:ext cx="616004" cy="655614"/>
            </a:xfrm>
            <a:prstGeom prst="rect">
              <a:avLst/>
            </a:prstGeom>
            <a:ln w="12700" cap="flat">
              <a:noFill/>
              <a:miter lim="400000"/>
            </a:ln>
            <a:effectLst/>
          </p:spPr>
        </p:pic>
        <p:pic>
          <p:nvPicPr>
            <p:cNvPr id="8" name="AirPurity_Logo.png">
              <a:extLst>
                <a:ext uri="{FF2B5EF4-FFF2-40B4-BE49-F238E27FC236}">
                  <a16:creationId xmlns:a16="http://schemas.microsoft.com/office/drawing/2014/main" id="{076CFA67-6329-5219-0841-C9D0A4068CF4}"/>
                </a:ext>
              </a:extLst>
            </p:cNvPr>
            <p:cNvPicPr/>
            <p:nvPr/>
          </p:nvPicPr>
          <p:blipFill>
            <a:blip r:embed="rId7"/>
            <a:srcRect l="126" r="68571"/>
            <a:stretch>
              <a:fillRect/>
            </a:stretch>
          </p:blipFill>
          <p:spPr>
            <a:xfrm>
              <a:off x="159" y="0"/>
              <a:ext cx="615660" cy="655614"/>
            </a:xfrm>
            <a:prstGeom prst="rect">
              <a:avLst/>
            </a:prstGeom>
            <a:ln w="12700" cap="flat">
              <a:noFill/>
              <a:miter lim="400000"/>
            </a:ln>
            <a:effectLst/>
          </p:spPr>
        </p:pic>
      </p:grpSp>
      <p:sp>
        <p:nvSpPr>
          <p:cNvPr id="9" name="Shape 65">
            <a:extLst>
              <a:ext uri="{FF2B5EF4-FFF2-40B4-BE49-F238E27FC236}">
                <a16:creationId xmlns:a16="http://schemas.microsoft.com/office/drawing/2014/main" id="{367B33BA-BC83-9900-5472-2A6D8D494502}"/>
              </a:ext>
            </a:extLst>
          </p:cNvPr>
          <p:cNvSpPr>
            <a:spLocks noGrp="1"/>
          </p:cNvSpPr>
          <p:nvPr>
            <p:ph type="title"/>
          </p:nvPr>
        </p:nvSpPr>
        <p:spPr>
          <a:xfrm>
            <a:off x="264725" y="214894"/>
            <a:ext cx="10474510" cy="1178621"/>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4400" dirty="0">
                <a:solidFill>
                  <a:srgbClr val="407BBE"/>
                </a:solidFill>
              </a:rPr>
              <a:t>Brief overview of study milestones</a:t>
            </a:r>
          </a:p>
        </p:txBody>
      </p:sp>
      <p:graphicFrame>
        <p:nvGraphicFramePr>
          <p:cNvPr id="10" name="Diagram 9">
            <a:extLst>
              <a:ext uri="{FF2B5EF4-FFF2-40B4-BE49-F238E27FC236}">
                <a16:creationId xmlns:a16="http://schemas.microsoft.com/office/drawing/2014/main" id="{9C554FA8-1634-893E-B230-64253CFF31BD}"/>
              </a:ext>
            </a:extLst>
          </p:cNvPr>
          <p:cNvGraphicFramePr/>
          <p:nvPr/>
        </p:nvGraphicFramePr>
        <p:xfrm>
          <a:off x="2032000" y="1459820"/>
          <a:ext cx="7631143" cy="46785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21626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413330" y="542701"/>
            <a:ext cx="10474510" cy="1178621"/>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4400" dirty="0">
                <a:solidFill>
                  <a:srgbClr val="407BBE"/>
                </a:solidFill>
              </a:rPr>
              <a:t>Visual Aids of Technology</a:t>
            </a:r>
            <a:br>
              <a:rPr lang="en-GB" sz="4400" dirty="0">
                <a:solidFill>
                  <a:srgbClr val="407BBE"/>
                </a:solidFill>
              </a:rPr>
            </a:br>
            <a:r>
              <a:rPr lang="en-GB" sz="4400" dirty="0" err="1">
                <a:solidFill>
                  <a:srgbClr val="407BBE"/>
                </a:solidFill>
              </a:rPr>
              <a:t>AAirDS</a:t>
            </a:r>
            <a:endParaRPr lang="en-GB" sz="4400" dirty="0">
              <a:solidFill>
                <a:srgbClr val="407BBE"/>
              </a:solidFill>
            </a:endParaRPr>
          </a:p>
        </p:txBody>
      </p:sp>
      <p:grpSp>
        <p:nvGrpSpPr>
          <p:cNvPr id="2" name="Group 71">
            <a:extLst>
              <a:ext uri="{FF2B5EF4-FFF2-40B4-BE49-F238E27FC236}">
                <a16:creationId xmlns:a16="http://schemas.microsoft.com/office/drawing/2014/main" id="{6061B80E-8959-7440-909B-2FBE789FD236}"/>
              </a:ext>
            </a:extLst>
          </p:cNvPr>
          <p:cNvGrpSpPr/>
          <p:nvPr/>
        </p:nvGrpSpPr>
        <p:grpSpPr>
          <a:xfrm>
            <a:off x="10704955" y="255684"/>
            <a:ext cx="1171190" cy="1204135"/>
            <a:chOff x="0" y="0"/>
            <a:chExt cx="1171189" cy="1204134"/>
          </a:xfrm>
        </p:grpSpPr>
        <p:pic>
          <p:nvPicPr>
            <p:cNvPr id="4" name="AeroBullet_Logo.png">
              <a:extLst>
                <a:ext uri="{FF2B5EF4-FFF2-40B4-BE49-F238E27FC236}">
                  <a16:creationId xmlns:a16="http://schemas.microsoft.com/office/drawing/2014/main" id="{0522B126-6B81-34E3-00D6-23437C4E826E}"/>
                </a:ext>
              </a:extLst>
            </p:cNvPr>
            <p:cNvPicPr/>
            <p:nvPr/>
          </p:nvPicPr>
          <p:blipFill>
            <a:blip r:embed="rId4"/>
            <a:srcRect l="423" r="70712"/>
            <a:stretch>
              <a:fillRect/>
            </a:stretch>
          </p:blipFill>
          <p:spPr>
            <a:xfrm>
              <a:off x="555505" y="548521"/>
              <a:ext cx="615401" cy="655614"/>
            </a:xfrm>
            <a:prstGeom prst="rect">
              <a:avLst/>
            </a:prstGeom>
            <a:ln w="12700" cap="flat">
              <a:noFill/>
              <a:miter lim="400000"/>
            </a:ln>
            <a:effectLst/>
          </p:spPr>
        </p:pic>
        <p:pic>
          <p:nvPicPr>
            <p:cNvPr id="5" name="AeroSentinal_Logo.png">
              <a:extLst>
                <a:ext uri="{FF2B5EF4-FFF2-40B4-BE49-F238E27FC236}">
                  <a16:creationId xmlns:a16="http://schemas.microsoft.com/office/drawing/2014/main" id="{47DB7FCA-BE75-1ED8-4EA9-8DA63628D0DF}"/>
                </a:ext>
              </a:extLst>
            </p:cNvPr>
            <p:cNvPicPr/>
            <p:nvPr/>
          </p:nvPicPr>
          <p:blipFill>
            <a:blip r:embed="rId5"/>
            <a:srcRect l="159" r="74979"/>
            <a:stretch>
              <a:fillRect/>
            </a:stretch>
          </p:blipFill>
          <p:spPr>
            <a:xfrm>
              <a:off x="0" y="548521"/>
              <a:ext cx="616103" cy="655614"/>
            </a:xfrm>
            <a:prstGeom prst="rect">
              <a:avLst/>
            </a:prstGeom>
            <a:ln w="12700" cap="flat">
              <a:noFill/>
              <a:miter lim="400000"/>
            </a:ln>
            <a:effectLst/>
          </p:spPr>
        </p:pic>
        <p:pic>
          <p:nvPicPr>
            <p:cNvPr id="6" name="AeroTitan_Logo.png">
              <a:extLst>
                <a:ext uri="{FF2B5EF4-FFF2-40B4-BE49-F238E27FC236}">
                  <a16:creationId xmlns:a16="http://schemas.microsoft.com/office/drawing/2014/main" id="{857E174D-5141-F487-784F-B8601FD19B1D}"/>
                </a:ext>
              </a:extLst>
            </p:cNvPr>
            <p:cNvPicPr/>
            <p:nvPr/>
          </p:nvPicPr>
          <p:blipFill>
            <a:blip r:embed="rId6"/>
            <a:srcRect l="378" r="70711"/>
            <a:stretch>
              <a:fillRect/>
            </a:stretch>
          </p:blipFill>
          <p:spPr>
            <a:xfrm>
              <a:off x="555186" y="0"/>
              <a:ext cx="616004" cy="655614"/>
            </a:xfrm>
            <a:prstGeom prst="rect">
              <a:avLst/>
            </a:prstGeom>
            <a:ln w="12700" cap="flat">
              <a:noFill/>
              <a:miter lim="400000"/>
            </a:ln>
            <a:effectLst/>
          </p:spPr>
        </p:pic>
        <p:pic>
          <p:nvPicPr>
            <p:cNvPr id="7" name="AirPurity_Logo.png">
              <a:extLst>
                <a:ext uri="{FF2B5EF4-FFF2-40B4-BE49-F238E27FC236}">
                  <a16:creationId xmlns:a16="http://schemas.microsoft.com/office/drawing/2014/main" id="{F53C240A-444B-A7FB-3F0E-48990A456F3C}"/>
                </a:ext>
              </a:extLst>
            </p:cNvPr>
            <p:cNvPicPr/>
            <p:nvPr/>
          </p:nvPicPr>
          <p:blipFill>
            <a:blip r:embed="rId7"/>
            <a:srcRect l="126" r="68571"/>
            <a:stretch>
              <a:fillRect/>
            </a:stretch>
          </p:blipFill>
          <p:spPr>
            <a:xfrm>
              <a:off x="159" y="0"/>
              <a:ext cx="615660" cy="655614"/>
            </a:xfrm>
            <a:prstGeom prst="rect">
              <a:avLst/>
            </a:prstGeom>
            <a:ln w="12700" cap="flat">
              <a:noFill/>
              <a:miter lim="400000"/>
            </a:ln>
            <a:effectLst/>
          </p:spPr>
        </p:pic>
      </p:grpSp>
      <p:pic>
        <p:nvPicPr>
          <p:cNvPr id="20" name="Picture 19">
            <a:extLst>
              <a:ext uri="{FF2B5EF4-FFF2-40B4-BE49-F238E27FC236}">
                <a16:creationId xmlns:a16="http://schemas.microsoft.com/office/drawing/2014/main" id="{81EE40D2-D54D-5600-B4CB-BC2F20513038}"/>
              </a:ext>
            </a:extLst>
          </p:cNvPr>
          <p:cNvPicPr>
            <a:picLocks noChangeAspect="1"/>
          </p:cNvPicPr>
          <p:nvPr/>
        </p:nvPicPr>
        <p:blipFill>
          <a:blip r:embed="rId8"/>
          <a:stretch>
            <a:fillRect/>
          </a:stretch>
        </p:blipFill>
        <p:spPr>
          <a:xfrm>
            <a:off x="643812" y="1287624"/>
            <a:ext cx="2647562" cy="3530082"/>
          </a:xfrm>
          <a:prstGeom prst="rect">
            <a:avLst/>
          </a:prstGeom>
        </p:spPr>
      </p:pic>
      <p:pic>
        <p:nvPicPr>
          <p:cNvPr id="21" name="Picture 20">
            <a:extLst>
              <a:ext uri="{FF2B5EF4-FFF2-40B4-BE49-F238E27FC236}">
                <a16:creationId xmlns:a16="http://schemas.microsoft.com/office/drawing/2014/main" id="{E89EEDFB-5317-8A52-EC98-E7FD08E69380}"/>
              </a:ext>
            </a:extLst>
          </p:cNvPr>
          <p:cNvPicPr>
            <a:picLocks noChangeAspect="1"/>
          </p:cNvPicPr>
          <p:nvPr/>
        </p:nvPicPr>
        <p:blipFill>
          <a:blip r:embed="rId9"/>
          <a:stretch>
            <a:fillRect/>
          </a:stretch>
        </p:blipFill>
        <p:spPr>
          <a:xfrm>
            <a:off x="7998569" y="1215818"/>
            <a:ext cx="2576999" cy="3323988"/>
          </a:xfrm>
          <a:prstGeom prst="rect">
            <a:avLst/>
          </a:prstGeom>
        </p:spPr>
      </p:pic>
      <p:pic>
        <p:nvPicPr>
          <p:cNvPr id="22" name="Picture 21">
            <a:extLst>
              <a:ext uri="{FF2B5EF4-FFF2-40B4-BE49-F238E27FC236}">
                <a16:creationId xmlns:a16="http://schemas.microsoft.com/office/drawing/2014/main" id="{C6DE222E-890A-C4A2-CEDF-706A2253F1EE}"/>
              </a:ext>
            </a:extLst>
          </p:cNvPr>
          <p:cNvPicPr>
            <a:picLocks noChangeAspect="1"/>
          </p:cNvPicPr>
          <p:nvPr/>
        </p:nvPicPr>
        <p:blipFill>
          <a:blip r:embed="rId10"/>
          <a:stretch>
            <a:fillRect/>
          </a:stretch>
        </p:blipFill>
        <p:spPr>
          <a:xfrm>
            <a:off x="4270681" y="1215818"/>
            <a:ext cx="2943809" cy="4298573"/>
          </a:xfrm>
          <a:prstGeom prst="rect">
            <a:avLst/>
          </a:prstGeom>
        </p:spPr>
      </p:pic>
      <p:sp>
        <p:nvSpPr>
          <p:cNvPr id="23" name="TextBox 22">
            <a:extLst>
              <a:ext uri="{FF2B5EF4-FFF2-40B4-BE49-F238E27FC236}">
                <a16:creationId xmlns:a16="http://schemas.microsoft.com/office/drawing/2014/main" id="{42A763C7-C62B-CB1D-DFAF-459C57DA2D73}"/>
              </a:ext>
            </a:extLst>
          </p:cNvPr>
          <p:cNvSpPr txBox="1"/>
          <p:nvPr/>
        </p:nvSpPr>
        <p:spPr>
          <a:xfrm>
            <a:off x="422988" y="5057192"/>
            <a:ext cx="31848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Corridors and larger spaces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AeroTitan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3000)</a:t>
            </a:r>
          </a:p>
        </p:txBody>
      </p:sp>
      <p:sp>
        <p:nvSpPr>
          <p:cNvPr id="24" name="TextBox 23">
            <a:extLst>
              <a:ext uri="{FF2B5EF4-FFF2-40B4-BE49-F238E27FC236}">
                <a16:creationId xmlns:a16="http://schemas.microsoft.com/office/drawing/2014/main" id="{38600A5F-6AA6-7D9B-A838-FE8F430B21C7}"/>
              </a:ext>
            </a:extLst>
          </p:cNvPr>
          <p:cNvSpPr txBox="1"/>
          <p:nvPr/>
        </p:nvSpPr>
        <p:spPr>
          <a:xfrm>
            <a:off x="4036639" y="5626631"/>
            <a:ext cx="31848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Patient Bays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AeroTitan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2000)</a:t>
            </a:r>
          </a:p>
        </p:txBody>
      </p:sp>
      <p:sp>
        <p:nvSpPr>
          <p:cNvPr id="25" name="TextBox 24">
            <a:extLst>
              <a:ext uri="{FF2B5EF4-FFF2-40B4-BE49-F238E27FC236}">
                <a16:creationId xmlns:a16="http://schemas.microsoft.com/office/drawing/2014/main" id="{B28B0743-D4F6-9C76-2653-CBDB9664CC5E}"/>
              </a:ext>
            </a:extLst>
          </p:cNvPr>
          <p:cNvSpPr txBox="1"/>
          <p:nvPr/>
        </p:nvSpPr>
        <p:spPr>
          <a:xfrm>
            <a:off x="7694643" y="4734026"/>
            <a:ext cx="35145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Environmental sensors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AeroSentinels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2779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413330" y="542701"/>
            <a:ext cx="10474510" cy="1178621"/>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4400" dirty="0">
                <a:solidFill>
                  <a:srgbClr val="407BBE"/>
                </a:solidFill>
              </a:rPr>
              <a:t>NHS England Patient Safety Strategy</a:t>
            </a:r>
            <a:br>
              <a:rPr lang="en-GB" sz="4400" dirty="0">
                <a:solidFill>
                  <a:srgbClr val="407BBE"/>
                </a:solidFill>
              </a:rPr>
            </a:br>
            <a:r>
              <a:rPr lang="en-GB" sz="4400" dirty="0" err="1">
                <a:solidFill>
                  <a:srgbClr val="407BBE"/>
                </a:solidFill>
              </a:rPr>
              <a:t>AAirDS</a:t>
            </a:r>
            <a:endParaRPr lang="en-GB" sz="4400" dirty="0">
              <a:solidFill>
                <a:srgbClr val="407BBE"/>
              </a:solidFill>
            </a:endParaRPr>
          </a:p>
        </p:txBody>
      </p:sp>
      <p:grpSp>
        <p:nvGrpSpPr>
          <p:cNvPr id="2" name="Group 71">
            <a:extLst>
              <a:ext uri="{FF2B5EF4-FFF2-40B4-BE49-F238E27FC236}">
                <a16:creationId xmlns:a16="http://schemas.microsoft.com/office/drawing/2014/main" id="{6061B80E-8959-7440-909B-2FBE789FD236}"/>
              </a:ext>
            </a:extLst>
          </p:cNvPr>
          <p:cNvGrpSpPr/>
          <p:nvPr/>
        </p:nvGrpSpPr>
        <p:grpSpPr>
          <a:xfrm>
            <a:off x="10704955" y="255684"/>
            <a:ext cx="1171190" cy="1204135"/>
            <a:chOff x="0" y="0"/>
            <a:chExt cx="1171189" cy="1204134"/>
          </a:xfrm>
        </p:grpSpPr>
        <p:pic>
          <p:nvPicPr>
            <p:cNvPr id="4" name="AeroBullet_Logo.png">
              <a:extLst>
                <a:ext uri="{FF2B5EF4-FFF2-40B4-BE49-F238E27FC236}">
                  <a16:creationId xmlns:a16="http://schemas.microsoft.com/office/drawing/2014/main" id="{0522B126-6B81-34E3-00D6-23437C4E826E}"/>
                </a:ext>
              </a:extLst>
            </p:cNvPr>
            <p:cNvPicPr/>
            <p:nvPr/>
          </p:nvPicPr>
          <p:blipFill>
            <a:blip r:embed="rId4"/>
            <a:srcRect l="423" r="70712"/>
            <a:stretch>
              <a:fillRect/>
            </a:stretch>
          </p:blipFill>
          <p:spPr>
            <a:xfrm>
              <a:off x="555505" y="548521"/>
              <a:ext cx="615401" cy="655614"/>
            </a:xfrm>
            <a:prstGeom prst="rect">
              <a:avLst/>
            </a:prstGeom>
            <a:ln w="12700" cap="flat">
              <a:noFill/>
              <a:miter lim="400000"/>
            </a:ln>
            <a:effectLst/>
          </p:spPr>
        </p:pic>
        <p:pic>
          <p:nvPicPr>
            <p:cNvPr id="5" name="AeroSentinal_Logo.png">
              <a:extLst>
                <a:ext uri="{FF2B5EF4-FFF2-40B4-BE49-F238E27FC236}">
                  <a16:creationId xmlns:a16="http://schemas.microsoft.com/office/drawing/2014/main" id="{47DB7FCA-BE75-1ED8-4EA9-8DA63628D0DF}"/>
                </a:ext>
              </a:extLst>
            </p:cNvPr>
            <p:cNvPicPr/>
            <p:nvPr/>
          </p:nvPicPr>
          <p:blipFill>
            <a:blip r:embed="rId5"/>
            <a:srcRect l="159" r="74979"/>
            <a:stretch>
              <a:fillRect/>
            </a:stretch>
          </p:blipFill>
          <p:spPr>
            <a:xfrm>
              <a:off x="0" y="548521"/>
              <a:ext cx="616103" cy="655614"/>
            </a:xfrm>
            <a:prstGeom prst="rect">
              <a:avLst/>
            </a:prstGeom>
            <a:ln w="12700" cap="flat">
              <a:noFill/>
              <a:miter lim="400000"/>
            </a:ln>
            <a:effectLst/>
          </p:spPr>
        </p:pic>
        <p:pic>
          <p:nvPicPr>
            <p:cNvPr id="6" name="AeroTitan_Logo.png">
              <a:extLst>
                <a:ext uri="{FF2B5EF4-FFF2-40B4-BE49-F238E27FC236}">
                  <a16:creationId xmlns:a16="http://schemas.microsoft.com/office/drawing/2014/main" id="{857E174D-5141-F487-784F-B8601FD19B1D}"/>
                </a:ext>
              </a:extLst>
            </p:cNvPr>
            <p:cNvPicPr/>
            <p:nvPr/>
          </p:nvPicPr>
          <p:blipFill>
            <a:blip r:embed="rId6"/>
            <a:srcRect l="378" r="70711"/>
            <a:stretch>
              <a:fillRect/>
            </a:stretch>
          </p:blipFill>
          <p:spPr>
            <a:xfrm>
              <a:off x="555186" y="0"/>
              <a:ext cx="616004" cy="655614"/>
            </a:xfrm>
            <a:prstGeom prst="rect">
              <a:avLst/>
            </a:prstGeom>
            <a:ln w="12700" cap="flat">
              <a:noFill/>
              <a:miter lim="400000"/>
            </a:ln>
            <a:effectLst/>
          </p:spPr>
        </p:pic>
        <p:pic>
          <p:nvPicPr>
            <p:cNvPr id="7" name="AirPurity_Logo.png">
              <a:extLst>
                <a:ext uri="{FF2B5EF4-FFF2-40B4-BE49-F238E27FC236}">
                  <a16:creationId xmlns:a16="http://schemas.microsoft.com/office/drawing/2014/main" id="{F53C240A-444B-A7FB-3F0E-48990A456F3C}"/>
                </a:ext>
              </a:extLst>
            </p:cNvPr>
            <p:cNvPicPr/>
            <p:nvPr/>
          </p:nvPicPr>
          <p:blipFill>
            <a:blip r:embed="rId7"/>
            <a:srcRect l="126" r="68571"/>
            <a:stretch>
              <a:fillRect/>
            </a:stretch>
          </p:blipFill>
          <p:spPr>
            <a:xfrm>
              <a:off x="159" y="0"/>
              <a:ext cx="615660" cy="655614"/>
            </a:xfrm>
            <a:prstGeom prst="rect">
              <a:avLst/>
            </a:prstGeom>
            <a:ln w="12700" cap="flat">
              <a:noFill/>
              <a:miter lim="400000"/>
            </a:ln>
            <a:effectLst/>
          </p:spPr>
        </p:pic>
      </p:grpSp>
      <p:sp>
        <p:nvSpPr>
          <p:cNvPr id="9" name="Shape 66">
            <a:extLst>
              <a:ext uri="{FF2B5EF4-FFF2-40B4-BE49-F238E27FC236}">
                <a16:creationId xmlns:a16="http://schemas.microsoft.com/office/drawing/2014/main" id="{D1EAC9EA-90CF-E1CD-8B6A-E5E81E972FA6}"/>
              </a:ext>
            </a:extLst>
          </p:cNvPr>
          <p:cNvSpPr>
            <a:spLocks noGrp="1"/>
          </p:cNvSpPr>
          <p:nvPr>
            <p:ph idx="1"/>
          </p:nvPr>
        </p:nvSpPr>
        <p:spPr>
          <a:xfrm>
            <a:off x="261258" y="1774945"/>
            <a:ext cx="11684936" cy="4184206"/>
          </a:xfrm>
          <a:prstGeom prst="rect">
            <a:avLst/>
          </a:prstGeom>
        </p:spPr>
        <p:txBody>
          <a:bodyPr>
            <a:normAutofit/>
          </a:bodyPr>
          <a:lstStyle/>
          <a:p>
            <a:pPr>
              <a:buClr>
                <a:srgbClr val="333333"/>
              </a:buClr>
              <a:defRPr sz="1800"/>
            </a:pPr>
            <a:endParaRPr lang="en-GB" sz="2400" dirty="0">
              <a:solidFill>
                <a:srgbClr val="00B0F0"/>
              </a:solidFill>
              <a:latin typeface="Sofia Pro Regular"/>
              <a:ea typeface="Sofia Pro Regular"/>
              <a:cs typeface="Sofia Pro Regular"/>
              <a:sym typeface="Sofia Pro Regular"/>
            </a:endParaRPr>
          </a:p>
          <a:p>
            <a:pPr>
              <a:buClr>
                <a:srgbClr val="333333"/>
              </a:buClr>
              <a:defRPr sz="1800"/>
            </a:pPr>
            <a:endParaRPr lang="en-GB" sz="2400" dirty="0">
              <a:solidFill>
                <a:srgbClr val="00B0F0"/>
              </a:solidFill>
              <a:latin typeface="Sofia Pro Regular"/>
              <a:ea typeface="Sofia Pro Regular"/>
              <a:cs typeface="Sofia Pro Regular"/>
              <a:sym typeface="Sofia Pro Regular"/>
            </a:endParaRPr>
          </a:p>
          <a:p>
            <a:pPr>
              <a:buClr>
                <a:srgbClr val="333333"/>
              </a:buClr>
              <a:defRPr sz="1800"/>
            </a:pPr>
            <a:r>
              <a:rPr lang="en-GB" sz="2400" b="1" dirty="0">
                <a:latin typeface="Sofia Pro Regular"/>
                <a:ea typeface="Sofia Pro Regular"/>
                <a:cs typeface="Sofia Pro Regular"/>
                <a:sym typeface="Sofia Pro Regular"/>
              </a:rPr>
              <a:t>Deliver the UK National Action Plan for AMR</a:t>
            </a:r>
          </a:p>
          <a:p>
            <a:pPr lvl="1">
              <a:buClr>
                <a:srgbClr val="333333"/>
              </a:buClr>
              <a:defRPr sz="1800"/>
            </a:pPr>
            <a:r>
              <a:rPr lang="en-GB" sz="2000" b="1" dirty="0">
                <a:latin typeface="Sofia Pro Regular"/>
                <a:ea typeface="Sofia Pro Regular"/>
                <a:cs typeface="Sofia Pro Regular"/>
                <a:sym typeface="Sofia Pro Regular"/>
              </a:rPr>
              <a:t>Site air sampling through new technological means </a:t>
            </a:r>
          </a:p>
          <a:p>
            <a:pPr>
              <a:buClr>
                <a:srgbClr val="333333"/>
              </a:buClr>
              <a:defRPr sz="1800"/>
            </a:pPr>
            <a:endParaRPr lang="en-GB" sz="2400" b="1" dirty="0">
              <a:latin typeface="Sofia Pro Regular"/>
              <a:ea typeface="Sofia Pro Regular"/>
              <a:cs typeface="Sofia Pro Regular"/>
              <a:sym typeface="Sofia Pro Regular"/>
            </a:endParaRPr>
          </a:p>
          <a:p>
            <a:pPr>
              <a:buClr>
                <a:srgbClr val="333333"/>
              </a:buClr>
              <a:defRPr sz="1800"/>
            </a:pPr>
            <a:r>
              <a:rPr lang="en-GB" sz="2400" b="1" dirty="0">
                <a:latin typeface="Sofia Pro Regular"/>
                <a:ea typeface="Sofia Pro Regular"/>
                <a:cs typeface="Sofia Pro Regular"/>
                <a:sym typeface="Sofia Pro Regular"/>
              </a:rPr>
              <a:t>Support Patient Safety Research and Innovation</a:t>
            </a:r>
          </a:p>
          <a:p>
            <a:pPr lvl="1">
              <a:buClr>
                <a:srgbClr val="333333"/>
              </a:buClr>
              <a:defRPr sz="1800"/>
            </a:pPr>
            <a:r>
              <a:rPr lang="en-GB" sz="2000" b="1" dirty="0">
                <a:latin typeface="Sofia Pro Regular"/>
                <a:ea typeface="Sofia Pro Regular"/>
                <a:cs typeface="Sofia Pro Regular"/>
                <a:sym typeface="Sofia Pro Regular"/>
              </a:rPr>
              <a:t>Evidence based infection reduction monitoring through robust commissioning &amp; planning</a:t>
            </a:r>
          </a:p>
        </p:txBody>
      </p:sp>
    </p:spTree>
    <p:extLst>
      <p:ext uri="{BB962C8B-B14F-4D97-AF65-F5344CB8AC3E}">
        <p14:creationId xmlns:p14="http://schemas.microsoft.com/office/powerpoint/2010/main" val="821485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566714" y="426004"/>
            <a:ext cx="10474510" cy="1178621"/>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4400" dirty="0">
                <a:solidFill>
                  <a:srgbClr val="407BBE"/>
                </a:solidFill>
              </a:rPr>
              <a:t>Tackling antimicrobial resistance 2019–2024 </a:t>
            </a:r>
            <a:r>
              <a:rPr lang="en-GB" sz="2400" dirty="0">
                <a:solidFill>
                  <a:srgbClr val="407BBE"/>
                </a:solidFill>
              </a:rPr>
              <a:t>T</a:t>
            </a:r>
            <a:r>
              <a:rPr lang="en-GB" sz="2000" dirty="0">
                <a:solidFill>
                  <a:srgbClr val="407BBE"/>
                </a:solidFill>
              </a:rPr>
              <a:t>he UK’s five-year national action plan</a:t>
            </a:r>
            <a:endParaRPr lang="en-GB" sz="4400" dirty="0">
              <a:solidFill>
                <a:srgbClr val="407BBE"/>
              </a:solidFill>
            </a:endParaRPr>
          </a:p>
        </p:txBody>
      </p:sp>
      <p:pic>
        <p:nvPicPr>
          <p:cNvPr id="3" name="Picture 2">
            <a:extLst>
              <a:ext uri="{FF2B5EF4-FFF2-40B4-BE49-F238E27FC236}">
                <a16:creationId xmlns:a16="http://schemas.microsoft.com/office/drawing/2014/main" id="{0A48173C-C7B6-40DB-8ED3-D3C1BA2B72BC}"/>
              </a:ext>
            </a:extLst>
          </p:cNvPr>
          <p:cNvPicPr>
            <a:picLocks noChangeAspect="1"/>
          </p:cNvPicPr>
          <p:nvPr/>
        </p:nvPicPr>
        <p:blipFill>
          <a:blip r:embed="rId4"/>
          <a:stretch>
            <a:fillRect/>
          </a:stretch>
        </p:blipFill>
        <p:spPr>
          <a:xfrm>
            <a:off x="2497424" y="1752295"/>
            <a:ext cx="6524625" cy="3943350"/>
          </a:xfrm>
          <a:prstGeom prst="rect">
            <a:avLst/>
          </a:prstGeom>
        </p:spPr>
      </p:pic>
      <p:grpSp>
        <p:nvGrpSpPr>
          <p:cNvPr id="5" name="Group 71">
            <a:extLst>
              <a:ext uri="{FF2B5EF4-FFF2-40B4-BE49-F238E27FC236}">
                <a16:creationId xmlns:a16="http://schemas.microsoft.com/office/drawing/2014/main" id="{C088572D-8CB2-C66E-C047-A4E52000C8F4}"/>
              </a:ext>
            </a:extLst>
          </p:cNvPr>
          <p:cNvGrpSpPr/>
          <p:nvPr/>
        </p:nvGrpSpPr>
        <p:grpSpPr>
          <a:xfrm>
            <a:off x="10704955" y="255684"/>
            <a:ext cx="1171190" cy="1204135"/>
            <a:chOff x="0" y="0"/>
            <a:chExt cx="1171189" cy="1204134"/>
          </a:xfrm>
        </p:grpSpPr>
        <p:pic>
          <p:nvPicPr>
            <p:cNvPr id="7" name="AeroBullet_Logo.png">
              <a:extLst>
                <a:ext uri="{FF2B5EF4-FFF2-40B4-BE49-F238E27FC236}">
                  <a16:creationId xmlns:a16="http://schemas.microsoft.com/office/drawing/2014/main" id="{7132A108-254A-28C3-99ED-9B4DD3EC7EF1}"/>
                </a:ext>
              </a:extLst>
            </p:cNvPr>
            <p:cNvPicPr/>
            <p:nvPr/>
          </p:nvPicPr>
          <p:blipFill>
            <a:blip r:embed="rId5"/>
            <a:srcRect l="423" r="70712"/>
            <a:stretch>
              <a:fillRect/>
            </a:stretch>
          </p:blipFill>
          <p:spPr>
            <a:xfrm>
              <a:off x="555505" y="548521"/>
              <a:ext cx="615401" cy="655614"/>
            </a:xfrm>
            <a:prstGeom prst="rect">
              <a:avLst/>
            </a:prstGeom>
            <a:ln w="12700" cap="flat">
              <a:noFill/>
              <a:miter lim="400000"/>
            </a:ln>
            <a:effectLst/>
          </p:spPr>
        </p:pic>
        <p:pic>
          <p:nvPicPr>
            <p:cNvPr id="8" name="AeroSentinal_Logo.png">
              <a:extLst>
                <a:ext uri="{FF2B5EF4-FFF2-40B4-BE49-F238E27FC236}">
                  <a16:creationId xmlns:a16="http://schemas.microsoft.com/office/drawing/2014/main" id="{874AA854-1B8E-24CA-8CED-7C86D0572521}"/>
                </a:ext>
              </a:extLst>
            </p:cNvPr>
            <p:cNvPicPr/>
            <p:nvPr/>
          </p:nvPicPr>
          <p:blipFill>
            <a:blip r:embed="rId6"/>
            <a:srcRect l="159" r="74979"/>
            <a:stretch>
              <a:fillRect/>
            </a:stretch>
          </p:blipFill>
          <p:spPr>
            <a:xfrm>
              <a:off x="0" y="548521"/>
              <a:ext cx="616103" cy="655614"/>
            </a:xfrm>
            <a:prstGeom prst="rect">
              <a:avLst/>
            </a:prstGeom>
            <a:ln w="12700" cap="flat">
              <a:noFill/>
              <a:miter lim="400000"/>
            </a:ln>
            <a:effectLst/>
          </p:spPr>
        </p:pic>
        <p:pic>
          <p:nvPicPr>
            <p:cNvPr id="9" name="AeroTitan_Logo.png">
              <a:extLst>
                <a:ext uri="{FF2B5EF4-FFF2-40B4-BE49-F238E27FC236}">
                  <a16:creationId xmlns:a16="http://schemas.microsoft.com/office/drawing/2014/main" id="{8AE8E5E9-121A-86FD-140C-2411EA8CFE2E}"/>
                </a:ext>
              </a:extLst>
            </p:cNvPr>
            <p:cNvPicPr/>
            <p:nvPr/>
          </p:nvPicPr>
          <p:blipFill>
            <a:blip r:embed="rId7"/>
            <a:srcRect l="378" r="70711"/>
            <a:stretch>
              <a:fillRect/>
            </a:stretch>
          </p:blipFill>
          <p:spPr>
            <a:xfrm>
              <a:off x="555186" y="0"/>
              <a:ext cx="616004" cy="655614"/>
            </a:xfrm>
            <a:prstGeom prst="rect">
              <a:avLst/>
            </a:prstGeom>
            <a:ln w="12700" cap="flat">
              <a:noFill/>
              <a:miter lim="400000"/>
            </a:ln>
            <a:effectLst/>
          </p:spPr>
        </p:pic>
        <p:pic>
          <p:nvPicPr>
            <p:cNvPr id="10" name="AirPurity_Logo.png">
              <a:extLst>
                <a:ext uri="{FF2B5EF4-FFF2-40B4-BE49-F238E27FC236}">
                  <a16:creationId xmlns:a16="http://schemas.microsoft.com/office/drawing/2014/main" id="{5FE3D668-5F07-B20A-9922-2A2D1112C9CC}"/>
                </a:ext>
              </a:extLst>
            </p:cNvPr>
            <p:cNvPicPr/>
            <p:nvPr/>
          </p:nvPicPr>
          <p:blipFill>
            <a:blip r:embed="rId8"/>
            <a:srcRect l="126" r="68571"/>
            <a:stretch>
              <a:fillRect/>
            </a:stretch>
          </p:blipFill>
          <p:spPr>
            <a:xfrm>
              <a:off x="159" y="0"/>
              <a:ext cx="615660" cy="655614"/>
            </a:xfrm>
            <a:prstGeom prst="rect">
              <a:avLst/>
            </a:prstGeom>
            <a:ln w="12700" cap="flat">
              <a:noFill/>
              <a:miter lim="400000"/>
            </a:ln>
            <a:effectLst/>
          </p:spPr>
        </p:pic>
      </p:grpSp>
    </p:spTree>
    <p:extLst>
      <p:ext uri="{BB962C8B-B14F-4D97-AF65-F5344CB8AC3E}">
        <p14:creationId xmlns:p14="http://schemas.microsoft.com/office/powerpoint/2010/main" val="2409742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17aaeac703f_0_4"/>
          <p:cNvSpPr/>
          <p:nvPr/>
        </p:nvSpPr>
        <p:spPr>
          <a:xfrm>
            <a:off x="0" y="12465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457" name="Google Shape;457;g17aaeac703f_0_4"/>
          <p:cNvSpPr txBox="1"/>
          <p:nvPr/>
        </p:nvSpPr>
        <p:spPr>
          <a:xfrm>
            <a:off x="459967" y="5225916"/>
            <a:ext cx="2681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Helen Hughes</a:t>
            </a:r>
            <a:endParaRPr sz="2400" b="0" i="0" u="none" strike="noStrike" cap="none">
              <a:solidFill>
                <a:srgbClr val="000000"/>
              </a:solidFill>
              <a:latin typeface="Corsiva Hebrew"/>
              <a:ea typeface="Corsiva Hebrew"/>
              <a:cs typeface="Corsiva Hebrew"/>
              <a:sym typeface="Corsiva Hebrew"/>
            </a:endParaRPr>
          </a:p>
        </p:txBody>
      </p:sp>
      <p:sp>
        <p:nvSpPr>
          <p:cNvPr id="458" name="Google Shape;458;g17aaeac703f_0_4"/>
          <p:cNvSpPr txBox="1"/>
          <p:nvPr/>
        </p:nvSpPr>
        <p:spPr>
          <a:xfrm>
            <a:off x="430979" y="5658553"/>
            <a:ext cx="2681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latin typeface="Calibri"/>
                <a:ea typeface="Calibri"/>
                <a:cs typeface="Calibri"/>
                <a:sym typeface="Calibri"/>
              </a:rPr>
              <a:t>CEO</a:t>
            </a:r>
            <a:br>
              <a:rPr lang="en-GB" sz="1600">
                <a:latin typeface="Calibri"/>
                <a:ea typeface="Calibri"/>
                <a:cs typeface="Calibri"/>
                <a:sym typeface="Calibri"/>
              </a:rPr>
            </a:br>
            <a:r>
              <a:rPr lang="en-GB" sz="1600">
                <a:latin typeface="Calibri"/>
                <a:ea typeface="Calibri"/>
                <a:cs typeface="Calibri"/>
                <a:sym typeface="Calibri"/>
              </a:rPr>
              <a:t>Patient Safety Learning</a:t>
            </a:r>
            <a:endParaRPr/>
          </a:p>
        </p:txBody>
      </p:sp>
      <p:sp>
        <p:nvSpPr>
          <p:cNvPr id="459" name="Google Shape;459;g17aaeac703f_0_4"/>
          <p:cNvSpPr/>
          <p:nvPr/>
        </p:nvSpPr>
        <p:spPr>
          <a:xfrm>
            <a:off x="459967" y="2517665"/>
            <a:ext cx="2652900" cy="26502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60" name="Google Shape;460;g17aaeac703f_0_4"/>
          <p:cNvSpPr/>
          <p:nvPr/>
        </p:nvSpPr>
        <p:spPr>
          <a:xfrm>
            <a:off x="3403292" y="2517665"/>
            <a:ext cx="2652900" cy="26502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61" name="Google Shape;461;g17aaeac703f_0_4"/>
          <p:cNvSpPr txBox="1"/>
          <p:nvPr/>
        </p:nvSpPr>
        <p:spPr>
          <a:xfrm>
            <a:off x="3403292" y="5225916"/>
            <a:ext cx="2681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Dr Sanjiv Sharma</a:t>
            </a:r>
            <a:endParaRPr/>
          </a:p>
        </p:txBody>
      </p:sp>
      <p:sp>
        <p:nvSpPr>
          <p:cNvPr id="462" name="Google Shape;462;g17aaeac703f_0_4"/>
          <p:cNvSpPr txBox="1"/>
          <p:nvPr/>
        </p:nvSpPr>
        <p:spPr>
          <a:xfrm>
            <a:off x="3224738" y="5658553"/>
            <a:ext cx="30390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latin typeface="Calibri"/>
                <a:ea typeface="Calibri"/>
                <a:cs typeface="Calibri"/>
                <a:sym typeface="Calibri"/>
              </a:rPr>
              <a:t>Executive Medical Director - Great Ormond Street Hospital for Children NHS Foundation Trust</a:t>
            </a:r>
            <a:endParaRPr>
              <a:latin typeface="Calibri"/>
              <a:ea typeface="Calibri"/>
              <a:cs typeface="Calibri"/>
              <a:sym typeface="Calibri"/>
            </a:endParaRPr>
          </a:p>
        </p:txBody>
      </p:sp>
      <p:sp>
        <p:nvSpPr>
          <p:cNvPr id="463" name="Google Shape;463;g17aaeac703f_0_4"/>
          <p:cNvSpPr txBox="1"/>
          <p:nvPr/>
        </p:nvSpPr>
        <p:spPr>
          <a:xfrm>
            <a:off x="6400008" y="2517833"/>
            <a:ext cx="53610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i="0" u="sng" strike="noStrike" cap="none">
                <a:solidFill>
                  <a:srgbClr val="29525B"/>
                </a:solidFill>
                <a:latin typeface="Corsiva Hebrew"/>
                <a:ea typeface="Corsiva Hebrew"/>
                <a:cs typeface="Corsiva Hebrew"/>
                <a:sym typeface="Corsiva Hebrew"/>
              </a:rPr>
              <a:t>We will be discuss…</a:t>
            </a:r>
            <a:endParaRPr/>
          </a:p>
        </p:txBody>
      </p:sp>
      <p:sp>
        <p:nvSpPr>
          <p:cNvPr id="464" name="Google Shape;464;g17aaeac703f_0_4"/>
          <p:cNvSpPr txBox="1"/>
          <p:nvPr/>
        </p:nvSpPr>
        <p:spPr>
          <a:xfrm>
            <a:off x="6427711" y="3572609"/>
            <a:ext cx="53055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Patient Safety Transformation Change: A standards based approach and ‘how to’ Case Study with GOSH</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pic>
        <p:nvPicPr>
          <p:cNvPr id="465" name="Google Shape;465;g17aaeac703f_0_4"/>
          <p:cNvPicPr preferRelativeResize="0"/>
          <p:nvPr/>
        </p:nvPicPr>
        <p:blipFill>
          <a:blip r:embed="rId3">
            <a:alphaModFix/>
          </a:blip>
          <a:stretch>
            <a:fillRect/>
          </a:stretch>
        </p:blipFill>
        <p:spPr>
          <a:xfrm>
            <a:off x="509237" y="2554350"/>
            <a:ext cx="2550150" cy="2576800"/>
          </a:xfrm>
          <a:prstGeom prst="rect">
            <a:avLst/>
          </a:prstGeom>
          <a:noFill/>
          <a:ln>
            <a:noFill/>
          </a:ln>
        </p:spPr>
      </p:pic>
      <p:pic>
        <p:nvPicPr>
          <p:cNvPr id="466" name="Google Shape;466;g17aaeac703f_0_4"/>
          <p:cNvPicPr preferRelativeResize="0"/>
          <p:nvPr/>
        </p:nvPicPr>
        <p:blipFill>
          <a:blip r:embed="rId4">
            <a:alphaModFix/>
          </a:blip>
          <a:stretch>
            <a:fillRect/>
          </a:stretch>
        </p:blipFill>
        <p:spPr>
          <a:xfrm>
            <a:off x="3438613" y="2554350"/>
            <a:ext cx="2576800" cy="2576800"/>
          </a:xfrm>
          <a:prstGeom prst="rect">
            <a:avLst/>
          </a:prstGeom>
          <a:noFill/>
          <a:ln w="12700" cap="flat" cmpd="sng">
            <a:solidFill>
              <a:srgbClr val="000000"/>
            </a:solidFill>
            <a:prstDash val="solid"/>
            <a:miter lim="8000"/>
            <a:headEnd type="none" w="sm" len="sm"/>
            <a:tailEnd type="none" w="sm" len="sm"/>
          </a:ln>
        </p:spPr>
      </p:pic>
      <p:pic>
        <p:nvPicPr>
          <p:cNvPr id="467" name="Google Shape;467;g17aaeac703f_0_4" descr="A picture containing person, person&#10;&#10;Description automatically generated"/>
          <p:cNvPicPr preferRelativeResize="0"/>
          <p:nvPr/>
        </p:nvPicPr>
        <p:blipFill rotWithShape="1">
          <a:blip r:embed="rId5">
            <a:alphaModFix/>
          </a:blip>
          <a:srcRect/>
          <a:stretch/>
        </p:blipFill>
        <p:spPr>
          <a:xfrm>
            <a:off x="509225" y="2554350"/>
            <a:ext cx="2550150" cy="2576799"/>
          </a:xfrm>
          <a:prstGeom prst="rect">
            <a:avLst/>
          </a:prstGeom>
          <a:noFill/>
          <a:ln>
            <a:noFill/>
          </a:ln>
        </p:spPr>
      </p:pic>
      <p:pic>
        <p:nvPicPr>
          <p:cNvPr id="468" name="Google Shape;468;g17aaeac703f_0_4"/>
          <p:cNvPicPr preferRelativeResize="0"/>
          <p:nvPr/>
        </p:nvPicPr>
        <p:blipFill>
          <a:blip r:embed="rId6">
            <a:alphaModFix/>
          </a:blip>
          <a:stretch>
            <a:fillRect/>
          </a:stretch>
        </p:blipFill>
        <p:spPr>
          <a:xfrm>
            <a:off x="3438625" y="2554350"/>
            <a:ext cx="2576800" cy="2576800"/>
          </a:xfrm>
          <a:prstGeom prst="rect">
            <a:avLst/>
          </a:prstGeom>
          <a:noFill/>
          <a:ln w="12700" cap="flat" cmpd="sng">
            <a:solidFill>
              <a:srgbClr val="000000"/>
            </a:solidFill>
            <a:prstDash val="solid"/>
            <a:miter lim="8000"/>
            <a:headEnd type="none" w="sm" len="sm"/>
            <a:tailEnd type="none" w="sm" len="sm"/>
          </a:ln>
        </p:spPr>
      </p:pic>
      <p:pic>
        <p:nvPicPr>
          <p:cNvPr id="469" name="Google Shape;469;g17aaeac703f_0_4"/>
          <p:cNvPicPr preferRelativeResize="0"/>
          <p:nvPr/>
        </p:nvPicPr>
        <p:blipFill rotWithShape="1">
          <a:blip r:embed="rId7">
            <a:alphaModFix/>
          </a:blip>
          <a:srcRect l="3817" t="5731" r="5495" b="9104"/>
          <a:stretch/>
        </p:blipFill>
        <p:spPr>
          <a:xfrm>
            <a:off x="489534" y="124179"/>
            <a:ext cx="1676890" cy="1584035"/>
          </a:xfrm>
          <a:prstGeom prst="rect">
            <a:avLst/>
          </a:prstGeom>
          <a:noFill/>
          <a:ln>
            <a:noFill/>
          </a:ln>
        </p:spPr>
      </p:pic>
      <p:sp>
        <p:nvSpPr>
          <p:cNvPr id="470" name="Google Shape;470;g17aaeac703f_0_4"/>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Patient Safety Conference 202</a:t>
            </a:r>
            <a:r>
              <a:rPr lang="en-GB" sz="2400" b="1">
                <a:latin typeface="Work Sans"/>
                <a:ea typeface="Work Sans"/>
                <a:cs typeface="Work Sans"/>
                <a:sym typeface="Work Sans"/>
              </a:rPr>
              <a:t>2</a:t>
            </a:r>
            <a:endParaRPr sz="2400" b="0" i="0" u="none" strike="noStrike" cap="none">
              <a:solidFill>
                <a:schemeClr val="dk1"/>
              </a:solidFill>
              <a:latin typeface="Calibri"/>
              <a:ea typeface="Calibri"/>
              <a:cs typeface="Calibri"/>
              <a:sym typeface="Calibri"/>
            </a:endParaRPr>
          </a:p>
        </p:txBody>
      </p:sp>
      <p:pic>
        <p:nvPicPr>
          <p:cNvPr id="471" name="Google Shape;471;g17aaeac703f_0_4"/>
          <p:cNvPicPr preferRelativeResize="0"/>
          <p:nvPr/>
        </p:nvPicPr>
        <p:blipFill rotWithShape="1">
          <a:blip r:embed="rId8">
            <a:alphaModFix/>
          </a:blip>
          <a:srcRect t="23912" b="24586"/>
          <a:stretch/>
        </p:blipFill>
        <p:spPr>
          <a:xfrm>
            <a:off x="9875519" y="308949"/>
            <a:ext cx="2175650" cy="121036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grpSp>
        <p:nvGrpSpPr>
          <p:cNvPr id="8" name="Group 7">
            <a:extLst>
              <a:ext uri="{FF2B5EF4-FFF2-40B4-BE49-F238E27FC236}">
                <a16:creationId xmlns:a16="http://schemas.microsoft.com/office/drawing/2014/main" id="{041BE27A-E2BA-59D6-537C-2549E00197E9}"/>
              </a:ext>
            </a:extLst>
          </p:cNvPr>
          <p:cNvGrpSpPr/>
          <p:nvPr/>
        </p:nvGrpSpPr>
        <p:grpSpPr>
          <a:xfrm>
            <a:off x="0" y="1775508"/>
            <a:ext cx="7556137" cy="3501595"/>
            <a:chOff x="1121228" y="836742"/>
            <a:chExt cx="7556137" cy="3501595"/>
          </a:xfrm>
        </p:grpSpPr>
        <p:pic>
          <p:nvPicPr>
            <p:cNvPr id="4" name="Picture 3">
              <a:extLst>
                <a:ext uri="{FF2B5EF4-FFF2-40B4-BE49-F238E27FC236}">
                  <a16:creationId xmlns:a16="http://schemas.microsoft.com/office/drawing/2014/main" id="{BA1B0648-1F87-3C05-B15B-D8CCEB80E759}"/>
                </a:ext>
              </a:extLst>
            </p:cNvPr>
            <p:cNvPicPr>
              <a:picLocks noChangeAspect="1"/>
            </p:cNvPicPr>
            <p:nvPr/>
          </p:nvPicPr>
          <p:blipFill>
            <a:blip r:embed="rId4"/>
            <a:stretch>
              <a:fillRect/>
            </a:stretch>
          </p:blipFill>
          <p:spPr>
            <a:xfrm>
              <a:off x="1121228" y="836742"/>
              <a:ext cx="3505200" cy="3343275"/>
            </a:xfrm>
            <a:prstGeom prst="rect">
              <a:avLst/>
            </a:prstGeom>
          </p:spPr>
        </p:pic>
        <p:pic>
          <p:nvPicPr>
            <p:cNvPr id="7" name="Picture 6">
              <a:extLst>
                <a:ext uri="{FF2B5EF4-FFF2-40B4-BE49-F238E27FC236}">
                  <a16:creationId xmlns:a16="http://schemas.microsoft.com/office/drawing/2014/main" id="{7CAF70B3-1376-91DC-E6E5-BDD09D8FAF44}"/>
                </a:ext>
              </a:extLst>
            </p:cNvPr>
            <p:cNvPicPr>
              <a:picLocks noChangeAspect="1"/>
            </p:cNvPicPr>
            <p:nvPr/>
          </p:nvPicPr>
          <p:blipFill>
            <a:blip r:embed="rId5"/>
            <a:stretch>
              <a:fillRect/>
            </a:stretch>
          </p:blipFill>
          <p:spPr>
            <a:xfrm>
              <a:off x="4870176" y="966487"/>
              <a:ext cx="3514725" cy="3371850"/>
            </a:xfrm>
            <a:prstGeom prst="rect">
              <a:avLst/>
            </a:prstGeom>
          </p:spPr>
        </p:pic>
        <p:sp>
          <p:nvSpPr>
            <p:cNvPr id="9" name="TextBox 8">
              <a:extLst>
                <a:ext uri="{FF2B5EF4-FFF2-40B4-BE49-F238E27FC236}">
                  <a16:creationId xmlns:a16="http://schemas.microsoft.com/office/drawing/2014/main" id="{6BEF9096-489D-655B-DCD8-EEACFA660B08}"/>
                </a:ext>
              </a:extLst>
            </p:cNvPr>
            <p:cNvSpPr txBox="1"/>
            <p:nvPr/>
          </p:nvSpPr>
          <p:spPr>
            <a:xfrm>
              <a:off x="5172165" y="1051804"/>
              <a:ext cx="350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Surface Swab Samples</a:t>
              </a:r>
            </a:p>
          </p:txBody>
        </p:sp>
      </p:grpSp>
      <p:sp>
        <p:nvSpPr>
          <p:cNvPr id="11" name="Shape 65">
            <a:extLst>
              <a:ext uri="{FF2B5EF4-FFF2-40B4-BE49-F238E27FC236}">
                <a16:creationId xmlns:a16="http://schemas.microsoft.com/office/drawing/2014/main" id="{1C684A34-C1D8-ABAB-FA38-17D6BB3A1E44}"/>
              </a:ext>
            </a:extLst>
          </p:cNvPr>
          <p:cNvSpPr>
            <a:spLocks noGrp="1"/>
          </p:cNvSpPr>
          <p:nvPr>
            <p:ph type="title"/>
          </p:nvPr>
        </p:nvSpPr>
        <p:spPr>
          <a:xfrm>
            <a:off x="566714" y="426005"/>
            <a:ext cx="9721761" cy="954108"/>
          </a:xfrm>
          <a:prstGeom prst="rect">
            <a:avLst/>
          </a:prstGeom>
        </p:spPr>
        <p:txBody>
          <a:bodyPr>
            <a:norm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4400" dirty="0">
                <a:solidFill>
                  <a:srgbClr val="407BBE"/>
                </a:solidFill>
              </a:rPr>
              <a:t>Prevention should start from the air</a:t>
            </a:r>
          </a:p>
        </p:txBody>
      </p:sp>
      <p:pic>
        <p:nvPicPr>
          <p:cNvPr id="3" name="Picture 2">
            <a:extLst>
              <a:ext uri="{FF2B5EF4-FFF2-40B4-BE49-F238E27FC236}">
                <a16:creationId xmlns:a16="http://schemas.microsoft.com/office/drawing/2014/main" id="{346CCDF3-1C56-2ADA-30C5-C5B79B8796C7}"/>
              </a:ext>
            </a:extLst>
          </p:cNvPr>
          <p:cNvPicPr>
            <a:picLocks noChangeAspect="1"/>
          </p:cNvPicPr>
          <p:nvPr/>
        </p:nvPicPr>
        <p:blipFill>
          <a:blip r:embed="rId6"/>
          <a:stretch>
            <a:fillRect/>
          </a:stretch>
        </p:blipFill>
        <p:spPr>
          <a:xfrm>
            <a:off x="7848600" y="1697073"/>
            <a:ext cx="4319916" cy="3676164"/>
          </a:xfrm>
          <a:prstGeom prst="rect">
            <a:avLst/>
          </a:prstGeom>
        </p:spPr>
      </p:pic>
      <p:sp>
        <p:nvSpPr>
          <p:cNvPr id="5" name="TextBox 4">
            <a:extLst>
              <a:ext uri="{FF2B5EF4-FFF2-40B4-BE49-F238E27FC236}">
                <a16:creationId xmlns:a16="http://schemas.microsoft.com/office/drawing/2014/main" id="{320EA99C-C374-BFB2-D113-F89AA74B960F}"/>
              </a:ext>
            </a:extLst>
          </p:cNvPr>
          <p:cNvSpPr txBox="1"/>
          <p:nvPr/>
        </p:nvSpPr>
        <p:spPr>
          <a:xfrm>
            <a:off x="244699" y="5567966"/>
            <a:ext cx="118743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extract almost the same organisms in the air as on surfaces throughout the ward</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71">
            <a:extLst>
              <a:ext uri="{FF2B5EF4-FFF2-40B4-BE49-F238E27FC236}">
                <a16:creationId xmlns:a16="http://schemas.microsoft.com/office/drawing/2014/main" id="{C6EAC268-F941-8668-7801-010C3C9E54C0}"/>
              </a:ext>
            </a:extLst>
          </p:cNvPr>
          <p:cNvGrpSpPr/>
          <p:nvPr/>
        </p:nvGrpSpPr>
        <p:grpSpPr>
          <a:xfrm>
            <a:off x="10704955" y="255684"/>
            <a:ext cx="1171190" cy="1204135"/>
            <a:chOff x="0" y="0"/>
            <a:chExt cx="1171189" cy="1204134"/>
          </a:xfrm>
        </p:grpSpPr>
        <p:pic>
          <p:nvPicPr>
            <p:cNvPr id="6" name="AeroBullet_Logo.png">
              <a:extLst>
                <a:ext uri="{FF2B5EF4-FFF2-40B4-BE49-F238E27FC236}">
                  <a16:creationId xmlns:a16="http://schemas.microsoft.com/office/drawing/2014/main" id="{D12F4440-CBC8-E0E8-52EC-ECF2D18A3569}"/>
                </a:ext>
              </a:extLst>
            </p:cNvPr>
            <p:cNvPicPr/>
            <p:nvPr/>
          </p:nvPicPr>
          <p:blipFill>
            <a:blip r:embed="rId7"/>
            <a:srcRect l="423" r="70712"/>
            <a:stretch>
              <a:fillRect/>
            </a:stretch>
          </p:blipFill>
          <p:spPr>
            <a:xfrm>
              <a:off x="555505" y="548521"/>
              <a:ext cx="615401" cy="655614"/>
            </a:xfrm>
            <a:prstGeom prst="rect">
              <a:avLst/>
            </a:prstGeom>
            <a:ln w="12700" cap="flat">
              <a:noFill/>
              <a:miter lim="400000"/>
            </a:ln>
            <a:effectLst/>
          </p:spPr>
        </p:pic>
        <p:pic>
          <p:nvPicPr>
            <p:cNvPr id="10" name="AeroSentinal_Logo.png">
              <a:extLst>
                <a:ext uri="{FF2B5EF4-FFF2-40B4-BE49-F238E27FC236}">
                  <a16:creationId xmlns:a16="http://schemas.microsoft.com/office/drawing/2014/main" id="{80A105FB-24B5-C9D0-88A8-DEEEF6402051}"/>
                </a:ext>
              </a:extLst>
            </p:cNvPr>
            <p:cNvPicPr/>
            <p:nvPr/>
          </p:nvPicPr>
          <p:blipFill>
            <a:blip r:embed="rId8"/>
            <a:srcRect l="159" r="74979"/>
            <a:stretch>
              <a:fillRect/>
            </a:stretch>
          </p:blipFill>
          <p:spPr>
            <a:xfrm>
              <a:off x="0" y="548521"/>
              <a:ext cx="616103" cy="655614"/>
            </a:xfrm>
            <a:prstGeom prst="rect">
              <a:avLst/>
            </a:prstGeom>
            <a:ln w="12700" cap="flat">
              <a:noFill/>
              <a:miter lim="400000"/>
            </a:ln>
            <a:effectLst/>
          </p:spPr>
        </p:pic>
        <p:pic>
          <p:nvPicPr>
            <p:cNvPr id="12" name="AeroTitan_Logo.png">
              <a:extLst>
                <a:ext uri="{FF2B5EF4-FFF2-40B4-BE49-F238E27FC236}">
                  <a16:creationId xmlns:a16="http://schemas.microsoft.com/office/drawing/2014/main" id="{A8E01657-A767-F266-F3D1-27BB9BE8EE32}"/>
                </a:ext>
              </a:extLst>
            </p:cNvPr>
            <p:cNvPicPr/>
            <p:nvPr/>
          </p:nvPicPr>
          <p:blipFill>
            <a:blip r:embed="rId9"/>
            <a:srcRect l="378" r="70711"/>
            <a:stretch>
              <a:fillRect/>
            </a:stretch>
          </p:blipFill>
          <p:spPr>
            <a:xfrm>
              <a:off x="555186" y="0"/>
              <a:ext cx="616004" cy="655614"/>
            </a:xfrm>
            <a:prstGeom prst="rect">
              <a:avLst/>
            </a:prstGeom>
            <a:ln w="12700" cap="flat">
              <a:noFill/>
              <a:miter lim="400000"/>
            </a:ln>
            <a:effectLst/>
          </p:spPr>
        </p:pic>
        <p:pic>
          <p:nvPicPr>
            <p:cNvPr id="14" name="AirPurity_Logo.png">
              <a:extLst>
                <a:ext uri="{FF2B5EF4-FFF2-40B4-BE49-F238E27FC236}">
                  <a16:creationId xmlns:a16="http://schemas.microsoft.com/office/drawing/2014/main" id="{7CF004CD-D6CD-3286-D4C3-BE35E7FD62BF}"/>
                </a:ext>
              </a:extLst>
            </p:cNvPr>
            <p:cNvPicPr/>
            <p:nvPr/>
          </p:nvPicPr>
          <p:blipFill>
            <a:blip r:embed="rId10"/>
            <a:srcRect l="126" r="68571"/>
            <a:stretch>
              <a:fillRect/>
            </a:stretch>
          </p:blipFill>
          <p:spPr>
            <a:xfrm>
              <a:off x="159" y="0"/>
              <a:ext cx="615660" cy="655614"/>
            </a:xfrm>
            <a:prstGeom prst="rect">
              <a:avLst/>
            </a:prstGeom>
            <a:ln w="12700" cap="flat">
              <a:noFill/>
              <a:miter lim="400000"/>
            </a:ln>
            <a:effectLst/>
          </p:spPr>
        </p:pic>
      </p:grpSp>
    </p:spTree>
    <p:extLst>
      <p:ext uri="{BB962C8B-B14F-4D97-AF65-F5344CB8AC3E}">
        <p14:creationId xmlns:p14="http://schemas.microsoft.com/office/powerpoint/2010/main" val="164995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4"/>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566714" y="426004"/>
            <a:ext cx="10474510" cy="1096030"/>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defRPr sz="1800">
                <a:solidFill>
                  <a:srgbClr val="000000"/>
                </a:solidFill>
              </a:defRPr>
            </a:pPr>
            <a:r>
              <a:rPr lang="en-GB" sz="4400" dirty="0">
                <a:solidFill>
                  <a:srgbClr val="407BBE"/>
                </a:solidFill>
              </a:rPr>
              <a:t>We can also track how aerosols move </a:t>
            </a:r>
          </a:p>
        </p:txBody>
      </p:sp>
      <p:grpSp>
        <p:nvGrpSpPr>
          <p:cNvPr id="9" name="Group 71">
            <a:extLst>
              <a:ext uri="{FF2B5EF4-FFF2-40B4-BE49-F238E27FC236}">
                <a16:creationId xmlns:a16="http://schemas.microsoft.com/office/drawing/2014/main" id="{16C238ED-E2B8-51B9-E915-82BA1EF8E562}"/>
              </a:ext>
            </a:extLst>
          </p:cNvPr>
          <p:cNvGrpSpPr/>
          <p:nvPr/>
        </p:nvGrpSpPr>
        <p:grpSpPr>
          <a:xfrm>
            <a:off x="10704955" y="255684"/>
            <a:ext cx="1171190" cy="1204135"/>
            <a:chOff x="0" y="0"/>
            <a:chExt cx="1171189" cy="1204134"/>
          </a:xfrm>
        </p:grpSpPr>
        <p:pic>
          <p:nvPicPr>
            <p:cNvPr id="10" name="AeroBullet_Logo.png">
              <a:extLst>
                <a:ext uri="{FF2B5EF4-FFF2-40B4-BE49-F238E27FC236}">
                  <a16:creationId xmlns:a16="http://schemas.microsoft.com/office/drawing/2014/main" id="{4ACC8D7F-0FC1-4E3F-9828-6A26CE88FAC8}"/>
                </a:ext>
              </a:extLst>
            </p:cNvPr>
            <p:cNvPicPr/>
            <p:nvPr/>
          </p:nvPicPr>
          <p:blipFill>
            <a:blip r:embed="rId5"/>
            <a:srcRect l="423" r="70712"/>
            <a:stretch>
              <a:fillRect/>
            </a:stretch>
          </p:blipFill>
          <p:spPr>
            <a:xfrm>
              <a:off x="555505" y="548521"/>
              <a:ext cx="615401" cy="655614"/>
            </a:xfrm>
            <a:prstGeom prst="rect">
              <a:avLst/>
            </a:prstGeom>
            <a:ln w="12700" cap="flat">
              <a:noFill/>
              <a:miter lim="400000"/>
            </a:ln>
            <a:effectLst/>
          </p:spPr>
        </p:pic>
        <p:pic>
          <p:nvPicPr>
            <p:cNvPr id="11" name="AeroSentinal_Logo.png">
              <a:extLst>
                <a:ext uri="{FF2B5EF4-FFF2-40B4-BE49-F238E27FC236}">
                  <a16:creationId xmlns:a16="http://schemas.microsoft.com/office/drawing/2014/main" id="{7BBF4E78-525E-5161-231C-67CF1DF0EEDA}"/>
                </a:ext>
              </a:extLst>
            </p:cNvPr>
            <p:cNvPicPr/>
            <p:nvPr/>
          </p:nvPicPr>
          <p:blipFill>
            <a:blip r:embed="rId6"/>
            <a:srcRect l="159" r="74979"/>
            <a:stretch>
              <a:fillRect/>
            </a:stretch>
          </p:blipFill>
          <p:spPr>
            <a:xfrm>
              <a:off x="0" y="548521"/>
              <a:ext cx="616103" cy="655614"/>
            </a:xfrm>
            <a:prstGeom prst="rect">
              <a:avLst/>
            </a:prstGeom>
            <a:ln w="12700" cap="flat">
              <a:noFill/>
              <a:miter lim="400000"/>
            </a:ln>
            <a:effectLst/>
          </p:spPr>
        </p:pic>
        <p:pic>
          <p:nvPicPr>
            <p:cNvPr id="12" name="AeroTitan_Logo.png">
              <a:extLst>
                <a:ext uri="{FF2B5EF4-FFF2-40B4-BE49-F238E27FC236}">
                  <a16:creationId xmlns:a16="http://schemas.microsoft.com/office/drawing/2014/main" id="{3E1C96F9-6E52-1854-78D5-A6DF352AB74B}"/>
                </a:ext>
              </a:extLst>
            </p:cNvPr>
            <p:cNvPicPr/>
            <p:nvPr/>
          </p:nvPicPr>
          <p:blipFill>
            <a:blip r:embed="rId7"/>
            <a:srcRect l="378" r="70711"/>
            <a:stretch>
              <a:fillRect/>
            </a:stretch>
          </p:blipFill>
          <p:spPr>
            <a:xfrm>
              <a:off x="555186" y="0"/>
              <a:ext cx="616004" cy="655614"/>
            </a:xfrm>
            <a:prstGeom prst="rect">
              <a:avLst/>
            </a:prstGeom>
            <a:ln w="12700" cap="flat">
              <a:noFill/>
              <a:miter lim="400000"/>
            </a:ln>
            <a:effectLst/>
          </p:spPr>
        </p:pic>
        <p:pic>
          <p:nvPicPr>
            <p:cNvPr id="14" name="AirPurity_Logo.png">
              <a:extLst>
                <a:ext uri="{FF2B5EF4-FFF2-40B4-BE49-F238E27FC236}">
                  <a16:creationId xmlns:a16="http://schemas.microsoft.com/office/drawing/2014/main" id="{A0B0C4BF-0283-369B-969A-2765BD43D8C4}"/>
                </a:ext>
              </a:extLst>
            </p:cNvPr>
            <p:cNvPicPr/>
            <p:nvPr/>
          </p:nvPicPr>
          <p:blipFill>
            <a:blip r:embed="rId8"/>
            <a:srcRect l="126" r="68571"/>
            <a:stretch>
              <a:fillRect/>
            </a:stretch>
          </p:blipFill>
          <p:spPr>
            <a:xfrm>
              <a:off x="159" y="0"/>
              <a:ext cx="615660" cy="655614"/>
            </a:xfrm>
            <a:prstGeom prst="rect">
              <a:avLst/>
            </a:prstGeom>
            <a:ln w="12700" cap="flat">
              <a:noFill/>
              <a:miter lim="400000"/>
            </a:ln>
            <a:effectLst/>
          </p:spPr>
        </p:pic>
      </p:grpSp>
      <p:sp>
        <p:nvSpPr>
          <p:cNvPr id="4" name="Shape 66">
            <a:extLst>
              <a:ext uri="{FF2B5EF4-FFF2-40B4-BE49-F238E27FC236}">
                <a16:creationId xmlns:a16="http://schemas.microsoft.com/office/drawing/2014/main" id="{8FEE5259-F7E1-298A-93F9-BE8F0119AF76}"/>
              </a:ext>
            </a:extLst>
          </p:cNvPr>
          <p:cNvSpPr>
            <a:spLocks noGrp="1"/>
          </p:cNvSpPr>
          <p:nvPr>
            <p:ph idx="1"/>
          </p:nvPr>
        </p:nvSpPr>
        <p:spPr>
          <a:xfrm>
            <a:off x="261258" y="1774945"/>
            <a:ext cx="11684936" cy="4184206"/>
          </a:xfrm>
          <a:prstGeom prst="rect">
            <a:avLst/>
          </a:prstGeom>
        </p:spPr>
        <p:txBody>
          <a:bodyPr>
            <a:normAutofit/>
          </a:bodyPr>
          <a:lstStyle/>
          <a:p>
            <a:pPr>
              <a:buClr>
                <a:srgbClr val="333333"/>
              </a:buClr>
              <a:defRPr sz="1800"/>
            </a:pPr>
            <a:r>
              <a:rPr lang="en-GB" sz="2400" dirty="0">
                <a:latin typeface="Sofia Pro Regular"/>
                <a:ea typeface="Sofia Pro Regular"/>
                <a:cs typeface="Sofia Pro Regular"/>
                <a:sym typeface="Sofia Pro Regular"/>
              </a:rPr>
              <a:t>Capabilities reference on a dedicated website for the study, developed by the lead clinician </a:t>
            </a: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r>
              <a:rPr lang="en-GB" sz="2400" b="1" dirty="0">
                <a:latin typeface="Sofia Pro Regular"/>
                <a:ea typeface="Sofia Pro Regular"/>
                <a:cs typeface="Sofia Pro Regular"/>
                <a:sym typeface="Sofia Pro Regular"/>
                <a:hlinkClick r:id="rId9">
                  <a:extLst>
                    <a:ext uri="{A12FA001-AC4F-418D-AE19-62706E023703}">
                      <ahyp:hlinkClr xmlns:ahyp="http://schemas.microsoft.com/office/drawing/2018/hyperlinkcolor" val="tx"/>
                    </a:ext>
                  </a:extLst>
                </a:hlinkClick>
              </a:rPr>
              <a:t>www.AAirDS.com</a:t>
            </a:r>
            <a:endParaRPr lang="en-GB" sz="2400" b="1" dirty="0">
              <a:latin typeface="Sofia Pro Regular"/>
              <a:ea typeface="Sofia Pro Regular"/>
              <a:cs typeface="Sofia Pro Regular"/>
              <a:sym typeface="Sofia Pro Regular"/>
            </a:endParaRPr>
          </a:p>
          <a:p>
            <a:pPr>
              <a:buClr>
                <a:srgbClr val="333333"/>
              </a:buClr>
              <a:defRPr sz="1800"/>
            </a:pPr>
            <a:endParaRPr lang="en-GB" sz="2400" b="1" dirty="0">
              <a:latin typeface="Sofia Pro Regular"/>
              <a:ea typeface="Sofia Pro Regular"/>
              <a:cs typeface="Sofia Pro Regular"/>
              <a:sym typeface="Sofia Pro Regular"/>
            </a:endParaRPr>
          </a:p>
          <a:p>
            <a:pPr>
              <a:buClr>
                <a:srgbClr val="333333"/>
              </a:buClr>
              <a:defRPr sz="1800"/>
            </a:pPr>
            <a:r>
              <a:rPr lang="en-GB" sz="2000" dirty="0">
                <a:solidFill>
                  <a:srgbClr val="954F72"/>
                </a:solidFill>
                <a:hlinkClick r:id="rId10">
                  <a:extLst>
                    <a:ext uri="{A12FA001-AC4F-418D-AE19-62706E023703}">
                      <ahyp:hlinkClr xmlns:ahyp="http://schemas.microsoft.com/office/drawing/2018/hyperlinkcolor" val="tx"/>
                    </a:ext>
                  </a:extLst>
                </a:hlinkClick>
              </a:rPr>
              <a:t>Videos — </a:t>
            </a:r>
            <a:r>
              <a:rPr lang="en-GB" sz="2000" dirty="0" err="1">
                <a:hlinkClick r:id="rId10">
                  <a:extLst>
                    <a:ext uri="{A12FA001-AC4F-418D-AE19-62706E023703}">
                      <ahyp:hlinkClr xmlns:ahyp="http://schemas.microsoft.com/office/drawing/2018/hyperlinkcolor" val="tx"/>
                    </a:ext>
                  </a:extLst>
                </a:hlinkClick>
              </a:rPr>
              <a:t>AAirDS</a:t>
            </a:r>
            <a:endParaRPr lang="en-GB" sz="2000" b="1" dirty="0">
              <a:latin typeface="Sofia Pro Regular"/>
              <a:ea typeface="Sofia Pro Regular"/>
              <a:cs typeface="Sofia Pro Regular"/>
              <a:sym typeface="Sofia Pro Regular"/>
            </a:endParaRPr>
          </a:p>
        </p:txBody>
      </p:sp>
    </p:spTree>
    <p:extLst>
      <p:ext uri="{BB962C8B-B14F-4D97-AF65-F5344CB8AC3E}">
        <p14:creationId xmlns:p14="http://schemas.microsoft.com/office/powerpoint/2010/main" val="2936805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643812" y="678915"/>
            <a:ext cx="10474510" cy="1096030"/>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defRPr sz="1800">
                <a:solidFill>
                  <a:srgbClr val="000000"/>
                </a:solidFill>
              </a:defRPr>
            </a:pPr>
            <a:r>
              <a:rPr lang="en-GB" sz="3200" dirty="0">
                <a:solidFill>
                  <a:schemeClr val="accent1"/>
                </a:solidFill>
              </a:rPr>
              <a:t>WHO- Report on the Burden of Endemic Health Care-Associated Infection Worldwide </a:t>
            </a:r>
          </a:p>
        </p:txBody>
      </p:sp>
      <p:grpSp>
        <p:nvGrpSpPr>
          <p:cNvPr id="9" name="Group 71">
            <a:extLst>
              <a:ext uri="{FF2B5EF4-FFF2-40B4-BE49-F238E27FC236}">
                <a16:creationId xmlns:a16="http://schemas.microsoft.com/office/drawing/2014/main" id="{16C238ED-E2B8-51B9-E915-82BA1EF8E562}"/>
              </a:ext>
            </a:extLst>
          </p:cNvPr>
          <p:cNvGrpSpPr/>
          <p:nvPr/>
        </p:nvGrpSpPr>
        <p:grpSpPr>
          <a:xfrm>
            <a:off x="10704955" y="255684"/>
            <a:ext cx="1171190" cy="1204135"/>
            <a:chOff x="0" y="0"/>
            <a:chExt cx="1171189" cy="1204134"/>
          </a:xfrm>
        </p:grpSpPr>
        <p:pic>
          <p:nvPicPr>
            <p:cNvPr id="10" name="AeroBullet_Logo.png">
              <a:extLst>
                <a:ext uri="{FF2B5EF4-FFF2-40B4-BE49-F238E27FC236}">
                  <a16:creationId xmlns:a16="http://schemas.microsoft.com/office/drawing/2014/main" id="{4ACC8D7F-0FC1-4E3F-9828-6A26CE88FAC8}"/>
                </a:ext>
              </a:extLst>
            </p:cNvPr>
            <p:cNvPicPr/>
            <p:nvPr/>
          </p:nvPicPr>
          <p:blipFill>
            <a:blip r:embed="rId4"/>
            <a:srcRect l="423" r="70712"/>
            <a:stretch>
              <a:fillRect/>
            </a:stretch>
          </p:blipFill>
          <p:spPr>
            <a:xfrm>
              <a:off x="555505" y="548521"/>
              <a:ext cx="615401" cy="655614"/>
            </a:xfrm>
            <a:prstGeom prst="rect">
              <a:avLst/>
            </a:prstGeom>
            <a:ln w="12700" cap="flat">
              <a:noFill/>
              <a:miter lim="400000"/>
            </a:ln>
            <a:effectLst/>
          </p:spPr>
        </p:pic>
        <p:pic>
          <p:nvPicPr>
            <p:cNvPr id="11" name="AeroSentinal_Logo.png">
              <a:extLst>
                <a:ext uri="{FF2B5EF4-FFF2-40B4-BE49-F238E27FC236}">
                  <a16:creationId xmlns:a16="http://schemas.microsoft.com/office/drawing/2014/main" id="{7BBF4E78-525E-5161-231C-67CF1DF0EEDA}"/>
                </a:ext>
              </a:extLst>
            </p:cNvPr>
            <p:cNvPicPr/>
            <p:nvPr/>
          </p:nvPicPr>
          <p:blipFill>
            <a:blip r:embed="rId5"/>
            <a:srcRect l="159" r="74979"/>
            <a:stretch>
              <a:fillRect/>
            </a:stretch>
          </p:blipFill>
          <p:spPr>
            <a:xfrm>
              <a:off x="0" y="548521"/>
              <a:ext cx="616103" cy="655614"/>
            </a:xfrm>
            <a:prstGeom prst="rect">
              <a:avLst/>
            </a:prstGeom>
            <a:ln w="12700" cap="flat">
              <a:noFill/>
              <a:miter lim="400000"/>
            </a:ln>
            <a:effectLst/>
          </p:spPr>
        </p:pic>
        <p:pic>
          <p:nvPicPr>
            <p:cNvPr id="12" name="AeroTitan_Logo.png">
              <a:extLst>
                <a:ext uri="{FF2B5EF4-FFF2-40B4-BE49-F238E27FC236}">
                  <a16:creationId xmlns:a16="http://schemas.microsoft.com/office/drawing/2014/main" id="{3E1C96F9-6E52-1854-78D5-A6DF352AB74B}"/>
                </a:ext>
              </a:extLst>
            </p:cNvPr>
            <p:cNvPicPr/>
            <p:nvPr/>
          </p:nvPicPr>
          <p:blipFill>
            <a:blip r:embed="rId6"/>
            <a:srcRect l="378" r="70711"/>
            <a:stretch>
              <a:fillRect/>
            </a:stretch>
          </p:blipFill>
          <p:spPr>
            <a:xfrm>
              <a:off x="555186" y="0"/>
              <a:ext cx="616004" cy="655614"/>
            </a:xfrm>
            <a:prstGeom prst="rect">
              <a:avLst/>
            </a:prstGeom>
            <a:ln w="12700" cap="flat">
              <a:noFill/>
              <a:miter lim="400000"/>
            </a:ln>
            <a:effectLst/>
          </p:spPr>
        </p:pic>
        <p:pic>
          <p:nvPicPr>
            <p:cNvPr id="14" name="AirPurity_Logo.png">
              <a:extLst>
                <a:ext uri="{FF2B5EF4-FFF2-40B4-BE49-F238E27FC236}">
                  <a16:creationId xmlns:a16="http://schemas.microsoft.com/office/drawing/2014/main" id="{A0B0C4BF-0283-369B-969A-2765BD43D8C4}"/>
                </a:ext>
              </a:extLst>
            </p:cNvPr>
            <p:cNvPicPr/>
            <p:nvPr/>
          </p:nvPicPr>
          <p:blipFill>
            <a:blip r:embed="rId7"/>
            <a:srcRect l="126" r="68571"/>
            <a:stretch>
              <a:fillRect/>
            </a:stretch>
          </p:blipFill>
          <p:spPr>
            <a:xfrm>
              <a:off x="159" y="0"/>
              <a:ext cx="615660" cy="655614"/>
            </a:xfrm>
            <a:prstGeom prst="rect">
              <a:avLst/>
            </a:prstGeom>
            <a:ln w="12700" cap="flat">
              <a:noFill/>
              <a:miter lim="400000"/>
            </a:ln>
            <a:effectLst/>
          </p:spPr>
        </p:pic>
      </p:grpSp>
      <p:sp>
        <p:nvSpPr>
          <p:cNvPr id="4" name="Shape 66">
            <a:extLst>
              <a:ext uri="{FF2B5EF4-FFF2-40B4-BE49-F238E27FC236}">
                <a16:creationId xmlns:a16="http://schemas.microsoft.com/office/drawing/2014/main" id="{8FEE5259-F7E1-298A-93F9-BE8F0119AF76}"/>
              </a:ext>
            </a:extLst>
          </p:cNvPr>
          <p:cNvSpPr>
            <a:spLocks noGrp="1"/>
          </p:cNvSpPr>
          <p:nvPr>
            <p:ph idx="1"/>
          </p:nvPr>
        </p:nvSpPr>
        <p:spPr>
          <a:xfrm>
            <a:off x="253532" y="1911273"/>
            <a:ext cx="11684936" cy="4184206"/>
          </a:xfrm>
          <a:prstGeom prst="rect">
            <a:avLst/>
          </a:prstGeom>
        </p:spPr>
        <p:txBody>
          <a:bodyPr>
            <a:normAutofit/>
          </a:bodyPr>
          <a:lstStyle/>
          <a:p>
            <a:pPr>
              <a:buClr>
                <a:srgbClr val="333333"/>
              </a:buClr>
              <a:defRPr sz="1800"/>
            </a:pPr>
            <a:r>
              <a:rPr lang="en-GB" sz="2000" dirty="0"/>
              <a:t>In many settings, from hospitals to ambulatory and long-term care, HCAI appears to be a hidden, cross-cutting problem that no institution or country can claim to have solved yet.</a:t>
            </a:r>
            <a:endParaRPr lang="en-GB" sz="2000" dirty="0">
              <a:solidFill>
                <a:srgbClr val="00B0F0"/>
              </a:solidFill>
              <a:latin typeface="Sofia Pro Regular"/>
              <a:ea typeface="Sofia Pro Regular"/>
              <a:cs typeface="Sofia Pro Regular"/>
              <a:sym typeface="Sofia Pro Regular"/>
            </a:endParaRPr>
          </a:p>
          <a:p>
            <a:pPr>
              <a:buClr>
                <a:srgbClr val="333333"/>
              </a:buClr>
              <a:defRPr sz="1800"/>
            </a:pPr>
            <a:endParaRPr lang="en-GB" sz="2000" dirty="0"/>
          </a:p>
          <a:p>
            <a:pPr>
              <a:buClr>
                <a:srgbClr val="333333"/>
              </a:buClr>
              <a:defRPr sz="1800"/>
            </a:pPr>
            <a:r>
              <a:rPr lang="en-GB" sz="2000" dirty="0"/>
              <a:t>The risk of acquiring HCAI is significantly higher in intensive care units (ICUs), with approximately 30% of patients affected by at least one episode of HCAI with substantial associated morbidity and mortality.</a:t>
            </a:r>
          </a:p>
          <a:p>
            <a:pPr>
              <a:buClr>
                <a:srgbClr val="333333"/>
              </a:buClr>
              <a:defRPr sz="1800"/>
            </a:pPr>
            <a:endParaRPr lang="en-GB" sz="2000" dirty="0">
              <a:solidFill>
                <a:srgbClr val="00B0F0"/>
              </a:solidFill>
              <a:latin typeface="Sofia Pro Regular"/>
              <a:ea typeface="Sofia Pro Regular"/>
              <a:cs typeface="Sofia Pro Regular"/>
              <a:sym typeface="Sofia Pro Regular"/>
            </a:endParaRPr>
          </a:p>
          <a:p>
            <a:pPr>
              <a:buClr>
                <a:srgbClr val="333333"/>
              </a:buClr>
              <a:defRPr sz="1800"/>
            </a:pPr>
            <a:r>
              <a:rPr lang="en-GB" sz="2000" dirty="0"/>
              <a:t>According to published national or multicentre studies, pooled HCAI prevalence in mixed patient populations was 7.6% in high-income countries or 1 in 10 global average. </a:t>
            </a:r>
          </a:p>
          <a:p>
            <a:pPr>
              <a:buClr>
                <a:srgbClr val="333333"/>
              </a:buClr>
              <a:defRPr sz="1800"/>
            </a:pPr>
            <a:endParaRPr lang="en-GB" sz="2000" dirty="0"/>
          </a:p>
          <a:p>
            <a:pPr>
              <a:buClr>
                <a:srgbClr val="333333"/>
              </a:buClr>
              <a:defRPr sz="1800"/>
            </a:pPr>
            <a:r>
              <a:rPr lang="en-GB" sz="2000" dirty="0"/>
              <a:t>High frequency of infection is associated with the use of invasive devices, in particular central lines, urinary catheters, and ventilators. </a:t>
            </a:r>
            <a:endParaRPr lang="en-GB" sz="2000" dirty="0">
              <a:solidFill>
                <a:srgbClr val="00B0F0"/>
              </a:solidFill>
              <a:latin typeface="Sofia Pro Regular"/>
              <a:ea typeface="Sofia Pro Regular"/>
              <a:cs typeface="Sofia Pro Regular"/>
              <a:sym typeface="Sofia Pro Regular"/>
            </a:endParaRPr>
          </a:p>
        </p:txBody>
      </p:sp>
    </p:spTree>
    <p:extLst>
      <p:ext uri="{BB962C8B-B14F-4D97-AF65-F5344CB8AC3E}">
        <p14:creationId xmlns:p14="http://schemas.microsoft.com/office/powerpoint/2010/main" val="650477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8" name="Group 71">
            <a:extLst>
              <a:ext uri="{FF2B5EF4-FFF2-40B4-BE49-F238E27FC236}">
                <a16:creationId xmlns:a16="http://schemas.microsoft.com/office/drawing/2014/main" id="{76C76DA6-59C1-EA7E-FB79-934ACE975082}"/>
              </a:ext>
            </a:extLst>
          </p:cNvPr>
          <p:cNvGrpSpPr/>
          <p:nvPr/>
        </p:nvGrpSpPr>
        <p:grpSpPr>
          <a:xfrm>
            <a:off x="10704955" y="255684"/>
            <a:ext cx="1171190" cy="1204135"/>
            <a:chOff x="0" y="0"/>
            <a:chExt cx="1171189" cy="1204134"/>
          </a:xfrm>
        </p:grpSpPr>
        <p:pic>
          <p:nvPicPr>
            <p:cNvPr id="9" name="AeroBullet_Logo.png">
              <a:extLst>
                <a:ext uri="{FF2B5EF4-FFF2-40B4-BE49-F238E27FC236}">
                  <a16:creationId xmlns:a16="http://schemas.microsoft.com/office/drawing/2014/main" id="{36FE4A48-AD62-6AA6-81D9-8DFF8501635A}"/>
                </a:ext>
              </a:extLst>
            </p:cNvPr>
            <p:cNvPicPr/>
            <p:nvPr/>
          </p:nvPicPr>
          <p:blipFill>
            <a:blip r:embed="rId3"/>
            <a:srcRect l="423" r="70712"/>
            <a:stretch>
              <a:fillRect/>
            </a:stretch>
          </p:blipFill>
          <p:spPr>
            <a:xfrm>
              <a:off x="555505" y="548521"/>
              <a:ext cx="615401" cy="655614"/>
            </a:xfrm>
            <a:prstGeom prst="rect">
              <a:avLst/>
            </a:prstGeom>
            <a:ln w="12700" cap="flat">
              <a:noFill/>
              <a:miter lim="400000"/>
            </a:ln>
            <a:effectLst/>
          </p:spPr>
        </p:pic>
        <p:pic>
          <p:nvPicPr>
            <p:cNvPr id="10" name="AeroSentinal_Logo.png">
              <a:extLst>
                <a:ext uri="{FF2B5EF4-FFF2-40B4-BE49-F238E27FC236}">
                  <a16:creationId xmlns:a16="http://schemas.microsoft.com/office/drawing/2014/main" id="{F25D1353-3CF4-0A99-884D-A2BE53EF2ABF}"/>
                </a:ext>
              </a:extLst>
            </p:cNvPr>
            <p:cNvPicPr/>
            <p:nvPr/>
          </p:nvPicPr>
          <p:blipFill>
            <a:blip r:embed="rId4"/>
            <a:srcRect l="159" r="74979"/>
            <a:stretch>
              <a:fillRect/>
            </a:stretch>
          </p:blipFill>
          <p:spPr>
            <a:xfrm>
              <a:off x="0" y="548521"/>
              <a:ext cx="616103" cy="655614"/>
            </a:xfrm>
            <a:prstGeom prst="rect">
              <a:avLst/>
            </a:prstGeom>
            <a:ln w="12700" cap="flat">
              <a:noFill/>
              <a:miter lim="400000"/>
            </a:ln>
            <a:effectLst/>
          </p:spPr>
        </p:pic>
        <p:pic>
          <p:nvPicPr>
            <p:cNvPr id="11" name="AeroTitan_Logo.png">
              <a:extLst>
                <a:ext uri="{FF2B5EF4-FFF2-40B4-BE49-F238E27FC236}">
                  <a16:creationId xmlns:a16="http://schemas.microsoft.com/office/drawing/2014/main" id="{D86C195A-BDF1-7DA7-B79F-D8914D163601}"/>
                </a:ext>
              </a:extLst>
            </p:cNvPr>
            <p:cNvPicPr/>
            <p:nvPr/>
          </p:nvPicPr>
          <p:blipFill>
            <a:blip r:embed="rId5"/>
            <a:srcRect l="378" r="70711"/>
            <a:stretch>
              <a:fillRect/>
            </a:stretch>
          </p:blipFill>
          <p:spPr>
            <a:xfrm>
              <a:off x="555186" y="0"/>
              <a:ext cx="616004" cy="655614"/>
            </a:xfrm>
            <a:prstGeom prst="rect">
              <a:avLst/>
            </a:prstGeom>
            <a:ln w="12700" cap="flat">
              <a:noFill/>
              <a:miter lim="400000"/>
            </a:ln>
            <a:effectLst/>
          </p:spPr>
        </p:pic>
        <p:pic>
          <p:nvPicPr>
            <p:cNvPr id="12" name="AirPurity_Logo.png">
              <a:extLst>
                <a:ext uri="{FF2B5EF4-FFF2-40B4-BE49-F238E27FC236}">
                  <a16:creationId xmlns:a16="http://schemas.microsoft.com/office/drawing/2014/main" id="{03D9DD3D-9E94-2A32-FC95-4779F33CCBB8}"/>
                </a:ext>
              </a:extLst>
            </p:cNvPr>
            <p:cNvPicPr/>
            <p:nvPr/>
          </p:nvPicPr>
          <p:blipFill>
            <a:blip r:embed="rId6"/>
            <a:srcRect l="126" r="68571"/>
            <a:stretch>
              <a:fillRect/>
            </a:stretch>
          </p:blipFill>
          <p:spPr>
            <a:xfrm>
              <a:off x="159" y="0"/>
              <a:ext cx="615660" cy="655614"/>
            </a:xfrm>
            <a:prstGeom prst="rect">
              <a:avLst/>
            </a:prstGeom>
            <a:ln w="12700" cap="flat">
              <a:noFill/>
              <a:miter lim="400000"/>
            </a:ln>
            <a:effectLst/>
          </p:spPr>
        </p:pic>
      </p:grpSp>
      <p:pic>
        <p:nvPicPr>
          <p:cNvPr id="13" name="AirPurity_Logo_WO.png">
            <a:extLst>
              <a:ext uri="{FF2B5EF4-FFF2-40B4-BE49-F238E27FC236}">
                <a16:creationId xmlns:a16="http://schemas.microsoft.com/office/drawing/2014/main" id="{4730DEDA-B616-2393-DF06-5D201AA74A85}"/>
              </a:ext>
            </a:extLst>
          </p:cNvPr>
          <p:cNvPicPr/>
          <p:nvPr/>
        </p:nvPicPr>
        <p:blipFill>
          <a:blip r:embed="rId7"/>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566714" y="426004"/>
            <a:ext cx="10258601" cy="1096030"/>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defRPr sz="1800">
                <a:solidFill>
                  <a:srgbClr val="000000"/>
                </a:solidFill>
              </a:defRPr>
            </a:pPr>
            <a:r>
              <a:rPr lang="en-GB" sz="4400" dirty="0">
                <a:solidFill>
                  <a:srgbClr val="407BBE"/>
                </a:solidFill>
              </a:rPr>
              <a:t>Long Road to De-stigmatise transmission </a:t>
            </a:r>
          </a:p>
        </p:txBody>
      </p:sp>
      <p:pic>
        <p:nvPicPr>
          <p:cNvPr id="1026" name="Picture 2" descr="See the source image">
            <a:extLst>
              <a:ext uri="{FF2B5EF4-FFF2-40B4-BE49-F238E27FC236}">
                <a16:creationId xmlns:a16="http://schemas.microsoft.com/office/drawing/2014/main" id="{FACCFE2D-6BA2-14E8-CDCE-159C49B194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406" y="1613812"/>
            <a:ext cx="6045180" cy="4562475"/>
          </a:xfrm>
          <a:prstGeom prst="rect">
            <a:avLst/>
          </a:prstGeom>
          <a:noFill/>
          <a:extLst>
            <a:ext uri="{909E8E84-426E-40DD-AFC4-6F175D3DCCD1}">
              <a14:hiddenFill xmlns:a14="http://schemas.microsoft.com/office/drawing/2010/main">
                <a:solidFill>
                  <a:srgbClr val="FFFFFF"/>
                </a:solidFill>
              </a14:hiddenFill>
            </a:ext>
          </a:extLst>
        </p:spPr>
      </p:pic>
      <p:sp>
        <p:nvSpPr>
          <p:cNvPr id="14" name="Shape 66">
            <a:extLst>
              <a:ext uri="{FF2B5EF4-FFF2-40B4-BE49-F238E27FC236}">
                <a16:creationId xmlns:a16="http://schemas.microsoft.com/office/drawing/2014/main" id="{D6F2214F-597C-0230-71C8-AB1B225794AF}"/>
              </a:ext>
            </a:extLst>
          </p:cNvPr>
          <p:cNvSpPr>
            <a:spLocks noGrp="1"/>
          </p:cNvSpPr>
          <p:nvPr>
            <p:ph idx="1"/>
          </p:nvPr>
        </p:nvSpPr>
        <p:spPr>
          <a:xfrm>
            <a:off x="6412598" y="1978090"/>
            <a:ext cx="5667435" cy="4553339"/>
          </a:xfrm>
          <a:prstGeom prst="rect">
            <a:avLst/>
          </a:prstGeom>
        </p:spPr>
        <p:txBody>
          <a:bodyPr>
            <a:normAutofit/>
          </a:bodyPr>
          <a:lstStyle/>
          <a:p>
            <a:pPr>
              <a:buClr>
                <a:srgbClr val="333333"/>
              </a:buClr>
              <a:defRPr sz="1800"/>
            </a:pPr>
            <a:r>
              <a:rPr lang="en-GB" sz="2400" dirty="0">
                <a:latin typeface="Sofia Pro Regular"/>
                <a:ea typeface="Sofia Pro Regular"/>
                <a:cs typeface="Sofia Pro Regular"/>
                <a:sym typeface="Sofia Pro Regular"/>
              </a:rPr>
              <a:t>Contact transmission still likely the primary however we need to build a wider acceptance that more is happening then we currently understand</a:t>
            </a: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r>
              <a:rPr lang="en-GB" sz="2400" dirty="0">
                <a:solidFill>
                  <a:srgbClr val="FF0000"/>
                </a:solidFill>
                <a:latin typeface="Sofia Pro Regular"/>
                <a:ea typeface="Sofia Pro Regular"/>
                <a:cs typeface="Sofia Pro Regular"/>
                <a:sym typeface="Sofia Pro Regular"/>
              </a:rPr>
              <a:t>Biodiversity routes to various surfaces are via air, however not necessarily the mode of transmission. </a:t>
            </a:r>
          </a:p>
        </p:txBody>
      </p:sp>
    </p:spTree>
    <p:extLst>
      <p:ext uri="{BB962C8B-B14F-4D97-AF65-F5344CB8AC3E}">
        <p14:creationId xmlns:p14="http://schemas.microsoft.com/office/powerpoint/2010/main" val="2960988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2"/>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566714" y="426004"/>
            <a:ext cx="11040567" cy="655615"/>
          </a:xfrm>
          <a:prstGeom prst="rect">
            <a:avLst/>
          </a:prstGeom>
        </p:spPr>
        <p:txBody>
          <a:bodyPr>
            <a:normAutofit fontScale="90000"/>
          </a:bodyPr>
          <a:lstStyle>
            <a:lvl1pPr>
              <a:defRPr sz="3600">
                <a:solidFill>
                  <a:srgbClr val="407BBE"/>
                </a:solidFill>
                <a:latin typeface="Sofia Pro Regular"/>
                <a:ea typeface="Sofia Pro Regular"/>
                <a:cs typeface="Sofia Pro Regular"/>
                <a:sym typeface="Sofia Pro Regular"/>
              </a:defRPr>
            </a:lvl1pPr>
          </a:lstStyle>
          <a:p>
            <a:pPr lvl="0">
              <a:defRPr sz="1800">
                <a:solidFill>
                  <a:srgbClr val="000000"/>
                </a:solidFill>
              </a:defRPr>
            </a:pPr>
            <a:r>
              <a:rPr lang="en-GB" sz="5400" dirty="0">
                <a:solidFill>
                  <a:srgbClr val="407BBE"/>
                </a:solidFill>
              </a:rPr>
              <a:t>Observations is the Intervention working?</a:t>
            </a:r>
          </a:p>
        </p:txBody>
      </p:sp>
      <p:graphicFrame>
        <p:nvGraphicFramePr>
          <p:cNvPr id="2" name="Diagram 1">
            <a:extLst>
              <a:ext uri="{FF2B5EF4-FFF2-40B4-BE49-F238E27FC236}">
                <a16:creationId xmlns:a16="http://schemas.microsoft.com/office/drawing/2014/main" id="{D0395CE5-7F15-831D-0213-4962FC107C3B}"/>
              </a:ext>
            </a:extLst>
          </p:cNvPr>
          <p:cNvGraphicFramePr/>
          <p:nvPr/>
        </p:nvGraphicFramePr>
        <p:xfrm>
          <a:off x="566714" y="2270449"/>
          <a:ext cx="6110515" cy="3837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70241D0-891F-57AA-03D0-50CBF7B61797}"/>
              </a:ext>
            </a:extLst>
          </p:cNvPr>
          <p:cNvSpPr txBox="1"/>
          <p:nvPr/>
        </p:nvSpPr>
        <p:spPr>
          <a:xfrm>
            <a:off x="7240556" y="2191144"/>
            <a:ext cx="4951444"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Worst performing ward to possibly the best within the trust regarding Sars-Cov2 transmission*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Secondary Sars-Cov2 transmissions thus far appear lower*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 more odours within the ward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Staff feedback positive with noticeable changes to ward environment and mental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Est cost saving £205k-£1.2m</a:t>
            </a:r>
          </a:p>
        </p:txBody>
      </p:sp>
      <p:sp>
        <p:nvSpPr>
          <p:cNvPr id="14" name="TextBox 13">
            <a:extLst>
              <a:ext uri="{FF2B5EF4-FFF2-40B4-BE49-F238E27FC236}">
                <a16:creationId xmlns:a16="http://schemas.microsoft.com/office/drawing/2014/main" id="{5AC87A11-7D1E-42C4-272C-474484D5754B}"/>
              </a:ext>
            </a:extLst>
          </p:cNvPr>
          <p:cNvSpPr txBox="1"/>
          <p:nvPr/>
        </p:nvSpPr>
        <p:spPr>
          <a:xfrm>
            <a:off x="566713" y="1435203"/>
            <a:ext cx="108726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F0"/>
                </a:solidFill>
                <a:effectLst/>
                <a:uLnTx/>
                <a:uFillTx/>
                <a:latin typeface="Calibri" panose="020F0502020204030204"/>
                <a:ea typeface="+mn-ea"/>
                <a:cs typeface="+mn-cs"/>
              </a:rPr>
              <a:t>We see significant positive reduction trends and are hopeful for statistical relevance, Sars-Cov2 will be a proxy</a:t>
            </a:r>
            <a:endPar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659833B-BEA0-5950-D581-78896F3BED4F}"/>
              </a:ext>
            </a:extLst>
          </p:cNvPr>
          <p:cNvSpPr txBox="1"/>
          <p:nvPr/>
        </p:nvSpPr>
        <p:spPr>
          <a:xfrm>
            <a:off x="249475" y="6162097"/>
            <a:ext cx="49514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*Final study report/publication due spring 2023</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509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Shape 66">
            <a:extLst>
              <a:ext uri="{FF2B5EF4-FFF2-40B4-BE49-F238E27FC236}">
                <a16:creationId xmlns:a16="http://schemas.microsoft.com/office/drawing/2014/main" id="{BB95CA68-5BF1-4B84-7EAC-7884C311504E}"/>
              </a:ext>
            </a:extLst>
          </p:cNvPr>
          <p:cNvSpPr>
            <a:spLocks noGrp="1"/>
          </p:cNvSpPr>
          <p:nvPr>
            <p:ph idx="1"/>
          </p:nvPr>
        </p:nvSpPr>
        <p:spPr>
          <a:xfrm>
            <a:off x="255038" y="1978090"/>
            <a:ext cx="11824996" cy="4553339"/>
          </a:xfrm>
          <a:prstGeom prst="rect">
            <a:avLst/>
          </a:prstGeom>
        </p:spPr>
        <p:txBody>
          <a:bodyPr>
            <a:normAutofit/>
          </a:bodyPr>
          <a:lstStyle/>
          <a:p>
            <a:pPr>
              <a:buClr>
                <a:srgbClr val="333333"/>
              </a:buClr>
              <a:defRPr sz="1800"/>
            </a:pPr>
            <a:r>
              <a:rPr lang="en-GB" sz="2400" dirty="0">
                <a:latin typeface="Sofia Pro Regular"/>
                <a:ea typeface="Sofia Pro Regular"/>
                <a:cs typeface="Sofia Pro Regular"/>
                <a:sym typeface="Sofia Pro Regular"/>
              </a:rPr>
              <a:t>Environments patients can be a route to infection</a:t>
            </a: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r>
              <a:rPr lang="en-GB" sz="2400" dirty="0">
                <a:latin typeface="Sofia Pro Regular"/>
                <a:ea typeface="Sofia Pro Regular"/>
                <a:cs typeface="Sofia Pro Regular"/>
                <a:sym typeface="Sofia Pro Regular"/>
              </a:rPr>
              <a:t>Poorly maintained environments create sickness, odour and uncomfortable environments</a:t>
            </a: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r>
              <a:rPr lang="en-GB" sz="2400" dirty="0">
                <a:solidFill>
                  <a:srgbClr val="FF0000"/>
                </a:solidFill>
                <a:latin typeface="Sofia Pro Regular"/>
                <a:ea typeface="Sofia Pro Regular"/>
                <a:cs typeface="Sofia Pro Regular"/>
                <a:sym typeface="Sofia Pro Regular"/>
              </a:rPr>
              <a:t>If staff sickness reduction is not also prioritised how can the best level of care be achieved with the current high vacancy rate?</a:t>
            </a:r>
            <a:endParaRPr lang="en-GB" sz="2000" dirty="0">
              <a:solidFill>
                <a:srgbClr val="FF0000"/>
              </a:solidFill>
              <a:latin typeface="Sofia Pro Regular"/>
              <a:ea typeface="Sofia Pro Regular"/>
              <a:cs typeface="Sofia Pro Regular"/>
              <a:sym typeface="Sofia Pro Regular"/>
            </a:endParaRPr>
          </a:p>
        </p:txBody>
      </p:sp>
      <p:grpSp>
        <p:nvGrpSpPr>
          <p:cNvPr id="8" name="Group 71">
            <a:extLst>
              <a:ext uri="{FF2B5EF4-FFF2-40B4-BE49-F238E27FC236}">
                <a16:creationId xmlns:a16="http://schemas.microsoft.com/office/drawing/2014/main" id="{76C76DA6-59C1-EA7E-FB79-934ACE975082}"/>
              </a:ext>
            </a:extLst>
          </p:cNvPr>
          <p:cNvGrpSpPr/>
          <p:nvPr/>
        </p:nvGrpSpPr>
        <p:grpSpPr>
          <a:xfrm>
            <a:off x="10704955" y="255684"/>
            <a:ext cx="1171190" cy="1204135"/>
            <a:chOff x="0" y="0"/>
            <a:chExt cx="1171189" cy="1204134"/>
          </a:xfrm>
        </p:grpSpPr>
        <p:pic>
          <p:nvPicPr>
            <p:cNvPr id="9" name="AeroBullet_Logo.png">
              <a:extLst>
                <a:ext uri="{FF2B5EF4-FFF2-40B4-BE49-F238E27FC236}">
                  <a16:creationId xmlns:a16="http://schemas.microsoft.com/office/drawing/2014/main" id="{36FE4A48-AD62-6AA6-81D9-8DFF8501635A}"/>
                </a:ext>
              </a:extLst>
            </p:cNvPr>
            <p:cNvPicPr/>
            <p:nvPr/>
          </p:nvPicPr>
          <p:blipFill>
            <a:blip r:embed="rId3"/>
            <a:srcRect l="423" r="70712"/>
            <a:stretch>
              <a:fillRect/>
            </a:stretch>
          </p:blipFill>
          <p:spPr>
            <a:xfrm>
              <a:off x="555505" y="548521"/>
              <a:ext cx="615401" cy="655614"/>
            </a:xfrm>
            <a:prstGeom prst="rect">
              <a:avLst/>
            </a:prstGeom>
            <a:ln w="12700" cap="flat">
              <a:noFill/>
              <a:miter lim="400000"/>
            </a:ln>
            <a:effectLst/>
          </p:spPr>
        </p:pic>
        <p:pic>
          <p:nvPicPr>
            <p:cNvPr id="10" name="AeroSentinal_Logo.png">
              <a:extLst>
                <a:ext uri="{FF2B5EF4-FFF2-40B4-BE49-F238E27FC236}">
                  <a16:creationId xmlns:a16="http://schemas.microsoft.com/office/drawing/2014/main" id="{F25D1353-3CF4-0A99-884D-A2BE53EF2ABF}"/>
                </a:ext>
              </a:extLst>
            </p:cNvPr>
            <p:cNvPicPr/>
            <p:nvPr/>
          </p:nvPicPr>
          <p:blipFill>
            <a:blip r:embed="rId4"/>
            <a:srcRect l="159" r="74979"/>
            <a:stretch>
              <a:fillRect/>
            </a:stretch>
          </p:blipFill>
          <p:spPr>
            <a:xfrm>
              <a:off x="0" y="548521"/>
              <a:ext cx="616103" cy="655614"/>
            </a:xfrm>
            <a:prstGeom prst="rect">
              <a:avLst/>
            </a:prstGeom>
            <a:ln w="12700" cap="flat">
              <a:noFill/>
              <a:miter lim="400000"/>
            </a:ln>
            <a:effectLst/>
          </p:spPr>
        </p:pic>
        <p:pic>
          <p:nvPicPr>
            <p:cNvPr id="11" name="AeroTitan_Logo.png">
              <a:extLst>
                <a:ext uri="{FF2B5EF4-FFF2-40B4-BE49-F238E27FC236}">
                  <a16:creationId xmlns:a16="http://schemas.microsoft.com/office/drawing/2014/main" id="{D86C195A-BDF1-7DA7-B79F-D8914D163601}"/>
                </a:ext>
              </a:extLst>
            </p:cNvPr>
            <p:cNvPicPr/>
            <p:nvPr/>
          </p:nvPicPr>
          <p:blipFill>
            <a:blip r:embed="rId5"/>
            <a:srcRect l="378" r="70711"/>
            <a:stretch>
              <a:fillRect/>
            </a:stretch>
          </p:blipFill>
          <p:spPr>
            <a:xfrm>
              <a:off x="555186" y="0"/>
              <a:ext cx="616004" cy="655614"/>
            </a:xfrm>
            <a:prstGeom prst="rect">
              <a:avLst/>
            </a:prstGeom>
            <a:ln w="12700" cap="flat">
              <a:noFill/>
              <a:miter lim="400000"/>
            </a:ln>
            <a:effectLst/>
          </p:spPr>
        </p:pic>
        <p:pic>
          <p:nvPicPr>
            <p:cNvPr id="12" name="AirPurity_Logo.png">
              <a:extLst>
                <a:ext uri="{FF2B5EF4-FFF2-40B4-BE49-F238E27FC236}">
                  <a16:creationId xmlns:a16="http://schemas.microsoft.com/office/drawing/2014/main" id="{03D9DD3D-9E94-2A32-FC95-4779F33CCBB8}"/>
                </a:ext>
              </a:extLst>
            </p:cNvPr>
            <p:cNvPicPr/>
            <p:nvPr/>
          </p:nvPicPr>
          <p:blipFill>
            <a:blip r:embed="rId6"/>
            <a:srcRect l="126" r="68571"/>
            <a:stretch>
              <a:fillRect/>
            </a:stretch>
          </p:blipFill>
          <p:spPr>
            <a:xfrm>
              <a:off x="159" y="0"/>
              <a:ext cx="615660" cy="655614"/>
            </a:xfrm>
            <a:prstGeom prst="rect">
              <a:avLst/>
            </a:prstGeom>
            <a:ln w="12700" cap="flat">
              <a:noFill/>
              <a:miter lim="400000"/>
            </a:ln>
            <a:effectLst/>
          </p:spPr>
        </p:pic>
      </p:grpSp>
      <p:pic>
        <p:nvPicPr>
          <p:cNvPr id="13" name="AirPurity_Logo_WO.png">
            <a:extLst>
              <a:ext uri="{FF2B5EF4-FFF2-40B4-BE49-F238E27FC236}">
                <a16:creationId xmlns:a16="http://schemas.microsoft.com/office/drawing/2014/main" id="{4730DEDA-B616-2393-DF06-5D201AA74A85}"/>
              </a:ext>
            </a:extLst>
          </p:cNvPr>
          <p:cNvPicPr/>
          <p:nvPr/>
        </p:nvPicPr>
        <p:blipFill>
          <a:blip r:embed="rId7"/>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566715" y="426004"/>
            <a:ext cx="6686281" cy="655615"/>
          </a:xfrm>
          <a:prstGeom prst="rect">
            <a:avLst/>
          </a:prstGeom>
        </p:spPr>
        <p:txBody>
          <a:bodyPr>
            <a:normAutofit fontScale="90000"/>
          </a:bodyPr>
          <a:lstStyle>
            <a:lvl1pPr>
              <a:defRPr sz="3600">
                <a:solidFill>
                  <a:srgbClr val="407BBE"/>
                </a:solidFill>
                <a:latin typeface="Sofia Pro Regular"/>
                <a:ea typeface="Sofia Pro Regular"/>
                <a:cs typeface="Sofia Pro Regular"/>
                <a:sym typeface="Sofia Pro Regular"/>
              </a:defRPr>
            </a:lvl1pPr>
          </a:lstStyle>
          <a:p>
            <a:pPr lvl="0">
              <a:defRPr sz="1800">
                <a:solidFill>
                  <a:srgbClr val="000000"/>
                </a:solidFill>
              </a:defRPr>
            </a:pPr>
            <a:r>
              <a:rPr lang="en-GB" sz="5400" dirty="0">
                <a:solidFill>
                  <a:srgbClr val="407BBE"/>
                </a:solidFill>
              </a:rPr>
              <a:t>Patient Safety Relevance?</a:t>
            </a:r>
          </a:p>
        </p:txBody>
      </p:sp>
    </p:spTree>
    <p:extLst>
      <p:ext uri="{BB962C8B-B14F-4D97-AF65-F5344CB8AC3E}">
        <p14:creationId xmlns:p14="http://schemas.microsoft.com/office/powerpoint/2010/main" val="1786014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grpSp>
        <p:nvGrpSpPr>
          <p:cNvPr id="9" name="Group 71">
            <a:extLst>
              <a:ext uri="{FF2B5EF4-FFF2-40B4-BE49-F238E27FC236}">
                <a16:creationId xmlns:a16="http://schemas.microsoft.com/office/drawing/2014/main" id="{16C238ED-E2B8-51B9-E915-82BA1EF8E562}"/>
              </a:ext>
            </a:extLst>
          </p:cNvPr>
          <p:cNvGrpSpPr/>
          <p:nvPr/>
        </p:nvGrpSpPr>
        <p:grpSpPr>
          <a:xfrm>
            <a:off x="10704955" y="255684"/>
            <a:ext cx="1171190" cy="1204135"/>
            <a:chOff x="0" y="0"/>
            <a:chExt cx="1171189" cy="1204134"/>
          </a:xfrm>
        </p:grpSpPr>
        <p:pic>
          <p:nvPicPr>
            <p:cNvPr id="10" name="AeroBullet_Logo.png">
              <a:extLst>
                <a:ext uri="{FF2B5EF4-FFF2-40B4-BE49-F238E27FC236}">
                  <a16:creationId xmlns:a16="http://schemas.microsoft.com/office/drawing/2014/main" id="{4ACC8D7F-0FC1-4E3F-9828-6A26CE88FAC8}"/>
                </a:ext>
              </a:extLst>
            </p:cNvPr>
            <p:cNvPicPr/>
            <p:nvPr/>
          </p:nvPicPr>
          <p:blipFill>
            <a:blip r:embed="rId4"/>
            <a:srcRect l="423" r="70712"/>
            <a:stretch>
              <a:fillRect/>
            </a:stretch>
          </p:blipFill>
          <p:spPr>
            <a:xfrm>
              <a:off x="555505" y="548521"/>
              <a:ext cx="615401" cy="655614"/>
            </a:xfrm>
            <a:prstGeom prst="rect">
              <a:avLst/>
            </a:prstGeom>
            <a:ln w="12700" cap="flat">
              <a:noFill/>
              <a:miter lim="400000"/>
            </a:ln>
            <a:effectLst/>
          </p:spPr>
        </p:pic>
        <p:pic>
          <p:nvPicPr>
            <p:cNvPr id="11" name="AeroSentinal_Logo.png">
              <a:extLst>
                <a:ext uri="{FF2B5EF4-FFF2-40B4-BE49-F238E27FC236}">
                  <a16:creationId xmlns:a16="http://schemas.microsoft.com/office/drawing/2014/main" id="{7BBF4E78-525E-5161-231C-67CF1DF0EEDA}"/>
                </a:ext>
              </a:extLst>
            </p:cNvPr>
            <p:cNvPicPr/>
            <p:nvPr/>
          </p:nvPicPr>
          <p:blipFill>
            <a:blip r:embed="rId5"/>
            <a:srcRect l="159" r="74979"/>
            <a:stretch>
              <a:fillRect/>
            </a:stretch>
          </p:blipFill>
          <p:spPr>
            <a:xfrm>
              <a:off x="0" y="548521"/>
              <a:ext cx="616103" cy="655614"/>
            </a:xfrm>
            <a:prstGeom prst="rect">
              <a:avLst/>
            </a:prstGeom>
            <a:ln w="12700" cap="flat">
              <a:noFill/>
              <a:miter lim="400000"/>
            </a:ln>
            <a:effectLst/>
          </p:spPr>
        </p:pic>
        <p:pic>
          <p:nvPicPr>
            <p:cNvPr id="12" name="AeroTitan_Logo.png">
              <a:extLst>
                <a:ext uri="{FF2B5EF4-FFF2-40B4-BE49-F238E27FC236}">
                  <a16:creationId xmlns:a16="http://schemas.microsoft.com/office/drawing/2014/main" id="{3E1C96F9-6E52-1854-78D5-A6DF352AB74B}"/>
                </a:ext>
              </a:extLst>
            </p:cNvPr>
            <p:cNvPicPr/>
            <p:nvPr/>
          </p:nvPicPr>
          <p:blipFill>
            <a:blip r:embed="rId6"/>
            <a:srcRect l="378" r="70711"/>
            <a:stretch>
              <a:fillRect/>
            </a:stretch>
          </p:blipFill>
          <p:spPr>
            <a:xfrm>
              <a:off x="555186" y="0"/>
              <a:ext cx="616004" cy="655614"/>
            </a:xfrm>
            <a:prstGeom prst="rect">
              <a:avLst/>
            </a:prstGeom>
            <a:ln w="12700" cap="flat">
              <a:noFill/>
              <a:miter lim="400000"/>
            </a:ln>
            <a:effectLst/>
          </p:spPr>
        </p:pic>
        <p:pic>
          <p:nvPicPr>
            <p:cNvPr id="14" name="AirPurity_Logo.png">
              <a:extLst>
                <a:ext uri="{FF2B5EF4-FFF2-40B4-BE49-F238E27FC236}">
                  <a16:creationId xmlns:a16="http://schemas.microsoft.com/office/drawing/2014/main" id="{A0B0C4BF-0283-369B-969A-2765BD43D8C4}"/>
                </a:ext>
              </a:extLst>
            </p:cNvPr>
            <p:cNvPicPr/>
            <p:nvPr/>
          </p:nvPicPr>
          <p:blipFill>
            <a:blip r:embed="rId7"/>
            <a:srcRect l="126" r="68571"/>
            <a:stretch>
              <a:fillRect/>
            </a:stretch>
          </p:blipFill>
          <p:spPr>
            <a:xfrm>
              <a:off x="159" y="0"/>
              <a:ext cx="615660" cy="655614"/>
            </a:xfrm>
            <a:prstGeom prst="rect">
              <a:avLst/>
            </a:prstGeom>
            <a:ln w="12700" cap="flat">
              <a:noFill/>
              <a:miter lim="400000"/>
            </a:ln>
            <a:effectLst/>
          </p:spPr>
        </p:pic>
      </p:grpSp>
      <p:sp>
        <p:nvSpPr>
          <p:cNvPr id="6" name="Shape 65">
            <a:extLst>
              <a:ext uri="{FF2B5EF4-FFF2-40B4-BE49-F238E27FC236}">
                <a16:creationId xmlns:a16="http://schemas.microsoft.com/office/drawing/2014/main" id="{4AF77B07-F97D-02F5-E934-6B964224493C}"/>
              </a:ext>
            </a:extLst>
          </p:cNvPr>
          <p:cNvSpPr>
            <a:spLocks noGrp="1"/>
          </p:cNvSpPr>
          <p:nvPr>
            <p:ph type="title"/>
          </p:nvPr>
        </p:nvSpPr>
        <p:spPr>
          <a:xfrm>
            <a:off x="566715" y="426004"/>
            <a:ext cx="9125925" cy="655615"/>
          </a:xfrm>
          <a:prstGeom prst="rect">
            <a:avLst/>
          </a:prstGeom>
        </p:spPr>
        <p:txBody>
          <a:bodyPr>
            <a:normAutofit fontScale="90000"/>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5400" dirty="0" err="1">
                <a:solidFill>
                  <a:srgbClr val="407BBE"/>
                </a:solidFill>
              </a:rPr>
              <a:t>AAirDS</a:t>
            </a:r>
            <a:r>
              <a:rPr lang="en-GB" sz="5400" dirty="0">
                <a:solidFill>
                  <a:srgbClr val="407BBE"/>
                </a:solidFill>
              </a:rPr>
              <a:t> – Extension Highlight</a:t>
            </a:r>
          </a:p>
        </p:txBody>
      </p:sp>
      <p:sp>
        <p:nvSpPr>
          <p:cNvPr id="17" name="Shape 66">
            <a:extLst>
              <a:ext uri="{FF2B5EF4-FFF2-40B4-BE49-F238E27FC236}">
                <a16:creationId xmlns:a16="http://schemas.microsoft.com/office/drawing/2014/main" id="{DC465C15-40F4-2B84-96DE-D13001C55DB2}"/>
              </a:ext>
            </a:extLst>
          </p:cNvPr>
          <p:cNvSpPr>
            <a:spLocks noGrp="1"/>
          </p:cNvSpPr>
          <p:nvPr>
            <p:ph idx="1"/>
          </p:nvPr>
        </p:nvSpPr>
        <p:spPr>
          <a:xfrm>
            <a:off x="183502" y="1630140"/>
            <a:ext cx="11824996" cy="4553339"/>
          </a:xfrm>
          <a:prstGeom prst="rect">
            <a:avLst/>
          </a:prstGeom>
        </p:spPr>
        <p:txBody>
          <a:bodyPr>
            <a:normAutofit/>
          </a:bodyPr>
          <a:lstStyle/>
          <a:p>
            <a:pPr>
              <a:buClr>
                <a:srgbClr val="333333"/>
              </a:buClr>
              <a:defRPr sz="1800"/>
            </a:pPr>
            <a:r>
              <a:rPr lang="en-GB" sz="2400" dirty="0">
                <a:latin typeface="Sofia Pro Regular"/>
                <a:ea typeface="Sofia Pro Regular"/>
                <a:cs typeface="Sofia Pro Regular"/>
                <a:sym typeface="Sofia Pro Regular"/>
              </a:rPr>
              <a:t>Extensions actioned in 9 more trusts however ELFT is an extension study highlight due to strong focus also on staff sickness and improvements and a strong focus on ligature risk.</a:t>
            </a: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endParaRPr lang="en-GB" sz="2400" dirty="0">
              <a:latin typeface="Sofia Pro Regular"/>
              <a:ea typeface="Sofia Pro Regular"/>
              <a:cs typeface="Sofia Pro Regular"/>
              <a:sym typeface="Sofia Pro Regular"/>
            </a:endParaRPr>
          </a:p>
          <a:p>
            <a:pPr>
              <a:buClr>
                <a:srgbClr val="333333"/>
              </a:buClr>
              <a:defRPr sz="1800"/>
            </a:pPr>
            <a:r>
              <a:rPr lang="en-GB" sz="2400" dirty="0">
                <a:latin typeface="Sofia Pro Regular"/>
                <a:ea typeface="Sofia Pro Regular"/>
                <a:cs typeface="Sofia Pro Regular"/>
                <a:sym typeface="Sofia Pro Regular"/>
              </a:rPr>
              <a:t>Trust implementation scheduled for Dec 2022</a:t>
            </a:r>
          </a:p>
          <a:p>
            <a:pPr>
              <a:buClr>
                <a:srgbClr val="333333"/>
              </a:buClr>
              <a:defRPr sz="1800"/>
            </a:pPr>
            <a:endParaRPr lang="en-GB" sz="2400" dirty="0">
              <a:latin typeface="Sofia Pro Regular"/>
              <a:ea typeface="Sofia Pro Regular"/>
              <a:cs typeface="Sofia Pro Regular"/>
              <a:sym typeface="Sofia Pro Regular"/>
            </a:endParaRPr>
          </a:p>
        </p:txBody>
      </p:sp>
      <p:pic>
        <p:nvPicPr>
          <p:cNvPr id="2050" name="Picture 2" descr="East London NHS Foundation Trust (ELFT) (@NHS_ELFT) / Twitter">
            <a:extLst>
              <a:ext uri="{FF2B5EF4-FFF2-40B4-BE49-F238E27FC236}">
                <a16:creationId xmlns:a16="http://schemas.microsoft.com/office/drawing/2014/main" id="{4602D53D-2D3B-8064-A33B-941EA63EF3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532" y="269370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2C27F13-41CA-9B41-8A94-8FA0AF32644B}"/>
              </a:ext>
            </a:extLst>
          </p:cNvPr>
          <p:cNvPicPr>
            <a:picLocks noChangeAspect="1"/>
          </p:cNvPicPr>
          <p:nvPr/>
        </p:nvPicPr>
        <p:blipFill>
          <a:blip r:embed="rId9"/>
          <a:stretch>
            <a:fillRect/>
          </a:stretch>
        </p:blipFill>
        <p:spPr>
          <a:xfrm>
            <a:off x="8255440" y="2552503"/>
            <a:ext cx="2449515" cy="2675357"/>
          </a:xfrm>
          <a:prstGeom prst="rect">
            <a:avLst/>
          </a:prstGeom>
        </p:spPr>
      </p:pic>
      <p:pic>
        <p:nvPicPr>
          <p:cNvPr id="22" name="Picture 21">
            <a:extLst>
              <a:ext uri="{FF2B5EF4-FFF2-40B4-BE49-F238E27FC236}">
                <a16:creationId xmlns:a16="http://schemas.microsoft.com/office/drawing/2014/main" id="{91B91F88-55CF-7D20-7002-243241D50E10}"/>
              </a:ext>
            </a:extLst>
          </p:cNvPr>
          <p:cNvPicPr>
            <a:picLocks noChangeAspect="1"/>
          </p:cNvPicPr>
          <p:nvPr/>
        </p:nvPicPr>
        <p:blipFill>
          <a:blip r:embed="rId10"/>
          <a:stretch>
            <a:fillRect/>
          </a:stretch>
        </p:blipFill>
        <p:spPr>
          <a:xfrm>
            <a:off x="4720967" y="2640019"/>
            <a:ext cx="2075090" cy="2587841"/>
          </a:xfrm>
          <a:prstGeom prst="rect">
            <a:avLst/>
          </a:prstGeom>
        </p:spPr>
      </p:pic>
    </p:spTree>
    <p:extLst>
      <p:ext uri="{BB962C8B-B14F-4D97-AF65-F5344CB8AC3E}">
        <p14:creationId xmlns:p14="http://schemas.microsoft.com/office/powerpoint/2010/main" val="2579967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460525" y="256190"/>
            <a:ext cx="10474510" cy="1096030"/>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defRPr sz="1800">
                <a:solidFill>
                  <a:srgbClr val="000000"/>
                </a:solidFill>
              </a:defRPr>
            </a:pPr>
            <a:r>
              <a:rPr lang="en-GB" sz="3200" dirty="0">
                <a:solidFill>
                  <a:srgbClr val="407BBE"/>
                </a:solidFill>
              </a:rPr>
              <a:t>Steps for patient safety and infection control improvement</a:t>
            </a:r>
          </a:p>
        </p:txBody>
      </p:sp>
      <p:graphicFrame>
        <p:nvGraphicFramePr>
          <p:cNvPr id="7" name="Content Placeholder 6">
            <a:extLst>
              <a:ext uri="{FF2B5EF4-FFF2-40B4-BE49-F238E27FC236}">
                <a16:creationId xmlns:a16="http://schemas.microsoft.com/office/drawing/2014/main" id="{93274CC1-B6F7-BF15-378E-AEFAC5F9F1D3}"/>
              </a:ext>
            </a:extLst>
          </p:cNvPr>
          <p:cNvGraphicFramePr>
            <a:graphicFrameLocks noGrp="1"/>
          </p:cNvGraphicFramePr>
          <p:nvPr>
            <p:ph idx="1"/>
          </p:nvPr>
        </p:nvGraphicFramePr>
        <p:xfrm>
          <a:off x="1244082" y="1674700"/>
          <a:ext cx="9137609" cy="40501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2F6C5AB9-326A-A609-BDAF-4408D21393D2}"/>
              </a:ext>
            </a:extLst>
          </p:cNvPr>
          <p:cNvSpPr txBox="1"/>
          <p:nvPr/>
        </p:nvSpPr>
        <p:spPr>
          <a:xfrm>
            <a:off x="507345" y="5828563"/>
            <a:ext cx="113090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System should not impede or increase workload in any function within the trust but work collaboratively to improve the environments patient, staff and visitors occupy</a:t>
            </a:r>
          </a:p>
        </p:txBody>
      </p:sp>
      <p:grpSp>
        <p:nvGrpSpPr>
          <p:cNvPr id="9" name="Group 71">
            <a:extLst>
              <a:ext uri="{FF2B5EF4-FFF2-40B4-BE49-F238E27FC236}">
                <a16:creationId xmlns:a16="http://schemas.microsoft.com/office/drawing/2014/main" id="{16C238ED-E2B8-51B9-E915-82BA1EF8E562}"/>
              </a:ext>
            </a:extLst>
          </p:cNvPr>
          <p:cNvGrpSpPr/>
          <p:nvPr/>
        </p:nvGrpSpPr>
        <p:grpSpPr>
          <a:xfrm>
            <a:off x="10704955" y="255684"/>
            <a:ext cx="1171190" cy="1204135"/>
            <a:chOff x="0" y="0"/>
            <a:chExt cx="1171189" cy="1204134"/>
          </a:xfrm>
        </p:grpSpPr>
        <p:pic>
          <p:nvPicPr>
            <p:cNvPr id="10" name="AeroBullet_Logo.png">
              <a:extLst>
                <a:ext uri="{FF2B5EF4-FFF2-40B4-BE49-F238E27FC236}">
                  <a16:creationId xmlns:a16="http://schemas.microsoft.com/office/drawing/2014/main" id="{4ACC8D7F-0FC1-4E3F-9828-6A26CE88FAC8}"/>
                </a:ext>
              </a:extLst>
            </p:cNvPr>
            <p:cNvPicPr/>
            <p:nvPr/>
          </p:nvPicPr>
          <p:blipFill>
            <a:blip r:embed="rId9"/>
            <a:srcRect l="423" r="70712"/>
            <a:stretch>
              <a:fillRect/>
            </a:stretch>
          </p:blipFill>
          <p:spPr>
            <a:xfrm>
              <a:off x="555505" y="548521"/>
              <a:ext cx="615401" cy="655614"/>
            </a:xfrm>
            <a:prstGeom prst="rect">
              <a:avLst/>
            </a:prstGeom>
            <a:ln w="12700" cap="flat">
              <a:noFill/>
              <a:miter lim="400000"/>
            </a:ln>
            <a:effectLst/>
          </p:spPr>
        </p:pic>
        <p:pic>
          <p:nvPicPr>
            <p:cNvPr id="11" name="AeroSentinal_Logo.png">
              <a:extLst>
                <a:ext uri="{FF2B5EF4-FFF2-40B4-BE49-F238E27FC236}">
                  <a16:creationId xmlns:a16="http://schemas.microsoft.com/office/drawing/2014/main" id="{7BBF4E78-525E-5161-231C-67CF1DF0EEDA}"/>
                </a:ext>
              </a:extLst>
            </p:cNvPr>
            <p:cNvPicPr/>
            <p:nvPr/>
          </p:nvPicPr>
          <p:blipFill>
            <a:blip r:embed="rId10"/>
            <a:srcRect l="159" r="74979"/>
            <a:stretch>
              <a:fillRect/>
            </a:stretch>
          </p:blipFill>
          <p:spPr>
            <a:xfrm>
              <a:off x="0" y="548521"/>
              <a:ext cx="616103" cy="655614"/>
            </a:xfrm>
            <a:prstGeom prst="rect">
              <a:avLst/>
            </a:prstGeom>
            <a:ln w="12700" cap="flat">
              <a:noFill/>
              <a:miter lim="400000"/>
            </a:ln>
            <a:effectLst/>
          </p:spPr>
        </p:pic>
        <p:pic>
          <p:nvPicPr>
            <p:cNvPr id="12" name="AeroTitan_Logo.png">
              <a:extLst>
                <a:ext uri="{FF2B5EF4-FFF2-40B4-BE49-F238E27FC236}">
                  <a16:creationId xmlns:a16="http://schemas.microsoft.com/office/drawing/2014/main" id="{3E1C96F9-6E52-1854-78D5-A6DF352AB74B}"/>
                </a:ext>
              </a:extLst>
            </p:cNvPr>
            <p:cNvPicPr/>
            <p:nvPr/>
          </p:nvPicPr>
          <p:blipFill>
            <a:blip r:embed="rId11"/>
            <a:srcRect l="378" r="70711"/>
            <a:stretch>
              <a:fillRect/>
            </a:stretch>
          </p:blipFill>
          <p:spPr>
            <a:xfrm>
              <a:off x="555186" y="0"/>
              <a:ext cx="616004" cy="655614"/>
            </a:xfrm>
            <a:prstGeom prst="rect">
              <a:avLst/>
            </a:prstGeom>
            <a:ln w="12700" cap="flat">
              <a:noFill/>
              <a:miter lim="400000"/>
            </a:ln>
            <a:effectLst/>
          </p:spPr>
        </p:pic>
        <p:pic>
          <p:nvPicPr>
            <p:cNvPr id="14" name="AirPurity_Logo.png">
              <a:extLst>
                <a:ext uri="{FF2B5EF4-FFF2-40B4-BE49-F238E27FC236}">
                  <a16:creationId xmlns:a16="http://schemas.microsoft.com/office/drawing/2014/main" id="{A0B0C4BF-0283-369B-969A-2765BD43D8C4}"/>
                </a:ext>
              </a:extLst>
            </p:cNvPr>
            <p:cNvPicPr/>
            <p:nvPr/>
          </p:nvPicPr>
          <p:blipFill>
            <a:blip r:embed="rId12"/>
            <a:srcRect l="126" r="68571"/>
            <a:stretch>
              <a:fillRect/>
            </a:stretch>
          </p:blipFill>
          <p:spPr>
            <a:xfrm>
              <a:off x="159" y="0"/>
              <a:ext cx="615660" cy="655614"/>
            </a:xfrm>
            <a:prstGeom prst="rect">
              <a:avLst/>
            </a:prstGeom>
            <a:ln w="12700" cap="flat">
              <a:noFill/>
              <a:miter lim="400000"/>
            </a:ln>
            <a:effectLst/>
          </p:spPr>
        </p:pic>
      </p:grpSp>
    </p:spTree>
    <p:extLst>
      <p:ext uri="{BB962C8B-B14F-4D97-AF65-F5344CB8AC3E}">
        <p14:creationId xmlns:p14="http://schemas.microsoft.com/office/powerpoint/2010/main" val="1197696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3"/>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460525" y="256190"/>
            <a:ext cx="10474510" cy="1096030"/>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3200" dirty="0">
                <a:solidFill>
                  <a:srgbClr val="407BBE"/>
                </a:solidFill>
              </a:rPr>
              <a:t>Cost/benefit Analysis Illustration</a:t>
            </a:r>
          </a:p>
        </p:txBody>
      </p:sp>
      <p:grpSp>
        <p:nvGrpSpPr>
          <p:cNvPr id="9" name="Group 71">
            <a:extLst>
              <a:ext uri="{FF2B5EF4-FFF2-40B4-BE49-F238E27FC236}">
                <a16:creationId xmlns:a16="http://schemas.microsoft.com/office/drawing/2014/main" id="{16C238ED-E2B8-51B9-E915-82BA1EF8E562}"/>
              </a:ext>
            </a:extLst>
          </p:cNvPr>
          <p:cNvGrpSpPr/>
          <p:nvPr/>
        </p:nvGrpSpPr>
        <p:grpSpPr>
          <a:xfrm>
            <a:off x="10704955" y="255684"/>
            <a:ext cx="1171190" cy="1204135"/>
            <a:chOff x="0" y="0"/>
            <a:chExt cx="1171189" cy="1204134"/>
          </a:xfrm>
        </p:grpSpPr>
        <p:pic>
          <p:nvPicPr>
            <p:cNvPr id="10" name="AeroBullet_Logo.png">
              <a:extLst>
                <a:ext uri="{FF2B5EF4-FFF2-40B4-BE49-F238E27FC236}">
                  <a16:creationId xmlns:a16="http://schemas.microsoft.com/office/drawing/2014/main" id="{4ACC8D7F-0FC1-4E3F-9828-6A26CE88FAC8}"/>
                </a:ext>
              </a:extLst>
            </p:cNvPr>
            <p:cNvPicPr/>
            <p:nvPr/>
          </p:nvPicPr>
          <p:blipFill>
            <a:blip r:embed="rId4"/>
            <a:srcRect l="423" r="70712"/>
            <a:stretch>
              <a:fillRect/>
            </a:stretch>
          </p:blipFill>
          <p:spPr>
            <a:xfrm>
              <a:off x="555505" y="548521"/>
              <a:ext cx="615401" cy="655614"/>
            </a:xfrm>
            <a:prstGeom prst="rect">
              <a:avLst/>
            </a:prstGeom>
            <a:ln w="12700" cap="flat">
              <a:noFill/>
              <a:miter lim="400000"/>
            </a:ln>
            <a:effectLst/>
          </p:spPr>
        </p:pic>
        <p:pic>
          <p:nvPicPr>
            <p:cNvPr id="11" name="AeroSentinal_Logo.png">
              <a:extLst>
                <a:ext uri="{FF2B5EF4-FFF2-40B4-BE49-F238E27FC236}">
                  <a16:creationId xmlns:a16="http://schemas.microsoft.com/office/drawing/2014/main" id="{7BBF4E78-525E-5161-231C-67CF1DF0EEDA}"/>
                </a:ext>
              </a:extLst>
            </p:cNvPr>
            <p:cNvPicPr/>
            <p:nvPr/>
          </p:nvPicPr>
          <p:blipFill>
            <a:blip r:embed="rId5"/>
            <a:srcRect l="159" r="74979"/>
            <a:stretch>
              <a:fillRect/>
            </a:stretch>
          </p:blipFill>
          <p:spPr>
            <a:xfrm>
              <a:off x="0" y="548521"/>
              <a:ext cx="616103" cy="655614"/>
            </a:xfrm>
            <a:prstGeom prst="rect">
              <a:avLst/>
            </a:prstGeom>
            <a:ln w="12700" cap="flat">
              <a:noFill/>
              <a:miter lim="400000"/>
            </a:ln>
            <a:effectLst/>
          </p:spPr>
        </p:pic>
        <p:pic>
          <p:nvPicPr>
            <p:cNvPr id="12" name="AeroTitan_Logo.png">
              <a:extLst>
                <a:ext uri="{FF2B5EF4-FFF2-40B4-BE49-F238E27FC236}">
                  <a16:creationId xmlns:a16="http://schemas.microsoft.com/office/drawing/2014/main" id="{3E1C96F9-6E52-1854-78D5-A6DF352AB74B}"/>
                </a:ext>
              </a:extLst>
            </p:cNvPr>
            <p:cNvPicPr/>
            <p:nvPr/>
          </p:nvPicPr>
          <p:blipFill>
            <a:blip r:embed="rId6"/>
            <a:srcRect l="378" r="70711"/>
            <a:stretch>
              <a:fillRect/>
            </a:stretch>
          </p:blipFill>
          <p:spPr>
            <a:xfrm>
              <a:off x="555186" y="0"/>
              <a:ext cx="616004" cy="655614"/>
            </a:xfrm>
            <a:prstGeom prst="rect">
              <a:avLst/>
            </a:prstGeom>
            <a:ln w="12700" cap="flat">
              <a:noFill/>
              <a:miter lim="400000"/>
            </a:ln>
            <a:effectLst/>
          </p:spPr>
        </p:pic>
        <p:pic>
          <p:nvPicPr>
            <p:cNvPr id="14" name="AirPurity_Logo.png">
              <a:extLst>
                <a:ext uri="{FF2B5EF4-FFF2-40B4-BE49-F238E27FC236}">
                  <a16:creationId xmlns:a16="http://schemas.microsoft.com/office/drawing/2014/main" id="{A0B0C4BF-0283-369B-969A-2765BD43D8C4}"/>
                </a:ext>
              </a:extLst>
            </p:cNvPr>
            <p:cNvPicPr/>
            <p:nvPr/>
          </p:nvPicPr>
          <p:blipFill>
            <a:blip r:embed="rId7"/>
            <a:srcRect l="126" r="68571"/>
            <a:stretch>
              <a:fillRect/>
            </a:stretch>
          </p:blipFill>
          <p:spPr>
            <a:xfrm>
              <a:off x="159" y="0"/>
              <a:ext cx="615660" cy="655614"/>
            </a:xfrm>
            <a:prstGeom prst="rect">
              <a:avLst/>
            </a:prstGeom>
            <a:ln w="12700" cap="flat">
              <a:noFill/>
              <a:miter lim="400000"/>
            </a:ln>
            <a:effectLst/>
          </p:spPr>
        </p:pic>
      </p:grpSp>
      <p:sp>
        <p:nvSpPr>
          <p:cNvPr id="6" name="Shape 66">
            <a:extLst>
              <a:ext uri="{FF2B5EF4-FFF2-40B4-BE49-F238E27FC236}">
                <a16:creationId xmlns:a16="http://schemas.microsoft.com/office/drawing/2014/main" id="{DD486EE1-7BE4-93F5-B232-BFB7FB6B1426}"/>
              </a:ext>
            </a:extLst>
          </p:cNvPr>
          <p:cNvSpPr>
            <a:spLocks noGrp="1"/>
          </p:cNvSpPr>
          <p:nvPr>
            <p:ph idx="1"/>
          </p:nvPr>
        </p:nvSpPr>
        <p:spPr>
          <a:xfrm>
            <a:off x="183502" y="1081388"/>
            <a:ext cx="11824996" cy="4553339"/>
          </a:xfrm>
          <a:prstGeom prst="rect">
            <a:avLst/>
          </a:prstGeom>
        </p:spPr>
        <p:txBody>
          <a:bodyPr>
            <a:normAutofit/>
          </a:bodyPr>
          <a:lstStyle/>
          <a:p>
            <a:pPr>
              <a:buClr>
                <a:srgbClr val="333333"/>
              </a:buClr>
              <a:defRPr sz="1800"/>
            </a:pPr>
            <a:r>
              <a:rPr lang="en-GB" sz="1800" dirty="0">
                <a:latin typeface="Sofia Pro Regular"/>
                <a:ea typeface="Sofia Pro Regular"/>
                <a:cs typeface="Sofia Pro Regular"/>
                <a:sym typeface="Sofia Pro Regular"/>
              </a:rPr>
              <a:t>*Excludes </a:t>
            </a:r>
          </a:p>
          <a:p>
            <a:pPr lvl="1">
              <a:buClr>
                <a:srgbClr val="333333"/>
              </a:buClr>
              <a:defRPr sz="1800"/>
            </a:pPr>
            <a:r>
              <a:rPr lang="en-GB" sz="1600" dirty="0">
                <a:latin typeface="Sofia Pro Regular"/>
                <a:ea typeface="Sofia Pro Regular"/>
                <a:cs typeface="Sofia Pro Regular"/>
                <a:sym typeface="Sofia Pro Regular"/>
              </a:rPr>
              <a:t>Re-admission, staff sickness, potential secondary care burdens after HCAI, partial or full ward closures, additional cleaning regimes and bed management</a:t>
            </a:r>
          </a:p>
          <a:p>
            <a:pPr>
              <a:buClr>
                <a:srgbClr val="333333"/>
              </a:buClr>
              <a:defRPr sz="1800"/>
            </a:pPr>
            <a:r>
              <a:rPr lang="en-GB" sz="1800" dirty="0">
                <a:latin typeface="Sofia Pro Regular"/>
                <a:ea typeface="Sofia Pro Regular"/>
                <a:cs typeface="Sofia Pro Regular"/>
                <a:sym typeface="Sofia Pro Regular"/>
              </a:rPr>
              <a:t>Assumption</a:t>
            </a:r>
          </a:p>
          <a:p>
            <a:pPr lvl="1">
              <a:buClr>
                <a:srgbClr val="333333"/>
              </a:buClr>
              <a:defRPr sz="1800"/>
            </a:pPr>
            <a:r>
              <a:rPr lang="en-GB" sz="1600" dirty="0">
                <a:latin typeface="Sofia Pro Regular"/>
                <a:ea typeface="Sofia Pro Regular"/>
                <a:cs typeface="Sofia Pro Regular"/>
                <a:sym typeface="Sofia Pro Regular"/>
              </a:rPr>
              <a:t>HCAI % of total bed days x average bed day cost 26 Bed ward</a:t>
            </a:r>
          </a:p>
          <a:p>
            <a:pPr lvl="1">
              <a:buClr>
                <a:srgbClr val="333333"/>
              </a:buClr>
              <a:defRPr sz="1800"/>
            </a:pPr>
            <a:endParaRPr lang="en-GB" sz="1600" dirty="0">
              <a:latin typeface="Sofia Pro Regular"/>
              <a:ea typeface="Sofia Pro Regular"/>
              <a:cs typeface="Sofia Pro Regular"/>
              <a:sym typeface="Sofia Pro Regular"/>
            </a:endParaRPr>
          </a:p>
        </p:txBody>
      </p:sp>
      <p:graphicFrame>
        <p:nvGraphicFramePr>
          <p:cNvPr id="17" name="Chart 16">
            <a:extLst>
              <a:ext uri="{FF2B5EF4-FFF2-40B4-BE49-F238E27FC236}">
                <a16:creationId xmlns:a16="http://schemas.microsoft.com/office/drawing/2014/main" id="{FBBA1874-0590-D891-816C-582BD0DB1B05}"/>
              </a:ext>
            </a:extLst>
          </p:cNvPr>
          <p:cNvGraphicFramePr/>
          <p:nvPr/>
        </p:nvGraphicFramePr>
        <p:xfrm>
          <a:off x="8282694" y="2812389"/>
          <a:ext cx="3909306" cy="260321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18">
            <a:extLst>
              <a:ext uri="{FF2B5EF4-FFF2-40B4-BE49-F238E27FC236}">
                <a16:creationId xmlns:a16="http://schemas.microsoft.com/office/drawing/2014/main" id="{5F0B06A1-BCE5-7D7C-9681-46BF3905E382}"/>
              </a:ext>
            </a:extLst>
          </p:cNvPr>
          <p:cNvGraphicFramePr/>
          <p:nvPr/>
        </p:nvGraphicFramePr>
        <p:xfrm>
          <a:off x="283953" y="2841032"/>
          <a:ext cx="3692997" cy="254593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Chart 19">
            <a:extLst>
              <a:ext uri="{FF2B5EF4-FFF2-40B4-BE49-F238E27FC236}">
                <a16:creationId xmlns:a16="http://schemas.microsoft.com/office/drawing/2014/main" id="{F70ABF2F-B19A-6B32-35FD-73D422EE14A5}"/>
              </a:ext>
            </a:extLst>
          </p:cNvPr>
          <p:cNvGraphicFramePr/>
          <p:nvPr/>
        </p:nvGraphicFramePr>
        <p:xfrm>
          <a:off x="3976950" y="2823764"/>
          <a:ext cx="4238100" cy="2603219"/>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670321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2"/>
          <a:stretch>
            <a:fillRect/>
          </a:stretch>
        </p:blipFill>
        <p:spPr>
          <a:xfrm>
            <a:off x="43543" y="6531429"/>
            <a:ext cx="1200539" cy="375145"/>
          </a:xfrm>
          <a:prstGeom prst="rect">
            <a:avLst/>
          </a:prstGeom>
          <a:ln w="12700" cap="flat">
            <a:noFill/>
            <a:miter lim="400000"/>
          </a:ln>
          <a:effectLst/>
        </p:spPr>
      </p:pic>
      <p:sp>
        <p:nvSpPr>
          <p:cNvPr id="18" name="Shape 65">
            <a:extLst>
              <a:ext uri="{FF2B5EF4-FFF2-40B4-BE49-F238E27FC236}">
                <a16:creationId xmlns:a16="http://schemas.microsoft.com/office/drawing/2014/main" id="{54D02B85-E140-6BE6-AAFF-5EDEC7918597}"/>
              </a:ext>
            </a:extLst>
          </p:cNvPr>
          <p:cNvSpPr>
            <a:spLocks noGrp="1"/>
          </p:cNvSpPr>
          <p:nvPr>
            <p:ph type="title"/>
          </p:nvPr>
        </p:nvSpPr>
        <p:spPr>
          <a:xfrm>
            <a:off x="460525" y="256189"/>
            <a:ext cx="10901632" cy="1377931"/>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4400" dirty="0">
                <a:solidFill>
                  <a:srgbClr val="407BBE"/>
                </a:solidFill>
              </a:rPr>
              <a:t>Testimonials</a:t>
            </a:r>
          </a:p>
        </p:txBody>
      </p:sp>
      <p:grpSp>
        <p:nvGrpSpPr>
          <p:cNvPr id="9" name="Group 71">
            <a:extLst>
              <a:ext uri="{FF2B5EF4-FFF2-40B4-BE49-F238E27FC236}">
                <a16:creationId xmlns:a16="http://schemas.microsoft.com/office/drawing/2014/main" id="{16C238ED-E2B8-51B9-E915-82BA1EF8E562}"/>
              </a:ext>
            </a:extLst>
          </p:cNvPr>
          <p:cNvGrpSpPr/>
          <p:nvPr/>
        </p:nvGrpSpPr>
        <p:grpSpPr>
          <a:xfrm>
            <a:off x="10704955" y="255684"/>
            <a:ext cx="1171190" cy="1204135"/>
            <a:chOff x="0" y="0"/>
            <a:chExt cx="1171189" cy="1204134"/>
          </a:xfrm>
        </p:grpSpPr>
        <p:pic>
          <p:nvPicPr>
            <p:cNvPr id="10" name="AeroBullet_Logo.png">
              <a:extLst>
                <a:ext uri="{FF2B5EF4-FFF2-40B4-BE49-F238E27FC236}">
                  <a16:creationId xmlns:a16="http://schemas.microsoft.com/office/drawing/2014/main" id="{4ACC8D7F-0FC1-4E3F-9828-6A26CE88FAC8}"/>
                </a:ext>
              </a:extLst>
            </p:cNvPr>
            <p:cNvPicPr/>
            <p:nvPr/>
          </p:nvPicPr>
          <p:blipFill>
            <a:blip r:embed="rId3"/>
            <a:srcRect l="423" r="70712"/>
            <a:stretch>
              <a:fillRect/>
            </a:stretch>
          </p:blipFill>
          <p:spPr>
            <a:xfrm>
              <a:off x="555505" y="548521"/>
              <a:ext cx="615401" cy="655614"/>
            </a:xfrm>
            <a:prstGeom prst="rect">
              <a:avLst/>
            </a:prstGeom>
            <a:ln w="12700" cap="flat">
              <a:noFill/>
              <a:miter lim="400000"/>
            </a:ln>
            <a:effectLst/>
          </p:spPr>
        </p:pic>
        <p:pic>
          <p:nvPicPr>
            <p:cNvPr id="11" name="AeroSentinal_Logo.png">
              <a:extLst>
                <a:ext uri="{FF2B5EF4-FFF2-40B4-BE49-F238E27FC236}">
                  <a16:creationId xmlns:a16="http://schemas.microsoft.com/office/drawing/2014/main" id="{7BBF4E78-525E-5161-231C-67CF1DF0EEDA}"/>
                </a:ext>
              </a:extLst>
            </p:cNvPr>
            <p:cNvPicPr/>
            <p:nvPr/>
          </p:nvPicPr>
          <p:blipFill>
            <a:blip r:embed="rId4"/>
            <a:srcRect l="159" r="74979"/>
            <a:stretch>
              <a:fillRect/>
            </a:stretch>
          </p:blipFill>
          <p:spPr>
            <a:xfrm>
              <a:off x="0" y="548521"/>
              <a:ext cx="616103" cy="655614"/>
            </a:xfrm>
            <a:prstGeom prst="rect">
              <a:avLst/>
            </a:prstGeom>
            <a:ln w="12700" cap="flat">
              <a:noFill/>
              <a:miter lim="400000"/>
            </a:ln>
            <a:effectLst/>
          </p:spPr>
        </p:pic>
        <p:pic>
          <p:nvPicPr>
            <p:cNvPr id="12" name="AeroTitan_Logo.png">
              <a:extLst>
                <a:ext uri="{FF2B5EF4-FFF2-40B4-BE49-F238E27FC236}">
                  <a16:creationId xmlns:a16="http://schemas.microsoft.com/office/drawing/2014/main" id="{3E1C96F9-6E52-1854-78D5-A6DF352AB74B}"/>
                </a:ext>
              </a:extLst>
            </p:cNvPr>
            <p:cNvPicPr/>
            <p:nvPr/>
          </p:nvPicPr>
          <p:blipFill>
            <a:blip r:embed="rId5"/>
            <a:srcRect l="378" r="70711"/>
            <a:stretch>
              <a:fillRect/>
            </a:stretch>
          </p:blipFill>
          <p:spPr>
            <a:xfrm>
              <a:off x="555186" y="0"/>
              <a:ext cx="616004" cy="655614"/>
            </a:xfrm>
            <a:prstGeom prst="rect">
              <a:avLst/>
            </a:prstGeom>
            <a:ln w="12700" cap="flat">
              <a:noFill/>
              <a:miter lim="400000"/>
            </a:ln>
            <a:effectLst/>
          </p:spPr>
        </p:pic>
        <p:pic>
          <p:nvPicPr>
            <p:cNvPr id="14" name="AirPurity_Logo.png">
              <a:extLst>
                <a:ext uri="{FF2B5EF4-FFF2-40B4-BE49-F238E27FC236}">
                  <a16:creationId xmlns:a16="http://schemas.microsoft.com/office/drawing/2014/main" id="{A0B0C4BF-0283-369B-969A-2765BD43D8C4}"/>
                </a:ext>
              </a:extLst>
            </p:cNvPr>
            <p:cNvPicPr/>
            <p:nvPr/>
          </p:nvPicPr>
          <p:blipFill>
            <a:blip r:embed="rId6"/>
            <a:srcRect l="126" r="68571"/>
            <a:stretch>
              <a:fillRect/>
            </a:stretch>
          </p:blipFill>
          <p:spPr>
            <a:xfrm>
              <a:off x="159" y="0"/>
              <a:ext cx="615660" cy="655614"/>
            </a:xfrm>
            <a:prstGeom prst="rect">
              <a:avLst/>
            </a:prstGeom>
            <a:ln w="12700" cap="flat">
              <a:noFill/>
              <a:miter lim="400000"/>
            </a:ln>
            <a:effectLst/>
          </p:spPr>
        </p:pic>
      </p:grpSp>
      <p:pic>
        <p:nvPicPr>
          <p:cNvPr id="20" name="Picture 19">
            <a:extLst>
              <a:ext uri="{FF2B5EF4-FFF2-40B4-BE49-F238E27FC236}">
                <a16:creationId xmlns:a16="http://schemas.microsoft.com/office/drawing/2014/main" id="{6A422DBE-4286-092F-8A9A-787175BBD556}"/>
              </a:ext>
            </a:extLst>
          </p:cNvPr>
          <p:cNvPicPr>
            <a:picLocks noChangeAspect="1"/>
          </p:cNvPicPr>
          <p:nvPr/>
        </p:nvPicPr>
        <p:blipFill>
          <a:blip r:embed="rId7"/>
          <a:stretch>
            <a:fillRect/>
          </a:stretch>
        </p:blipFill>
        <p:spPr>
          <a:xfrm>
            <a:off x="214441" y="1866876"/>
            <a:ext cx="4503034" cy="2890377"/>
          </a:xfrm>
          <a:prstGeom prst="rect">
            <a:avLst/>
          </a:prstGeom>
        </p:spPr>
      </p:pic>
      <p:sp>
        <p:nvSpPr>
          <p:cNvPr id="22" name="TextBox 21">
            <a:extLst>
              <a:ext uri="{FF2B5EF4-FFF2-40B4-BE49-F238E27FC236}">
                <a16:creationId xmlns:a16="http://schemas.microsoft.com/office/drawing/2014/main" id="{1EF2C64E-27D3-E2D1-EAB5-1084315F1BF8}"/>
              </a:ext>
            </a:extLst>
          </p:cNvPr>
          <p:cNvSpPr txBox="1"/>
          <p:nvPr/>
        </p:nvSpPr>
        <p:spPr>
          <a:xfrm>
            <a:off x="5003124" y="1866876"/>
            <a:ext cx="609698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222"/>
                </a:solidFill>
                <a:effectLst/>
                <a:uLnTx/>
                <a:uFillTx/>
                <a:latin typeface="Open Sans" panose="020B0606030504020204" pitchFamily="34" charset="0"/>
                <a:ea typeface="+mn-ea"/>
                <a:cs typeface="+mn-cs"/>
              </a:rPr>
              <a:t>“From an infection point of view, it has been highly beneficial for the ward, both patients, staff, and visitations. During the Air Purity intervention, we noticed drastically reduced cases of C-diff, MRSA, Norovirus, and influenza. We see a noticeable change in reductions in our common infections such as UTIs as well. It is evident we are no longer closing bays or wards, the system is highly beneficial to save cost and improve the health of all occupants.”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5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ctrTitle"/>
          </p:nvPr>
        </p:nvSpPr>
        <p:spPr>
          <a:xfrm>
            <a:off x="730206" y="933648"/>
            <a:ext cx="7377198" cy="3104751"/>
          </a:xfrm>
          <a:prstGeom prst="rect">
            <a:avLst/>
          </a:prstGeo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defRPr b="1"/>
            </a:pPr>
            <a:r>
              <a:rPr sz="4256" dirty="0"/>
              <a:t>Improving patient safety</a:t>
            </a:r>
            <a:r>
              <a:rPr lang="en-GB" sz="4256" dirty="0"/>
              <a:t> through organisational transformation</a:t>
            </a:r>
            <a:br>
              <a:rPr lang="en-GB" sz="4256" dirty="0"/>
            </a:br>
            <a:br>
              <a:rPr dirty="0"/>
            </a:br>
            <a:r>
              <a:rPr lang="en-GB" sz="2394" dirty="0">
                <a:solidFill>
                  <a:schemeClr val="tx1"/>
                </a:solidFill>
              </a:rPr>
              <a:t>Convenzis: The NHS Patient Safety Conference</a:t>
            </a:r>
            <a:br>
              <a:rPr lang="en-GB" sz="2394" dirty="0">
                <a:solidFill>
                  <a:schemeClr val="tx1"/>
                </a:solidFill>
              </a:rPr>
            </a:br>
            <a:r>
              <a:rPr lang="en-GB" sz="2394" i="1" dirty="0">
                <a:solidFill>
                  <a:schemeClr val="tx1"/>
                </a:solidFill>
              </a:rPr>
              <a:t>Tuesday 1st November 2022</a:t>
            </a:r>
            <a:endParaRPr sz="2394" i="1" dirty="0">
              <a:solidFill>
                <a:schemeClr val="tx1"/>
              </a:solidFill>
            </a:endParaRPr>
          </a:p>
        </p:txBody>
      </p:sp>
      <p:pic>
        <p:nvPicPr>
          <p:cNvPr id="112" name="Content Placeholder 8" descr="Content Placeholder 8"/>
          <p:cNvPicPr>
            <a:picLocks noChangeAspect="1"/>
          </p:cNvPicPr>
          <p:nvPr/>
        </p:nvPicPr>
        <p:blipFill>
          <a:blip r:embed="rId2"/>
          <a:stretch>
            <a:fillRect/>
          </a:stretch>
        </p:blipFill>
        <p:spPr>
          <a:xfrm>
            <a:off x="868633" y="4665987"/>
            <a:ext cx="4771886" cy="1674567"/>
          </a:xfrm>
          <a:prstGeom prst="rect">
            <a:avLst/>
          </a:prstGeom>
          <a:ln w="12700">
            <a:miter lim="400000"/>
          </a:ln>
        </p:spPr>
      </p:pic>
    </p:spTree>
    <p:extLst>
      <p:ext uri="{BB962C8B-B14F-4D97-AF65-F5344CB8AC3E}">
        <p14:creationId xmlns:p14="http://schemas.microsoft.com/office/powerpoint/2010/main" val="426889123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irPurity_Logo_WO.png">
            <a:extLst>
              <a:ext uri="{FF2B5EF4-FFF2-40B4-BE49-F238E27FC236}">
                <a16:creationId xmlns:a16="http://schemas.microsoft.com/office/drawing/2014/main" id="{4730DEDA-B616-2393-DF06-5D201AA74A85}"/>
              </a:ext>
            </a:extLst>
          </p:cNvPr>
          <p:cNvPicPr/>
          <p:nvPr/>
        </p:nvPicPr>
        <p:blipFill>
          <a:blip r:embed="rId2"/>
          <a:stretch>
            <a:fillRect/>
          </a:stretch>
        </p:blipFill>
        <p:spPr>
          <a:xfrm>
            <a:off x="43543" y="6531429"/>
            <a:ext cx="1200539" cy="375145"/>
          </a:xfrm>
          <a:prstGeom prst="rect">
            <a:avLst/>
          </a:prstGeom>
          <a:ln w="12700" cap="flat">
            <a:noFill/>
            <a:miter lim="400000"/>
          </a:ln>
          <a:effectLst/>
        </p:spPr>
      </p:pic>
      <p:grpSp>
        <p:nvGrpSpPr>
          <p:cNvPr id="9" name="Group 71">
            <a:extLst>
              <a:ext uri="{FF2B5EF4-FFF2-40B4-BE49-F238E27FC236}">
                <a16:creationId xmlns:a16="http://schemas.microsoft.com/office/drawing/2014/main" id="{16C238ED-E2B8-51B9-E915-82BA1EF8E562}"/>
              </a:ext>
            </a:extLst>
          </p:cNvPr>
          <p:cNvGrpSpPr/>
          <p:nvPr/>
        </p:nvGrpSpPr>
        <p:grpSpPr>
          <a:xfrm>
            <a:off x="10704955" y="255684"/>
            <a:ext cx="1171190" cy="1204135"/>
            <a:chOff x="0" y="0"/>
            <a:chExt cx="1171189" cy="1204134"/>
          </a:xfrm>
        </p:grpSpPr>
        <p:pic>
          <p:nvPicPr>
            <p:cNvPr id="10" name="AeroBullet_Logo.png">
              <a:extLst>
                <a:ext uri="{FF2B5EF4-FFF2-40B4-BE49-F238E27FC236}">
                  <a16:creationId xmlns:a16="http://schemas.microsoft.com/office/drawing/2014/main" id="{4ACC8D7F-0FC1-4E3F-9828-6A26CE88FAC8}"/>
                </a:ext>
              </a:extLst>
            </p:cNvPr>
            <p:cNvPicPr/>
            <p:nvPr/>
          </p:nvPicPr>
          <p:blipFill>
            <a:blip r:embed="rId3"/>
            <a:srcRect l="423" r="70712"/>
            <a:stretch>
              <a:fillRect/>
            </a:stretch>
          </p:blipFill>
          <p:spPr>
            <a:xfrm>
              <a:off x="555505" y="548521"/>
              <a:ext cx="615401" cy="655614"/>
            </a:xfrm>
            <a:prstGeom prst="rect">
              <a:avLst/>
            </a:prstGeom>
            <a:ln w="12700" cap="flat">
              <a:noFill/>
              <a:miter lim="400000"/>
            </a:ln>
            <a:effectLst/>
          </p:spPr>
        </p:pic>
        <p:pic>
          <p:nvPicPr>
            <p:cNvPr id="11" name="AeroSentinal_Logo.png">
              <a:extLst>
                <a:ext uri="{FF2B5EF4-FFF2-40B4-BE49-F238E27FC236}">
                  <a16:creationId xmlns:a16="http://schemas.microsoft.com/office/drawing/2014/main" id="{7BBF4E78-525E-5161-231C-67CF1DF0EEDA}"/>
                </a:ext>
              </a:extLst>
            </p:cNvPr>
            <p:cNvPicPr/>
            <p:nvPr/>
          </p:nvPicPr>
          <p:blipFill>
            <a:blip r:embed="rId4"/>
            <a:srcRect l="159" r="74979"/>
            <a:stretch>
              <a:fillRect/>
            </a:stretch>
          </p:blipFill>
          <p:spPr>
            <a:xfrm>
              <a:off x="0" y="548521"/>
              <a:ext cx="616103" cy="655614"/>
            </a:xfrm>
            <a:prstGeom prst="rect">
              <a:avLst/>
            </a:prstGeom>
            <a:ln w="12700" cap="flat">
              <a:noFill/>
              <a:miter lim="400000"/>
            </a:ln>
            <a:effectLst/>
          </p:spPr>
        </p:pic>
        <p:pic>
          <p:nvPicPr>
            <p:cNvPr id="12" name="AeroTitan_Logo.png">
              <a:extLst>
                <a:ext uri="{FF2B5EF4-FFF2-40B4-BE49-F238E27FC236}">
                  <a16:creationId xmlns:a16="http://schemas.microsoft.com/office/drawing/2014/main" id="{3E1C96F9-6E52-1854-78D5-A6DF352AB74B}"/>
                </a:ext>
              </a:extLst>
            </p:cNvPr>
            <p:cNvPicPr/>
            <p:nvPr/>
          </p:nvPicPr>
          <p:blipFill>
            <a:blip r:embed="rId5"/>
            <a:srcRect l="378" r="70711"/>
            <a:stretch>
              <a:fillRect/>
            </a:stretch>
          </p:blipFill>
          <p:spPr>
            <a:xfrm>
              <a:off x="555186" y="0"/>
              <a:ext cx="616004" cy="655614"/>
            </a:xfrm>
            <a:prstGeom prst="rect">
              <a:avLst/>
            </a:prstGeom>
            <a:ln w="12700" cap="flat">
              <a:noFill/>
              <a:miter lim="400000"/>
            </a:ln>
            <a:effectLst/>
          </p:spPr>
        </p:pic>
        <p:pic>
          <p:nvPicPr>
            <p:cNvPr id="14" name="AirPurity_Logo.png">
              <a:extLst>
                <a:ext uri="{FF2B5EF4-FFF2-40B4-BE49-F238E27FC236}">
                  <a16:creationId xmlns:a16="http://schemas.microsoft.com/office/drawing/2014/main" id="{A0B0C4BF-0283-369B-969A-2765BD43D8C4}"/>
                </a:ext>
              </a:extLst>
            </p:cNvPr>
            <p:cNvPicPr/>
            <p:nvPr/>
          </p:nvPicPr>
          <p:blipFill>
            <a:blip r:embed="rId6"/>
            <a:srcRect l="126" r="68571"/>
            <a:stretch>
              <a:fillRect/>
            </a:stretch>
          </p:blipFill>
          <p:spPr>
            <a:xfrm>
              <a:off x="159" y="0"/>
              <a:ext cx="615660" cy="655614"/>
            </a:xfrm>
            <a:prstGeom prst="rect">
              <a:avLst/>
            </a:prstGeom>
            <a:ln w="12700" cap="flat">
              <a:noFill/>
              <a:miter lim="400000"/>
            </a:ln>
            <a:effectLst/>
          </p:spPr>
        </p:pic>
      </p:grpSp>
      <p:pic>
        <p:nvPicPr>
          <p:cNvPr id="5" name="Picture 4">
            <a:extLst>
              <a:ext uri="{FF2B5EF4-FFF2-40B4-BE49-F238E27FC236}">
                <a16:creationId xmlns:a16="http://schemas.microsoft.com/office/drawing/2014/main" id="{755ABBD0-10A4-7EC2-0DBC-A822935B3FC6}"/>
              </a:ext>
            </a:extLst>
          </p:cNvPr>
          <p:cNvPicPr>
            <a:picLocks noChangeAspect="1"/>
          </p:cNvPicPr>
          <p:nvPr/>
        </p:nvPicPr>
        <p:blipFill>
          <a:blip r:embed="rId7"/>
          <a:stretch>
            <a:fillRect/>
          </a:stretch>
        </p:blipFill>
        <p:spPr>
          <a:xfrm>
            <a:off x="507436" y="1930357"/>
            <a:ext cx="3610577" cy="2316787"/>
          </a:xfrm>
          <a:prstGeom prst="rect">
            <a:avLst/>
          </a:prstGeom>
        </p:spPr>
      </p:pic>
      <p:sp>
        <p:nvSpPr>
          <p:cNvPr id="15" name="TextBox 14">
            <a:extLst>
              <a:ext uri="{FF2B5EF4-FFF2-40B4-BE49-F238E27FC236}">
                <a16:creationId xmlns:a16="http://schemas.microsoft.com/office/drawing/2014/main" id="{06690017-474F-0F91-C9EA-7DEC7C261D4F}"/>
              </a:ext>
            </a:extLst>
          </p:cNvPr>
          <p:cNvSpPr txBox="1"/>
          <p:nvPr/>
        </p:nvSpPr>
        <p:spPr>
          <a:xfrm>
            <a:off x="4396243" y="1352220"/>
            <a:ext cx="609698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222"/>
                </a:solidFill>
                <a:effectLst/>
                <a:uLnTx/>
                <a:uFillTx/>
                <a:latin typeface="Open Sans" panose="020B0606030504020204" pitchFamily="34" charset="0"/>
                <a:ea typeface="+mn-ea"/>
                <a:cs typeface="+mn-cs"/>
              </a:rPr>
              <a:t>“The study with Air Purity has been in the ward for the last 12 months. Patient relatives were very happy as they can see that the hospital is actively trying to find ways to keep patients safe, especially when it first started, COVID was still a primary cause of concern. Our patients are elderly and some of them are confused. Initially, some of them thought it was a mailbox, but it did not further add to their confusion as it was eventually not emitting much noise.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3896A8-F0CB-8FB2-A95F-AFB76F8825DD}"/>
              </a:ext>
            </a:extLst>
          </p:cNvPr>
          <p:cNvSpPr txBox="1"/>
          <p:nvPr/>
        </p:nvSpPr>
        <p:spPr>
          <a:xfrm>
            <a:off x="4396243" y="3946106"/>
            <a:ext cx="609698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222"/>
                </a:solidFill>
                <a:effectLst/>
                <a:uLnTx/>
                <a:uFillTx/>
                <a:latin typeface="Open Sans" panose="020B0606030504020204" pitchFamily="34" charset="0"/>
                <a:ea typeface="+mn-ea"/>
                <a:cs typeface="+mn-cs"/>
              </a:rPr>
              <a:t>“We feel that since the study started, we did not have as many outbreaks particularly respiratory type e.g. flu or COVID. I have been working in the ward for the last eight years and I can always expect that in a year we would always have a respiratory virus, such as flu outbreak, as our ward layout does not have doors on bays and only fire doors to divide the ward into three sections. It has really made a big difference based on my observation.”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5">
            <a:extLst>
              <a:ext uri="{FF2B5EF4-FFF2-40B4-BE49-F238E27FC236}">
                <a16:creationId xmlns:a16="http://schemas.microsoft.com/office/drawing/2014/main" id="{A650CB36-F33E-892E-F3A0-D482D377A7E4}"/>
              </a:ext>
            </a:extLst>
          </p:cNvPr>
          <p:cNvSpPr>
            <a:spLocks noGrp="1"/>
          </p:cNvSpPr>
          <p:nvPr>
            <p:ph type="title"/>
          </p:nvPr>
        </p:nvSpPr>
        <p:spPr>
          <a:xfrm>
            <a:off x="460525" y="256189"/>
            <a:ext cx="10901632" cy="1377931"/>
          </a:xfrm>
          <a:prstGeom prst="rect">
            <a:avLst/>
          </a:prstGeom>
        </p:spPr>
        <p:txBody>
          <a:bodyPr>
            <a:noAutofit/>
          </a:bodyPr>
          <a:lstStyle>
            <a:lvl1pPr>
              <a:defRPr sz="3600">
                <a:solidFill>
                  <a:srgbClr val="407BBE"/>
                </a:solidFill>
                <a:latin typeface="Sofia Pro Regular"/>
                <a:ea typeface="Sofia Pro Regular"/>
                <a:cs typeface="Sofia Pro Regular"/>
                <a:sym typeface="Sofia Pro Regular"/>
              </a:defRPr>
            </a:lvl1pPr>
          </a:lstStyle>
          <a:p>
            <a:pPr lvl="0" algn="ctr">
              <a:defRPr sz="1800">
                <a:solidFill>
                  <a:srgbClr val="000000"/>
                </a:solidFill>
              </a:defRPr>
            </a:pPr>
            <a:r>
              <a:rPr lang="en-GB" sz="4400" dirty="0">
                <a:solidFill>
                  <a:srgbClr val="407BBE"/>
                </a:solidFill>
              </a:rPr>
              <a:t>Testimonials</a:t>
            </a:r>
          </a:p>
        </p:txBody>
      </p:sp>
    </p:spTree>
    <p:extLst>
      <p:ext uri="{BB962C8B-B14F-4D97-AF65-F5344CB8AC3E}">
        <p14:creationId xmlns:p14="http://schemas.microsoft.com/office/powerpoint/2010/main" val="350412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 name="Shape 73"/>
          <p:cNvSpPr>
            <a:spLocks noGrp="1"/>
          </p:cNvSpPr>
          <p:nvPr>
            <p:ph type="ctrTitle"/>
          </p:nvPr>
        </p:nvSpPr>
        <p:spPr>
          <a:xfrm>
            <a:off x="566714" y="1944379"/>
            <a:ext cx="9547670" cy="693441"/>
          </a:xfrm>
          <a:prstGeom prst="rect">
            <a:avLst/>
          </a:prstGeom>
        </p:spPr>
        <p:txBody>
          <a:bodyPr>
            <a:normAutofit fontScale="90000"/>
          </a:bodyPr>
          <a:lstStyle>
            <a:lvl1pPr algn="l" defTabSz="804672">
              <a:defRPr sz="3696">
                <a:solidFill>
                  <a:srgbClr val="FFFFFF"/>
                </a:solidFill>
                <a:latin typeface="Sofia Pro Regular"/>
                <a:ea typeface="Sofia Pro Regular"/>
                <a:cs typeface="Sofia Pro Regular"/>
                <a:sym typeface="Sofia Pro Regular"/>
              </a:defRPr>
            </a:lvl1pPr>
          </a:lstStyle>
          <a:p>
            <a:pPr lvl="0">
              <a:defRPr sz="1800">
                <a:solidFill>
                  <a:srgbClr val="000000"/>
                </a:solidFill>
              </a:defRPr>
            </a:pPr>
            <a:r>
              <a:rPr lang="en-GB" sz="3696" dirty="0">
                <a:solidFill>
                  <a:srgbClr val="FFFFFF"/>
                </a:solidFill>
              </a:rPr>
              <a:t>Please follow </a:t>
            </a:r>
            <a:r>
              <a:rPr lang="en-GB" sz="3696" dirty="0" err="1">
                <a:solidFill>
                  <a:srgbClr val="FFFFFF"/>
                </a:solidFill>
              </a:rPr>
              <a:t>AAirDS</a:t>
            </a:r>
            <a:br>
              <a:rPr lang="en-GB" sz="3696" dirty="0">
                <a:solidFill>
                  <a:srgbClr val="FFFFFF"/>
                </a:solidFill>
              </a:rPr>
            </a:br>
            <a:r>
              <a:rPr lang="en-GB" sz="3696" dirty="0">
                <a:solidFill>
                  <a:srgbClr val="FFFFFF"/>
                </a:solidFill>
              </a:rPr>
              <a:t>Any Questions Please contact Darren Sloof directly on</a:t>
            </a:r>
            <a:endParaRPr sz="3696" dirty="0">
              <a:solidFill>
                <a:srgbClr val="FFFFFF"/>
              </a:solidFill>
            </a:endParaRPr>
          </a:p>
        </p:txBody>
      </p:sp>
      <p:sp>
        <p:nvSpPr>
          <p:cNvPr id="74" name="Shape 74"/>
          <p:cNvSpPr>
            <a:spLocks noGrp="1"/>
          </p:cNvSpPr>
          <p:nvPr>
            <p:ph type="subTitle" idx="1"/>
          </p:nvPr>
        </p:nvSpPr>
        <p:spPr>
          <a:xfrm>
            <a:off x="566715" y="2729894"/>
            <a:ext cx="4704274" cy="1453863"/>
          </a:xfrm>
          <a:prstGeom prst="rect">
            <a:avLst/>
          </a:prstGeom>
        </p:spPr>
        <p:txBody>
          <a:bodyPr/>
          <a:lstStyle/>
          <a:p>
            <a:pPr lvl="0" algn="l">
              <a:defRPr sz="1800"/>
            </a:pPr>
            <a:r>
              <a:rPr lang="en-GB" sz="2600" dirty="0">
                <a:solidFill>
                  <a:srgbClr val="FFFFFF"/>
                </a:solidFill>
                <a:latin typeface="Sofia Pro Regular"/>
                <a:ea typeface="Sofia Pro Regular"/>
                <a:cs typeface="Sofia Pro Regular"/>
                <a:sym typeface="Sofia Pro Regular"/>
              </a:rPr>
              <a:t>M</a:t>
            </a:r>
            <a:r>
              <a:rPr sz="2600" dirty="0">
                <a:solidFill>
                  <a:srgbClr val="FFFFFF"/>
                </a:solidFill>
                <a:latin typeface="Sofia Pro Regular"/>
                <a:ea typeface="Sofia Pro Regular"/>
                <a:cs typeface="Sofia Pro Regular"/>
                <a:sym typeface="Sofia Pro Regular"/>
              </a:rPr>
              <a:t>: </a:t>
            </a:r>
            <a:r>
              <a:rPr lang="en-GB" sz="2600" dirty="0">
                <a:solidFill>
                  <a:srgbClr val="FFFFFF"/>
                </a:solidFill>
                <a:latin typeface="Sofia Pro Regular"/>
                <a:ea typeface="Sofia Pro Regular"/>
                <a:cs typeface="Sofia Pro Regular"/>
                <a:sym typeface="Sofia Pro Regular"/>
              </a:rPr>
              <a:t>07712116467</a:t>
            </a:r>
            <a:endParaRPr sz="2600" dirty="0">
              <a:solidFill>
                <a:srgbClr val="FFFFFF"/>
              </a:solidFill>
              <a:latin typeface="Sofia Pro Regular"/>
              <a:ea typeface="Sofia Pro Regular"/>
              <a:cs typeface="Sofia Pro Regular"/>
              <a:sym typeface="Sofia Pro Regular"/>
            </a:endParaRPr>
          </a:p>
          <a:p>
            <a:pPr lvl="0" algn="l">
              <a:defRPr sz="1800"/>
            </a:pPr>
            <a:r>
              <a:rPr sz="2600" dirty="0">
                <a:solidFill>
                  <a:srgbClr val="FFFFFF"/>
                </a:solidFill>
                <a:latin typeface="Sofia Pro Regular"/>
                <a:ea typeface="Sofia Pro Regular"/>
                <a:cs typeface="Sofia Pro Regular"/>
                <a:sym typeface="Sofia Pro Regular"/>
              </a:rPr>
              <a:t>E: </a:t>
            </a:r>
            <a:r>
              <a:rPr lang="en-GB" sz="2600" dirty="0" err="1">
                <a:solidFill>
                  <a:srgbClr val="FFFFFF"/>
                </a:solidFill>
                <a:latin typeface="Sofia Pro Regular"/>
                <a:ea typeface="Sofia Pro Regular"/>
                <a:cs typeface="Sofia Pro Regular"/>
                <a:sym typeface="Sofia Pro Regular"/>
              </a:rPr>
              <a:t>darrensloof@airpurityuk</a:t>
            </a:r>
            <a:r>
              <a:rPr sz="2600" dirty="0">
                <a:solidFill>
                  <a:srgbClr val="FFFFFF"/>
                </a:solidFill>
                <a:latin typeface="Sofia Pro Regular"/>
                <a:ea typeface="Sofia Pro Regular"/>
                <a:cs typeface="Sofia Pro Regular"/>
                <a:sym typeface="Sofia Pro Regular"/>
              </a:rPr>
              <a:t>.com</a:t>
            </a:r>
          </a:p>
        </p:txBody>
      </p:sp>
      <p:grpSp>
        <p:nvGrpSpPr>
          <p:cNvPr id="79" name="Group 79"/>
          <p:cNvGrpSpPr/>
          <p:nvPr/>
        </p:nvGrpSpPr>
        <p:grpSpPr>
          <a:xfrm>
            <a:off x="513403" y="5606808"/>
            <a:ext cx="11165194" cy="815702"/>
            <a:chOff x="0" y="0"/>
            <a:chExt cx="11165192" cy="815700"/>
          </a:xfrm>
        </p:grpSpPr>
        <p:pic>
          <p:nvPicPr>
            <p:cNvPr id="75" name="AeroBullet_Logo_WO.png"/>
            <p:cNvPicPr/>
            <p:nvPr/>
          </p:nvPicPr>
          <p:blipFill>
            <a:blip r:embed="rId3"/>
            <a:stretch>
              <a:fillRect/>
            </a:stretch>
          </p:blipFill>
          <p:spPr>
            <a:xfrm>
              <a:off x="8512533" y="0"/>
              <a:ext cx="2652660" cy="815701"/>
            </a:xfrm>
            <a:prstGeom prst="rect">
              <a:avLst/>
            </a:prstGeom>
            <a:ln w="12700" cap="flat">
              <a:noFill/>
              <a:miter lim="400000"/>
            </a:ln>
            <a:effectLst/>
          </p:spPr>
        </p:pic>
        <p:pic>
          <p:nvPicPr>
            <p:cNvPr id="76" name="AeroSentinal_Logo_WO.png"/>
            <p:cNvPicPr/>
            <p:nvPr/>
          </p:nvPicPr>
          <p:blipFill>
            <a:blip r:embed="rId4"/>
            <a:stretch>
              <a:fillRect/>
            </a:stretch>
          </p:blipFill>
          <p:spPr>
            <a:xfrm>
              <a:off x="5318832" y="0"/>
              <a:ext cx="3083351" cy="815701"/>
            </a:xfrm>
            <a:prstGeom prst="rect">
              <a:avLst/>
            </a:prstGeom>
            <a:ln w="12700" cap="flat">
              <a:noFill/>
              <a:miter lim="400000"/>
            </a:ln>
            <a:effectLst/>
          </p:spPr>
        </p:pic>
        <p:pic>
          <p:nvPicPr>
            <p:cNvPr id="77" name="AeroTitan_Logo_WO.png"/>
            <p:cNvPicPr/>
            <p:nvPr/>
          </p:nvPicPr>
          <p:blipFill>
            <a:blip r:embed="rId5"/>
            <a:stretch>
              <a:fillRect/>
            </a:stretch>
          </p:blipFill>
          <p:spPr>
            <a:xfrm>
              <a:off x="2557453" y="0"/>
              <a:ext cx="2651030" cy="815701"/>
            </a:xfrm>
            <a:prstGeom prst="rect">
              <a:avLst/>
            </a:prstGeom>
            <a:ln w="12700" cap="flat">
              <a:noFill/>
              <a:miter lim="400000"/>
            </a:ln>
            <a:effectLst/>
          </p:spPr>
        </p:pic>
        <p:pic>
          <p:nvPicPr>
            <p:cNvPr id="78" name="AirPurity_Logo_WO.png"/>
            <p:cNvPicPr/>
            <p:nvPr/>
          </p:nvPicPr>
          <p:blipFill>
            <a:blip r:embed="rId6"/>
            <a:stretch>
              <a:fillRect/>
            </a:stretch>
          </p:blipFill>
          <p:spPr>
            <a:xfrm>
              <a:off x="0" y="0"/>
              <a:ext cx="2447104" cy="815701"/>
            </a:xfrm>
            <a:prstGeom prst="rect">
              <a:avLst/>
            </a:prstGeom>
            <a:ln w="12700" cap="flat">
              <a:noFill/>
              <a:miter lim="400000"/>
            </a:ln>
            <a:effectLst/>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Google Shape;1374;g17aaeac703f_0_235"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1375" name="Google Shape;1375;g17aaeac703f_0_235"/>
          <p:cNvPicPr preferRelativeResize="0"/>
          <p:nvPr/>
        </p:nvPicPr>
        <p:blipFill rotWithShape="1">
          <a:blip r:embed="rId4">
            <a:alphaModFix/>
          </a:blip>
          <a:srcRect t="23915" b="24585"/>
          <a:stretch/>
        </p:blipFill>
        <p:spPr>
          <a:xfrm>
            <a:off x="3396796" y="300804"/>
            <a:ext cx="2513125" cy="1294225"/>
          </a:xfrm>
          <a:prstGeom prst="rect">
            <a:avLst/>
          </a:prstGeom>
          <a:noFill/>
          <a:ln>
            <a:noFill/>
          </a:ln>
        </p:spPr>
      </p:pic>
      <p:sp>
        <p:nvSpPr>
          <p:cNvPr id="1376" name="Google Shape;1376;g17aaeac703f_0_235"/>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377" name="Google Shape;1377;g17aaeac703f_0_235"/>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378" name="Google Shape;1378;g17aaeac703f_0_235"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pic>
        <p:nvPicPr>
          <p:cNvPr id="1379" name="Google Shape;1379;g17aaeac703f_0_235" descr="Qr code&#10;&#10;Description automatically generated"/>
          <p:cNvPicPr preferRelativeResize="0"/>
          <p:nvPr/>
        </p:nvPicPr>
        <p:blipFill rotWithShape="1">
          <a:blip r:embed="rId6">
            <a:alphaModFix/>
          </a:blip>
          <a:srcRect/>
          <a:stretch/>
        </p:blipFill>
        <p:spPr>
          <a:xfrm>
            <a:off x="6752717" y="2816399"/>
            <a:ext cx="2178987" cy="2178987"/>
          </a:xfrm>
          <a:prstGeom prst="rect">
            <a:avLst/>
          </a:prstGeom>
          <a:noFill/>
          <a:ln>
            <a:noFill/>
          </a:ln>
        </p:spPr>
      </p:pic>
      <p:pic>
        <p:nvPicPr>
          <p:cNvPr id="1380" name="Google Shape;1380;g17aaeac703f_0_235"/>
          <p:cNvPicPr preferRelativeResize="0"/>
          <p:nvPr/>
        </p:nvPicPr>
        <p:blipFill rotWithShape="1">
          <a:blip r:embed="rId7">
            <a:alphaModFix/>
          </a:blip>
          <a:srcRect l="3817" t="5731" r="5495" b="9104"/>
          <a:stretch/>
        </p:blipFill>
        <p:spPr>
          <a:xfrm>
            <a:off x="3137236" y="2707175"/>
            <a:ext cx="3206350" cy="3011150"/>
          </a:xfrm>
          <a:prstGeom prst="rect">
            <a:avLst/>
          </a:prstGeom>
          <a:noFill/>
          <a:ln>
            <a:noFill/>
          </a:ln>
        </p:spPr>
      </p:pic>
      <p:sp>
        <p:nvSpPr>
          <p:cNvPr id="1381" name="Google Shape;1381;g17aaeac703f_0_235"/>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1st November</a:t>
            </a:r>
            <a:r>
              <a:rPr lang="en-GB" sz="2000" b="0" i="0" u="none" strike="noStrike" cap="none">
                <a:solidFill>
                  <a:srgbClr val="6CA6AA"/>
                </a:solidFill>
                <a:latin typeface="Arial"/>
                <a:ea typeface="Arial"/>
                <a:cs typeface="Arial"/>
                <a:sym typeface="Arial"/>
              </a:rPr>
              <a:t> 2022- 08:00am – 15:30pm – </a:t>
            </a:r>
            <a:r>
              <a:rPr lang="en-GB" sz="2000">
                <a:solidFill>
                  <a:srgbClr val="6CA6AA"/>
                </a:solidFill>
              </a:rPr>
              <a:t>Hatfield’s Conference Centre</a:t>
            </a:r>
            <a:endParaRPr sz="1400" b="0" i="0" u="none" strike="noStrike" cap="none">
              <a:solidFill>
                <a:srgbClr val="000000"/>
              </a:solidFill>
              <a:latin typeface="Arial"/>
              <a:ea typeface="Arial"/>
              <a:cs typeface="Arial"/>
              <a:sym typeface="Arial"/>
            </a:endParaRPr>
          </a:p>
        </p:txBody>
      </p:sp>
      <p:sp>
        <p:nvSpPr>
          <p:cNvPr id="1382" name="Google Shape;1382;g17aaeac703f_0_235"/>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5"/>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88" name="Google Shape;1388;p5"/>
          <p:cNvPicPr preferRelativeResize="0"/>
          <p:nvPr/>
        </p:nvPicPr>
        <p:blipFill rotWithShape="1">
          <a:blip r:embed="rId3">
            <a:alphaModFix/>
          </a:blip>
          <a:srcRect l="3822" t="5732" r="5492" b="9103"/>
          <a:stretch/>
        </p:blipFill>
        <p:spPr>
          <a:xfrm>
            <a:off x="489534" y="124179"/>
            <a:ext cx="1676891" cy="1584035"/>
          </a:xfrm>
          <a:prstGeom prst="rect">
            <a:avLst/>
          </a:prstGeom>
          <a:noFill/>
          <a:ln>
            <a:noFill/>
          </a:ln>
        </p:spPr>
      </p:pic>
      <p:sp>
        <p:nvSpPr>
          <p:cNvPr id="1389" name="Google Shape;1389;p5"/>
          <p:cNvSpPr/>
          <p:nvPr/>
        </p:nvSpPr>
        <p:spPr>
          <a:xfrm>
            <a:off x="2746130" y="441553"/>
            <a:ext cx="669973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Work Sans"/>
                <a:ea typeface="Work Sans"/>
                <a:cs typeface="Work Sans"/>
                <a:sym typeface="Work Sans"/>
              </a:rPr>
              <a:t>The NHS Patient Safety Conference 2022: </a:t>
            </a:r>
            <a:br>
              <a:rPr lang="en-GB" sz="2000" b="1" i="0" u="none" strike="noStrike" cap="none">
                <a:solidFill>
                  <a:srgbClr val="000000"/>
                </a:solidFill>
                <a:latin typeface="Work Sans"/>
                <a:ea typeface="Work Sans"/>
                <a:cs typeface="Work Sans"/>
                <a:sym typeface="Work Sans"/>
              </a:rPr>
            </a:br>
            <a:r>
              <a:rPr lang="en-GB" sz="2000" b="1" i="0" u="none" strike="noStrike" cap="none">
                <a:solidFill>
                  <a:srgbClr val="000000"/>
                </a:solidFill>
                <a:latin typeface="Work Sans"/>
                <a:ea typeface="Work Sans"/>
                <a:cs typeface="Work Sans"/>
                <a:sym typeface="Work Sans"/>
              </a:rPr>
              <a:t>Breaking a culture of defensiveness</a:t>
            </a:r>
            <a:endParaRPr sz="2000" b="0" i="0" u="none" strike="noStrike" cap="none">
              <a:solidFill>
                <a:schemeClr val="dk1"/>
              </a:solidFill>
              <a:latin typeface="Calibri"/>
              <a:ea typeface="Calibri"/>
              <a:cs typeface="Calibri"/>
              <a:sym typeface="Calibri"/>
            </a:endParaRPr>
          </a:p>
        </p:txBody>
      </p:sp>
      <p:pic>
        <p:nvPicPr>
          <p:cNvPr id="1390" name="Google Shape;1390;p5"/>
          <p:cNvPicPr preferRelativeResize="0"/>
          <p:nvPr/>
        </p:nvPicPr>
        <p:blipFill rotWithShape="1">
          <a:blip r:embed="rId4">
            <a:alphaModFix/>
          </a:blip>
          <a:srcRect t="23912" b="24587"/>
          <a:stretch/>
        </p:blipFill>
        <p:spPr>
          <a:xfrm>
            <a:off x="9875519" y="308949"/>
            <a:ext cx="2175651" cy="1210362"/>
          </a:xfrm>
          <a:prstGeom prst="rect">
            <a:avLst/>
          </a:prstGeom>
          <a:noFill/>
          <a:ln>
            <a:noFill/>
          </a:ln>
        </p:spPr>
      </p:pic>
      <p:sp>
        <p:nvSpPr>
          <p:cNvPr id="1391" name="Google Shape;1391;p5"/>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392" name="Google Shape;1392;p5"/>
          <p:cNvSpPr txBox="1"/>
          <p:nvPr/>
        </p:nvSpPr>
        <p:spPr>
          <a:xfrm>
            <a:off x="5536792" y="3275894"/>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1393" name="Google Shape;1393;p5"/>
          <p:cNvSpPr txBox="1"/>
          <p:nvPr/>
        </p:nvSpPr>
        <p:spPr>
          <a:xfrm>
            <a:off x="5933149" y="4346103"/>
            <a:ext cx="5305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Mental Capacity Assessment</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1394" name="Google Shape;1394;p5"/>
          <p:cNvSpPr txBox="1"/>
          <p:nvPr/>
        </p:nvSpPr>
        <p:spPr>
          <a:xfrm>
            <a:off x="782433" y="5636938"/>
            <a:ext cx="530564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Miss Simran Kang</a:t>
            </a:r>
            <a:endParaRPr sz="2800" b="0" i="0" u="none" strike="noStrike" cap="none">
              <a:solidFill>
                <a:schemeClr val="dk1"/>
              </a:solidFill>
              <a:latin typeface="Corsiva Hebrew"/>
              <a:ea typeface="Corsiva Hebrew"/>
              <a:cs typeface="Corsiva Hebrew"/>
              <a:sym typeface="Corsiva Hebrew"/>
            </a:endParaRPr>
          </a:p>
        </p:txBody>
      </p:sp>
      <p:sp>
        <p:nvSpPr>
          <p:cNvPr id="1395" name="Google Shape;1395;p5"/>
          <p:cNvSpPr txBox="1"/>
          <p:nvPr/>
        </p:nvSpPr>
        <p:spPr>
          <a:xfrm>
            <a:off x="782432" y="6132162"/>
            <a:ext cx="5305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chemeClr val="dk1"/>
                </a:solidFill>
                <a:latin typeface="Calibri"/>
                <a:ea typeface="Calibri"/>
                <a:cs typeface="Calibri"/>
                <a:sym typeface="Calibri"/>
              </a:rPr>
              <a:t>Junior Doctor</a:t>
            </a:r>
            <a:br>
              <a:rPr lang="en-GB" sz="1800">
                <a:solidFill>
                  <a:schemeClr val="dk1"/>
                </a:solidFill>
                <a:latin typeface="Calibri"/>
                <a:ea typeface="Calibri"/>
                <a:cs typeface="Calibri"/>
                <a:sym typeface="Calibri"/>
              </a:rPr>
            </a:br>
            <a:r>
              <a:rPr lang="en-GB" sz="1800">
                <a:solidFill>
                  <a:schemeClr val="dk1"/>
                </a:solidFill>
                <a:latin typeface="Calibri"/>
                <a:ea typeface="Calibri"/>
                <a:cs typeface="Calibri"/>
                <a:sym typeface="Calibri"/>
              </a:rPr>
              <a:t>East &amp; North Hertfordshire NHS Trust</a:t>
            </a:r>
            <a:endParaRPr sz="1400" b="0" i="0" u="none" strike="noStrike" cap="none">
              <a:solidFill>
                <a:srgbClr val="000000"/>
              </a:solidFill>
              <a:latin typeface="Arial"/>
              <a:ea typeface="Arial"/>
              <a:cs typeface="Arial"/>
              <a:sym typeface="Arial"/>
            </a:endParaRPr>
          </a:p>
        </p:txBody>
      </p:sp>
      <p:pic>
        <p:nvPicPr>
          <p:cNvPr id="1396" name="Google Shape;1396;p5"/>
          <p:cNvPicPr preferRelativeResize="0"/>
          <p:nvPr/>
        </p:nvPicPr>
        <p:blipFill>
          <a:blip r:embed="rId5">
            <a:alphaModFix/>
          </a:blip>
          <a:stretch>
            <a:fillRect/>
          </a:stretch>
        </p:blipFill>
        <p:spPr>
          <a:xfrm>
            <a:off x="1748238" y="2340388"/>
            <a:ext cx="3374050" cy="31949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A8A8A8"/>
            </a:gs>
          </a:gsLst>
          <a:path path="circle">
            <a:fillToRect r="100000" b="100000"/>
          </a:path>
          <a:tileRect l="-100000" t="-100000"/>
        </a:gradFill>
        <a:effectLst/>
      </p:bgPr>
    </p:bg>
    <p:spTree>
      <p:nvGrpSpPr>
        <p:cNvPr id="1" name="Shape 1400"/>
        <p:cNvGrpSpPr/>
        <p:nvPr/>
      </p:nvGrpSpPr>
      <p:grpSpPr>
        <a:xfrm>
          <a:off x="0" y="0"/>
          <a:ext cx="0" cy="0"/>
          <a:chOff x="0" y="0"/>
          <a:chExt cx="0" cy="0"/>
        </a:xfrm>
      </p:grpSpPr>
      <p:sp>
        <p:nvSpPr>
          <p:cNvPr id="1401" name="Google Shape;1401;g17aaeac703f_12_24"/>
          <p:cNvSpPr/>
          <p:nvPr/>
        </p:nvSpPr>
        <p:spPr>
          <a:xfrm>
            <a:off x="1"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02" name="Google Shape;1402;g17aaeac703f_12_24"/>
          <p:cNvSpPr/>
          <p:nvPr/>
        </p:nvSpPr>
        <p:spPr>
          <a:xfrm flipH="1">
            <a:off x="9351010" y="0"/>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rgbClr val="F3F3F3">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403" name="Google Shape;1403;g17aaeac703f_12_24"/>
          <p:cNvSpPr/>
          <p:nvPr/>
        </p:nvSpPr>
        <p:spPr>
          <a:xfrm>
            <a:off x="-3175" y="0"/>
            <a:ext cx="9700459" cy="6858001"/>
          </a:xfrm>
          <a:custGeom>
            <a:avLst/>
            <a:gdLst/>
            <a:ahLst/>
            <a:cxnLst/>
            <a:rect l="l" t="t" r="r" b="b"/>
            <a:pathLst>
              <a:path w="9700459" h="6858001" extrusionOk="0">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gradFill>
            <a:gsLst>
              <a:gs pos="0">
                <a:srgbClr val="FFFFFF"/>
              </a:gs>
              <a:gs pos="100000">
                <a:srgbClr val="A8A8A8"/>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404" name="Google Shape;1404;g17aaeac703f_12_24"/>
          <p:cNvSpPr txBox="1">
            <a:spLocks noGrp="1"/>
          </p:cNvSpPr>
          <p:nvPr>
            <p:ph type="subTitle" idx="1"/>
          </p:nvPr>
        </p:nvSpPr>
        <p:spPr>
          <a:xfrm>
            <a:off x="1154955" y="4777380"/>
            <a:ext cx="6974911" cy="8614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600"/>
              <a:buNone/>
            </a:pPr>
            <a:r>
              <a:rPr lang="en-GB">
                <a:solidFill>
                  <a:srgbClr val="262626"/>
                </a:solidFill>
              </a:rPr>
              <a:t>DR SIMRAN KANG</a:t>
            </a:r>
            <a:endParaRPr/>
          </a:p>
          <a:p>
            <a:pPr marL="0" lvl="0" indent="0" algn="l" rtl="0">
              <a:lnSpc>
                <a:spcPct val="100000"/>
              </a:lnSpc>
              <a:spcBef>
                <a:spcPts val="1000"/>
              </a:spcBef>
              <a:spcAft>
                <a:spcPts val="0"/>
              </a:spcAft>
              <a:buSzPts val="960"/>
              <a:buNone/>
            </a:pPr>
            <a:r>
              <a:rPr lang="en-GB" sz="1200">
                <a:solidFill>
                  <a:srgbClr val="262626"/>
                </a:solidFill>
              </a:rPr>
              <a:t>SENIOR HOUSE OFFICER</a:t>
            </a:r>
            <a:endParaRPr/>
          </a:p>
        </p:txBody>
      </p:sp>
      <p:sp>
        <p:nvSpPr>
          <p:cNvPr id="1405" name="Google Shape;1405;g17aaeac703f_12_24"/>
          <p:cNvSpPr txBox="1">
            <a:spLocks noGrp="1"/>
          </p:cNvSpPr>
          <p:nvPr>
            <p:ph type="ctrTitle"/>
          </p:nvPr>
        </p:nvSpPr>
        <p:spPr>
          <a:xfrm>
            <a:off x="1154955" y="1447800"/>
            <a:ext cx="6974915" cy="332958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7200"/>
              <a:buFont typeface="Century Gothic"/>
              <a:buNone/>
            </a:pPr>
            <a:r>
              <a:rPr lang="en-GB"/>
              <a:t>Mental Capacity Assessment</a:t>
            </a:r>
            <a:endParaRPr/>
          </a:p>
        </p:txBody>
      </p:sp>
      <p:sp>
        <p:nvSpPr>
          <p:cNvPr id="1406" name="Google Shape;1406;g17aaeac703f_12_2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1"/>
        <p:cNvGrpSpPr/>
        <p:nvPr/>
      </p:nvGrpSpPr>
      <p:grpSpPr>
        <a:xfrm>
          <a:off x="0" y="0"/>
          <a:ext cx="0" cy="0"/>
          <a:chOff x="0" y="0"/>
          <a:chExt cx="0" cy="0"/>
        </a:xfrm>
      </p:grpSpPr>
      <p:sp>
        <p:nvSpPr>
          <p:cNvPr id="1412" name="Google Shape;1412;g17aaeac703f_12_172"/>
          <p:cNvSpPr txBox="1">
            <a:spLocks noGrp="1"/>
          </p:cNvSpPr>
          <p:nvPr>
            <p:ph type="title"/>
          </p:nvPr>
        </p:nvSpPr>
        <p:spPr>
          <a:xfrm>
            <a:off x="648930" y="629266"/>
            <a:ext cx="9252154" cy="1223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2"/>
              </a:buClr>
              <a:buSzPts val="4200"/>
              <a:buFont typeface="Century Gothic"/>
              <a:buNone/>
            </a:pPr>
            <a:r>
              <a:rPr lang="en-GB"/>
              <a:t>Case Study - history</a:t>
            </a:r>
            <a:endParaRPr/>
          </a:p>
        </p:txBody>
      </p:sp>
      <p:sp>
        <p:nvSpPr>
          <p:cNvPr id="1413" name="Google Shape;1413;g17aaeac703f_12_172"/>
          <p:cNvSpPr txBox="1">
            <a:spLocks noGrp="1"/>
          </p:cNvSpPr>
          <p:nvPr>
            <p:ph type="body" idx="1"/>
          </p:nvPr>
        </p:nvSpPr>
        <p:spPr>
          <a:xfrm>
            <a:off x="1103311" y="2052214"/>
            <a:ext cx="5803129" cy="4196185"/>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600"/>
              <a:buChar char="►"/>
            </a:pPr>
            <a:r>
              <a:rPr lang="en-GB"/>
              <a:t>55 y/o male </a:t>
            </a:r>
            <a:endParaRPr/>
          </a:p>
          <a:p>
            <a:pPr marL="342900" lvl="0" indent="-342900" algn="l" rtl="0">
              <a:lnSpc>
                <a:spcPct val="100000"/>
              </a:lnSpc>
              <a:spcBef>
                <a:spcPts val="1000"/>
              </a:spcBef>
              <a:spcAft>
                <a:spcPts val="0"/>
              </a:spcAft>
              <a:buSzPts val="1600"/>
              <a:buChar char="►"/>
            </a:pPr>
            <a:r>
              <a:rPr lang="en-GB"/>
              <a:t>PC: Abdominal Pain</a:t>
            </a:r>
            <a:endParaRPr/>
          </a:p>
          <a:p>
            <a:pPr marL="342900" lvl="0" indent="-342900" algn="l" rtl="0">
              <a:lnSpc>
                <a:spcPct val="100000"/>
              </a:lnSpc>
              <a:spcBef>
                <a:spcPts val="1000"/>
              </a:spcBef>
              <a:spcAft>
                <a:spcPts val="0"/>
              </a:spcAft>
              <a:buSzPts val="1600"/>
              <a:buChar char="►"/>
            </a:pPr>
            <a:r>
              <a:rPr lang="en-GB"/>
              <a:t>HPC: 1/7 hx lower abdominal pain, anuria 12 hours, BNO 3/7</a:t>
            </a:r>
            <a:endParaRPr/>
          </a:p>
          <a:p>
            <a:pPr marL="342900" lvl="0" indent="-342900" algn="l" rtl="0">
              <a:lnSpc>
                <a:spcPct val="100000"/>
              </a:lnSpc>
              <a:spcBef>
                <a:spcPts val="1000"/>
              </a:spcBef>
              <a:spcAft>
                <a:spcPts val="0"/>
              </a:spcAft>
              <a:buSzPts val="1600"/>
              <a:buChar char="►"/>
            </a:pPr>
            <a:r>
              <a:rPr lang="en-GB"/>
              <a:t>PMHx: down syndrome, postural hypotension, hiatus hernia</a:t>
            </a:r>
            <a:endParaRPr/>
          </a:p>
          <a:p>
            <a:pPr marL="342900" lvl="0" indent="-342900" algn="l" rtl="0">
              <a:lnSpc>
                <a:spcPct val="100000"/>
              </a:lnSpc>
              <a:spcBef>
                <a:spcPts val="1000"/>
              </a:spcBef>
              <a:spcAft>
                <a:spcPts val="0"/>
              </a:spcAft>
              <a:buSzPts val="1600"/>
              <a:buChar char="►"/>
            </a:pPr>
            <a:r>
              <a:rPr lang="en-GB"/>
              <a:t>DHx: adcal d3, fludrocortisone</a:t>
            </a:r>
            <a:endParaRPr/>
          </a:p>
          <a:p>
            <a:pPr marL="342900" lvl="0" indent="-342900" algn="l" rtl="0">
              <a:lnSpc>
                <a:spcPct val="100000"/>
              </a:lnSpc>
              <a:spcBef>
                <a:spcPts val="1000"/>
              </a:spcBef>
              <a:spcAft>
                <a:spcPts val="0"/>
              </a:spcAft>
              <a:buSzPts val="1600"/>
              <a:buChar char="►"/>
            </a:pPr>
            <a:r>
              <a:rPr lang="en-GB"/>
              <a:t>Allergic to penicillin</a:t>
            </a:r>
            <a:endParaRPr/>
          </a:p>
          <a:p>
            <a:pPr marL="342900" lvl="0" indent="-342900" algn="l" rtl="0">
              <a:lnSpc>
                <a:spcPct val="100000"/>
              </a:lnSpc>
              <a:spcBef>
                <a:spcPts val="1000"/>
              </a:spcBef>
              <a:spcAft>
                <a:spcPts val="0"/>
              </a:spcAft>
              <a:buSzPts val="1600"/>
              <a:buChar char="►"/>
            </a:pPr>
            <a:r>
              <a:rPr lang="en-GB"/>
              <a:t>SHx: 24 hour careers</a:t>
            </a:r>
            <a:endParaRPr/>
          </a:p>
          <a:p>
            <a:pPr marL="342900" lvl="0" indent="-342900" algn="l" rtl="0">
              <a:lnSpc>
                <a:spcPct val="100000"/>
              </a:lnSpc>
              <a:spcBef>
                <a:spcPts val="1000"/>
              </a:spcBef>
              <a:spcAft>
                <a:spcPts val="0"/>
              </a:spcAft>
              <a:buSzPts val="1600"/>
              <a:buChar char="►"/>
            </a:pPr>
            <a:r>
              <a:rPr lang="en-GB"/>
              <a:t>FHx: Nil</a:t>
            </a:r>
            <a:endParaRPr/>
          </a:p>
        </p:txBody>
      </p:sp>
      <p:pic>
        <p:nvPicPr>
          <p:cNvPr id="1414" name="Google Shape;1414;g17aaeac703f_12_172" descr="A picture containing indoor&#10;&#10;Description automatically generated"/>
          <p:cNvPicPr preferRelativeResize="0"/>
          <p:nvPr/>
        </p:nvPicPr>
        <p:blipFill rotWithShape="1">
          <a:blip r:embed="rId4">
            <a:alphaModFix/>
          </a:blip>
          <a:srcRect l="1847" r="8016" b="2"/>
          <a:stretch/>
        </p:blipFill>
        <p:spPr>
          <a:xfrm>
            <a:off x="7551643" y="2052213"/>
            <a:ext cx="3991900" cy="4196185"/>
          </a:xfrm>
          <a:prstGeom prst="rect">
            <a:avLst/>
          </a:prstGeom>
          <a:noFill/>
          <a:ln>
            <a:noFill/>
          </a:ln>
          <a:effectLst>
            <a:outerShdw blurRad="50800" dist="38100" dir="5400000" algn="t" rotWithShape="0">
              <a:srgbClr val="000000">
                <a:alpha val="42352"/>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8"/>
        <p:cNvGrpSpPr/>
        <p:nvPr/>
      </p:nvGrpSpPr>
      <p:grpSpPr>
        <a:xfrm>
          <a:off x="0" y="0"/>
          <a:ext cx="0" cy="0"/>
          <a:chOff x="0" y="0"/>
          <a:chExt cx="0" cy="0"/>
        </a:xfrm>
      </p:grpSpPr>
      <p:sp>
        <p:nvSpPr>
          <p:cNvPr id="1419" name="Google Shape;1419;g17aaeac703f_12_179"/>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20" name="Google Shape;1420;g17aaeac703f_12_179"/>
          <p:cNvSpPr txBox="1">
            <a:spLocks noGrp="1"/>
          </p:cNvSpPr>
          <p:nvPr>
            <p:ph type="title"/>
          </p:nvPr>
        </p:nvSpPr>
        <p:spPr>
          <a:xfrm>
            <a:off x="648930" y="629266"/>
            <a:ext cx="6188190" cy="162232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EBEBEB"/>
              </a:buClr>
              <a:buSzPts val="4200"/>
              <a:buFont typeface="Century Gothic"/>
              <a:buNone/>
            </a:pPr>
            <a:r>
              <a:rPr lang="en-GB">
                <a:solidFill>
                  <a:srgbClr val="EBEBEB"/>
                </a:solidFill>
              </a:rPr>
              <a:t>Case Study - examination</a:t>
            </a:r>
            <a:endParaRPr/>
          </a:p>
        </p:txBody>
      </p:sp>
      <p:sp>
        <p:nvSpPr>
          <p:cNvPr id="1421" name="Google Shape;1421;g17aaeac703f_12_179"/>
          <p:cNvSpPr txBox="1">
            <a:spLocks noGrp="1"/>
          </p:cNvSpPr>
          <p:nvPr>
            <p:ph type="body" idx="1"/>
          </p:nvPr>
        </p:nvSpPr>
        <p:spPr>
          <a:xfrm>
            <a:off x="648930" y="2438400"/>
            <a:ext cx="6188189" cy="3785419"/>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600"/>
              <a:buChar char="►"/>
            </a:pPr>
            <a:r>
              <a:rPr lang="en-GB">
                <a:solidFill>
                  <a:srgbClr val="FFFFFF"/>
                </a:solidFill>
              </a:rPr>
              <a:t>A: patent</a:t>
            </a:r>
            <a:endParaRPr/>
          </a:p>
          <a:p>
            <a:pPr marL="342900" lvl="0" indent="-342900" algn="l" rtl="0">
              <a:lnSpc>
                <a:spcPct val="100000"/>
              </a:lnSpc>
              <a:spcBef>
                <a:spcPts val="1000"/>
              </a:spcBef>
              <a:spcAft>
                <a:spcPts val="0"/>
              </a:spcAft>
              <a:buSzPts val="1600"/>
              <a:buChar char="►"/>
            </a:pPr>
            <a:r>
              <a:rPr lang="en-GB">
                <a:solidFill>
                  <a:srgbClr val="FFFFFF"/>
                </a:solidFill>
              </a:rPr>
              <a:t>B: Chest clear RR 17 O2 97%</a:t>
            </a:r>
            <a:endParaRPr/>
          </a:p>
          <a:p>
            <a:pPr marL="342900" lvl="0" indent="-342900" algn="l" rtl="0">
              <a:lnSpc>
                <a:spcPct val="100000"/>
              </a:lnSpc>
              <a:spcBef>
                <a:spcPts val="1000"/>
              </a:spcBef>
              <a:spcAft>
                <a:spcPts val="0"/>
              </a:spcAft>
              <a:buSzPts val="1600"/>
              <a:buChar char="►"/>
            </a:pPr>
            <a:r>
              <a:rPr lang="en-GB">
                <a:solidFill>
                  <a:srgbClr val="FFFFFF"/>
                </a:solidFill>
              </a:rPr>
              <a:t>C: HS I+II+0 CRT &lt;2 HR 98bpm BP 135/85</a:t>
            </a:r>
            <a:endParaRPr/>
          </a:p>
          <a:p>
            <a:pPr marL="342900" lvl="0" indent="-342900" algn="l" rtl="0">
              <a:lnSpc>
                <a:spcPct val="100000"/>
              </a:lnSpc>
              <a:spcBef>
                <a:spcPts val="1000"/>
              </a:spcBef>
              <a:spcAft>
                <a:spcPts val="0"/>
              </a:spcAft>
              <a:buSzPts val="1600"/>
              <a:buChar char="►"/>
            </a:pPr>
            <a:r>
              <a:rPr lang="en-GB">
                <a:solidFill>
                  <a:srgbClr val="FFFFFF"/>
                </a:solidFill>
              </a:rPr>
              <a:t>D: GCS 15/15 PEARL Temp 37.6</a:t>
            </a:r>
            <a:endParaRPr/>
          </a:p>
          <a:p>
            <a:pPr marL="342900" lvl="0" indent="-342900" algn="l" rtl="0">
              <a:lnSpc>
                <a:spcPct val="100000"/>
              </a:lnSpc>
              <a:spcBef>
                <a:spcPts val="1000"/>
              </a:spcBef>
              <a:spcAft>
                <a:spcPts val="0"/>
              </a:spcAft>
              <a:buSzPts val="1600"/>
              <a:buChar char="►"/>
            </a:pPr>
            <a:r>
              <a:rPr lang="en-GB">
                <a:solidFill>
                  <a:srgbClr val="FFFFFF"/>
                </a:solidFill>
              </a:rPr>
              <a:t>E: Abdo soft, mildly distended, suprapubic tenderness, BS present, Calves SNT</a:t>
            </a:r>
            <a:endParaRPr/>
          </a:p>
          <a:p>
            <a:pPr marL="342900" lvl="0" indent="-241300" algn="l" rtl="0">
              <a:lnSpc>
                <a:spcPct val="100000"/>
              </a:lnSpc>
              <a:spcBef>
                <a:spcPts val="1000"/>
              </a:spcBef>
              <a:spcAft>
                <a:spcPts val="0"/>
              </a:spcAft>
              <a:buSzPts val="1600"/>
              <a:buNone/>
            </a:pPr>
            <a:endParaRPr>
              <a:solidFill>
                <a:srgbClr val="FFFFFF"/>
              </a:solidFill>
            </a:endParaRPr>
          </a:p>
          <a:p>
            <a:pPr marL="342900" lvl="0" indent="-342900" algn="l" rtl="0">
              <a:lnSpc>
                <a:spcPct val="100000"/>
              </a:lnSpc>
              <a:spcBef>
                <a:spcPts val="1000"/>
              </a:spcBef>
              <a:spcAft>
                <a:spcPts val="0"/>
              </a:spcAft>
              <a:buSzPts val="1600"/>
              <a:buChar char="►"/>
            </a:pPr>
            <a:r>
              <a:rPr lang="en-GB">
                <a:solidFill>
                  <a:srgbClr val="FFFFFF"/>
                </a:solidFill>
              </a:rPr>
              <a:t>Investigations: Bloods unremarkable, Bladder scan 942ml </a:t>
            </a:r>
            <a:endParaRPr/>
          </a:p>
        </p:txBody>
      </p:sp>
      <p:sp>
        <p:nvSpPr>
          <p:cNvPr id="1422" name="Google Shape;1422;g17aaeac703f_12_179"/>
          <p:cNvSpPr/>
          <p:nvPr/>
        </p:nvSpPr>
        <p:spPr>
          <a:xfrm>
            <a:off x="7015974"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423" name="Google Shape;1423;g17aaeac703f_12_179" descr="A person holding a magnifying glass&#10;&#10;Description automatically generated with medium confidence"/>
          <p:cNvPicPr preferRelativeResize="0"/>
          <p:nvPr/>
        </p:nvPicPr>
        <p:blipFill rotWithShape="1">
          <a:blip r:embed="rId4">
            <a:alphaModFix/>
          </a:blip>
          <a:srcRect l="30107" r="13261" b="2"/>
          <a:stretch/>
        </p:blipFill>
        <p:spPr>
          <a:xfrm>
            <a:off x="7229175" y="1"/>
            <a:ext cx="4963245" cy="6858001"/>
          </a:xfrm>
          <a:custGeom>
            <a:avLst/>
            <a:gdLst/>
            <a:ahLst/>
            <a:cxnLst/>
            <a:rect l="l" t="t" r="r" b="b"/>
            <a:pathLst>
              <a:path w="4963245" h="6858001" extrusionOk="0">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7"/>
        <p:cNvGrpSpPr/>
        <p:nvPr/>
      </p:nvGrpSpPr>
      <p:grpSpPr>
        <a:xfrm>
          <a:off x="0" y="0"/>
          <a:ext cx="0" cy="0"/>
          <a:chOff x="0" y="0"/>
          <a:chExt cx="0" cy="0"/>
        </a:xfrm>
      </p:grpSpPr>
      <p:sp>
        <p:nvSpPr>
          <p:cNvPr id="1428" name="Google Shape;1428;g17aaeac703f_12_187"/>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429" name="Google Shape;1429;g17aaeac703f_12_187"/>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g17aaeac703f_12_187"/>
          <p:cNvSpPr/>
          <p:nvPr/>
        </p:nvSpPr>
        <p:spPr>
          <a:xfrm>
            <a:off x="8719939" y="1460230"/>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431" name="Google Shape;1431;g17aaeac703f_12_187"/>
          <p:cNvSpPr/>
          <p:nvPr/>
        </p:nvSpPr>
        <p:spPr>
          <a:xfrm>
            <a:off x="1" y="1762067"/>
            <a:ext cx="12192417" cy="5095933"/>
          </a:xfrm>
          <a:custGeom>
            <a:avLst/>
            <a:gdLst/>
            <a:ahLst/>
            <a:cxnLst/>
            <a:rect l="l" t="t" r="r" b="b"/>
            <a:pathLst>
              <a:path w="12192417" h="5095933" extrusionOk="0">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1432" name="Google Shape;1432;g17aaeac703f_12_187"/>
          <p:cNvSpPr txBox="1">
            <a:spLocks noGrp="1"/>
          </p:cNvSpPr>
          <p:nvPr>
            <p:ph type="title"/>
          </p:nvPr>
        </p:nvSpPr>
        <p:spPr>
          <a:xfrm>
            <a:off x="1103312" y="452718"/>
            <a:ext cx="8947522" cy="140053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4200"/>
              <a:buFont typeface="Century Gothic"/>
              <a:buNone/>
            </a:pPr>
            <a:r>
              <a:rPr lang="en-GB">
                <a:solidFill>
                  <a:srgbClr val="FFFFFF"/>
                </a:solidFill>
              </a:rPr>
              <a:t>Post Take Ward Round</a:t>
            </a:r>
            <a:endParaRPr/>
          </a:p>
        </p:txBody>
      </p:sp>
      <p:sp>
        <p:nvSpPr>
          <p:cNvPr id="1433" name="Google Shape;1433;g17aaeac703f_12_187"/>
          <p:cNvSpPr txBox="1">
            <a:spLocks noGrp="1"/>
          </p:cNvSpPr>
          <p:nvPr>
            <p:ph type="body" idx="1"/>
          </p:nvPr>
        </p:nvSpPr>
        <p:spPr>
          <a:xfrm>
            <a:off x="1103312" y="2763520"/>
            <a:ext cx="8946541" cy="348487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600"/>
              <a:buNone/>
            </a:pPr>
            <a:r>
              <a:rPr lang="en-GB" b="1"/>
              <a:t>Impression</a:t>
            </a:r>
            <a:r>
              <a:rPr lang="en-GB"/>
              <a:t>: Acute urine retention</a:t>
            </a:r>
            <a:endParaRPr/>
          </a:p>
          <a:p>
            <a:pPr marL="0" lvl="0" indent="0" algn="l" rtl="0">
              <a:lnSpc>
                <a:spcPct val="100000"/>
              </a:lnSpc>
              <a:spcBef>
                <a:spcPts val="1000"/>
              </a:spcBef>
              <a:spcAft>
                <a:spcPts val="0"/>
              </a:spcAft>
              <a:buSzPts val="1600"/>
              <a:buNone/>
            </a:pPr>
            <a:endParaRPr/>
          </a:p>
          <a:p>
            <a:pPr marL="0" lvl="0" indent="0" algn="l" rtl="0">
              <a:lnSpc>
                <a:spcPct val="100000"/>
              </a:lnSpc>
              <a:spcBef>
                <a:spcPts val="1000"/>
              </a:spcBef>
              <a:spcAft>
                <a:spcPts val="0"/>
              </a:spcAft>
              <a:buSzPts val="1600"/>
              <a:buNone/>
            </a:pPr>
            <a:r>
              <a:rPr lang="en-GB"/>
              <a:t>Plan: </a:t>
            </a:r>
            <a:endParaRPr/>
          </a:p>
          <a:p>
            <a:pPr marL="514350" lvl="0" indent="-514350" algn="l" rtl="0">
              <a:lnSpc>
                <a:spcPct val="100000"/>
              </a:lnSpc>
              <a:spcBef>
                <a:spcPts val="1000"/>
              </a:spcBef>
              <a:spcAft>
                <a:spcPts val="0"/>
              </a:spcAft>
              <a:buSzPts val="1600"/>
              <a:buAutoNum type="arabicPeriod"/>
            </a:pPr>
            <a:r>
              <a:rPr lang="en-GB"/>
              <a:t>Analgesia</a:t>
            </a:r>
            <a:endParaRPr/>
          </a:p>
          <a:p>
            <a:pPr marL="514350" lvl="0" indent="-514350" algn="l" rtl="0">
              <a:lnSpc>
                <a:spcPct val="100000"/>
              </a:lnSpc>
              <a:spcBef>
                <a:spcPts val="1000"/>
              </a:spcBef>
              <a:spcAft>
                <a:spcPts val="0"/>
              </a:spcAft>
              <a:buSzPts val="1600"/>
              <a:buAutoNum type="arabicPeriod"/>
            </a:pPr>
            <a:r>
              <a:rPr lang="en-GB"/>
              <a:t>Catheterise </a:t>
            </a:r>
            <a:endParaRPr/>
          </a:p>
          <a:p>
            <a:pPr marL="514350" lvl="0" indent="-514350" algn="l" rtl="0">
              <a:lnSpc>
                <a:spcPct val="100000"/>
              </a:lnSpc>
              <a:spcBef>
                <a:spcPts val="1000"/>
              </a:spcBef>
              <a:spcAft>
                <a:spcPts val="0"/>
              </a:spcAft>
              <a:buSzPts val="1600"/>
              <a:buAutoNum type="arabicPeriod"/>
            </a:pPr>
            <a:r>
              <a:rPr lang="en-GB"/>
              <a:t>Laxatives +/- PR suppository </a:t>
            </a:r>
            <a:endParaRPr/>
          </a:p>
          <a:p>
            <a:pPr marL="514350" lvl="0" indent="-514350" algn="l" rtl="0">
              <a:lnSpc>
                <a:spcPct val="100000"/>
              </a:lnSpc>
              <a:spcBef>
                <a:spcPts val="1000"/>
              </a:spcBef>
              <a:spcAft>
                <a:spcPts val="0"/>
              </a:spcAft>
              <a:buSzPts val="1600"/>
              <a:buAutoNum type="arabicPeriod"/>
            </a:pPr>
            <a:r>
              <a:rPr lang="en-GB"/>
              <a:t>Re- review</a:t>
            </a:r>
            <a:endParaRPr/>
          </a:p>
          <a:p>
            <a:pPr marL="0" lvl="0" indent="0" algn="l" rtl="0">
              <a:lnSpc>
                <a:spcPct val="100000"/>
              </a:lnSpc>
              <a:spcBef>
                <a:spcPts val="1000"/>
              </a:spcBef>
              <a:spcAft>
                <a:spcPts val="0"/>
              </a:spcAft>
              <a:buSzPts val="16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g17aaeac703f_12_196"/>
          <p:cNvSpPr txBox="1">
            <a:spLocks noGrp="1"/>
          </p:cNvSpPr>
          <p:nvPr>
            <p:ph type="title"/>
          </p:nvPr>
        </p:nvSpPr>
        <p:spPr>
          <a:xfrm>
            <a:off x="838200" y="396421"/>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4200"/>
              <a:buFont typeface="Century Gothic"/>
              <a:buNone/>
            </a:pPr>
            <a:r>
              <a:rPr lang="en-GB"/>
              <a:t>Series of Events</a:t>
            </a:r>
            <a:endParaRPr/>
          </a:p>
        </p:txBody>
      </p:sp>
      <p:sp>
        <p:nvSpPr>
          <p:cNvPr id="1439" name="Google Shape;1439;g17aaeac703f_12_196"/>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241300" algn="l" rtl="0">
              <a:lnSpc>
                <a:spcPct val="100000"/>
              </a:lnSpc>
              <a:spcBef>
                <a:spcPts val="0"/>
              </a:spcBef>
              <a:spcAft>
                <a:spcPts val="0"/>
              </a:spcAft>
              <a:buSzPts val="1600"/>
              <a:buNone/>
            </a:pPr>
            <a:endParaRPr/>
          </a:p>
        </p:txBody>
      </p:sp>
      <p:grpSp>
        <p:nvGrpSpPr>
          <p:cNvPr id="1440" name="Google Shape;1440;g17aaeac703f_12_196"/>
          <p:cNvGrpSpPr/>
          <p:nvPr/>
        </p:nvGrpSpPr>
        <p:grpSpPr>
          <a:xfrm>
            <a:off x="1109810" y="2006920"/>
            <a:ext cx="7793069" cy="3837477"/>
            <a:chOff x="6498" y="1886271"/>
            <a:chExt cx="7793069" cy="3837477"/>
          </a:xfrm>
        </p:grpSpPr>
        <p:sp>
          <p:nvSpPr>
            <p:cNvPr id="1441" name="Google Shape;1441;g17aaeac703f_12_196"/>
            <p:cNvSpPr/>
            <p:nvPr/>
          </p:nvSpPr>
          <p:spPr>
            <a:xfrm>
              <a:off x="6498" y="1886271"/>
              <a:ext cx="2924906" cy="1169962"/>
            </a:xfrm>
            <a:prstGeom prst="chevron">
              <a:avLst>
                <a:gd name="adj" fmla="val 50000"/>
              </a:avLst>
            </a:prstGeom>
            <a:solidFill>
              <a:srgbClr val="B01210"/>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g17aaeac703f_12_196"/>
            <p:cNvSpPr txBox="1"/>
            <p:nvPr/>
          </p:nvSpPr>
          <p:spPr>
            <a:xfrm>
              <a:off x="591479" y="1886271"/>
              <a:ext cx="1754944" cy="1169962"/>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Management plan agreed with family</a:t>
              </a:r>
              <a:endParaRPr sz="1400" b="0" i="0" u="none" strike="noStrike" cap="none">
                <a:solidFill>
                  <a:srgbClr val="000000"/>
                </a:solidFill>
                <a:latin typeface="Arial"/>
                <a:ea typeface="Arial"/>
                <a:cs typeface="Arial"/>
                <a:sym typeface="Arial"/>
              </a:endParaRPr>
            </a:p>
          </p:txBody>
        </p:sp>
        <p:sp>
          <p:nvSpPr>
            <p:cNvPr id="1443" name="Google Shape;1443;g17aaeac703f_12_196"/>
            <p:cNvSpPr/>
            <p:nvPr/>
          </p:nvSpPr>
          <p:spPr>
            <a:xfrm>
              <a:off x="6498" y="3220028"/>
              <a:ext cx="2924906" cy="1169962"/>
            </a:xfrm>
            <a:prstGeom prst="chevron">
              <a:avLst>
                <a:gd name="adj" fmla="val 50000"/>
              </a:avLst>
            </a:prstGeom>
            <a:solidFill>
              <a:srgbClr val="B01210"/>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g17aaeac703f_12_196"/>
            <p:cNvSpPr txBox="1"/>
            <p:nvPr/>
          </p:nvSpPr>
          <p:spPr>
            <a:xfrm>
              <a:off x="591479" y="3220028"/>
              <a:ext cx="1754944" cy="1169962"/>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Discussion with registrars</a:t>
              </a:r>
              <a:endParaRPr sz="1400" b="0" i="0" u="none" strike="noStrike" cap="none">
                <a:solidFill>
                  <a:srgbClr val="000000"/>
                </a:solidFill>
                <a:latin typeface="Arial"/>
                <a:ea typeface="Arial"/>
                <a:cs typeface="Arial"/>
                <a:sym typeface="Arial"/>
              </a:endParaRPr>
            </a:p>
          </p:txBody>
        </p:sp>
        <p:sp>
          <p:nvSpPr>
            <p:cNvPr id="1445" name="Google Shape;1445;g17aaeac703f_12_196"/>
            <p:cNvSpPr/>
            <p:nvPr/>
          </p:nvSpPr>
          <p:spPr>
            <a:xfrm>
              <a:off x="2529574" y="3319475"/>
              <a:ext cx="2865624" cy="971069"/>
            </a:xfrm>
            <a:prstGeom prst="chevron">
              <a:avLst>
                <a:gd name="adj" fmla="val 50000"/>
              </a:avLst>
            </a:prstGeom>
            <a:solidFill>
              <a:srgbClr val="E3CAC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g17aaeac703f_12_196"/>
            <p:cNvSpPr txBox="1"/>
            <p:nvPr/>
          </p:nvSpPr>
          <p:spPr>
            <a:xfrm>
              <a:off x="3015109" y="3319475"/>
              <a:ext cx="1894555" cy="971069"/>
            </a:xfrm>
            <a:prstGeom prst="rect">
              <a:avLst/>
            </a:prstGeom>
            <a:noFill/>
            <a:ln>
              <a:noFill/>
            </a:ln>
          </p:spPr>
          <p:txBody>
            <a:bodyPr spcFirstLastPara="1" wrap="square" lIns="17775" tIns="8875" rIns="0" bIns="887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GB" sz="1400" b="0" i="0" u="none" strike="noStrike" cap="none">
                  <a:solidFill>
                    <a:schemeClr val="lt1"/>
                  </a:solidFill>
                  <a:latin typeface="Century Gothic"/>
                  <a:ea typeface="Century Gothic"/>
                  <a:cs typeface="Century Gothic"/>
                  <a:sym typeface="Century Gothic"/>
                </a:rPr>
                <a:t>Catheterisation reattempted with analgesia</a:t>
              </a:r>
              <a:endParaRPr sz="1400" b="0" i="0" u="none" strike="noStrike" cap="none">
                <a:solidFill>
                  <a:srgbClr val="000000"/>
                </a:solidFill>
                <a:latin typeface="Arial"/>
                <a:ea typeface="Arial"/>
                <a:cs typeface="Arial"/>
                <a:sym typeface="Arial"/>
              </a:endParaRPr>
            </a:p>
          </p:txBody>
        </p:sp>
        <p:sp>
          <p:nvSpPr>
            <p:cNvPr id="1447" name="Google Shape;1447;g17aaeac703f_12_196"/>
            <p:cNvSpPr/>
            <p:nvPr/>
          </p:nvSpPr>
          <p:spPr>
            <a:xfrm>
              <a:off x="2527254" y="1972359"/>
              <a:ext cx="2797115" cy="971069"/>
            </a:xfrm>
            <a:prstGeom prst="chevron">
              <a:avLst>
                <a:gd name="adj" fmla="val 50000"/>
              </a:avLst>
            </a:prstGeom>
            <a:solidFill>
              <a:srgbClr val="E3CAC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g17aaeac703f_12_196"/>
            <p:cNvSpPr txBox="1"/>
            <p:nvPr/>
          </p:nvSpPr>
          <p:spPr>
            <a:xfrm>
              <a:off x="3012789" y="1972359"/>
              <a:ext cx="1826046" cy="971069"/>
            </a:xfrm>
            <a:prstGeom prst="rect">
              <a:avLst/>
            </a:prstGeom>
            <a:noFill/>
            <a:ln>
              <a:noFill/>
            </a:ln>
          </p:spPr>
          <p:txBody>
            <a:bodyPr spcFirstLastPara="1" wrap="square" lIns="24125" tIns="12050" rIns="0" bIns="12050" anchor="ctr" anchorCtr="0">
              <a:noAutofit/>
            </a:bodyPr>
            <a:lstStyle/>
            <a:p>
              <a:pPr marL="0" marR="0" lvl="0" indent="0" algn="ctr" rtl="0">
                <a:lnSpc>
                  <a:spcPct val="90000"/>
                </a:lnSpc>
                <a:spcBef>
                  <a:spcPts val="0"/>
                </a:spcBef>
                <a:spcAft>
                  <a:spcPts val="0"/>
                </a:spcAft>
                <a:buClr>
                  <a:schemeClr val="lt1"/>
                </a:buClr>
                <a:buSzPts val="1900"/>
                <a:buFont typeface="Century Gothic"/>
                <a:buNone/>
              </a:pPr>
              <a:r>
                <a:rPr lang="en-GB" sz="1900" b="0" i="0" u="none" strike="noStrike" cap="none">
                  <a:solidFill>
                    <a:schemeClr val="lt1"/>
                  </a:solidFill>
                  <a:latin typeface="Century Gothic"/>
                  <a:ea typeface="Century Gothic"/>
                  <a:cs typeface="Century Gothic"/>
                  <a:sym typeface="Century Gothic"/>
                </a:rPr>
                <a:t>Catheterisation attempted unsuccessfully </a:t>
              </a:r>
              <a:endParaRPr sz="1400" b="0" i="0" u="none" strike="noStrike" cap="none">
                <a:solidFill>
                  <a:srgbClr val="000000"/>
                </a:solidFill>
                <a:latin typeface="Arial"/>
                <a:ea typeface="Arial"/>
                <a:cs typeface="Arial"/>
                <a:sym typeface="Arial"/>
              </a:endParaRPr>
            </a:p>
          </p:txBody>
        </p:sp>
        <p:sp>
          <p:nvSpPr>
            <p:cNvPr id="1449" name="Google Shape;1449;g17aaeac703f_12_196"/>
            <p:cNvSpPr/>
            <p:nvPr/>
          </p:nvSpPr>
          <p:spPr>
            <a:xfrm>
              <a:off x="2533712" y="4649373"/>
              <a:ext cx="3156144" cy="971069"/>
            </a:xfrm>
            <a:prstGeom prst="chevron">
              <a:avLst>
                <a:gd name="adj" fmla="val 50000"/>
              </a:avLst>
            </a:prstGeom>
            <a:solidFill>
              <a:srgbClr val="E3CAC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g17aaeac703f_12_196"/>
            <p:cNvSpPr txBox="1"/>
            <p:nvPr/>
          </p:nvSpPr>
          <p:spPr>
            <a:xfrm>
              <a:off x="3019247" y="4649373"/>
              <a:ext cx="2185075" cy="971069"/>
            </a:xfrm>
            <a:prstGeom prst="rect">
              <a:avLst/>
            </a:prstGeom>
            <a:noFill/>
            <a:ln>
              <a:noFill/>
            </a:ln>
          </p:spPr>
          <p:txBody>
            <a:bodyPr spcFirstLastPara="1" wrap="square" lIns="24125" tIns="12050" rIns="0" bIns="12050" anchor="ctr" anchorCtr="0">
              <a:noAutofit/>
            </a:bodyPr>
            <a:lstStyle/>
            <a:p>
              <a:pPr marL="0" marR="0" lvl="0" indent="0" algn="ctr" rtl="0">
                <a:lnSpc>
                  <a:spcPct val="90000"/>
                </a:lnSpc>
                <a:spcBef>
                  <a:spcPts val="0"/>
                </a:spcBef>
                <a:spcAft>
                  <a:spcPts val="0"/>
                </a:spcAft>
                <a:buClr>
                  <a:schemeClr val="lt1"/>
                </a:buClr>
                <a:buSzPts val="1900"/>
                <a:buFont typeface="Century Gothic"/>
                <a:buNone/>
              </a:pPr>
              <a:r>
                <a:rPr lang="en-GB" sz="1900" b="0" i="0" u="none" strike="noStrike" cap="none">
                  <a:solidFill>
                    <a:schemeClr val="lt1"/>
                  </a:solidFill>
                  <a:latin typeface="Century Gothic"/>
                  <a:ea typeface="Century Gothic"/>
                  <a:cs typeface="Century Gothic"/>
                  <a:sym typeface="Century Gothic"/>
                </a:rPr>
                <a:t>Further attempts refused by family </a:t>
              </a:r>
              <a:endParaRPr sz="1400" b="0" i="0" u="none" strike="noStrike" cap="none">
                <a:solidFill>
                  <a:srgbClr val="000000"/>
                </a:solidFill>
                <a:latin typeface="Arial"/>
                <a:ea typeface="Arial"/>
                <a:cs typeface="Arial"/>
                <a:sym typeface="Arial"/>
              </a:endParaRPr>
            </a:p>
          </p:txBody>
        </p:sp>
        <p:sp>
          <p:nvSpPr>
            <p:cNvPr id="1451" name="Google Shape;1451;g17aaeac703f_12_196"/>
            <p:cNvSpPr/>
            <p:nvPr/>
          </p:nvSpPr>
          <p:spPr>
            <a:xfrm>
              <a:off x="6498" y="4553786"/>
              <a:ext cx="2924906" cy="1169962"/>
            </a:xfrm>
            <a:prstGeom prst="chevron">
              <a:avLst>
                <a:gd name="adj" fmla="val 50000"/>
              </a:avLst>
            </a:prstGeom>
            <a:solidFill>
              <a:srgbClr val="B01210"/>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g17aaeac703f_12_196"/>
            <p:cNvSpPr txBox="1"/>
            <p:nvPr/>
          </p:nvSpPr>
          <p:spPr>
            <a:xfrm>
              <a:off x="591479" y="4553786"/>
              <a:ext cx="1754944" cy="1169962"/>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Handed over case to night team</a:t>
              </a:r>
              <a:endParaRPr sz="1400" b="0" i="0" u="none" strike="noStrike" cap="none">
                <a:solidFill>
                  <a:srgbClr val="000000"/>
                </a:solidFill>
                <a:latin typeface="Arial"/>
                <a:ea typeface="Arial"/>
                <a:cs typeface="Arial"/>
                <a:sym typeface="Arial"/>
              </a:endParaRPr>
            </a:p>
          </p:txBody>
        </p:sp>
        <p:sp>
          <p:nvSpPr>
            <p:cNvPr id="1453" name="Google Shape;1453;g17aaeac703f_12_196"/>
            <p:cNvSpPr/>
            <p:nvPr/>
          </p:nvSpPr>
          <p:spPr>
            <a:xfrm>
              <a:off x="5371895" y="4653864"/>
              <a:ext cx="2427672" cy="971069"/>
            </a:xfrm>
            <a:prstGeom prst="chevron">
              <a:avLst>
                <a:gd name="adj" fmla="val 50000"/>
              </a:avLst>
            </a:prstGeom>
            <a:solidFill>
              <a:srgbClr val="E3CAC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g17aaeac703f_12_196"/>
            <p:cNvSpPr txBox="1"/>
            <p:nvPr/>
          </p:nvSpPr>
          <p:spPr>
            <a:xfrm>
              <a:off x="5857430" y="4653864"/>
              <a:ext cx="1456603" cy="971069"/>
            </a:xfrm>
            <a:prstGeom prst="rect">
              <a:avLst/>
            </a:prstGeom>
            <a:noFill/>
            <a:ln>
              <a:noFill/>
            </a:ln>
          </p:spPr>
          <p:txBody>
            <a:bodyPr spcFirstLastPara="1" wrap="square" lIns="24125" tIns="12050" rIns="0" bIns="12050" anchor="ctr" anchorCtr="0">
              <a:noAutofit/>
            </a:bodyPr>
            <a:lstStyle/>
            <a:p>
              <a:pPr marL="0" marR="0" lvl="0" indent="0" algn="ctr" rtl="0">
                <a:lnSpc>
                  <a:spcPct val="90000"/>
                </a:lnSpc>
                <a:spcBef>
                  <a:spcPts val="0"/>
                </a:spcBef>
                <a:spcAft>
                  <a:spcPts val="0"/>
                </a:spcAft>
                <a:buClr>
                  <a:schemeClr val="lt1"/>
                </a:buClr>
                <a:buSzPts val="1900"/>
                <a:buFont typeface="Century Gothic"/>
                <a:buNone/>
              </a:pPr>
              <a:r>
                <a:rPr lang="en-GB" sz="1900" b="1" i="0" u="none" strike="noStrike" cap="none">
                  <a:solidFill>
                    <a:schemeClr val="lt1"/>
                  </a:solidFill>
                  <a:latin typeface="Century Gothic"/>
                  <a:ea typeface="Century Gothic"/>
                  <a:cs typeface="Century Gothic"/>
                  <a:sym typeface="Century Gothic"/>
                </a:rPr>
                <a:t>Plan: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65"/>
                </a:spcBef>
                <a:spcAft>
                  <a:spcPts val="0"/>
                </a:spcAft>
                <a:buClr>
                  <a:schemeClr val="lt1"/>
                </a:buClr>
                <a:buSzPts val="1900"/>
                <a:buFont typeface="Century Gothic"/>
                <a:buNone/>
              </a:pPr>
              <a:r>
                <a:rPr lang="en-GB" sz="1900" b="1" i="0" u="none" strike="noStrike" cap="none">
                  <a:solidFill>
                    <a:schemeClr val="lt1"/>
                  </a:solidFill>
                  <a:latin typeface="Century Gothic"/>
                  <a:ea typeface="Century Gothic"/>
                  <a:cs typeface="Century Gothic"/>
                  <a:sym typeface="Century Gothic"/>
                </a:rPr>
                <a:t>catheter under GA</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g17aaeac703f_12_21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4200"/>
              <a:buFont typeface="Century Gothic"/>
              <a:buNone/>
            </a:pPr>
            <a:endParaRPr/>
          </a:p>
        </p:txBody>
      </p:sp>
      <p:sp>
        <p:nvSpPr>
          <p:cNvPr id="1461" name="Google Shape;1461;g17aaeac703f_12_216"/>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241300" algn="l" rtl="0">
              <a:lnSpc>
                <a:spcPct val="100000"/>
              </a:lnSpc>
              <a:spcBef>
                <a:spcPts val="0"/>
              </a:spcBef>
              <a:spcAft>
                <a:spcPts val="0"/>
              </a:spcAft>
              <a:buSzPts val="1600"/>
              <a:buNone/>
            </a:pPr>
            <a:endParaRPr/>
          </a:p>
        </p:txBody>
      </p:sp>
      <p:grpSp>
        <p:nvGrpSpPr>
          <p:cNvPr id="1462" name="Google Shape;1462;g17aaeac703f_12_216"/>
          <p:cNvGrpSpPr/>
          <p:nvPr/>
        </p:nvGrpSpPr>
        <p:grpSpPr>
          <a:xfrm>
            <a:off x="1407886" y="748571"/>
            <a:ext cx="8218182" cy="5583600"/>
            <a:chOff x="0" y="73110"/>
            <a:chExt cx="8218182" cy="5583600"/>
          </a:xfrm>
        </p:grpSpPr>
        <p:sp>
          <p:nvSpPr>
            <p:cNvPr id="1463" name="Google Shape;1463;g17aaeac703f_12_216"/>
            <p:cNvSpPr/>
            <p:nvPr/>
          </p:nvSpPr>
          <p:spPr>
            <a:xfrm>
              <a:off x="0" y="515910"/>
              <a:ext cx="8218182" cy="2268000"/>
            </a:xfrm>
            <a:prstGeom prst="rect">
              <a:avLst/>
            </a:prstGeom>
            <a:solidFill>
              <a:schemeClr val="lt1">
                <a:alpha val="89411"/>
              </a:schemeClr>
            </a:solidFill>
            <a:ln w="19050" cap="rnd" cmpd="sng">
              <a:solidFill>
                <a:srgbClr val="B0121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g17aaeac703f_12_216"/>
            <p:cNvSpPr txBox="1"/>
            <p:nvPr/>
          </p:nvSpPr>
          <p:spPr>
            <a:xfrm>
              <a:off x="0" y="515910"/>
              <a:ext cx="8218182" cy="2268000"/>
            </a:xfrm>
            <a:prstGeom prst="rect">
              <a:avLst/>
            </a:prstGeom>
            <a:noFill/>
            <a:ln>
              <a:noFill/>
            </a:ln>
          </p:spPr>
          <p:txBody>
            <a:bodyPr spcFirstLastPara="1" wrap="square" lIns="637800" tIns="624825" rIns="637800" bIns="213350" anchor="t" anchorCtr="0">
              <a:noAutofit/>
            </a:bodyPr>
            <a:lstStyle/>
            <a:p>
              <a:pPr marL="285750" marR="0" lvl="1" indent="-285750" algn="l" rtl="0">
                <a:lnSpc>
                  <a:spcPct val="90000"/>
                </a:lnSpc>
                <a:spcBef>
                  <a:spcPts val="0"/>
                </a:spcBef>
                <a:spcAft>
                  <a:spcPts val="0"/>
                </a:spcAft>
                <a:buClr>
                  <a:schemeClr val="lt1"/>
                </a:buClr>
                <a:buSzPts val="3000"/>
                <a:buFont typeface="Century Gothic"/>
                <a:buChar char="•"/>
              </a:pPr>
              <a:r>
                <a:rPr lang="en-GB" sz="3000" b="0" i="0" u="none" strike="noStrike" cap="none">
                  <a:solidFill>
                    <a:schemeClr val="lt1"/>
                  </a:solidFill>
                  <a:latin typeface="Century Gothic"/>
                  <a:ea typeface="Century Gothic"/>
                  <a:cs typeface="Century Gothic"/>
                  <a:sym typeface="Century Gothic"/>
                </a:rPr>
                <a:t>Team work</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450"/>
                </a:spcBef>
                <a:spcAft>
                  <a:spcPts val="0"/>
                </a:spcAft>
                <a:buClr>
                  <a:schemeClr val="lt1"/>
                </a:buClr>
                <a:buSzPts val="3000"/>
                <a:buFont typeface="Century Gothic"/>
                <a:buChar char="•"/>
              </a:pPr>
              <a:r>
                <a:rPr lang="en-GB" sz="3000" b="0" i="0" u="none" strike="noStrike" cap="none">
                  <a:solidFill>
                    <a:schemeClr val="lt1"/>
                  </a:solidFill>
                  <a:latin typeface="Century Gothic"/>
                  <a:ea typeface="Century Gothic"/>
                  <a:cs typeface="Century Gothic"/>
                  <a:sym typeface="Century Gothic"/>
                </a:rPr>
                <a:t>Escalating to seniors</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450"/>
                </a:spcBef>
                <a:spcAft>
                  <a:spcPts val="0"/>
                </a:spcAft>
                <a:buClr>
                  <a:schemeClr val="lt1"/>
                </a:buClr>
                <a:buSzPts val="3000"/>
                <a:buFont typeface="Century Gothic"/>
                <a:buChar char="•"/>
              </a:pPr>
              <a:r>
                <a:rPr lang="en-GB" sz="3000" b="0" i="0" u="none" strike="noStrike" cap="none">
                  <a:solidFill>
                    <a:schemeClr val="lt1"/>
                  </a:solidFill>
                  <a:latin typeface="Century Gothic"/>
                  <a:ea typeface="Century Gothic"/>
                  <a:cs typeface="Century Gothic"/>
                  <a:sym typeface="Century Gothic"/>
                </a:rPr>
                <a:t>Correct diagnosis</a:t>
              </a:r>
              <a:endParaRPr sz="1400" b="0" i="0" u="none" strike="noStrike" cap="none">
                <a:solidFill>
                  <a:srgbClr val="000000"/>
                </a:solidFill>
                <a:latin typeface="Arial"/>
                <a:ea typeface="Arial"/>
                <a:cs typeface="Arial"/>
                <a:sym typeface="Arial"/>
              </a:endParaRPr>
            </a:p>
          </p:txBody>
        </p:sp>
        <p:sp>
          <p:nvSpPr>
            <p:cNvPr id="1465" name="Google Shape;1465;g17aaeac703f_12_216"/>
            <p:cNvSpPr/>
            <p:nvPr/>
          </p:nvSpPr>
          <p:spPr>
            <a:xfrm>
              <a:off x="410909" y="73110"/>
              <a:ext cx="5752727" cy="885600"/>
            </a:xfrm>
            <a:prstGeom prst="roundRect">
              <a:avLst>
                <a:gd name="adj" fmla="val 16667"/>
              </a:avLst>
            </a:prstGeom>
            <a:solidFill>
              <a:srgbClr val="B0121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g17aaeac703f_12_216"/>
            <p:cNvSpPr txBox="1"/>
            <p:nvPr/>
          </p:nvSpPr>
          <p:spPr>
            <a:xfrm>
              <a:off x="454140" y="116341"/>
              <a:ext cx="5666265" cy="799138"/>
            </a:xfrm>
            <a:prstGeom prst="rect">
              <a:avLst/>
            </a:prstGeom>
            <a:noFill/>
            <a:ln>
              <a:noFill/>
            </a:ln>
          </p:spPr>
          <p:txBody>
            <a:bodyPr spcFirstLastPara="1" wrap="square" lIns="217425" tIns="0" rIns="217425" bIns="0" anchor="ctr" anchorCtr="0">
              <a:noAutofit/>
            </a:bodyPr>
            <a:lstStyle/>
            <a:p>
              <a:pPr marL="0" marR="0" lvl="0" indent="0" algn="l" rtl="0">
                <a:lnSpc>
                  <a:spcPct val="90000"/>
                </a:lnSpc>
                <a:spcBef>
                  <a:spcPts val="0"/>
                </a:spcBef>
                <a:spcAft>
                  <a:spcPts val="0"/>
                </a:spcAft>
                <a:buClr>
                  <a:schemeClr val="lt1"/>
                </a:buClr>
                <a:buSzPts val="3000"/>
                <a:buFont typeface="Century Gothic"/>
                <a:buNone/>
              </a:pPr>
              <a:r>
                <a:rPr lang="en-GB" sz="3000" b="0" i="0" u="none" strike="noStrike" cap="none">
                  <a:solidFill>
                    <a:schemeClr val="lt1"/>
                  </a:solidFill>
                  <a:latin typeface="Century Gothic"/>
                  <a:ea typeface="Century Gothic"/>
                  <a:cs typeface="Century Gothic"/>
                  <a:sym typeface="Century Gothic"/>
                </a:rPr>
                <a:t>What went well</a:t>
              </a:r>
              <a:endParaRPr sz="1400" b="0" i="0" u="none" strike="noStrike" cap="none">
                <a:solidFill>
                  <a:srgbClr val="000000"/>
                </a:solidFill>
                <a:latin typeface="Arial"/>
                <a:ea typeface="Arial"/>
                <a:cs typeface="Arial"/>
                <a:sym typeface="Arial"/>
              </a:endParaRPr>
            </a:p>
          </p:txBody>
        </p:sp>
        <p:sp>
          <p:nvSpPr>
            <p:cNvPr id="1467" name="Google Shape;1467;g17aaeac703f_12_216"/>
            <p:cNvSpPr/>
            <p:nvPr/>
          </p:nvSpPr>
          <p:spPr>
            <a:xfrm>
              <a:off x="0" y="3388710"/>
              <a:ext cx="8218182" cy="2268000"/>
            </a:xfrm>
            <a:prstGeom prst="rect">
              <a:avLst/>
            </a:prstGeom>
            <a:solidFill>
              <a:schemeClr val="lt1">
                <a:alpha val="89411"/>
              </a:schemeClr>
            </a:solidFill>
            <a:ln w="19050" cap="rnd" cmpd="sng">
              <a:solidFill>
                <a:srgbClr val="B0121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g17aaeac703f_12_216"/>
            <p:cNvSpPr txBox="1"/>
            <p:nvPr/>
          </p:nvSpPr>
          <p:spPr>
            <a:xfrm>
              <a:off x="0" y="3388710"/>
              <a:ext cx="8218182" cy="2268000"/>
            </a:xfrm>
            <a:prstGeom prst="rect">
              <a:avLst/>
            </a:prstGeom>
            <a:noFill/>
            <a:ln>
              <a:noFill/>
            </a:ln>
          </p:spPr>
          <p:txBody>
            <a:bodyPr spcFirstLastPara="1" wrap="square" lIns="637800" tIns="624825" rIns="637800" bIns="213350" anchor="t" anchorCtr="0">
              <a:noAutofit/>
            </a:bodyPr>
            <a:lstStyle/>
            <a:p>
              <a:pPr marL="285750" marR="0" lvl="1" indent="-285750" algn="l" rtl="0">
                <a:lnSpc>
                  <a:spcPct val="90000"/>
                </a:lnSpc>
                <a:spcBef>
                  <a:spcPts val="0"/>
                </a:spcBef>
                <a:spcAft>
                  <a:spcPts val="0"/>
                </a:spcAft>
                <a:buClr>
                  <a:schemeClr val="lt1"/>
                </a:buClr>
                <a:buSzPts val="3000"/>
                <a:buFont typeface="Century Gothic"/>
                <a:buChar char="•"/>
              </a:pPr>
              <a:r>
                <a:rPr lang="en-GB" sz="3000" b="0" i="0" u="none" strike="noStrike" cap="none">
                  <a:solidFill>
                    <a:schemeClr val="lt1"/>
                  </a:solidFill>
                  <a:latin typeface="Century Gothic"/>
                  <a:ea typeface="Century Gothic"/>
                  <a:cs typeface="Century Gothic"/>
                  <a:sym typeface="Century Gothic"/>
                </a:rPr>
                <a:t>Patient and family distressed</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450"/>
                </a:spcBef>
                <a:spcAft>
                  <a:spcPts val="0"/>
                </a:spcAft>
                <a:buClr>
                  <a:schemeClr val="lt1"/>
                </a:buClr>
                <a:buSzPts val="3000"/>
                <a:buFont typeface="Century Gothic"/>
                <a:buChar char="•"/>
              </a:pPr>
              <a:r>
                <a:rPr lang="en-GB" sz="3000" b="0" i="0" u="none" strike="noStrike" cap="none">
                  <a:solidFill>
                    <a:schemeClr val="lt1"/>
                  </a:solidFill>
                  <a:latin typeface="Century Gothic"/>
                  <a:ea typeface="Century Gothic"/>
                  <a:cs typeface="Century Gothic"/>
                  <a:sym typeface="Century Gothic"/>
                </a:rPr>
                <a:t>Unsuccessful procedure</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450"/>
                </a:spcBef>
                <a:spcAft>
                  <a:spcPts val="0"/>
                </a:spcAft>
                <a:buClr>
                  <a:schemeClr val="lt1"/>
                </a:buClr>
                <a:buSzPts val="3000"/>
                <a:buFont typeface="Century Gothic"/>
                <a:buChar char="•"/>
              </a:pPr>
              <a:r>
                <a:rPr lang="en-GB" sz="3000" b="0" i="0" u="none" strike="noStrike" cap="none">
                  <a:solidFill>
                    <a:schemeClr val="lt1"/>
                  </a:solidFill>
                  <a:latin typeface="Century Gothic"/>
                  <a:ea typeface="Century Gothic"/>
                  <a:cs typeface="Century Gothic"/>
                  <a:sym typeface="Century Gothic"/>
                </a:rPr>
                <a:t>Consent</a:t>
              </a:r>
              <a:endParaRPr sz="1400" b="0" i="0" u="none" strike="noStrike" cap="none">
                <a:solidFill>
                  <a:srgbClr val="000000"/>
                </a:solidFill>
                <a:latin typeface="Arial"/>
                <a:ea typeface="Arial"/>
                <a:cs typeface="Arial"/>
                <a:sym typeface="Arial"/>
              </a:endParaRPr>
            </a:p>
          </p:txBody>
        </p:sp>
        <p:sp>
          <p:nvSpPr>
            <p:cNvPr id="1469" name="Google Shape;1469;g17aaeac703f_12_216"/>
            <p:cNvSpPr/>
            <p:nvPr/>
          </p:nvSpPr>
          <p:spPr>
            <a:xfrm>
              <a:off x="410909" y="2945910"/>
              <a:ext cx="5752727" cy="885600"/>
            </a:xfrm>
            <a:prstGeom prst="roundRect">
              <a:avLst>
                <a:gd name="adj" fmla="val 16667"/>
              </a:avLst>
            </a:prstGeom>
            <a:solidFill>
              <a:srgbClr val="B0121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g17aaeac703f_12_216"/>
            <p:cNvSpPr txBox="1"/>
            <p:nvPr/>
          </p:nvSpPr>
          <p:spPr>
            <a:xfrm>
              <a:off x="454140" y="2989141"/>
              <a:ext cx="5666265" cy="799138"/>
            </a:xfrm>
            <a:prstGeom prst="rect">
              <a:avLst/>
            </a:prstGeom>
            <a:noFill/>
            <a:ln>
              <a:noFill/>
            </a:ln>
          </p:spPr>
          <p:txBody>
            <a:bodyPr spcFirstLastPara="1" wrap="square" lIns="217425" tIns="0" rIns="217425" bIns="0" anchor="ctr" anchorCtr="0">
              <a:noAutofit/>
            </a:bodyPr>
            <a:lstStyle/>
            <a:p>
              <a:pPr marL="0" marR="0" lvl="0" indent="0" algn="l" rtl="0">
                <a:lnSpc>
                  <a:spcPct val="90000"/>
                </a:lnSpc>
                <a:spcBef>
                  <a:spcPts val="0"/>
                </a:spcBef>
                <a:spcAft>
                  <a:spcPts val="0"/>
                </a:spcAft>
                <a:buClr>
                  <a:schemeClr val="lt1"/>
                </a:buClr>
                <a:buSzPts val="3000"/>
                <a:buFont typeface="Century Gothic"/>
                <a:buNone/>
              </a:pPr>
              <a:r>
                <a:rPr lang="en-GB" sz="3000" b="0" i="0" u="none" strike="noStrike" cap="none">
                  <a:solidFill>
                    <a:schemeClr val="lt1"/>
                  </a:solidFill>
                  <a:latin typeface="Century Gothic"/>
                  <a:ea typeface="Century Gothic"/>
                  <a:cs typeface="Century Gothic"/>
                  <a:sym typeface="Century Gothic"/>
                </a:rPr>
                <a:t>Issues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5"/>
          <p:cNvSpPr txBox="1"/>
          <p:nvPr/>
        </p:nvSpPr>
        <p:spPr>
          <a:xfrm>
            <a:off x="755644" y="644136"/>
            <a:ext cx="10570991" cy="490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sz="3189" dirty="0">
                <a:solidFill>
                  <a:schemeClr val="accent1"/>
                </a:solidFill>
              </a:rPr>
              <a:t>Why patient safety needs to be a core purpose?</a:t>
            </a:r>
            <a:endParaRPr sz="3189" dirty="0">
              <a:solidFill>
                <a:srgbClr val="FF0000"/>
              </a:solidFill>
            </a:endParaRPr>
          </a:p>
        </p:txBody>
      </p:sp>
      <p:graphicFrame>
        <p:nvGraphicFramePr>
          <p:cNvPr id="2" name="Table 6">
            <a:extLst>
              <a:ext uri="{FF2B5EF4-FFF2-40B4-BE49-F238E27FC236}">
                <a16:creationId xmlns:a16="http://schemas.microsoft.com/office/drawing/2014/main" id="{350E7816-2127-0819-D5D7-9B8722FBB976}"/>
              </a:ext>
            </a:extLst>
          </p:cNvPr>
          <p:cNvGraphicFramePr>
            <a:graphicFrameLocks noGrp="1"/>
          </p:cNvGraphicFramePr>
          <p:nvPr/>
        </p:nvGraphicFramePr>
        <p:xfrm>
          <a:off x="755644" y="1562813"/>
          <a:ext cx="10500704" cy="1517980"/>
        </p:xfrm>
        <a:graphic>
          <a:graphicData uri="http://schemas.openxmlformats.org/drawingml/2006/table">
            <a:tbl>
              <a:tblPr firstRow="1" bandRow="1">
                <a:tableStyleId>{7DF18680-E054-41AD-8BC1-D1AEF772440D}</a:tableStyleId>
              </a:tblPr>
              <a:tblGrid>
                <a:gridCol w="1694730">
                  <a:extLst>
                    <a:ext uri="{9D8B030D-6E8A-4147-A177-3AD203B41FA5}">
                      <a16:colId xmlns:a16="http://schemas.microsoft.com/office/drawing/2014/main" val="938918556"/>
                    </a:ext>
                  </a:extLst>
                </a:gridCol>
                <a:gridCol w="8805974">
                  <a:extLst>
                    <a:ext uri="{9D8B030D-6E8A-4147-A177-3AD203B41FA5}">
                      <a16:colId xmlns:a16="http://schemas.microsoft.com/office/drawing/2014/main" val="1025645334"/>
                    </a:ext>
                  </a:extLst>
                </a:gridCol>
              </a:tblGrid>
              <a:tr h="505993">
                <a:tc>
                  <a:txBody>
                    <a:bodyPr/>
                    <a:lstStyle/>
                    <a:p>
                      <a:r>
                        <a:rPr lang="en-GB" sz="2500" b="1" dirty="0">
                          <a:solidFill>
                            <a:schemeClr val="tx1"/>
                          </a:solidFill>
                        </a:rPr>
                        <a:t>11,000 +</a:t>
                      </a:r>
                    </a:p>
                  </a:txBody>
                  <a:tcPr marL="120863" marR="120863" marT="60432" marB="6043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0" dirty="0">
                          <a:solidFill>
                            <a:schemeClr val="tx1"/>
                          </a:solidFill>
                        </a:rPr>
                        <a:t>avoidable deaths annually due to safety concerns (UK)</a:t>
                      </a:r>
                    </a:p>
                  </a:txBody>
                  <a:tcPr marL="120863" marR="120863" marT="60432" marB="60432"/>
                </a:tc>
                <a:extLst>
                  <a:ext uri="{0D108BD9-81ED-4DB2-BD59-A6C34878D82A}">
                    <a16:rowId xmlns:a16="http://schemas.microsoft.com/office/drawing/2014/main" val="1181194605"/>
                  </a:ext>
                </a:extLst>
              </a:tr>
              <a:tr h="505993">
                <a:tc>
                  <a:txBody>
                    <a:bodyPr/>
                    <a:lstStyle/>
                    <a:p>
                      <a:r>
                        <a:rPr lang="en-GB" sz="2500" b="1" dirty="0">
                          <a:solidFill>
                            <a:schemeClr val="tx1"/>
                          </a:solidFill>
                        </a:rPr>
                        <a:t>3 million</a:t>
                      </a:r>
                    </a:p>
                  </a:txBody>
                  <a:tcPr marL="120863" marR="120863" marT="60432" marB="60432"/>
                </a:tc>
                <a:tc>
                  <a:txBody>
                    <a:bodyPr/>
                    <a:lstStyle/>
                    <a:p>
                      <a:pPr algn="l"/>
                      <a:r>
                        <a:rPr lang="en-GB" sz="2500" b="0" dirty="0">
                          <a:solidFill>
                            <a:schemeClr val="tx1"/>
                          </a:solidFill>
                        </a:rPr>
                        <a:t>deaths each year worldwide as a result of unsafe care.</a:t>
                      </a:r>
                    </a:p>
                  </a:txBody>
                  <a:tcPr marL="120863" marR="120863" marT="60432" marB="60432"/>
                </a:tc>
                <a:extLst>
                  <a:ext uri="{0D108BD9-81ED-4DB2-BD59-A6C34878D82A}">
                    <a16:rowId xmlns:a16="http://schemas.microsoft.com/office/drawing/2014/main" val="2104980292"/>
                  </a:ext>
                </a:extLst>
              </a:tr>
              <a:tr h="505993">
                <a:tc>
                  <a:txBody>
                    <a:bodyPr/>
                    <a:lstStyle/>
                    <a:p>
                      <a:r>
                        <a:rPr lang="en-GB" sz="2500" b="1" dirty="0">
                          <a:solidFill>
                            <a:schemeClr val="tx1"/>
                          </a:solidFill>
                        </a:rPr>
                        <a:t>15%</a:t>
                      </a:r>
                    </a:p>
                  </a:txBody>
                  <a:tcPr marL="120863" marR="120863" marT="60432" marB="60432"/>
                </a:tc>
                <a:tc>
                  <a:txBody>
                    <a:bodyPr/>
                    <a:lstStyle/>
                    <a:p>
                      <a:pPr algn="l"/>
                      <a:r>
                        <a:rPr lang="en-GB" sz="2500" b="0" dirty="0">
                          <a:solidFill>
                            <a:schemeClr val="tx1"/>
                          </a:solidFill>
                        </a:rPr>
                        <a:t>of healthcare costs attributable to unsafe care</a:t>
                      </a:r>
                    </a:p>
                  </a:txBody>
                  <a:tcPr marL="120863" marR="120863" marT="60432" marB="60432"/>
                </a:tc>
                <a:extLst>
                  <a:ext uri="{0D108BD9-81ED-4DB2-BD59-A6C34878D82A}">
                    <a16:rowId xmlns:a16="http://schemas.microsoft.com/office/drawing/2014/main" val="439167931"/>
                  </a:ext>
                </a:extLst>
              </a:tr>
            </a:tbl>
          </a:graphicData>
        </a:graphic>
      </p:graphicFrame>
      <p:sp>
        <p:nvSpPr>
          <p:cNvPr id="3" name="TextBox 2">
            <a:extLst>
              <a:ext uri="{FF2B5EF4-FFF2-40B4-BE49-F238E27FC236}">
                <a16:creationId xmlns:a16="http://schemas.microsoft.com/office/drawing/2014/main" id="{1DD70108-C014-BF45-F746-7D4393ED82AC}"/>
              </a:ext>
            </a:extLst>
          </p:cNvPr>
          <p:cNvSpPr txBox="1"/>
          <p:nvPr/>
        </p:nvSpPr>
        <p:spPr>
          <a:xfrm>
            <a:off x="1808836" y="5813372"/>
            <a:ext cx="8195897" cy="582147"/>
          </a:xfrm>
          <a:prstGeom prst="rect">
            <a:avLst/>
          </a:prstGeom>
          <a:noFill/>
        </p:spPr>
        <p:txBody>
          <a:bodyPr wrap="square" rtlCol="0">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3183" dirty="0">
                <a:solidFill>
                  <a:srgbClr val="F38B00"/>
                </a:solidFill>
              </a:rPr>
              <a:t>Have we normalised an unsafe system?</a:t>
            </a:r>
          </a:p>
        </p:txBody>
      </p:sp>
      <p:pic>
        <p:nvPicPr>
          <p:cNvPr id="1032" name="Picture 8" descr="First Do No Harm – ISCAS">
            <a:extLst>
              <a:ext uri="{FF2B5EF4-FFF2-40B4-BE49-F238E27FC236}">
                <a16:creationId xmlns:a16="http://schemas.microsoft.com/office/drawing/2014/main" id="{CE304BE8-0C9D-5E67-5F12-C6E7A66ED3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8033" y="3642625"/>
            <a:ext cx="3531955" cy="1986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arning from deaths">
            <a:extLst>
              <a:ext uri="{FF2B5EF4-FFF2-40B4-BE49-F238E27FC236}">
                <a16:creationId xmlns:a16="http://schemas.microsoft.com/office/drawing/2014/main" id="{2AB438B5-FA87-5E64-1344-DE29A0896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129" y="3429000"/>
            <a:ext cx="1708315" cy="24133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C6BE69C-447E-DA2C-4C4F-5574966C1B0A}"/>
              </a:ext>
            </a:extLst>
          </p:cNvPr>
          <p:cNvPicPr>
            <a:picLocks noChangeAspect="1"/>
          </p:cNvPicPr>
          <p:nvPr/>
        </p:nvPicPr>
        <p:blipFill>
          <a:blip r:embed="rId4"/>
          <a:stretch>
            <a:fillRect/>
          </a:stretch>
        </p:blipFill>
        <p:spPr>
          <a:xfrm>
            <a:off x="1808837" y="3582819"/>
            <a:ext cx="1423215" cy="2034821"/>
          </a:xfrm>
          <a:prstGeom prst="rect">
            <a:avLst/>
          </a:prstGeom>
        </p:spPr>
      </p:pic>
    </p:spTree>
    <p:extLst>
      <p:ext uri="{BB962C8B-B14F-4D97-AF65-F5344CB8AC3E}">
        <p14:creationId xmlns:p14="http://schemas.microsoft.com/office/powerpoint/2010/main" val="128711839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4"/>
        <p:cNvGrpSpPr/>
        <p:nvPr/>
      </p:nvGrpSpPr>
      <p:grpSpPr>
        <a:xfrm>
          <a:off x="0" y="0"/>
          <a:ext cx="0" cy="0"/>
          <a:chOff x="0" y="0"/>
          <a:chExt cx="0" cy="0"/>
        </a:xfrm>
      </p:grpSpPr>
      <p:sp>
        <p:nvSpPr>
          <p:cNvPr id="1475" name="Google Shape;1475;g17aaeac703f_12_231"/>
          <p:cNvSpPr/>
          <p:nvPr/>
        </p:nvSpPr>
        <p:spPr>
          <a:xfrm>
            <a:off x="1"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76" name="Google Shape;1476;g17aaeac703f_12_231"/>
          <p:cNvSpPr/>
          <p:nvPr/>
        </p:nvSpPr>
        <p:spPr>
          <a:xfrm flipH="1">
            <a:off x="4644637" y="0"/>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77" name="Google Shape;1477;g17aaeac703f_12_231"/>
          <p:cNvSpPr/>
          <p:nvPr/>
        </p:nvSpPr>
        <p:spPr>
          <a:xfrm>
            <a:off x="1" y="1"/>
            <a:ext cx="4990911" cy="6858001"/>
          </a:xfrm>
          <a:custGeom>
            <a:avLst/>
            <a:gdLst/>
            <a:ahLst/>
            <a:cxnLst/>
            <a:rect l="l" t="t" r="r" b="b"/>
            <a:pathLst>
              <a:path w="4990911" h="6858001" extrusionOk="0">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78" name="Google Shape;1478;g17aaeac703f_12_23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g17aaeac703f_12_231"/>
          <p:cNvSpPr txBox="1">
            <a:spLocks noGrp="1"/>
          </p:cNvSpPr>
          <p:nvPr>
            <p:ph type="title"/>
          </p:nvPr>
        </p:nvSpPr>
        <p:spPr>
          <a:xfrm>
            <a:off x="653143" y="1645920"/>
            <a:ext cx="3522879" cy="4470821"/>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chemeClr val="dk2"/>
              </a:buClr>
              <a:buSzPts val="4200"/>
              <a:buFont typeface="Century Gothic"/>
              <a:buNone/>
            </a:pPr>
            <a:r>
              <a:rPr lang="en-GB">
                <a:solidFill>
                  <a:schemeClr val="dk2"/>
                </a:solidFill>
              </a:rPr>
              <a:t>Outcome</a:t>
            </a:r>
            <a:endParaRPr/>
          </a:p>
        </p:txBody>
      </p:sp>
      <p:sp>
        <p:nvSpPr>
          <p:cNvPr id="1480" name="Google Shape;1480;g17aaeac703f_12_231"/>
          <p:cNvSpPr txBox="1">
            <a:spLocks noGrp="1"/>
          </p:cNvSpPr>
          <p:nvPr>
            <p:ph type="body" idx="1"/>
          </p:nvPr>
        </p:nvSpPr>
        <p:spPr>
          <a:xfrm>
            <a:off x="5204109" y="1645920"/>
            <a:ext cx="6269434" cy="4470821"/>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600"/>
              <a:buChar char="►"/>
            </a:pPr>
            <a:r>
              <a:rPr lang="en-GB"/>
              <a:t>Patient safely managed</a:t>
            </a:r>
            <a:endParaRPr/>
          </a:p>
          <a:p>
            <a:pPr marL="342900" lvl="0" indent="-342900" algn="l" rtl="0">
              <a:lnSpc>
                <a:spcPct val="100000"/>
              </a:lnSpc>
              <a:spcBef>
                <a:spcPts val="1000"/>
              </a:spcBef>
              <a:spcAft>
                <a:spcPts val="0"/>
              </a:spcAft>
              <a:buSzPts val="1600"/>
              <a:buChar char="►"/>
            </a:pPr>
            <a:r>
              <a:rPr lang="en-GB"/>
              <a:t>Formal investigation on behalf of family concern</a:t>
            </a:r>
            <a:endParaRPr/>
          </a:p>
          <a:p>
            <a:pPr marL="342900" lvl="0" indent="-342900" algn="l" rtl="0">
              <a:lnSpc>
                <a:spcPct val="100000"/>
              </a:lnSpc>
              <a:spcBef>
                <a:spcPts val="1000"/>
              </a:spcBef>
              <a:spcAft>
                <a:spcPts val="0"/>
              </a:spcAft>
              <a:buSzPts val="1600"/>
              <a:buChar char="►"/>
            </a:pPr>
            <a:r>
              <a:rPr lang="en-GB"/>
              <a:t>Statements and interviews conducted with staff involved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4"/>
        <p:cNvGrpSpPr/>
        <p:nvPr/>
      </p:nvGrpSpPr>
      <p:grpSpPr>
        <a:xfrm>
          <a:off x="0" y="0"/>
          <a:ext cx="0" cy="0"/>
          <a:chOff x="0" y="0"/>
          <a:chExt cx="0" cy="0"/>
        </a:xfrm>
      </p:grpSpPr>
      <p:sp>
        <p:nvSpPr>
          <p:cNvPr id="1485" name="Google Shape;1485;g17aaeac703f_12_240"/>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486" name="Google Shape;1486;g17aaeac703f_12_24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g17aaeac703f_12_240"/>
          <p:cNvSpPr/>
          <p:nvPr/>
        </p:nvSpPr>
        <p:spPr>
          <a:xfrm>
            <a:off x="8719939" y="1460230"/>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488" name="Google Shape;1488;g17aaeac703f_12_240"/>
          <p:cNvSpPr/>
          <p:nvPr/>
        </p:nvSpPr>
        <p:spPr>
          <a:xfrm>
            <a:off x="1" y="1762067"/>
            <a:ext cx="12192417" cy="5095933"/>
          </a:xfrm>
          <a:custGeom>
            <a:avLst/>
            <a:gdLst/>
            <a:ahLst/>
            <a:cxnLst/>
            <a:rect l="l" t="t" r="r" b="b"/>
            <a:pathLst>
              <a:path w="12192417" h="5095933" extrusionOk="0">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1489" name="Google Shape;1489;g17aaeac703f_12_240"/>
          <p:cNvSpPr txBox="1">
            <a:spLocks noGrp="1"/>
          </p:cNvSpPr>
          <p:nvPr>
            <p:ph type="title"/>
          </p:nvPr>
        </p:nvSpPr>
        <p:spPr>
          <a:xfrm>
            <a:off x="1103312" y="452718"/>
            <a:ext cx="8947522" cy="140053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4200"/>
              <a:buFont typeface="Century Gothic"/>
              <a:buNone/>
            </a:pPr>
            <a:r>
              <a:rPr lang="en-GB">
                <a:solidFill>
                  <a:srgbClr val="FFFFFF"/>
                </a:solidFill>
              </a:rPr>
              <a:t>Mental Capacity Act</a:t>
            </a:r>
            <a:endParaRPr/>
          </a:p>
        </p:txBody>
      </p:sp>
      <p:sp>
        <p:nvSpPr>
          <p:cNvPr id="1490" name="Google Shape;1490;g17aaeac703f_12_240"/>
          <p:cNvSpPr txBox="1">
            <a:spLocks noGrp="1"/>
          </p:cNvSpPr>
          <p:nvPr>
            <p:ph type="body" idx="1"/>
          </p:nvPr>
        </p:nvSpPr>
        <p:spPr>
          <a:xfrm>
            <a:off x="1103312" y="2763520"/>
            <a:ext cx="8946541" cy="3484879"/>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SzPct val="80000"/>
              <a:buNone/>
            </a:pPr>
            <a:r>
              <a:rPr lang="en-GB" sz="2900" b="1" u="sng"/>
              <a:t>Two stage test</a:t>
            </a:r>
            <a:endParaRPr/>
          </a:p>
          <a:p>
            <a:pPr marL="0" lvl="0" indent="0" algn="l" rtl="0">
              <a:lnSpc>
                <a:spcPct val="90000"/>
              </a:lnSpc>
              <a:spcBef>
                <a:spcPts val="1000"/>
              </a:spcBef>
              <a:spcAft>
                <a:spcPts val="0"/>
              </a:spcAft>
              <a:buSzPct val="80000"/>
              <a:buNone/>
            </a:pPr>
            <a:r>
              <a:rPr lang="en-GB" sz="2900"/>
              <a:t>1. Is there an impairment or disturbance of the mind?</a:t>
            </a:r>
            <a:endParaRPr/>
          </a:p>
          <a:p>
            <a:pPr marL="342900" lvl="0" indent="-250850" algn="l" rtl="0">
              <a:lnSpc>
                <a:spcPct val="90000"/>
              </a:lnSpc>
              <a:spcBef>
                <a:spcPts val="1000"/>
              </a:spcBef>
              <a:spcAft>
                <a:spcPts val="0"/>
              </a:spcAft>
              <a:buSzPct val="80000"/>
              <a:buNone/>
            </a:pPr>
            <a:endParaRPr sz="2900"/>
          </a:p>
          <a:p>
            <a:pPr marL="0" lvl="0" indent="0" algn="l" rtl="0">
              <a:lnSpc>
                <a:spcPct val="90000"/>
              </a:lnSpc>
              <a:spcBef>
                <a:spcPts val="1000"/>
              </a:spcBef>
              <a:spcAft>
                <a:spcPts val="0"/>
              </a:spcAft>
              <a:buSzPct val="80000"/>
              <a:buNone/>
            </a:pPr>
            <a:r>
              <a:rPr lang="en-GB" sz="2900"/>
              <a:t>2. Does the impairment affect individual’s ability to make a decision?</a:t>
            </a:r>
            <a:endParaRPr/>
          </a:p>
          <a:p>
            <a:pPr marL="342900" lvl="0" indent="-250850" algn="l" rtl="0">
              <a:lnSpc>
                <a:spcPct val="90000"/>
              </a:lnSpc>
              <a:spcBef>
                <a:spcPts val="1000"/>
              </a:spcBef>
              <a:spcAft>
                <a:spcPts val="0"/>
              </a:spcAft>
              <a:buSzPct val="80000"/>
              <a:buNone/>
            </a:pPr>
            <a:endParaRPr sz="2900"/>
          </a:p>
          <a:p>
            <a:pPr marL="342900" lvl="0" indent="-250850" algn="l" rtl="0">
              <a:lnSpc>
                <a:spcPct val="90000"/>
              </a:lnSpc>
              <a:spcBef>
                <a:spcPts val="1000"/>
              </a:spcBef>
              <a:spcAft>
                <a:spcPts val="0"/>
              </a:spcAft>
              <a:buSzPct val="80000"/>
              <a:buNone/>
            </a:pPr>
            <a:endParaRPr sz="2900"/>
          </a:p>
          <a:p>
            <a:pPr marL="0" lvl="0" indent="0" algn="l" rtl="0">
              <a:lnSpc>
                <a:spcPct val="90000"/>
              </a:lnSpc>
              <a:spcBef>
                <a:spcPts val="1000"/>
              </a:spcBef>
              <a:spcAft>
                <a:spcPts val="0"/>
              </a:spcAft>
              <a:buSzPct val="80000"/>
              <a:buNone/>
            </a:pPr>
            <a:r>
              <a:rPr lang="en-GB" sz="2900" b="1" u="sng"/>
              <a:t>Capacity assessment:</a:t>
            </a:r>
            <a:endParaRPr/>
          </a:p>
          <a:p>
            <a:pPr marL="342900" lvl="0" indent="-342925" algn="l" rtl="0">
              <a:lnSpc>
                <a:spcPct val="90000"/>
              </a:lnSpc>
              <a:spcBef>
                <a:spcPts val="1000"/>
              </a:spcBef>
              <a:spcAft>
                <a:spcPts val="0"/>
              </a:spcAft>
              <a:buSzPct val="80000"/>
              <a:buChar char="►"/>
            </a:pPr>
            <a:r>
              <a:rPr lang="en-GB" sz="2900"/>
              <a:t>Understand information about the decision</a:t>
            </a:r>
            <a:endParaRPr/>
          </a:p>
          <a:p>
            <a:pPr marL="342900" lvl="0" indent="-342925" algn="l" rtl="0">
              <a:lnSpc>
                <a:spcPct val="90000"/>
              </a:lnSpc>
              <a:spcBef>
                <a:spcPts val="1000"/>
              </a:spcBef>
              <a:spcAft>
                <a:spcPts val="0"/>
              </a:spcAft>
              <a:buSzPct val="80000"/>
              <a:buChar char="►"/>
            </a:pPr>
            <a:r>
              <a:rPr lang="en-GB" sz="2900"/>
              <a:t>Retain information</a:t>
            </a:r>
            <a:endParaRPr/>
          </a:p>
          <a:p>
            <a:pPr marL="342900" lvl="0" indent="-342925" algn="l" rtl="0">
              <a:lnSpc>
                <a:spcPct val="90000"/>
              </a:lnSpc>
              <a:spcBef>
                <a:spcPts val="1000"/>
              </a:spcBef>
              <a:spcAft>
                <a:spcPts val="0"/>
              </a:spcAft>
              <a:buSzPct val="80000"/>
              <a:buChar char="►"/>
            </a:pPr>
            <a:r>
              <a:rPr lang="en-GB" sz="2900"/>
              <a:t>Weigh up the information</a:t>
            </a:r>
            <a:endParaRPr/>
          </a:p>
          <a:p>
            <a:pPr marL="342900" lvl="0" indent="-342925" algn="l" rtl="0">
              <a:lnSpc>
                <a:spcPct val="90000"/>
              </a:lnSpc>
              <a:spcBef>
                <a:spcPts val="1000"/>
              </a:spcBef>
              <a:spcAft>
                <a:spcPts val="0"/>
              </a:spcAft>
              <a:buSzPct val="80000"/>
              <a:buChar char="►"/>
            </a:pPr>
            <a:r>
              <a:rPr lang="en-GB" sz="2900"/>
              <a:t>Communicate </a:t>
            </a:r>
            <a:endParaRPr/>
          </a:p>
          <a:p>
            <a:pPr marL="342900" lvl="0" indent="-298450" algn="l" rtl="0">
              <a:lnSpc>
                <a:spcPct val="90000"/>
              </a:lnSpc>
              <a:spcBef>
                <a:spcPts val="1000"/>
              </a:spcBef>
              <a:spcAft>
                <a:spcPts val="0"/>
              </a:spcAft>
              <a:buSzPct val="80000"/>
              <a:buNone/>
            </a:pPr>
            <a:endParaRPr sz="1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5"/>
        <p:cNvGrpSpPr/>
        <p:nvPr/>
      </p:nvGrpSpPr>
      <p:grpSpPr>
        <a:xfrm>
          <a:off x="0" y="0"/>
          <a:ext cx="0" cy="0"/>
          <a:chOff x="0" y="0"/>
          <a:chExt cx="0" cy="0"/>
        </a:xfrm>
      </p:grpSpPr>
      <p:sp>
        <p:nvSpPr>
          <p:cNvPr id="1496" name="Google Shape;1496;g17aaeac703f_12_249"/>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497" name="Google Shape;1497;g17aaeac703f_12_24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g17aaeac703f_12_249"/>
          <p:cNvSpPr/>
          <p:nvPr/>
        </p:nvSpPr>
        <p:spPr>
          <a:xfrm>
            <a:off x="8719939" y="1460230"/>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499" name="Google Shape;1499;g17aaeac703f_12_249"/>
          <p:cNvSpPr/>
          <p:nvPr/>
        </p:nvSpPr>
        <p:spPr>
          <a:xfrm>
            <a:off x="1" y="1762067"/>
            <a:ext cx="12192417" cy="5095933"/>
          </a:xfrm>
          <a:custGeom>
            <a:avLst/>
            <a:gdLst/>
            <a:ahLst/>
            <a:cxnLst/>
            <a:rect l="l" t="t" r="r" b="b"/>
            <a:pathLst>
              <a:path w="12192417" h="5095933" extrusionOk="0">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1500" name="Google Shape;1500;g17aaeac703f_12_249"/>
          <p:cNvSpPr txBox="1">
            <a:spLocks noGrp="1"/>
          </p:cNvSpPr>
          <p:nvPr>
            <p:ph type="title"/>
          </p:nvPr>
        </p:nvSpPr>
        <p:spPr>
          <a:xfrm>
            <a:off x="1103312" y="452718"/>
            <a:ext cx="8947522" cy="140053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4200"/>
              <a:buFont typeface="Century Gothic"/>
              <a:buNone/>
            </a:pPr>
            <a:r>
              <a:rPr lang="en-GB">
                <a:solidFill>
                  <a:srgbClr val="FFFFFF"/>
                </a:solidFill>
              </a:rPr>
              <a:t>Impact on the trust</a:t>
            </a:r>
            <a:endParaRPr/>
          </a:p>
        </p:txBody>
      </p:sp>
      <p:sp>
        <p:nvSpPr>
          <p:cNvPr id="1501" name="Google Shape;1501;g17aaeac703f_12_249"/>
          <p:cNvSpPr txBox="1">
            <a:spLocks noGrp="1"/>
          </p:cNvSpPr>
          <p:nvPr>
            <p:ph type="body" idx="1"/>
          </p:nvPr>
        </p:nvSpPr>
        <p:spPr>
          <a:xfrm>
            <a:off x="1103312" y="2763520"/>
            <a:ext cx="8946541" cy="348487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600"/>
              <a:buNone/>
            </a:pPr>
            <a:r>
              <a:rPr lang="en-GB" b="1" u="sng" strike="noStrike"/>
              <a:t>“Approximately half of all deaths of people with a learning disability was deemed to be avoidable, compared to less than a quarter for people from the general population”</a:t>
            </a:r>
            <a:endParaRPr/>
          </a:p>
          <a:p>
            <a:pPr marL="342900" lvl="0" indent="-241300" algn="l" rtl="0">
              <a:lnSpc>
                <a:spcPct val="90000"/>
              </a:lnSpc>
              <a:spcBef>
                <a:spcPts val="1000"/>
              </a:spcBef>
              <a:spcAft>
                <a:spcPts val="0"/>
              </a:spcAft>
              <a:buSzPts val="1600"/>
              <a:buFont typeface="Courier New"/>
              <a:buNone/>
            </a:pPr>
            <a:endParaRPr/>
          </a:p>
          <a:p>
            <a:pPr marL="342900" lvl="0" indent="-342900" algn="l" rtl="0">
              <a:lnSpc>
                <a:spcPct val="90000"/>
              </a:lnSpc>
              <a:spcBef>
                <a:spcPts val="1000"/>
              </a:spcBef>
              <a:spcAft>
                <a:spcPts val="0"/>
              </a:spcAft>
              <a:buSzPts val="1600"/>
              <a:buFont typeface="Arial"/>
              <a:buChar char="•"/>
            </a:pPr>
            <a:r>
              <a:rPr lang="en-GB"/>
              <a:t>Training sessions provided</a:t>
            </a:r>
            <a:endParaRPr/>
          </a:p>
          <a:p>
            <a:pPr marL="342900" lvl="0" indent="-342900" algn="l" rtl="0">
              <a:lnSpc>
                <a:spcPct val="90000"/>
              </a:lnSpc>
              <a:spcBef>
                <a:spcPts val="1000"/>
              </a:spcBef>
              <a:spcAft>
                <a:spcPts val="0"/>
              </a:spcAft>
              <a:buSzPts val="1600"/>
              <a:buFont typeface="Courier New"/>
              <a:buChar char="o"/>
            </a:pPr>
            <a:r>
              <a:rPr lang="en-GB"/>
              <a:t>Support and advice given to staff</a:t>
            </a:r>
            <a:endParaRPr/>
          </a:p>
          <a:p>
            <a:pPr marL="342900" lvl="0" indent="-342900" algn="l" rtl="0">
              <a:lnSpc>
                <a:spcPct val="90000"/>
              </a:lnSpc>
              <a:spcBef>
                <a:spcPts val="1000"/>
              </a:spcBef>
              <a:spcAft>
                <a:spcPts val="0"/>
              </a:spcAft>
              <a:buSzPts val="1600"/>
              <a:buFont typeface="Courier New"/>
              <a:buChar char="o"/>
            </a:pPr>
            <a:r>
              <a:rPr lang="en-GB"/>
              <a:t>Learning disability liaison nurses</a:t>
            </a:r>
            <a:endParaRPr/>
          </a:p>
          <a:p>
            <a:pPr marL="342900" lvl="0" indent="-342900" algn="l" rtl="0">
              <a:lnSpc>
                <a:spcPct val="90000"/>
              </a:lnSpc>
              <a:spcBef>
                <a:spcPts val="1000"/>
              </a:spcBef>
              <a:spcAft>
                <a:spcPts val="0"/>
              </a:spcAft>
              <a:buSzPts val="1600"/>
              <a:buFont typeface="Courier New"/>
              <a:buChar char="o"/>
            </a:pPr>
            <a:r>
              <a:rPr lang="en-GB"/>
              <a:t>Principles of MCA covered </a:t>
            </a:r>
            <a:endParaRPr/>
          </a:p>
          <a:p>
            <a:pPr marL="342900" lvl="0" indent="-342900" algn="l" rtl="0">
              <a:lnSpc>
                <a:spcPct val="90000"/>
              </a:lnSpc>
              <a:spcBef>
                <a:spcPts val="1000"/>
              </a:spcBef>
              <a:spcAft>
                <a:spcPts val="0"/>
              </a:spcAft>
              <a:buSzPts val="1600"/>
              <a:buFont typeface="Courier New"/>
              <a:buChar char="o"/>
            </a:pPr>
            <a:r>
              <a:rPr lang="en-GB"/>
              <a:t>Debrief </a:t>
            </a:r>
            <a:endParaRPr/>
          </a:p>
          <a:p>
            <a:pPr marL="342900" lvl="0" indent="-241300" algn="l" rtl="0">
              <a:lnSpc>
                <a:spcPct val="90000"/>
              </a:lnSpc>
              <a:spcBef>
                <a:spcPts val="1000"/>
              </a:spcBef>
              <a:spcAft>
                <a:spcPts val="0"/>
              </a:spcAft>
              <a:buSzPts val="1600"/>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5"/>
        <p:cNvGrpSpPr/>
        <p:nvPr/>
      </p:nvGrpSpPr>
      <p:grpSpPr>
        <a:xfrm>
          <a:off x="0" y="0"/>
          <a:ext cx="0" cy="0"/>
          <a:chOff x="0" y="0"/>
          <a:chExt cx="0" cy="0"/>
        </a:xfrm>
      </p:grpSpPr>
      <p:sp>
        <p:nvSpPr>
          <p:cNvPr id="1506" name="Google Shape;1506;g17aaeac703f_12_259"/>
          <p:cNvSpPr/>
          <p:nvPr/>
        </p:nvSpPr>
        <p:spPr>
          <a:xfrm>
            <a:off x="0" y="-1"/>
            <a:ext cx="12192000" cy="6858001"/>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07" name="Google Shape;1507;g17aaeac703f_12_259"/>
          <p:cNvSpPr txBox="1">
            <a:spLocks noGrp="1"/>
          </p:cNvSpPr>
          <p:nvPr>
            <p:ph type="title"/>
          </p:nvPr>
        </p:nvSpPr>
        <p:spPr>
          <a:xfrm>
            <a:off x="643855" y="1447800"/>
            <a:ext cx="3108626" cy="457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2F2F2"/>
              </a:buClr>
              <a:buSzPts val="3200"/>
              <a:buFont typeface="Century Gothic"/>
              <a:buNone/>
            </a:pPr>
            <a:r>
              <a:rPr lang="en-GB" sz="3200">
                <a:solidFill>
                  <a:srgbClr val="F2F2F2"/>
                </a:solidFill>
              </a:rPr>
              <a:t>Learning &amp; Reflection</a:t>
            </a:r>
            <a:endParaRPr/>
          </a:p>
        </p:txBody>
      </p:sp>
      <p:sp>
        <p:nvSpPr>
          <p:cNvPr id="1508" name="Google Shape;1508;g17aaeac703f_12_259"/>
          <p:cNvSpPr/>
          <p:nvPr/>
        </p:nvSpPr>
        <p:spPr>
          <a:xfrm>
            <a:off x="4161310" y="0"/>
            <a:ext cx="8030690" cy="6858000"/>
          </a:xfrm>
          <a:custGeom>
            <a:avLst/>
            <a:gdLst/>
            <a:ahLst/>
            <a:cxnLst/>
            <a:rect l="l" t="t" r="r" b="b"/>
            <a:pathLst>
              <a:path w="8030690" h="6858000" extrusionOk="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09" name="Google Shape;1509;g17aaeac703f_12_259"/>
          <p:cNvSpPr/>
          <p:nvPr/>
        </p:nvSpPr>
        <p:spPr>
          <a:xfrm>
            <a:off x="3948110"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510" name="Google Shape;1510;g17aaeac703f_12_25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11" name="Google Shape;1511;g17aaeac703f_12_259"/>
          <p:cNvGrpSpPr/>
          <p:nvPr/>
        </p:nvGrpSpPr>
        <p:grpSpPr>
          <a:xfrm>
            <a:off x="5048250" y="1448358"/>
            <a:ext cx="6496050" cy="4570883"/>
            <a:chOff x="0" y="558"/>
            <a:chExt cx="6496050" cy="4570883"/>
          </a:xfrm>
        </p:grpSpPr>
        <p:cxnSp>
          <p:nvCxnSpPr>
            <p:cNvPr id="1512" name="Google Shape;1512;g17aaeac703f_12_259"/>
            <p:cNvCxnSpPr/>
            <p:nvPr/>
          </p:nvCxnSpPr>
          <p:spPr>
            <a:xfrm>
              <a:off x="0" y="558"/>
              <a:ext cx="6496050" cy="0"/>
            </a:xfrm>
            <a:prstGeom prst="straightConnector1">
              <a:avLst/>
            </a:prstGeom>
            <a:gradFill>
              <a:gsLst>
                <a:gs pos="0">
                  <a:srgbClr val="EC8150"/>
                </a:gs>
                <a:gs pos="100000">
                  <a:srgbClr val="BA4E0C"/>
                </a:gs>
              </a:gsLst>
              <a:lin ang="5400000" scaled="0"/>
            </a:gradFill>
            <a:ln w="9525" cap="rnd" cmpd="sng">
              <a:solidFill>
                <a:srgbClr val="E96210"/>
              </a:solidFill>
              <a:prstDash val="solid"/>
              <a:round/>
              <a:headEnd type="none" w="sm" len="sm"/>
              <a:tailEnd type="none" w="sm" len="sm"/>
            </a:ln>
            <a:effectLst>
              <a:outerShdw blurRad="38100" dist="25400" dir="5400000" rotWithShape="0">
                <a:srgbClr val="000000">
                  <a:alpha val="44313"/>
                </a:srgbClr>
              </a:outerShdw>
            </a:effectLst>
          </p:spPr>
        </p:cxnSp>
        <p:sp>
          <p:nvSpPr>
            <p:cNvPr id="1513" name="Google Shape;1513;g17aaeac703f_12_259"/>
            <p:cNvSpPr/>
            <p:nvPr/>
          </p:nvSpPr>
          <p:spPr>
            <a:xfrm>
              <a:off x="0" y="558"/>
              <a:ext cx="6496050" cy="91417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g17aaeac703f_12_259"/>
            <p:cNvSpPr txBox="1"/>
            <p:nvPr/>
          </p:nvSpPr>
          <p:spPr>
            <a:xfrm>
              <a:off x="0" y="558"/>
              <a:ext cx="6496050" cy="914176"/>
            </a:xfrm>
            <a:prstGeom prst="rect">
              <a:avLst/>
            </a:prstGeom>
            <a:noFill/>
            <a:ln>
              <a:noFill/>
            </a:ln>
          </p:spPr>
          <p:txBody>
            <a:bodyPr spcFirstLastPara="1" wrap="square" lIns="102850" tIns="102850" rIns="102850" bIns="102850" anchor="t" anchorCtr="0">
              <a:noAutofit/>
            </a:bodyPr>
            <a:lstStyle/>
            <a:p>
              <a:pPr marL="0" marR="0" lvl="0" indent="0" algn="l" rtl="0">
                <a:lnSpc>
                  <a:spcPct val="90000"/>
                </a:lnSpc>
                <a:spcBef>
                  <a:spcPts val="0"/>
                </a:spcBef>
                <a:spcAft>
                  <a:spcPts val="0"/>
                </a:spcAft>
                <a:buClr>
                  <a:schemeClr val="dk1"/>
                </a:buClr>
                <a:buSzPts val="2700"/>
                <a:buFont typeface="Century Gothic"/>
                <a:buNone/>
              </a:pPr>
              <a:r>
                <a:rPr lang="en-GB" sz="2700" b="0" i="0" u="none" strike="noStrike" cap="none">
                  <a:solidFill>
                    <a:schemeClr val="dk1"/>
                  </a:solidFill>
                  <a:latin typeface="Century Gothic"/>
                  <a:ea typeface="Century Gothic"/>
                  <a:cs typeface="Century Gothic"/>
                  <a:sym typeface="Century Gothic"/>
                </a:rPr>
                <a:t>Maintain respect</a:t>
              </a:r>
              <a:endParaRPr sz="1400" b="0" i="0" u="none" strike="noStrike" cap="none">
                <a:solidFill>
                  <a:srgbClr val="000000"/>
                </a:solidFill>
                <a:latin typeface="Arial"/>
                <a:ea typeface="Arial"/>
                <a:cs typeface="Arial"/>
                <a:sym typeface="Arial"/>
              </a:endParaRPr>
            </a:p>
          </p:txBody>
        </p:sp>
        <p:cxnSp>
          <p:nvCxnSpPr>
            <p:cNvPr id="1515" name="Google Shape;1515;g17aaeac703f_12_259"/>
            <p:cNvCxnSpPr/>
            <p:nvPr/>
          </p:nvCxnSpPr>
          <p:spPr>
            <a:xfrm>
              <a:off x="0" y="914734"/>
              <a:ext cx="6496050" cy="0"/>
            </a:xfrm>
            <a:prstGeom prst="straightConnector1">
              <a:avLst/>
            </a:prstGeom>
            <a:gradFill>
              <a:gsLst>
                <a:gs pos="0">
                  <a:srgbClr val="EE9351"/>
                </a:gs>
                <a:gs pos="100000">
                  <a:srgbClr val="BC600F"/>
                </a:gs>
              </a:gsLst>
              <a:lin ang="5400000" scaled="0"/>
            </a:gradFill>
            <a:ln w="9525" cap="rnd" cmpd="sng">
              <a:solidFill>
                <a:srgbClr val="EB7913"/>
              </a:solidFill>
              <a:prstDash val="solid"/>
              <a:round/>
              <a:headEnd type="none" w="sm" len="sm"/>
              <a:tailEnd type="none" w="sm" len="sm"/>
            </a:ln>
            <a:effectLst>
              <a:outerShdw blurRad="38100" dist="25400" dir="5400000" rotWithShape="0">
                <a:srgbClr val="000000">
                  <a:alpha val="44313"/>
                </a:srgbClr>
              </a:outerShdw>
            </a:effectLst>
          </p:spPr>
        </p:cxnSp>
        <p:sp>
          <p:nvSpPr>
            <p:cNvPr id="1516" name="Google Shape;1516;g17aaeac703f_12_259"/>
            <p:cNvSpPr/>
            <p:nvPr/>
          </p:nvSpPr>
          <p:spPr>
            <a:xfrm>
              <a:off x="0" y="914734"/>
              <a:ext cx="6496050" cy="91417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g17aaeac703f_12_259"/>
            <p:cNvSpPr txBox="1"/>
            <p:nvPr/>
          </p:nvSpPr>
          <p:spPr>
            <a:xfrm>
              <a:off x="0" y="914734"/>
              <a:ext cx="6496050" cy="914176"/>
            </a:xfrm>
            <a:prstGeom prst="rect">
              <a:avLst/>
            </a:prstGeom>
            <a:noFill/>
            <a:ln>
              <a:noFill/>
            </a:ln>
          </p:spPr>
          <p:txBody>
            <a:bodyPr spcFirstLastPara="1" wrap="square" lIns="102850" tIns="102850" rIns="102850" bIns="102850" anchor="t" anchorCtr="0">
              <a:noAutofit/>
            </a:bodyPr>
            <a:lstStyle/>
            <a:p>
              <a:pPr marL="0" marR="0" lvl="0" indent="0" algn="l" rtl="0">
                <a:lnSpc>
                  <a:spcPct val="90000"/>
                </a:lnSpc>
                <a:spcBef>
                  <a:spcPts val="0"/>
                </a:spcBef>
                <a:spcAft>
                  <a:spcPts val="0"/>
                </a:spcAft>
                <a:buClr>
                  <a:schemeClr val="dk1"/>
                </a:buClr>
                <a:buSzPts val="2700"/>
                <a:buFont typeface="Century Gothic"/>
                <a:buNone/>
              </a:pPr>
              <a:r>
                <a:rPr lang="en-GB" sz="2700" b="0" i="0" u="none" strike="noStrike" cap="none">
                  <a:solidFill>
                    <a:schemeClr val="dk1"/>
                  </a:solidFill>
                  <a:latin typeface="Century Gothic"/>
                  <a:ea typeface="Century Gothic"/>
                  <a:cs typeface="Century Gothic"/>
                  <a:sym typeface="Century Gothic"/>
                </a:rPr>
                <a:t>Working within competence</a:t>
              </a:r>
              <a:endParaRPr sz="1400" b="0" i="0" u="none" strike="noStrike" cap="none">
                <a:solidFill>
                  <a:srgbClr val="000000"/>
                </a:solidFill>
                <a:latin typeface="Arial"/>
                <a:ea typeface="Arial"/>
                <a:cs typeface="Arial"/>
                <a:sym typeface="Arial"/>
              </a:endParaRPr>
            </a:p>
          </p:txBody>
        </p:sp>
        <p:cxnSp>
          <p:nvCxnSpPr>
            <p:cNvPr id="1518" name="Google Shape;1518;g17aaeac703f_12_259"/>
            <p:cNvCxnSpPr/>
            <p:nvPr/>
          </p:nvCxnSpPr>
          <p:spPr>
            <a:xfrm>
              <a:off x="0" y="1828911"/>
              <a:ext cx="6496050" cy="0"/>
            </a:xfrm>
            <a:prstGeom prst="straightConnector1">
              <a:avLst/>
            </a:prstGeom>
            <a:gradFill>
              <a:gsLst>
                <a:gs pos="0">
                  <a:srgbClr val="ECA353"/>
                </a:gs>
                <a:gs pos="100000">
                  <a:srgbClr val="BA7113"/>
                </a:gs>
              </a:gsLst>
              <a:lin ang="5400000" scaled="0"/>
            </a:gradFill>
            <a:ln w="9525" cap="rnd" cmpd="sng">
              <a:solidFill>
                <a:srgbClr val="E98E19"/>
              </a:solidFill>
              <a:prstDash val="solid"/>
              <a:round/>
              <a:headEnd type="none" w="sm" len="sm"/>
              <a:tailEnd type="none" w="sm" len="sm"/>
            </a:ln>
            <a:effectLst>
              <a:outerShdw blurRad="38100" dist="25400" dir="5400000" rotWithShape="0">
                <a:srgbClr val="000000">
                  <a:alpha val="44313"/>
                </a:srgbClr>
              </a:outerShdw>
            </a:effectLst>
          </p:spPr>
        </p:cxnSp>
        <p:sp>
          <p:nvSpPr>
            <p:cNvPr id="1519" name="Google Shape;1519;g17aaeac703f_12_259"/>
            <p:cNvSpPr/>
            <p:nvPr/>
          </p:nvSpPr>
          <p:spPr>
            <a:xfrm>
              <a:off x="0" y="1828911"/>
              <a:ext cx="6496050" cy="91417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g17aaeac703f_12_259"/>
            <p:cNvSpPr txBox="1"/>
            <p:nvPr/>
          </p:nvSpPr>
          <p:spPr>
            <a:xfrm>
              <a:off x="0" y="1828911"/>
              <a:ext cx="6496050" cy="914176"/>
            </a:xfrm>
            <a:prstGeom prst="rect">
              <a:avLst/>
            </a:prstGeom>
            <a:noFill/>
            <a:ln>
              <a:noFill/>
            </a:ln>
          </p:spPr>
          <p:txBody>
            <a:bodyPr spcFirstLastPara="1" wrap="square" lIns="102850" tIns="102850" rIns="102850" bIns="102850" anchor="t" anchorCtr="0">
              <a:noAutofit/>
            </a:bodyPr>
            <a:lstStyle/>
            <a:p>
              <a:pPr marL="0" marR="0" lvl="0" indent="0" algn="l" rtl="0">
                <a:lnSpc>
                  <a:spcPct val="90000"/>
                </a:lnSpc>
                <a:spcBef>
                  <a:spcPts val="0"/>
                </a:spcBef>
                <a:spcAft>
                  <a:spcPts val="0"/>
                </a:spcAft>
                <a:buClr>
                  <a:schemeClr val="dk1"/>
                </a:buClr>
                <a:buSzPts val="2700"/>
                <a:buFont typeface="Century Gothic"/>
                <a:buNone/>
              </a:pPr>
              <a:r>
                <a:rPr lang="en-GB" sz="2700" b="0" i="0" u="none" strike="noStrike" cap="none">
                  <a:solidFill>
                    <a:schemeClr val="dk1"/>
                  </a:solidFill>
                  <a:latin typeface="Century Gothic"/>
                  <a:ea typeface="Century Gothic"/>
                  <a:cs typeface="Century Gothic"/>
                  <a:sym typeface="Century Gothic"/>
                </a:rPr>
                <a:t>Escalating to seniors</a:t>
              </a:r>
              <a:endParaRPr sz="1400" b="0" i="0" u="none" strike="noStrike" cap="none">
                <a:solidFill>
                  <a:srgbClr val="000000"/>
                </a:solidFill>
                <a:latin typeface="Arial"/>
                <a:ea typeface="Arial"/>
                <a:cs typeface="Arial"/>
                <a:sym typeface="Arial"/>
              </a:endParaRPr>
            </a:p>
          </p:txBody>
        </p:sp>
        <p:cxnSp>
          <p:nvCxnSpPr>
            <p:cNvPr id="1521" name="Google Shape;1521;g17aaeac703f_12_259"/>
            <p:cNvCxnSpPr/>
            <p:nvPr/>
          </p:nvCxnSpPr>
          <p:spPr>
            <a:xfrm>
              <a:off x="0" y="2743088"/>
              <a:ext cx="6496050" cy="0"/>
            </a:xfrm>
            <a:prstGeom prst="straightConnector1">
              <a:avLst/>
            </a:prstGeom>
            <a:gradFill>
              <a:gsLst>
                <a:gs pos="0">
                  <a:srgbClr val="ECB456"/>
                </a:gs>
                <a:gs pos="100000">
                  <a:srgbClr val="B98218"/>
                </a:gs>
              </a:gsLst>
              <a:lin ang="5400000" scaled="0"/>
            </a:gradFill>
            <a:ln w="9525" cap="rnd" cmpd="sng">
              <a:solidFill>
                <a:srgbClr val="E8A31F"/>
              </a:solidFill>
              <a:prstDash val="solid"/>
              <a:round/>
              <a:headEnd type="none" w="sm" len="sm"/>
              <a:tailEnd type="none" w="sm" len="sm"/>
            </a:ln>
            <a:effectLst>
              <a:outerShdw blurRad="38100" dist="25400" dir="5400000" rotWithShape="0">
                <a:srgbClr val="000000">
                  <a:alpha val="44313"/>
                </a:srgbClr>
              </a:outerShdw>
            </a:effectLst>
          </p:spPr>
        </p:cxnSp>
        <p:sp>
          <p:nvSpPr>
            <p:cNvPr id="1522" name="Google Shape;1522;g17aaeac703f_12_259"/>
            <p:cNvSpPr/>
            <p:nvPr/>
          </p:nvSpPr>
          <p:spPr>
            <a:xfrm>
              <a:off x="0" y="2743088"/>
              <a:ext cx="6496050" cy="91417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g17aaeac703f_12_259"/>
            <p:cNvSpPr txBox="1"/>
            <p:nvPr/>
          </p:nvSpPr>
          <p:spPr>
            <a:xfrm>
              <a:off x="0" y="2743088"/>
              <a:ext cx="6496050" cy="914176"/>
            </a:xfrm>
            <a:prstGeom prst="rect">
              <a:avLst/>
            </a:prstGeom>
            <a:noFill/>
            <a:ln>
              <a:noFill/>
            </a:ln>
          </p:spPr>
          <p:txBody>
            <a:bodyPr spcFirstLastPara="1" wrap="square" lIns="102850" tIns="102850" rIns="102850" bIns="102850" anchor="t" anchorCtr="0">
              <a:noAutofit/>
            </a:bodyPr>
            <a:lstStyle/>
            <a:p>
              <a:pPr marL="0" marR="0" lvl="0" indent="0" algn="l" rtl="0">
                <a:lnSpc>
                  <a:spcPct val="90000"/>
                </a:lnSpc>
                <a:spcBef>
                  <a:spcPts val="0"/>
                </a:spcBef>
                <a:spcAft>
                  <a:spcPts val="0"/>
                </a:spcAft>
                <a:buClr>
                  <a:schemeClr val="dk1"/>
                </a:buClr>
                <a:buSzPts val="2700"/>
                <a:buFont typeface="Century Gothic"/>
                <a:buNone/>
              </a:pPr>
              <a:r>
                <a:rPr lang="en-GB" sz="2700" b="0" i="0" u="none" strike="noStrike" cap="none">
                  <a:solidFill>
                    <a:schemeClr val="dk1"/>
                  </a:solidFill>
                  <a:latin typeface="Century Gothic"/>
                  <a:ea typeface="Century Gothic"/>
                  <a:cs typeface="Century Gothic"/>
                  <a:sym typeface="Century Gothic"/>
                </a:rPr>
                <a:t>Correct documentation </a:t>
              </a:r>
              <a:endParaRPr sz="1400" b="0" i="0" u="none" strike="noStrike" cap="none">
                <a:solidFill>
                  <a:srgbClr val="000000"/>
                </a:solidFill>
                <a:latin typeface="Arial"/>
                <a:ea typeface="Arial"/>
                <a:cs typeface="Arial"/>
                <a:sym typeface="Arial"/>
              </a:endParaRPr>
            </a:p>
          </p:txBody>
        </p:sp>
        <p:cxnSp>
          <p:nvCxnSpPr>
            <p:cNvPr id="1524" name="Google Shape;1524;g17aaeac703f_12_259"/>
            <p:cNvCxnSpPr/>
            <p:nvPr/>
          </p:nvCxnSpPr>
          <p:spPr>
            <a:xfrm>
              <a:off x="0" y="3657265"/>
              <a:ext cx="6496050" cy="0"/>
            </a:xfrm>
            <a:prstGeom prst="straightConnector1">
              <a:avLst/>
            </a:prstGeom>
            <a:gradFill>
              <a:gsLst>
                <a:gs pos="0">
                  <a:srgbClr val="EBC45A"/>
                </a:gs>
                <a:gs pos="100000">
                  <a:srgbClr val="B7911E"/>
                </a:gs>
              </a:gsLst>
              <a:lin ang="5400000" scaled="0"/>
            </a:gradFill>
            <a:ln w="9525" cap="rnd" cmpd="sng">
              <a:solidFill>
                <a:srgbClr val="E6B626"/>
              </a:solidFill>
              <a:prstDash val="solid"/>
              <a:round/>
              <a:headEnd type="none" w="sm" len="sm"/>
              <a:tailEnd type="none" w="sm" len="sm"/>
            </a:ln>
            <a:effectLst>
              <a:outerShdw blurRad="38100" dist="25400" dir="5400000" rotWithShape="0">
                <a:srgbClr val="000000">
                  <a:alpha val="44313"/>
                </a:srgbClr>
              </a:outerShdw>
            </a:effectLst>
          </p:spPr>
        </p:cxnSp>
        <p:sp>
          <p:nvSpPr>
            <p:cNvPr id="1525" name="Google Shape;1525;g17aaeac703f_12_259"/>
            <p:cNvSpPr/>
            <p:nvPr/>
          </p:nvSpPr>
          <p:spPr>
            <a:xfrm>
              <a:off x="0" y="3657265"/>
              <a:ext cx="6496050" cy="91417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g17aaeac703f_12_259"/>
            <p:cNvSpPr txBox="1"/>
            <p:nvPr/>
          </p:nvSpPr>
          <p:spPr>
            <a:xfrm>
              <a:off x="0" y="3657265"/>
              <a:ext cx="6496050" cy="914176"/>
            </a:xfrm>
            <a:prstGeom prst="rect">
              <a:avLst/>
            </a:prstGeom>
            <a:noFill/>
            <a:ln>
              <a:noFill/>
            </a:ln>
          </p:spPr>
          <p:txBody>
            <a:bodyPr spcFirstLastPara="1" wrap="square" lIns="102850" tIns="102850" rIns="102850" bIns="102850" anchor="t" anchorCtr="0">
              <a:noAutofit/>
            </a:bodyPr>
            <a:lstStyle/>
            <a:p>
              <a:pPr marL="0" marR="0" lvl="0" indent="0" algn="l" rtl="0">
                <a:lnSpc>
                  <a:spcPct val="90000"/>
                </a:lnSpc>
                <a:spcBef>
                  <a:spcPts val="0"/>
                </a:spcBef>
                <a:spcAft>
                  <a:spcPts val="0"/>
                </a:spcAft>
                <a:buClr>
                  <a:schemeClr val="dk1"/>
                </a:buClr>
                <a:buSzPts val="2700"/>
                <a:buFont typeface="Century Gothic"/>
                <a:buNone/>
              </a:pPr>
              <a:r>
                <a:rPr lang="en-GB" sz="2700" b="0" i="0" u="none" strike="noStrike" cap="none">
                  <a:solidFill>
                    <a:schemeClr val="dk1"/>
                  </a:solidFill>
                  <a:latin typeface="Century Gothic"/>
                  <a:ea typeface="Century Gothic"/>
                  <a:cs typeface="Century Gothic"/>
                  <a:sym typeface="Century Gothic"/>
                </a:rPr>
                <a:t>Continue to practice procedural skills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0"/>
        <p:cNvGrpSpPr/>
        <p:nvPr/>
      </p:nvGrpSpPr>
      <p:grpSpPr>
        <a:xfrm>
          <a:off x="0" y="0"/>
          <a:ext cx="0" cy="0"/>
          <a:chOff x="0" y="0"/>
          <a:chExt cx="0" cy="0"/>
        </a:xfrm>
      </p:grpSpPr>
      <p:sp>
        <p:nvSpPr>
          <p:cNvPr id="1531" name="Google Shape;1531;g17aaeac703f_12_283"/>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32" name="Google Shape;1532;g17aaeac703f_12_283"/>
          <p:cNvSpPr/>
          <p:nvPr/>
        </p:nvSpPr>
        <p:spPr>
          <a:xfrm>
            <a:off x="6082449"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33" name="Google Shape;1533;g17aaeac703f_12_283"/>
          <p:cNvSpPr/>
          <p:nvPr/>
        </p:nvSpPr>
        <p:spPr>
          <a:xfrm rot="-5400000">
            <a:off x="5814824" y="480824"/>
            <a:ext cx="6858001" cy="5896352"/>
          </a:xfrm>
          <a:custGeom>
            <a:avLst/>
            <a:gdLst/>
            <a:ahLst/>
            <a:cxnLst/>
            <a:rect l="l" t="t" r="r" b="b"/>
            <a:pathLst>
              <a:path w="6858001" h="5896352" extrusionOk="0">
                <a:moveTo>
                  <a:pt x="6858001" y="1177"/>
                </a:moveTo>
                <a:lnTo>
                  <a:pt x="6858001" y="1344715"/>
                </a:lnTo>
                <a:lnTo>
                  <a:pt x="6858000" y="1344715"/>
                </a:lnTo>
                <a:lnTo>
                  <a:pt x="6858000" y="5896352"/>
                </a:lnTo>
                <a:lnTo>
                  <a:pt x="0" y="5896351"/>
                </a:lnTo>
                <a:lnTo>
                  <a:pt x="0" y="904459"/>
                </a:lnTo>
                <a:lnTo>
                  <a:pt x="1" y="904459"/>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chemeClr val="lt1"/>
          </a:solidFill>
          <a:ln>
            <a:noFill/>
          </a:ln>
        </p:spPr>
      </p:sp>
      <p:sp>
        <p:nvSpPr>
          <p:cNvPr id="1534" name="Google Shape;1534;g17aaeac703f_12_28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35" name="Google Shape;1535;g17aaeac703f_12_283"/>
          <p:cNvGrpSpPr/>
          <p:nvPr/>
        </p:nvGrpSpPr>
        <p:grpSpPr>
          <a:xfrm>
            <a:off x="0" y="0"/>
            <a:ext cx="11428412" cy="6858000"/>
            <a:chOff x="0" y="0"/>
            <a:chExt cx="11428412" cy="6858000"/>
          </a:xfrm>
        </p:grpSpPr>
        <p:pic>
          <p:nvPicPr>
            <p:cNvPr id="1536" name="Google Shape;1536;g17aaeac703f_12_283"/>
            <p:cNvPicPr preferRelativeResize="0"/>
            <p:nvPr/>
          </p:nvPicPr>
          <p:blipFill rotWithShape="1">
            <a:blip r:embed="rId4">
              <a:alphaModFix/>
            </a:blip>
            <a:srcRect l="3613"/>
            <a:stretch/>
          </p:blipFill>
          <p:spPr>
            <a:xfrm>
              <a:off x="0" y="2669685"/>
              <a:ext cx="4037012" cy="4188315"/>
            </a:xfrm>
            <a:prstGeom prst="rect">
              <a:avLst/>
            </a:prstGeom>
            <a:noFill/>
            <a:ln>
              <a:noFill/>
            </a:ln>
          </p:spPr>
        </p:pic>
        <p:pic>
          <p:nvPicPr>
            <p:cNvPr id="1537" name="Google Shape;1537;g17aaeac703f_12_283"/>
            <p:cNvPicPr preferRelativeResize="0"/>
            <p:nvPr/>
          </p:nvPicPr>
          <p:blipFill rotWithShape="1">
            <a:blip r:embed="rId5">
              <a:alphaModFix/>
            </a:blip>
            <a:srcRect l="35640"/>
            <a:stretch/>
          </p:blipFill>
          <p:spPr>
            <a:xfrm>
              <a:off x="0" y="2892347"/>
              <a:ext cx="1522412" cy="2365453"/>
            </a:xfrm>
            <a:prstGeom prst="rect">
              <a:avLst/>
            </a:prstGeom>
            <a:noFill/>
            <a:ln>
              <a:noFill/>
            </a:ln>
          </p:spPr>
        </p:pic>
        <p:sp>
          <p:nvSpPr>
            <p:cNvPr id="1538" name="Google Shape;1538;g17aaeac703f_12_283"/>
            <p:cNvSpPr/>
            <p:nvPr/>
          </p:nvSpPr>
          <p:spPr>
            <a:xfrm>
              <a:off x="8609012" y="1676400"/>
              <a:ext cx="2819400" cy="2819400"/>
            </a:xfrm>
            <a:prstGeom prst="ellipse">
              <a:avLst/>
            </a:prstGeom>
            <a:gradFill>
              <a:gsLst>
                <a:gs pos="0">
                  <a:srgbClr val="4CB9C3">
                    <a:alpha val="6274"/>
                  </a:srgbClr>
                </a:gs>
                <a:gs pos="36000">
                  <a:srgbClr val="4CB9C3">
                    <a:alpha val="5490"/>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9" name="Google Shape;1539;g17aaeac703f_12_283"/>
            <p:cNvPicPr preferRelativeResize="0"/>
            <p:nvPr/>
          </p:nvPicPr>
          <p:blipFill rotWithShape="1">
            <a:blip r:embed="rId6">
              <a:alphaModFix/>
            </a:blip>
            <a:srcRect t="28812"/>
            <a:stretch/>
          </p:blipFill>
          <p:spPr>
            <a:xfrm>
              <a:off x="7999412" y="0"/>
              <a:ext cx="1603387" cy="1141407"/>
            </a:xfrm>
            <a:prstGeom prst="rect">
              <a:avLst/>
            </a:prstGeom>
            <a:noFill/>
            <a:ln>
              <a:noFill/>
            </a:ln>
          </p:spPr>
        </p:pic>
        <p:pic>
          <p:nvPicPr>
            <p:cNvPr id="1540" name="Google Shape;1540;g17aaeac703f_12_283"/>
            <p:cNvPicPr preferRelativeResize="0"/>
            <p:nvPr/>
          </p:nvPicPr>
          <p:blipFill rotWithShape="1">
            <a:blip r:embed="rId7">
              <a:alphaModFix/>
            </a:blip>
            <a:srcRect b="23320"/>
            <a:stretch/>
          </p:blipFill>
          <p:spPr>
            <a:xfrm>
              <a:off x="8605878" y="6096000"/>
              <a:ext cx="993734" cy="762000"/>
            </a:xfrm>
            <a:prstGeom prst="rect">
              <a:avLst/>
            </a:prstGeom>
            <a:noFill/>
            <a:ln>
              <a:noFill/>
            </a:ln>
          </p:spPr>
        </p:pic>
      </p:grpSp>
      <p:sp>
        <p:nvSpPr>
          <p:cNvPr id="1541" name="Google Shape;1541;g17aaeac703f_12_283"/>
          <p:cNvSpPr txBox="1">
            <a:spLocks noGrp="1"/>
          </p:cNvSpPr>
          <p:nvPr>
            <p:ph type="ctrTitle"/>
          </p:nvPr>
        </p:nvSpPr>
        <p:spPr>
          <a:xfrm>
            <a:off x="1154955" y="1447800"/>
            <a:ext cx="4752399" cy="332958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EBEBEB"/>
              </a:buClr>
              <a:buSzPts val="7200"/>
              <a:buFont typeface="Century Gothic"/>
              <a:buNone/>
            </a:pPr>
            <a:r>
              <a:rPr lang="en-GB">
                <a:solidFill>
                  <a:srgbClr val="EBEBEB"/>
                </a:solidFill>
              </a:rPr>
              <a:t>Thank you</a:t>
            </a:r>
            <a:endParaRPr/>
          </a:p>
        </p:txBody>
      </p:sp>
      <p:sp>
        <p:nvSpPr>
          <p:cNvPr id="1542" name="Google Shape;1542;g17aaeac703f_12_283"/>
          <p:cNvSpPr txBox="1">
            <a:spLocks noGrp="1"/>
          </p:cNvSpPr>
          <p:nvPr>
            <p:ph type="subTitle" idx="1"/>
          </p:nvPr>
        </p:nvSpPr>
        <p:spPr>
          <a:xfrm>
            <a:off x="1154956" y="4777380"/>
            <a:ext cx="4752398" cy="8614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600"/>
              <a:buNone/>
            </a:pPr>
            <a:r>
              <a:rPr lang="en-GB">
                <a:solidFill>
                  <a:srgbClr val="86D1D8"/>
                </a:solidFill>
              </a:rPr>
              <a:t>ANY QUESTIONS?</a:t>
            </a:r>
            <a:endParaRPr/>
          </a:p>
        </p:txBody>
      </p:sp>
      <p:pic>
        <p:nvPicPr>
          <p:cNvPr id="1543" name="Google Shape;1543;g17aaeac703f_12_283" descr="Smiling Face with No Fill"/>
          <p:cNvPicPr preferRelativeResize="0"/>
          <p:nvPr/>
        </p:nvPicPr>
        <p:blipFill rotWithShape="1">
          <a:blip r:embed="rId8">
            <a:alphaModFix/>
          </a:blip>
          <a:srcRect/>
          <a:stretch/>
        </p:blipFill>
        <p:spPr>
          <a:xfrm>
            <a:off x="7203354" y="2074882"/>
            <a:ext cx="2936836" cy="293683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7"/>
        <p:cNvGrpSpPr/>
        <p:nvPr/>
      </p:nvGrpSpPr>
      <p:grpSpPr>
        <a:xfrm>
          <a:off x="0" y="0"/>
          <a:ext cx="0" cy="0"/>
          <a:chOff x="0" y="0"/>
          <a:chExt cx="0" cy="0"/>
        </a:xfrm>
      </p:grpSpPr>
      <p:sp>
        <p:nvSpPr>
          <p:cNvPr id="1548" name="Google Shape;1548;g17aaeac703f_12_299"/>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549" name="Google Shape;1549;g17aaeac703f_12_29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g17aaeac703f_12_299"/>
          <p:cNvSpPr/>
          <p:nvPr/>
        </p:nvSpPr>
        <p:spPr>
          <a:xfrm>
            <a:off x="8719939" y="1460230"/>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551" name="Google Shape;1551;g17aaeac703f_12_299"/>
          <p:cNvSpPr/>
          <p:nvPr/>
        </p:nvSpPr>
        <p:spPr>
          <a:xfrm>
            <a:off x="1" y="1762067"/>
            <a:ext cx="12192417" cy="5095933"/>
          </a:xfrm>
          <a:custGeom>
            <a:avLst/>
            <a:gdLst/>
            <a:ahLst/>
            <a:cxnLst/>
            <a:rect l="l" t="t" r="r" b="b"/>
            <a:pathLst>
              <a:path w="12192417" h="5095933" extrusionOk="0">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1552" name="Google Shape;1552;g17aaeac703f_12_299"/>
          <p:cNvSpPr txBox="1">
            <a:spLocks noGrp="1"/>
          </p:cNvSpPr>
          <p:nvPr>
            <p:ph type="title"/>
          </p:nvPr>
        </p:nvSpPr>
        <p:spPr>
          <a:xfrm>
            <a:off x="1103312" y="452718"/>
            <a:ext cx="8947522" cy="140053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4200"/>
              <a:buFont typeface="Century Gothic"/>
              <a:buNone/>
            </a:pPr>
            <a:r>
              <a:rPr lang="en-GB">
                <a:solidFill>
                  <a:srgbClr val="FFFFFF"/>
                </a:solidFill>
              </a:rPr>
              <a:t>References</a:t>
            </a:r>
            <a:endParaRPr/>
          </a:p>
        </p:txBody>
      </p:sp>
      <p:sp>
        <p:nvSpPr>
          <p:cNvPr id="1553" name="Google Shape;1553;g17aaeac703f_12_299"/>
          <p:cNvSpPr txBox="1">
            <a:spLocks noGrp="1"/>
          </p:cNvSpPr>
          <p:nvPr>
            <p:ph type="body" idx="1"/>
          </p:nvPr>
        </p:nvSpPr>
        <p:spPr>
          <a:xfrm>
            <a:off x="1103312" y="2763520"/>
            <a:ext cx="8946541" cy="3484879"/>
          </a:xfrm>
          <a:prstGeom prst="rect">
            <a:avLst/>
          </a:prstGeom>
          <a:noFill/>
          <a:ln>
            <a:noFill/>
          </a:ln>
        </p:spPr>
        <p:txBody>
          <a:bodyPr spcFirstLastPara="1" wrap="square" lIns="91425" tIns="45700" rIns="91425" bIns="45700" anchor="t" anchorCtr="0">
            <a:normAutofit fontScale="92500"/>
          </a:bodyPr>
          <a:lstStyle/>
          <a:p>
            <a:pPr marL="342900" lvl="0" indent="-342925" algn="l" rtl="0">
              <a:lnSpc>
                <a:spcPct val="90000"/>
              </a:lnSpc>
              <a:spcBef>
                <a:spcPts val="0"/>
              </a:spcBef>
              <a:spcAft>
                <a:spcPts val="0"/>
              </a:spcAft>
              <a:buSzPct val="79999"/>
              <a:buChar char="►"/>
            </a:pPr>
            <a:r>
              <a:rPr lang="en-GB" sz="1300"/>
              <a:t>Healthline. 2021. </a:t>
            </a:r>
            <a:r>
              <a:rPr lang="en-GB" sz="1300" i="1"/>
              <a:t>Auscultation: Definition, Purpose, Procedure &amp; More</a:t>
            </a:r>
            <a:r>
              <a:rPr lang="en-GB" sz="1300"/>
              <a:t>. [online] Available at: &lt;https://www.healthline.com/health/auscultation&gt; [Accessed 16 May 2021].</a:t>
            </a:r>
            <a:endParaRPr/>
          </a:p>
          <a:p>
            <a:pPr marL="342900" lvl="0" indent="-342925" algn="l" rtl="0">
              <a:lnSpc>
                <a:spcPct val="90000"/>
              </a:lnSpc>
              <a:spcBef>
                <a:spcPts val="1429"/>
              </a:spcBef>
              <a:spcAft>
                <a:spcPts val="0"/>
              </a:spcAft>
              <a:buSzPct val="79999"/>
              <a:buChar char="►"/>
            </a:pPr>
            <a:r>
              <a:rPr lang="en-GB" sz="1300"/>
              <a:t>Chilcotts Law Solicitors Tavistock| Mental Capacity, C., 2021. </a:t>
            </a:r>
            <a:r>
              <a:rPr lang="en-GB" sz="1300" i="1"/>
              <a:t>Chilcotts Law Solicitors Tavistock| Mental Capacity, Mental Health, Deputyships, Community Care Law</a:t>
            </a:r>
            <a:r>
              <a:rPr lang="en-GB" sz="1300"/>
              <a:t>. [online] Chilcott Law | Solicitors Tavistock | It's All About You. Available at: &lt;https://chilcottslaw.com/services/mental-capacity/&gt; [Accessed 16 May 2021].</a:t>
            </a:r>
            <a:endParaRPr/>
          </a:p>
          <a:p>
            <a:pPr marL="342900" lvl="0" indent="-342925" algn="l" rtl="0">
              <a:lnSpc>
                <a:spcPct val="90000"/>
              </a:lnSpc>
              <a:spcBef>
                <a:spcPts val="1429"/>
              </a:spcBef>
              <a:spcAft>
                <a:spcPts val="0"/>
              </a:spcAft>
              <a:buSzPct val="79999"/>
              <a:buChar char="►"/>
            </a:pPr>
            <a:r>
              <a:rPr lang="en-GB" sz="1300"/>
              <a:t>Cliniciansbrief.com. 2021. </a:t>
            </a:r>
            <a:r>
              <a:rPr lang="en-GB" sz="1300" i="1"/>
              <a:t>Sedation &amp; Analgesia for Canine Emergencies</a:t>
            </a:r>
            <a:r>
              <a:rPr lang="en-GB" sz="1300"/>
              <a:t>. [online] Available at: &lt;https://www.cliniciansbrief.com/article/sedation-analgesia-canine-emergencies&gt; [Accessed 16 May 2021].</a:t>
            </a:r>
            <a:endParaRPr/>
          </a:p>
          <a:p>
            <a:pPr marL="342900" lvl="0" indent="-342925" algn="l" rtl="0">
              <a:lnSpc>
                <a:spcPct val="90000"/>
              </a:lnSpc>
              <a:spcBef>
                <a:spcPts val="1429"/>
              </a:spcBef>
              <a:spcAft>
                <a:spcPts val="0"/>
              </a:spcAft>
              <a:buSzPct val="79999"/>
              <a:buChar char="►"/>
            </a:pPr>
            <a:r>
              <a:rPr lang="en-GB" sz="1300"/>
              <a:t>Health Research Authority. 2021. </a:t>
            </a:r>
            <a:r>
              <a:rPr lang="en-GB" sz="1300" i="1"/>
              <a:t>Mental Capacity Act</a:t>
            </a:r>
            <a:r>
              <a:rPr lang="en-GB" sz="1300"/>
              <a:t>. [online] Available at: &lt;https://www.hra.nhs.uk/planning-and-improving-research/policies-standards-legislation/mental-capacity-act/&gt; [Accessed 16 May 2021].</a:t>
            </a:r>
            <a:endParaRPr/>
          </a:p>
          <a:p>
            <a:pPr marL="342900" lvl="0" indent="-342925" algn="l" rtl="0">
              <a:lnSpc>
                <a:spcPct val="90000"/>
              </a:lnSpc>
              <a:spcBef>
                <a:spcPts val="1429"/>
              </a:spcBef>
              <a:spcAft>
                <a:spcPts val="0"/>
              </a:spcAft>
              <a:buSzPct val="79999"/>
              <a:buChar char="►"/>
            </a:pPr>
            <a:r>
              <a:rPr lang="en-GB" sz="1300" b="0">
                <a:solidFill>
                  <a:srgbClr val="000000"/>
                </a:solidFill>
              </a:rPr>
              <a:t>Kings College London. 202.  </a:t>
            </a:r>
            <a:r>
              <a:rPr lang="en-GB" sz="1300" b="0" i="1">
                <a:solidFill>
                  <a:srgbClr val="000000"/>
                </a:solidFill>
              </a:rPr>
              <a:t>2021 LeDeR report into the avoidable deaths of people with learning disabilities</a:t>
            </a:r>
            <a:r>
              <a:rPr lang="en-GB" sz="1300" b="0">
                <a:solidFill>
                  <a:srgbClr val="000000"/>
                </a:solidFill>
              </a:rPr>
              <a:t> [online] Available at: &lt;https://www.healthline.com/health/auscultation&gt; [Accessed 23 October 2022].</a:t>
            </a:r>
            <a:endParaRPr/>
          </a:p>
          <a:p>
            <a:pPr marL="342900" lvl="0" indent="-342925" algn="l" rtl="0">
              <a:lnSpc>
                <a:spcPct val="90000"/>
              </a:lnSpc>
              <a:spcBef>
                <a:spcPts val="1429"/>
              </a:spcBef>
              <a:spcAft>
                <a:spcPts val="0"/>
              </a:spcAft>
              <a:buSzPct val="79999"/>
              <a:buChar char="►"/>
            </a:pPr>
            <a:r>
              <a:rPr lang="en-GB" sz="1300" b="0"/>
              <a:t>Mencap. 2021. </a:t>
            </a:r>
            <a:r>
              <a:rPr lang="en-GB" sz="1300" b="0" i="1"/>
              <a:t>How common is learning disability? </a:t>
            </a:r>
            <a:r>
              <a:rPr lang="en-GB" sz="1300" b="0"/>
              <a:t>[online] Available at: &lt;https://www.mencap.org.uk/learning-disability-explained/research-and-statistics/how-common-learning-disability&gt; [Accessed 23 October 2022].</a:t>
            </a:r>
            <a:endParaRPr sz="1300" b="1"/>
          </a:p>
          <a:p>
            <a:pPr marL="342900" lvl="0" indent="-281838" algn="l" rtl="0">
              <a:lnSpc>
                <a:spcPct val="90000"/>
              </a:lnSpc>
              <a:spcBef>
                <a:spcPts val="1429"/>
              </a:spcBef>
              <a:spcAft>
                <a:spcPts val="0"/>
              </a:spcAft>
              <a:buSzPct val="79999"/>
              <a:buNone/>
            </a:pPr>
            <a:endParaRPr sz="1300" b="1"/>
          </a:p>
          <a:p>
            <a:pPr marL="342900" lvl="0" indent="-277114" algn="l" rtl="0">
              <a:lnSpc>
                <a:spcPct val="90000"/>
              </a:lnSpc>
              <a:spcBef>
                <a:spcPts val="1429"/>
              </a:spcBef>
              <a:spcAft>
                <a:spcPts val="0"/>
              </a:spcAft>
              <a:buSzPct val="80000"/>
              <a:buNone/>
            </a:pPr>
            <a:endParaRPr sz="1400"/>
          </a:p>
          <a:p>
            <a:pPr marL="342900" lvl="0" indent="-277114" algn="l" rtl="0">
              <a:lnSpc>
                <a:spcPct val="90000"/>
              </a:lnSpc>
              <a:spcBef>
                <a:spcPts val="1429"/>
              </a:spcBef>
              <a:spcAft>
                <a:spcPts val="0"/>
              </a:spcAft>
              <a:buSzPct val="80000"/>
              <a:buNone/>
            </a:pPr>
            <a:endParaRPr sz="1400"/>
          </a:p>
          <a:p>
            <a:pPr marL="342900" lvl="0" indent="-277114" algn="l" rtl="0">
              <a:lnSpc>
                <a:spcPct val="90000"/>
              </a:lnSpc>
              <a:spcBef>
                <a:spcPts val="1429"/>
              </a:spcBef>
              <a:spcAft>
                <a:spcPts val="0"/>
              </a:spcAft>
              <a:buSzPct val="80000"/>
              <a:buNone/>
            </a:pPr>
            <a:endParaRPr sz="1400"/>
          </a:p>
          <a:p>
            <a:pPr marL="342900" lvl="0" indent="-277114" algn="l" rtl="0">
              <a:lnSpc>
                <a:spcPct val="90000"/>
              </a:lnSpc>
              <a:spcBef>
                <a:spcPts val="1429"/>
              </a:spcBef>
              <a:spcAft>
                <a:spcPts val="0"/>
              </a:spcAft>
              <a:buSzPct val="80000"/>
              <a:buNone/>
            </a:pPr>
            <a:endParaRPr sz="14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pic>
        <p:nvPicPr>
          <p:cNvPr id="1559" name="Google Shape;1559;g17aaeac703f_0_248"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1560" name="Google Shape;1560;g17aaeac703f_0_248"/>
          <p:cNvPicPr preferRelativeResize="0"/>
          <p:nvPr/>
        </p:nvPicPr>
        <p:blipFill rotWithShape="1">
          <a:blip r:embed="rId4">
            <a:alphaModFix/>
          </a:blip>
          <a:srcRect t="23915" b="24585"/>
          <a:stretch/>
        </p:blipFill>
        <p:spPr>
          <a:xfrm>
            <a:off x="3396796" y="300804"/>
            <a:ext cx="2513125" cy="1294225"/>
          </a:xfrm>
          <a:prstGeom prst="rect">
            <a:avLst/>
          </a:prstGeom>
          <a:noFill/>
          <a:ln>
            <a:noFill/>
          </a:ln>
        </p:spPr>
      </p:pic>
      <p:sp>
        <p:nvSpPr>
          <p:cNvPr id="1561" name="Google Shape;1561;g17aaeac703f_0_248"/>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562" name="Google Shape;1562;g17aaeac703f_0_248"/>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563" name="Google Shape;1563;g17aaeac703f_0_248"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pic>
        <p:nvPicPr>
          <p:cNvPr id="1564" name="Google Shape;1564;g17aaeac703f_0_248" descr="Qr code&#10;&#10;Description automatically generated"/>
          <p:cNvPicPr preferRelativeResize="0"/>
          <p:nvPr/>
        </p:nvPicPr>
        <p:blipFill rotWithShape="1">
          <a:blip r:embed="rId6">
            <a:alphaModFix/>
          </a:blip>
          <a:srcRect/>
          <a:stretch/>
        </p:blipFill>
        <p:spPr>
          <a:xfrm>
            <a:off x="6752717" y="2816399"/>
            <a:ext cx="2178987" cy="2178987"/>
          </a:xfrm>
          <a:prstGeom prst="rect">
            <a:avLst/>
          </a:prstGeom>
          <a:noFill/>
          <a:ln>
            <a:noFill/>
          </a:ln>
        </p:spPr>
      </p:pic>
      <p:pic>
        <p:nvPicPr>
          <p:cNvPr id="1565" name="Google Shape;1565;g17aaeac703f_0_248"/>
          <p:cNvPicPr preferRelativeResize="0"/>
          <p:nvPr/>
        </p:nvPicPr>
        <p:blipFill rotWithShape="1">
          <a:blip r:embed="rId7">
            <a:alphaModFix/>
          </a:blip>
          <a:srcRect l="3817" t="5731" r="5495" b="9104"/>
          <a:stretch/>
        </p:blipFill>
        <p:spPr>
          <a:xfrm>
            <a:off x="3137236" y="2707175"/>
            <a:ext cx="3206350" cy="3011150"/>
          </a:xfrm>
          <a:prstGeom prst="rect">
            <a:avLst/>
          </a:prstGeom>
          <a:noFill/>
          <a:ln>
            <a:noFill/>
          </a:ln>
        </p:spPr>
      </p:pic>
      <p:sp>
        <p:nvSpPr>
          <p:cNvPr id="1566" name="Google Shape;1566;g17aaeac703f_0_248"/>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1st November</a:t>
            </a:r>
            <a:r>
              <a:rPr lang="en-GB" sz="2000" b="0" i="0" u="none" strike="noStrike" cap="none">
                <a:solidFill>
                  <a:srgbClr val="6CA6AA"/>
                </a:solidFill>
                <a:latin typeface="Arial"/>
                <a:ea typeface="Arial"/>
                <a:cs typeface="Arial"/>
                <a:sym typeface="Arial"/>
              </a:rPr>
              <a:t> 2022- 08:00am – 15:30pm – </a:t>
            </a:r>
            <a:r>
              <a:rPr lang="en-GB" sz="2000">
                <a:solidFill>
                  <a:srgbClr val="6CA6AA"/>
                </a:solidFill>
              </a:rPr>
              <a:t>Hatfield’s Conference Centre</a:t>
            </a:r>
            <a:endParaRPr sz="1400" b="0" i="0" u="none" strike="noStrike" cap="none">
              <a:solidFill>
                <a:srgbClr val="000000"/>
              </a:solidFill>
              <a:latin typeface="Arial"/>
              <a:ea typeface="Arial"/>
              <a:cs typeface="Arial"/>
              <a:sym typeface="Arial"/>
            </a:endParaRPr>
          </a:p>
        </p:txBody>
      </p:sp>
      <p:sp>
        <p:nvSpPr>
          <p:cNvPr id="1567" name="Google Shape;1567;g17aaeac703f_0_248"/>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g17aaeac703f_0_112"/>
          <p:cNvSpPr/>
          <p:nvPr/>
        </p:nvSpPr>
        <p:spPr>
          <a:xfrm>
            <a:off x="0" y="13227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a:latin typeface="Work Sans"/>
                <a:ea typeface="Work Sans"/>
                <a:cs typeface="Work Sans"/>
                <a:sym typeface="Work Sans"/>
              </a:rPr>
              <a:t>Q&amp;A Panel</a:t>
            </a:r>
            <a:endParaRPr sz="5400" b="0" i="0" u="none" strike="noStrike" cap="none">
              <a:solidFill>
                <a:schemeClr val="dk1"/>
              </a:solidFill>
              <a:latin typeface="Calibri"/>
              <a:ea typeface="Calibri"/>
              <a:cs typeface="Calibri"/>
              <a:sym typeface="Calibri"/>
            </a:endParaRPr>
          </a:p>
        </p:txBody>
      </p:sp>
      <p:sp>
        <p:nvSpPr>
          <p:cNvPr id="1573" name="Google Shape;1573;g17aaeac703f_0_112"/>
          <p:cNvSpPr txBox="1"/>
          <p:nvPr/>
        </p:nvSpPr>
        <p:spPr>
          <a:xfrm>
            <a:off x="3021580" y="5550741"/>
            <a:ext cx="2681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Miss Samran Kang</a:t>
            </a:r>
            <a:endParaRPr sz="2400" b="0" i="0" u="none" strike="noStrike" cap="none">
              <a:solidFill>
                <a:srgbClr val="000000"/>
              </a:solidFill>
              <a:latin typeface="Corsiva Hebrew"/>
              <a:ea typeface="Corsiva Hebrew"/>
              <a:cs typeface="Corsiva Hebrew"/>
              <a:sym typeface="Corsiva Hebrew"/>
            </a:endParaRPr>
          </a:p>
        </p:txBody>
      </p:sp>
      <p:sp>
        <p:nvSpPr>
          <p:cNvPr id="1574" name="Google Shape;1574;g17aaeac703f_0_112"/>
          <p:cNvSpPr txBox="1"/>
          <p:nvPr/>
        </p:nvSpPr>
        <p:spPr>
          <a:xfrm>
            <a:off x="2739575" y="6077200"/>
            <a:ext cx="3245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latin typeface="Calibri"/>
                <a:ea typeface="Calibri"/>
                <a:cs typeface="Calibri"/>
                <a:sym typeface="Calibri"/>
              </a:rPr>
              <a:t>Junior Doctor - East and North Hertfordshire NHS Trust</a:t>
            </a:r>
            <a:endParaRPr/>
          </a:p>
        </p:txBody>
      </p:sp>
      <p:sp>
        <p:nvSpPr>
          <p:cNvPr id="1575" name="Google Shape;1575;g17aaeac703f_0_112"/>
          <p:cNvSpPr txBox="1"/>
          <p:nvPr/>
        </p:nvSpPr>
        <p:spPr>
          <a:xfrm>
            <a:off x="6383725" y="5550750"/>
            <a:ext cx="2891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Darren Sloof</a:t>
            </a:r>
            <a:endParaRPr/>
          </a:p>
        </p:txBody>
      </p:sp>
      <p:sp>
        <p:nvSpPr>
          <p:cNvPr id="1576" name="Google Shape;1576;g17aaeac703f_0_112"/>
          <p:cNvSpPr txBox="1"/>
          <p:nvPr/>
        </p:nvSpPr>
        <p:spPr>
          <a:xfrm>
            <a:off x="6206725" y="6077200"/>
            <a:ext cx="3245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latin typeface="Calibri"/>
                <a:ea typeface="Calibri"/>
                <a:cs typeface="Calibri"/>
                <a:sym typeface="Calibri"/>
              </a:rPr>
              <a:t>Head of Research and Innovations</a:t>
            </a:r>
            <a:br>
              <a:rPr lang="en-GB" sz="1600">
                <a:latin typeface="Calibri"/>
                <a:ea typeface="Calibri"/>
                <a:cs typeface="Calibri"/>
                <a:sym typeface="Calibri"/>
              </a:rPr>
            </a:br>
            <a:r>
              <a:rPr lang="en-GB" sz="1600">
                <a:latin typeface="Calibri"/>
                <a:ea typeface="Calibri"/>
                <a:cs typeface="Calibri"/>
                <a:sym typeface="Calibri"/>
              </a:rPr>
              <a:t>Air Purity Ltd</a:t>
            </a:r>
            <a:endParaRPr>
              <a:latin typeface="Calibri"/>
              <a:ea typeface="Calibri"/>
              <a:cs typeface="Calibri"/>
              <a:sym typeface="Calibri"/>
            </a:endParaRPr>
          </a:p>
        </p:txBody>
      </p:sp>
      <p:pic>
        <p:nvPicPr>
          <p:cNvPr id="1577" name="Google Shape;1577;g17aaeac703f_0_112"/>
          <p:cNvPicPr preferRelativeResize="0"/>
          <p:nvPr/>
        </p:nvPicPr>
        <p:blipFill rotWithShape="1">
          <a:blip r:embed="rId3">
            <a:alphaModFix/>
          </a:blip>
          <a:srcRect l="3817" t="5731" r="5495" b="9104"/>
          <a:stretch/>
        </p:blipFill>
        <p:spPr>
          <a:xfrm>
            <a:off x="489534" y="124179"/>
            <a:ext cx="1676890" cy="1584035"/>
          </a:xfrm>
          <a:prstGeom prst="rect">
            <a:avLst/>
          </a:prstGeom>
          <a:noFill/>
          <a:ln>
            <a:noFill/>
          </a:ln>
        </p:spPr>
      </p:pic>
      <p:sp>
        <p:nvSpPr>
          <p:cNvPr id="1578" name="Google Shape;1578;g17aaeac703f_0_112"/>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Patient Safety Conference 202</a:t>
            </a:r>
            <a:r>
              <a:rPr lang="en-GB" sz="2400" b="1">
                <a:latin typeface="Work Sans"/>
                <a:ea typeface="Work Sans"/>
                <a:cs typeface="Work Sans"/>
                <a:sym typeface="Work Sans"/>
              </a:rPr>
              <a:t>2</a:t>
            </a:r>
            <a:endParaRPr sz="2400" b="0" i="0" u="none" strike="noStrike" cap="none">
              <a:solidFill>
                <a:schemeClr val="dk1"/>
              </a:solidFill>
              <a:latin typeface="Calibri"/>
              <a:ea typeface="Calibri"/>
              <a:cs typeface="Calibri"/>
              <a:sym typeface="Calibri"/>
            </a:endParaRPr>
          </a:p>
        </p:txBody>
      </p:sp>
      <p:pic>
        <p:nvPicPr>
          <p:cNvPr id="1579" name="Google Shape;1579;g17aaeac703f_0_112"/>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sp>
        <p:nvSpPr>
          <p:cNvPr id="1580" name="Google Shape;1580;g17aaeac703f_0_112"/>
          <p:cNvSpPr/>
          <p:nvPr/>
        </p:nvSpPr>
        <p:spPr>
          <a:xfrm>
            <a:off x="2739574" y="2474751"/>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81" name="Google Shape;1581;g17aaeac703f_0_112"/>
          <p:cNvPicPr preferRelativeResize="0"/>
          <p:nvPr/>
        </p:nvPicPr>
        <p:blipFill>
          <a:blip r:embed="rId5">
            <a:alphaModFix/>
          </a:blip>
          <a:stretch>
            <a:fillRect/>
          </a:stretch>
        </p:blipFill>
        <p:spPr>
          <a:xfrm>
            <a:off x="2791882" y="2519253"/>
            <a:ext cx="3141103" cy="2864989"/>
          </a:xfrm>
          <a:prstGeom prst="rect">
            <a:avLst/>
          </a:prstGeom>
          <a:noFill/>
          <a:ln>
            <a:noFill/>
          </a:ln>
        </p:spPr>
      </p:pic>
      <p:sp>
        <p:nvSpPr>
          <p:cNvPr id="1582" name="Google Shape;1582;g17aaeac703f_0_112"/>
          <p:cNvSpPr/>
          <p:nvPr/>
        </p:nvSpPr>
        <p:spPr>
          <a:xfrm>
            <a:off x="6206722" y="2474751"/>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83" name="Google Shape;1583;g17aaeac703f_0_112"/>
          <p:cNvPicPr preferRelativeResize="0"/>
          <p:nvPr/>
        </p:nvPicPr>
        <p:blipFill>
          <a:blip r:embed="rId6">
            <a:alphaModFix/>
          </a:blip>
          <a:stretch>
            <a:fillRect/>
          </a:stretch>
        </p:blipFill>
        <p:spPr>
          <a:xfrm>
            <a:off x="6251605" y="2530642"/>
            <a:ext cx="3155928" cy="284223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8" name="Google Shape;1588;g17aaeac703f_0_137"/>
          <p:cNvPicPr preferRelativeResize="0"/>
          <p:nvPr/>
        </p:nvPicPr>
        <p:blipFill rotWithShape="1">
          <a:blip r:embed="rId3">
            <a:alphaModFix/>
          </a:blip>
          <a:srcRect l="3817" t="5731" r="5495" b="9104"/>
          <a:stretch/>
        </p:blipFill>
        <p:spPr>
          <a:xfrm>
            <a:off x="489534" y="124179"/>
            <a:ext cx="1676890" cy="1584035"/>
          </a:xfrm>
          <a:prstGeom prst="rect">
            <a:avLst/>
          </a:prstGeom>
          <a:noFill/>
          <a:ln>
            <a:noFill/>
          </a:ln>
        </p:spPr>
      </p:pic>
      <p:sp>
        <p:nvSpPr>
          <p:cNvPr id="1589" name="Google Shape;1589;g17aaeac703f_0_137"/>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Patient Safety Conference 202</a:t>
            </a:r>
            <a:r>
              <a:rPr lang="en-GB" sz="2400" b="1">
                <a:latin typeface="Work Sans"/>
                <a:ea typeface="Work Sans"/>
                <a:cs typeface="Work Sans"/>
                <a:sym typeface="Work Sans"/>
              </a:rPr>
              <a:t>2</a:t>
            </a:r>
            <a:endParaRPr sz="2400" b="0" i="0" u="none" strike="noStrike" cap="none">
              <a:solidFill>
                <a:schemeClr val="dk1"/>
              </a:solidFill>
              <a:latin typeface="Calibri"/>
              <a:ea typeface="Calibri"/>
              <a:cs typeface="Calibri"/>
              <a:sym typeface="Calibri"/>
            </a:endParaRPr>
          </a:p>
        </p:txBody>
      </p:sp>
      <p:pic>
        <p:nvPicPr>
          <p:cNvPr id="1590" name="Google Shape;1590;g17aaeac703f_0_137"/>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sp>
        <p:nvSpPr>
          <p:cNvPr id="1591" name="Google Shape;1591;g17aaeac703f_0_137"/>
          <p:cNvSpPr/>
          <p:nvPr/>
        </p:nvSpPr>
        <p:spPr>
          <a:xfrm>
            <a:off x="-1" y="1643415"/>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Chair</a:t>
            </a:r>
            <a:r>
              <a:rPr lang="en-GB" sz="4800" b="1">
                <a:latin typeface="Work Sans"/>
                <a:ea typeface="Work Sans"/>
                <a:cs typeface="Work Sans"/>
                <a:sym typeface="Work Sans"/>
              </a:rPr>
              <a:t>s Afternoon Address</a:t>
            </a:r>
            <a:endParaRPr sz="4800" b="0" i="0" u="none" strike="noStrike" cap="none">
              <a:solidFill>
                <a:schemeClr val="dk1"/>
              </a:solidFill>
              <a:latin typeface="Calibri"/>
              <a:ea typeface="Calibri"/>
              <a:cs typeface="Calibri"/>
              <a:sym typeface="Calibri"/>
            </a:endParaRPr>
          </a:p>
        </p:txBody>
      </p:sp>
      <p:sp>
        <p:nvSpPr>
          <p:cNvPr id="1592" name="Google Shape;1592;g17aaeac703f_0_137"/>
          <p:cNvSpPr txBox="1"/>
          <p:nvPr/>
        </p:nvSpPr>
        <p:spPr>
          <a:xfrm>
            <a:off x="5648395" y="3019356"/>
            <a:ext cx="5305500" cy="17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5300">
                <a:solidFill>
                  <a:schemeClr val="dk1"/>
                </a:solidFill>
                <a:latin typeface="Corsiva Hebrew"/>
                <a:ea typeface="Corsiva Hebrew"/>
                <a:cs typeface="Corsiva Hebrew"/>
                <a:sym typeface="Corsiva Hebrew"/>
              </a:rPr>
              <a:t>Professor Maureen Baker CBE</a:t>
            </a:r>
            <a:endParaRPr sz="700" b="0" i="0" u="none" strike="noStrike" cap="none">
              <a:solidFill>
                <a:srgbClr val="000000"/>
              </a:solidFill>
              <a:latin typeface="Arial"/>
              <a:ea typeface="Arial"/>
              <a:cs typeface="Arial"/>
              <a:sym typeface="Arial"/>
            </a:endParaRPr>
          </a:p>
        </p:txBody>
      </p:sp>
      <p:sp>
        <p:nvSpPr>
          <p:cNvPr id="1593" name="Google Shape;1593;g17aaeac703f_0_137"/>
          <p:cNvSpPr txBox="1"/>
          <p:nvPr/>
        </p:nvSpPr>
        <p:spPr>
          <a:xfrm>
            <a:off x="5648320" y="4819323"/>
            <a:ext cx="53055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a:solidFill>
                  <a:schemeClr val="dk1"/>
                </a:solidFill>
              </a:rPr>
              <a:t>PRSB</a:t>
            </a:r>
            <a:br>
              <a:rPr lang="en-GB" sz="3200">
                <a:solidFill>
                  <a:schemeClr val="dk1"/>
                </a:solidFill>
              </a:rPr>
            </a:br>
            <a:r>
              <a:rPr lang="en-GB" sz="3200">
                <a:solidFill>
                  <a:schemeClr val="dk1"/>
                </a:solidFill>
              </a:rPr>
              <a:t>Chair</a:t>
            </a:r>
            <a:endParaRPr sz="1400" b="0" i="0" u="none" strike="noStrike" cap="none">
              <a:solidFill>
                <a:srgbClr val="000000"/>
              </a:solidFill>
              <a:latin typeface="Arial"/>
              <a:ea typeface="Arial"/>
              <a:cs typeface="Arial"/>
              <a:sym typeface="Arial"/>
            </a:endParaRPr>
          </a:p>
        </p:txBody>
      </p:sp>
      <p:sp>
        <p:nvSpPr>
          <p:cNvPr id="1594" name="Google Shape;1594;g17aaeac703f_0_137"/>
          <p:cNvSpPr/>
          <p:nvPr/>
        </p:nvSpPr>
        <p:spPr>
          <a:xfrm>
            <a:off x="1547445" y="2598516"/>
            <a:ext cx="3756000" cy="3718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95" name="Google Shape;1595;g17aaeac703f_0_137"/>
          <p:cNvPicPr preferRelativeResize="0"/>
          <p:nvPr/>
        </p:nvPicPr>
        <p:blipFill>
          <a:blip r:embed="rId5">
            <a:alphaModFix/>
          </a:blip>
          <a:stretch>
            <a:fillRect/>
          </a:stretch>
        </p:blipFill>
        <p:spPr>
          <a:xfrm>
            <a:off x="1589575" y="2654863"/>
            <a:ext cx="3671825" cy="36062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pic>
        <p:nvPicPr>
          <p:cNvPr id="1601" name="Google Shape;1601;g17aaeac703f_0_261"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1602" name="Google Shape;1602;g17aaeac703f_0_261"/>
          <p:cNvPicPr preferRelativeResize="0"/>
          <p:nvPr/>
        </p:nvPicPr>
        <p:blipFill rotWithShape="1">
          <a:blip r:embed="rId4">
            <a:alphaModFix/>
          </a:blip>
          <a:srcRect t="23915" b="24585"/>
          <a:stretch/>
        </p:blipFill>
        <p:spPr>
          <a:xfrm>
            <a:off x="3396796" y="300804"/>
            <a:ext cx="2513125" cy="1294225"/>
          </a:xfrm>
          <a:prstGeom prst="rect">
            <a:avLst/>
          </a:prstGeom>
          <a:noFill/>
          <a:ln>
            <a:noFill/>
          </a:ln>
        </p:spPr>
      </p:pic>
      <p:sp>
        <p:nvSpPr>
          <p:cNvPr id="1603" name="Google Shape;1603;g17aaeac703f_0_261"/>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604" name="Google Shape;1604;g17aaeac703f_0_261"/>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605" name="Google Shape;1605;g17aaeac703f_0_261"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pic>
        <p:nvPicPr>
          <p:cNvPr id="1606" name="Google Shape;1606;g17aaeac703f_0_261" descr="Qr code&#10;&#10;Description automatically generated"/>
          <p:cNvPicPr preferRelativeResize="0"/>
          <p:nvPr/>
        </p:nvPicPr>
        <p:blipFill rotWithShape="1">
          <a:blip r:embed="rId6">
            <a:alphaModFix/>
          </a:blip>
          <a:srcRect/>
          <a:stretch/>
        </p:blipFill>
        <p:spPr>
          <a:xfrm>
            <a:off x="6752717" y="2816399"/>
            <a:ext cx="2178987" cy="2178987"/>
          </a:xfrm>
          <a:prstGeom prst="rect">
            <a:avLst/>
          </a:prstGeom>
          <a:noFill/>
          <a:ln>
            <a:noFill/>
          </a:ln>
        </p:spPr>
      </p:pic>
      <p:pic>
        <p:nvPicPr>
          <p:cNvPr id="1607" name="Google Shape;1607;g17aaeac703f_0_261"/>
          <p:cNvPicPr preferRelativeResize="0"/>
          <p:nvPr/>
        </p:nvPicPr>
        <p:blipFill rotWithShape="1">
          <a:blip r:embed="rId7">
            <a:alphaModFix/>
          </a:blip>
          <a:srcRect l="3817" t="5731" r="5495" b="9104"/>
          <a:stretch/>
        </p:blipFill>
        <p:spPr>
          <a:xfrm>
            <a:off x="3137236" y="2707175"/>
            <a:ext cx="3206350" cy="3011150"/>
          </a:xfrm>
          <a:prstGeom prst="rect">
            <a:avLst/>
          </a:prstGeom>
          <a:noFill/>
          <a:ln>
            <a:noFill/>
          </a:ln>
        </p:spPr>
      </p:pic>
      <p:sp>
        <p:nvSpPr>
          <p:cNvPr id="1608" name="Google Shape;1608;g17aaeac703f_0_261"/>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1st November</a:t>
            </a:r>
            <a:r>
              <a:rPr lang="en-GB" sz="2000" b="0" i="0" u="none" strike="noStrike" cap="none">
                <a:solidFill>
                  <a:srgbClr val="6CA6AA"/>
                </a:solidFill>
                <a:latin typeface="Arial"/>
                <a:ea typeface="Arial"/>
                <a:cs typeface="Arial"/>
                <a:sym typeface="Arial"/>
              </a:rPr>
              <a:t> 2022- 08:00am – 15:30pm – </a:t>
            </a:r>
            <a:r>
              <a:rPr lang="en-GB" sz="2000">
                <a:solidFill>
                  <a:srgbClr val="6CA6AA"/>
                </a:solidFill>
              </a:rPr>
              <a:t>Hatfield’s Conference Centre</a:t>
            </a:r>
            <a:endParaRPr sz="1400" b="0" i="0" u="none" strike="noStrike" cap="none">
              <a:solidFill>
                <a:srgbClr val="000000"/>
              </a:solidFill>
              <a:latin typeface="Arial"/>
              <a:ea typeface="Arial"/>
              <a:cs typeface="Arial"/>
              <a:sym typeface="Arial"/>
            </a:endParaRPr>
          </a:p>
        </p:txBody>
      </p:sp>
      <p:sp>
        <p:nvSpPr>
          <p:cNvPr id="1609" name="Google Shape;1609;g17aaeac703f_0_261"/>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5"/>
          <p:cNvSpPr txBox="1"/>
          <p:nvPr/>
        </p:nvSpPr>
        <p:spPr>
          <a:xfrm>
            <a:off x="733241" y="636251"/>
            <a:ext cx="10007288" cy="1004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nSpc>
                <a:spcPct val="100000"/>
              </a:lnSpc>
              <a:spcAft>
                <a:spcPts val="798"/>
              </a:spcAft>
            </a:pPr>
            <a:r>
              <a:rPr lang="en-GB" sz="3724" b="0" i="0" u="none" strike="noStrike" cap="none" spc="0" baseline="0" dirty="0">
                <a:solidFill>
                  <a:srgbClr val="1BB08A"/>
                </a:solidFill>
                <a:uFillTx/>
                <a:latin typeface="Arial"/>
                <a:ea typeface="Arial"/>
                <a:cs typeface="Arial"/>
                <a:sym typeface="Arial"/>
              </a:rPr>
              <a:t>GOSH’s patient safety ambition &amp; principles</a:t>
            </a:r>
            <a:endParaRPr lang="en-GB" sz="3724" b="0" i="0" u="none" strike="noStrike" cap="none" spc="0" baseline="0" dirty="0">
              <a:solidFill>
                <a:srgbClr val="FF0000"/>
              </a:solidFill>
              <a:uFillTx/>
              <a:latin typeface="Arial"/>
              <a:ea typeface="Arial"/>
              <a:cs typeface="Arial"/>
              <a:sym typeface="Arial"/>
            </a:endParaRPr>
          </a:p>
        </p:txBody>
      </p:sp>
      <p:sp>
        <p:nvSpPr>
          <p:cNvPr id="118" name="Content Placeholder 6"/>
          <p:cNvSpPr txBox="1">
            <a:spLocks noGrp="1"/>
          </p:cNvSpPr>
          <p:nvPr>
            <p:ph sz="half" idx="1"/>
          </p:nvPr>
        </p:nvSpPr>
        <p:spPr>
          <a:xfrm>
            <a:off x="733242" y="2657978"/>
            <a:ext cx="5936249" cy="3209423"/>
          </a:xfrm>
        </p:spPr>
        <p:txBody>
          <a:bodyPr lIns="0" tIns="0" rIns="0" bIns="0">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nSpc>
                <a:spcPct val="90000"/>
              </a:lnSpc>
            </a:pPr>
            <a:endParaRPr lang="en-GB" sz="1862" b="0" i="0" dirty="0"/>
          </a:p>
          <a:p>
            <a:pPr>
              <a:lnSpc>
                <a:spcPct val="90000"/>
              </a:lnSpc>
            </a:pPr>
            <a:r>
              <a:rPr lang="en-GB" sz="1862" i="0" dirty="0">
                <a:solidFill>
                  <a:schemeClr val="accent1"/>
                </a:solidFill>
              </a:rPr>
              <a:t>Zero Harm is our aspiration</a:t>
            </a:r>
          </a:p>
          <a:p>
            <a:pPr>
              <a:lnSpc>
                <a:spcPct val="90000"/>
              </a:lnSpc>
            </a:pPr>
            <a:endParaRPr lang="en-GB" sz="1862" i="0" dirty="0">
              <a:solidFill>
                <a:schemeClr val="accent1"/>
              </a:solidFill>
            </a:endParaRPr>
          </a:p>
          <a:p>
            <a:pPr marL="466616" indent="-456057">
              <a:lnSpc>
                <a:spcPct val="90000"/>
              </a:lnSpc>
              <a:buFontTx/>
              <a:buChar char="•"/>
            </a:pPr>
            <a:r>
              <a:rPr lang="en-GB" sz="1862" b="0" i="0" dirty="0"/>
              <a:t>We all need to be concerned about safety all of the time</a:t>
            </a:r>
          </a:p>
          <a:p>
            <a:pPr marL="466616" indent="-456057">
              <a:lnSpc>
                <a:spcPct val="90000"/>
              </a:lnSpc>
              <a:buFontTx/>
              <a:buChar char="•"/>
            </a:pPr>
            <a:r>
              <a:rPr lang="en-GB" sz="1862" b="0" i="0" dirty="0"/>
              <a:t>We need to be constantly aware of the potential for harm and learn from our experiences</a:t>
            </a:r>
          </a:p>
          <a:p>
            <a:pPr marL="466616" indent="-456057">
              <a:lnSpc>
                <a:spcPct val="90000"/>
              </a:lnSpc>
              <a:buFontTx/>
              <a:buChar char="•"/>
            </a:pPr>
            <a:r>
              <a:rPr lang="en-GB" sz="1862" b="0" i="0" dirty="0"/>
              <a:t>It is our responsibility to ensure the safety of all our patients, families and staff</a:t>
            </a:r>
          </a:p>
          <a:p>
            <a:pPr>
              <a:lnSpc>
                <a:spcPct val="90000"/>
              </a:lnSpc>
            </a:pPr>
            <a:endParaRPr lang="en-GB" sz="1729" b="0" i="0" dirty="0"/>
          </a:p>
        </p:txBody>
      </p:sp>
      <p:pic>
        <p:nvPicPr>
          <p:cNvPr id="3074" name="Picture 2" descr="CAR-T Therapy research: GOSH patient first to receive groundbreaking new  cancer therapy on the NHS | UCL Great Ormond Street Institute of Child  Health - UCL – University College London">
            <a:extLst>
              <a:ext uri="{FF2B5EF4-FFF2-40B4-BE49-F238E27FC236}">
                <a16:creationId xmlns:a16="http://schemas.microsoft.com/office/drawing/2014/main" id="{F466A2B2-116F-7322-7E5F-9FD32223AF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03" r="8126" b="2"/>
          <a:stretch/>
        </p:blipFill>
        <p:spPr bwMode="auto">
          <a:xfrm>
            <a:off x="6836272" y="1891506"/>
            <a:ext cx="4421481" cy="3695091"/>
          </a:xfrm>
          <a:prstGeom prst="rect">
            <a:avLst/>
          </a:prstGeom>
          <a:solidFill>
            <a:srgbClr val="FFFFFF"/>
          </a:solidFill>
        </p:spPr>
      </p:pic>
      <p:sp>
        <p:nvSpPr>
          <p:cNvPr id="3" name="TextBox 2">
            <a:extLst>
              <a:ext uri="{FF2B5EF4-FFF2-40B4-BE49-F238E27FC236}">
                <a16:creationId xmlns:a16="http://schemas.microsoft.com/office/drawing/2014/main" id="{BF033D3D-41F7-8287-4DB2-36F6B02D1EA3}"/>
              </a:ext>
            </a:extLst>
          </p:cNvPr>
          <p:cNvSpPr txBox="1"/>
          <p:nvPr/>
        </p:nvSpPr>
        <p:spPr>
          <a:xfrm>
            <a:off x="588506" y="1805153"/>
            <a:ext cx="6080985" cy="982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r>
              <a:rPr lang="en-GB" sz="1862" b="1" dirty="0">
                <a:solidFill>
                  <a:schemeClr val="accent1"/>
                </a:solidFill>
              </a:rPr>
              <a:t>“To provide the safest, kindest and most effective care for our children and young people with complex health needs” </a:t>
            </a:r>
          </a:p>
        </p:txBody>
      </p:sp>
    </p:spTree>
    <p:extLst>
      <p:ext uri="{BB962C8B-B14F-4D97-AF65-F5344CB8AC3E}">
        <p14:creationId xmlns:p14="http://schemas.microsoft.com/office/powerpoint/2010/main" val="282441699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15"/>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15" name="Google Shape;1615;p15"/>
          <p:cNvPicPr preferRelativeResize="0"/>
          <p:nvPr/>
        </p:nvPicPr>
        <p:blipFill rotWithShape="1">
          <a:blip r:embed="rId3">
            <a:alphaModFix/>
          </a:blip>
          <a:srcRect l="3822" t="5732" r="5492" b="9103"/>
          <a:stretch/>
        </p:blipFill>
        <p:spPr>
          <a:xfrm>
            <a:off x="489534" y="124179"/>
            <a:ext cx="1676891" cy="1584035"/>
          </a:xfrm>
          <a:prstGeom prst="rect">
            <a:avLst/>
          </a:prstGeom>
          <a:noFill/>
          <a:ln>
            <a:noFill/>
          </a:ln>
        </p:spPr>
      </p:pic>
      <p:sp>
        <p:nvSpPr>
          <p:cNvPr id="1616" name="Google Shape;1616;p15"/>
          <p:cNvSpPr/>
          <p:nvPr/>
        </p:nvSpPr>
        <p:spPr>
          <a:xfrm>
            <a:off x="2746130" y="441553"/>
            <a:ext cx="669973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Work Sans"/>
                <a:ea typeface="Work Sans"/>
                <a:cs typeface="Work Sans"/>
                <a:sym typeface="Work Sans"/>
              </a:rPr>
              <a:t>The NHS Patient Safety Conference 2022: </a:t>
            </a:r>
            <a:br>
              <a:rPr lang="en-GB" sz="2000" b="1" i="0" u="none" strike="noStrike" cap="none">
                <a:solidFill>
                  <a:srgbClr val="000000"/>
                </a:solidFill>
                <a:latin typeface="Work Sans"/>
                <a:ea typeface="Work Sans"/>
                <a:cs typeface="Work Sans"/>
                <a:sym typeface="Work Sans"/>
              </a:rPr>
            </a:br>
            <a:r>
              <a:rPr lang="en-GB" sz="2000" b="1" i="0" u="none" strike="noStrike" cap="none">
                <a:solidFill>
                  <a:srgbClr val="000000"/>
                </a:solidFill>
                <a:latin typeface="Work Sans"/>
                <a:ea typeface="Work Sans"/>
                <a:cs typeface="Work Sans"/>
                <a:sym typeface="Work Sans"/>
              </a:rPr>
              <a:t>Breaking a culture of defensiveness</a:t>
            </a:r>
            <a:endParaRPr sz="2000" b="0" i="0" u="none" strike="noStrike" cap="none">
              <a:solidFill>
                <a:schemeClr val="dk1"/>
              </a:solidFill>
              <a:latin typeface="Calibri"/>
              <a:ea typeface="Calibri"/>
              <a:cs typeface="Calibri"/>
              <a:sym typeface="Calibri"/>
            </a:endParaRPr>
          </a:p>
        </p:txBody>
      </p:sp>
      <p:pic>
        <p:nvPicPr>
          <p:cNvPr id="1617" name="Google Shape;1617;p15"/>
          <p:cNvPicPr preferRelativeResize="0"/>
          <p:nvPr/>
        </p:nvPicPr>
        <p:blipFill rotWithShape="1">
          <a:blip r:embed="rId4">
            <a:alphaModFix/>
          </a:blip>
          <a:srcRect t="23912" b="24587"/>
          <a:stretch/>
        </p:blipFill>
        <p:spPr>
          <a:xfrm>
            <a:off x="9875519" y="308949"/>
            <a:ext cx="2175651" cy="1210362"/>
          </a:xfrm>
          <a:prstGeom prst="rect">
            <a:avLst/>
          </a:prstGeom>
          <a:noFill/>
          <a:ln>
            <a:noFill/>
          </a:ln>
        </p:spPr>
      </p:pic>
      <p:sp>
        <p:nvSpPr>
          <p:cNvPr id="1618" name="Google Shape;1618;p15"/>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619" name="Google Shape;1619;p15"/>
          <p:cNvSpPr txBox="1"/>
          <p:nvPr/>
        </p:nvSpPr>
        <p:spPr>
          <a:xfrm>
            <a:off x="5536795" y="2823564"/>
            <a:ext cx="609836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1620" name="Google Shape;1620;p15"/>
          <p:cNvSpPr txBox="1"/>
          <p:nvPr/>
        </p:nvSpPr>
        <p:spPr>
          <a:xfrm>
            <a:off x="5933152" y="3823838"/>
            <a:ext cx="5305647" cy="21852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GB" sz="3400" b="0" i="0" u="none" strike="noStrike" cap="none">
                <a:solidFill>
                  <a:srgbClr val="29525B"/>
                </a:solidFill>
                <a:latin typeface="Corsiva Hebrew"/>
                <a:ea typeface="Corsiva Hebrew"/>
                <a:cs typeface="Corsiva Hebrew"/>
                <a:sym typeface="Corsiva Hebrew"/>
              </a:rPr>
              <a:t>“Utilising a systems approach to deliver the Patient Safety Improvement Programmes“</a:t>
            </a:r>
            <a:endParaRPr sz="3400" b="0" i="0" u="none" strike="noStrike" cap="none">
              <a:solidFill>
                <a:srgbClr val="29525B"/>
              </a:solidFill>
              <a:latin typeface="Corsiva Hebrew"/>
              <a:ea typeface="Corsiva Hebrew"/>
              <a:cs typeface="Corsiva Hebrew"/>
              <a:sym typeface="Corsiva Hebrew"/>
            </a:endParaRPr>
          </a:p>
        </p:txBody>
      </p:sp>
      <p:sp>
        <p:nvSpPr>
          <p:cNvPr id="1621" name="Google Shape;1621;p15"/>
          <p:cNvSpPr txBox="1"/>
          <p:nvPr/>
        </p:nvSpPr>
        <p:spPr>
          <a:xfrm>
            <a:off x="782433" y="5621948"/>
            <a:ext cx="530564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Corsiva Hebrew"/>
                <a:ea typeface="Corsiva Hebrew"/>
                <a:cs typeface="Corsiva Hebrew"/>
                <a:sym typeface="Corsiva Hebrew"/>
              </a:rPr>
              <a:t>Daniel Hodgkiss</a:t>
            </a:r>
            <a:endParaRPr sz="2800" b="0" i="0" u="none" strike="noStrike" cap="none">
              <a:solidFill>
                <a:schemeClr val="dk1"/>
              </a:solidFill>
              <a:latin typeface="Corsiva Hebrew"/>
              <a:ea typeface="Corsiva Hebrew"/>
              <a:cs typeface="Corsiva Hebrew"/>
              <a:sym typeface="Corsiva Hebrew"/>
            </a:endParaRPr>
          </a:p>
        </p:txBody>
      </p:sp>
      <p:sp>
        <p:nvSpPr>
          <p:cNvPr id="1622" name="Google Shape;1622;p15"/>
          <p:cNvSpPr txBox="1"/>
          <p:nvPr/>
        </p:nvSpPr>
        <p:spPr>
          <a:xfrm>
            <a:off x="782432" y="6041194"/>
            <a:ext cx="530564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siva Hebrew"/>
                <a:ea typeface="Corsiva Hebrew"/>
                <a:cs typeface="Corsiva Hebrew"/>
                <a:sym typeface="Corsiva Hebrew"/>
              </a:rPr>
              <a:t>Patient Safety Assistant Programme Manager / Managing Deterioration National Co-Lead at West Midlands Academic Health Science Network</a:t>
            </a:r>
            <a:endParaRPr sz="1400" b="0" i="0" u="none" strike="noStrike" cap="none">
              <a:solidFill>
                <a:srgbClr val="000000"/>
              </a:solidFill>
              <a:latin typeface="Arial"/>
              <a:ea typeface="Arial"/>
              <a:cs typeface="Arial"/>
              <a:sym typeface="Arial"/>
            </a:endParaRPr>
          </a:p>
        </p:txBody>
      </p:sp>
      <p:pic>
        <p:nvPicPr>
          <p:cNvPr id="1623" name="Google Shape;1623;p15"/>
          <p:cNvPicPr preferRelativeResize="0"/>
          <p:nvPr/>
        </p:nvPicPr>
        <p:blipFill>
          <a:blip r:embed="rId5">
            <a:alphaModFix/>
          </a:blip>
          <a:stretch>
            <a:fillRect/>
          </a:stretch>
        </p:blipFill>
        <p:spPr>
          <a:xfrm>
            <a:off x="1733550" y="2343150"/>
            <a:ext cx="3399575" cy="3199550"/>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pic>
        <p:nvPicPr>
          <p:cNvPr id="1629" name="Google Shape;1629;g17aaeac703f_0_274"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1630" name="Google Shape;1630;g17aaeac703f_0_274"/>
          <p:cNvPicPr preferRelativeResize="0"/>
          <p:nvPr/>
        </p:nvPicPr>
        <p:blipFill rotWithShape="1">
          <a:blip r:embed="rId4">
            <a:alphaModFix/>
          </a:blip>
          <a:srcRect t="23915" b="24585"/>
          <a:stretch/>
        </p:blipFill>
        <p:spPr>
          <a:xfrm>
            <a:off x="3396796" y="300804"/>
            <a:ext cx="2513125" cy="1294225"/>
          </a:xfrm>
          <a:prstGeom prst="rect">
            <a:avLst/>
          </a:prstGeom>
          <a:noFill/>
          <a:ln>
            <a:noFill/>
          </a:ln>
        </p:spPr>
      </p:pic>
      <p:sp>
        <p:nvSpPr>
          <p:cNvPr id="1631" name="Google Shape;1631;g17aaeac703f_0_274"/>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632" name="Google Shape;1632;g17aaeac703f_0_274"/>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633" name="Google Shape;1633;g17aaeac703f_0_274"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pic>
        <p:nvPicPr>
          <p:cNvPr id="1634" name="Google Shape;1634;g17aaeac703f_0_274" descr="Qr code&#10;&#10;Description automatically generated"/>
          <p:cNvPicPr preferRelativeResize="0"/>
          <p:nvPr/>
        </p:nvPicPr>
        <p:blipFill rotWithShape="1">
          <a:blip r:embed="rId6">
            <a:alphaModFix/>
          </a:blip>
          <a:srcRect/>
          <a:stretch/>
        </p:blipFill>
        <p:spPr>
          <a:xfrm>
            <a:off x="6752717" y="2816399"/>
            <a:ext cx="2178987" cy="2178987"/>
          </a:xfrm>
          <a:prstGeom prst="rect">
            <a:avLst/>
          </a:prstGeom>
          <a:noFill/>
          <a:ln>
            <a:noFill/>
          </a:ln>
        </p:spPr>
      </p:pic>
      <p:pic>
        <p:nvPicPr>
          <p:cNvPr id="1635" name="Google Shape;1635;g17aaeac703f_0_274"/>
          <p:cNvPicPr preferRelativeResize="0"/>
          <p:nvPr/>
        </p:nvPicPr>
        <p:blipFill rotWithShape="1">
          <a:blip r:embed="rId7">
            <a:alphaModFix/>
          </a:blip>
          <a:srcRect l="3817" t="5731" r="5495" b="9104"/>
          <a:stretch/>
        </p:blipFill>
        <p:spPr>
          <a:xfrm>
            <a:off x="3137236" y="2707175"/>
            <a:ext cx="3206350" cy="3011150"/>
          </a:xfrm>
          <a:prstGeom prst="rect">
            <a:avLst/>
          </a:prstGeom>
          <a:noFill/>
          <a:ln>
            <a:noFill/>
          </a:ln>
        </p:spPr>
      </p:pic>
      <p:sp>
        <p:nvSpPr>
          <p:cNvPr id="1636" name="Google Shape;1636;g17aaeac703f_0_274"/>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1st November</a:t>
            </a:r>
            <a:r>
              <a:rPr lang="en-GB" sz="2000" b="0" i="0" u="none" strike="noStrike" cap="none">
                <a:solidFill>
                  <a:srgbClr val="6CA6AA"/>
                </a:solidFill>
                <a:latin typeface="Arial"/>
                <a:ea typeface="Arial"/>
                <a:cs typeface="Arial"/>
                <a:sym typeface="Arial"/>
              </a:rPr>
              <a:t> 2022- 08:00am – 15:30pm – </a:t>
            </a:r>
            <a:r>
              <a:rPr lang="en-GB" sz="2000">
                <a:solidFill>
                  <a:srgbClr val="6CA6AA"/>
                </a:solidFill>
              </a:rPr>
              <a:t>Hatfield’s Conference Centre</a:t>
            </a:r>
            <a:endParaRPr sz="1400" b="0" i="0" u="none" strike="noStrike" cap="none">
              <a:solidFill>
                <a:srgbClr val="000000"/>
              </a:solidFill>
              <a:latin typeface="Arial"/>
              <a:ea typeface="Arial"/>
              <a:cs typeface="Arial"/>
              <a:sym typeface="Arial"/>
            </a:endParaRPr>
          </a:p>
        </p:txBody>
      </p:sp>
      <p:sp>
        <p:nvSpPr>
          <p:cNvPr id="1637" name="Google Shape;1637;g17aaeac703f_0_274"/>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6"/>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43" name="Google Shape;1643;p16"/>
          <p:cNvPicPr preferRelativeResize="0"/>
          <p:nvPr/>
        </p:nvPicPr>
        <p:blipFill rotWithShape="1">
          <a:blip r:embed="rId3">
            <a:alphaModFix/>
          </a:blip>
          <a:srcRect l="3822" t="5732" r="5492" b="9103"/>
          <a:stretch/>
        </p:blipFill>
        <p:spPr>
          <a:xfrm>
            <a:off x="489534" y="124179"/>
            <a:ext cx="1676891" cy="1584035"/>
          </a:xfrm>
          <a:prstGeom prst="rect">
            <a:avLst/>
          </a:prstGeom>
          <a:noFill/>
          <a:ln>
            <a:noFill/>
          </a:ln>
        </p:spPr>
      </p:pic>
      <p:sp>
        <p:nvSpPr>
          <p:cNvPr id="1644" name="Google Shape;1644;p16"/>
          <p:cNvSpPr/>
          <p:nvPr/>
        </p:nvSpPr>
        <p:spPr>
          <a:xfrm>
            <a:off x="2746130" y="441553"/>
            <a:ext cx="669973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Work Sans"/>
                <a:ea typeface="Work Sans"/>
                <a:cs typeface="Work Sans"/>
                <a:sym typeface="Work Sans"/>
              </a:rPr>
              <a:t>The NHS Patient Safety Conference 2022: </a:t>
            </a:r>
            <a:br>
              <a:rPr lang="en-GB" sz="2000" b="1" i="0" u="none" strike="noStrike" cap="none">
                <a:solidFill>
                  <a:srgbClr val="000000"/>
                </a:solidFill>
                <a:latin typeface="Work Sans"/>
                <a:ea typeface="Work Sans"/>
                <a:cs typeface="Work Sans"/>
                <a:sym typeface="Work Sans"/>
              </a:rPr>
            </a:br>
            <a:r>
              <a:rPr lang="en-GB" sz="2000" b="1" i="0" u="none" strike="noStrike" cap="none">
                <a:solidFill>
                  <a:srgbClr val="000000"/>
                </a:solidFill>
                <a:latin typeface="Work Sans"/>
                <a:ea typeface="Work Sans"/>
                <a:cs typeface="Work Sans"/>
                <a:sym typeface="Work Sans"/>
              </a:rPr>
              <a:t>Breaking a culture of defensiveness</a:t>
            </a:r>
            <a:endParaRPr sz="2000" b="0" i="0" u="none" strike="noStrike" cap="none">
              <a:solidFill>
                <a:schemeClr val="dk1"/>
              </a:solidFill>
              <a:latin typeface="Calibri"/>
              <a:ea typeface="Calibri"/>
              <a:cs typeface="Calibri"/>
              <a:sym typeface="Calibri"/>
            </a:endParaRPr>
          </a:p>
        </p:txBody>
      </p:sp>
      <p:pic>
        <p:nvPicPr>
          <p:cNvPr id="1645" name="Google Shape;1645;p16"/>
          <p:cNvPicPr preferRelativeResize="0"/>
          <p:nvPr/>
        </p:nvPicPr>
        <p:blipFill rotWithShape="1">
          <a:blip r:embed="rId4">
            <a:alphaModFix/>
          </a:blip>
          <a:srcRect t="23912" b="24587"/>
          <a:stretch/>
        </p:blipFill>
        <p:spPr>
          <a:xfrm>
            <a:off x="9875519" y="308949"/>
            <a:ext cx="2175651" cy="1210362"/>
          </a:xfrm>
          <a:prstGeom prst="rect">
            <a:avLst/>
          </a:prstGeom>
          <a:noFill/>
          <a:ln>
            <a:noFill/>
          </a:ln>
        </p:spPr>
      </p:pic>
      <p:sp>
        <p:nvSpPr>
          <p:cNvPr id="1646" name="Google Shape;1646;p16"/>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647" name="Google Shape;1647;p16"/>
          <p:cNvSpPr txBox="1"/>
          <p:nvPr/>
        </p:nvSpPr>
        <p:spPr>
          <a:xfrm>
            <a:off x="5536795" y="2899764"/>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1648" name="Google Shape;1648;p16"/>
          <p:cNvSpPr txBox="1"/>
          <p:nvPr/>
        </p:nvSpPr>
        <p:spPr>
          <a:xfrm>
            <a:off x="5933152" y="3900038"/>
            <a:ext cx="53055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300" b="0" i="0" u="none" strike="noStrike" cap="none">
                <a:solidFill>
                  <a:srgbClr val="29525B"/>
                </a:solidFill>
                <a:latin typeface="Corsiva Hebrew"/>
                <a:ea typeface="Corsiva Hebrew"/>
                <a:cs typeface="Corsiva Hebrew"/>
                <a:sym typeface="Corsiva Hebrew"/>
              </a:rPr>
              <a:t>“</a:t>
            </a:r>
            <a:r>
              <a:rPr lang="en-GB" sz="3300">
                <a:solidFill>
                  <a:srgbClr val="29525B"/>
                </a:solidFill>
                <a:latin typeface="Corsiva Hebrew"/>
                <a:ea typeface="Corsiva Hebrew"/>
                <a:cs typeface="Corsiva Hebrew"/>
                <a:sym typeface="Corsiva Hebrew"/>
              </a:rPr>
              <a:t>Implementing Occupational Safety and Health (OSH) management in complex healthcare environments</a:t>
            </a:r>
            <a:r>
              <a:rPr lang="en-GB" sz="3300" b="0" i="0" u="none" strike="noStrike" cap="none">
                <a:solidFill>
                  <a:srgbClr val="29525B"/>
                </a:solidFill>
                <a:latin typeface="Corsiva Hebrew"/>
                <a:ea typeface="Corsiva Hebrew"/>
                <a:cs typeface="Corsiva Hebrew"/>
                <a:sym typeface="Corsiva Hebrew"/>
              </a:rPr>
              <a:t>“</a:t>
            </a:r>
            <a:endParaRPr sz="3300" b="0" i="0" u="none" strike="noStrike" cap="none">
              <a:solidFill>
                <a:srgbClr val="29525B"/>
              </a:solidFill>
              <a:latin typeface="Corsiva Hebrew"/>
              <a:ea typeface="Corsiva Hebrew"/>
              <a:cs typeface="Corsiva Hebrew"/>
              <a:sym typeface="Corsiva Hebrew"/>
            </a:endParaRPr>
          </a:p>
        </p:txBody>
      </p:sp>
      <p:sp>
        <p:nvSpPr>
          <p:cNvPr id="1649" name="Google Shape;1649;p16"/>
          <p:cNvSpPr txBox="1"/>
          <p:nvPr/>
        </p:nvSpPr>
        <p:spPr>
          <a:xfrm>
            <a:off x="782433" y="5636938"/>
            <a:ext cx="530564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Peter Joseph John Bohan</a:t>
            </a:r>
            <a:endParaRPr sz="2800" b="0" i="0" u="none" strike="noStrike" cap="none">
              <a:solidFill>
                <a:schemeClr val="dk1"/>
              </a:solidFill>
              <a:latin typeface="Corsiva Hebrew"/>
              <a:ea typeface="Corsiva Hebrew"/>
              <a:cs typeface="Corsiva Hebrew"/>
              <a:sym typeface="Corsiva Hebrew"/>
            </a:endParaRPr>
          </a:p>
        </p:txBody>
      </p:sp>
      <p:sp>
        <p:nvSpPr>
          <p:cNvPr id="1650" name="Google Shape;1650;p16"/>
          <p:cNvSpPr txBox="1"/>
          <p:nvPr/>
        </p:nvSpPr>
        <p:spPr>
          <a:xfrm>
            <a:off x="782432" y="6132162"/>
            <a:ext cx="53055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latin typeface="Corsiva Hebrew"/>
                <a:ea typeface="Corsiva Hebrew"/>
                <a:cs typeface="Corsiva Hebrew"/>
                <a:sym typeface="Corsiva Hebrew"/>
              </a:rPr>
              <a:t>Associate Director Occupational Health, Safety &amp; Security</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Betso Cadwaladr University Health Board NHS</a:t>
            </a:r>
            <a:endParaRPr sz="1400" b="0" i="0" u="none" strike="noStrike" cap="none">
              <a:solidFill>
                <a:srgbClr val="000000"/>
              </a:solidFill>
              <a:latin typeface="Arial"/>
              <a:ea typeface="Arial"/>
              <a:cs typeface="Arial"/>
              <a:sym typeface="Arial"/>
            </a:endParaRPr>
          </a:p>
        </p:txBody>
      </p:sp>
      <p:pic>
        <p:nvPicPr>
          <p:cNvPr id="1651" name="Google Shape;1651;p16"/>
          <p:cNvPicPr preferRelativeResize="0"/>
          <p:nvPr/>
        </p:nvPicPr>
        <p:blipFill>
          <a:blip r:embed="rId5">
            <a:alphaModFix/>
          </a:blip>
          <a:stretch>
            <a:fillRect/>
          </a:stretch>
        </p:blipFill>
        <p:spPr>
          <a:xfrm>
            <a:off x="1751875" y="2354125"/>
            <a:ext cx="3366750" cy="3167450"/>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g17aaeac703f_7_94"/>
          <p:cNvSpPr/>
          <p:nvPr/>
        </p:nvSpPr>
        <p:spPr>
          <a:xfrm>
            <a:off x="10109200" y="0"/>
            <a:ext cx="241300" cy="6858000"/>
          </a:xfrm>
          <a:prstGeom prst="rect">
            <a:avLst/>
          </a:prstGeom>
          <a:solidFill>
            <a:srgbClr val="4D1979">
              <a:alpha val="60392"/>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orbel"/>
              <a:ea typeface="Corbel"/>
              <a:cs typeface="Corbel"/>
              <a:sym typeface="Corbel"/>
            </a:endParaRPr>
          </a:p>
        </p:txBody>
      </p:sp>
      <p:sp>
        <p:nvSpPr>
          <p:cNvPr id="1658" name="Google Shape;1658;g17aaeac703f_7_94"/>
          <p:cNvSpPr/>
          <p:nvPr/>
        </p:nvSpPr>
        <p:spPr>
          <a:xfrm flipH="1">
            <a:off x="0" y="0"/>
            <a:ext cx="12192000" cy="6858000"/>
          </a:xfrm>
          <a:prstGeom prst="rect">
            <a:avLst/>
          </a:prstGeom>
          <a:solidFill>
            <a:srgbClr val="4D197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orbel"/>
              <a:ea typeface="Corbel"/>
              <a:cs typeface="Corbel"/>
              <a:sym typeface="Corbel"/>
            </a:endParaRPr>
          </a:p>
        </p:txBody>
      </p:sp>
      <p:sp>
        <p:nvSpPr>
          <p:cNvPr id="1659" name="Google Shape;1659;g17aaeac703f_7_94"/>
          <p:cNvSpPr txBox="1"/>
          <p:nvPr/>
        </p:nvSpPr>
        <p:spPr>
          <a:xfrm>
            <a:off x="1559496" y="2060848"/>
            <a:ext cx="9073008" cy="216024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chemeClr val="lt1"/>
                </a:solidFill>
                <a:latin typeface="Calibri"/>
                <a:ea typeface="Calibri"/>
                <a:cs typeface="Calibri"/>
                <a:sym typeface="Calibri"/>
              </a:rPr>
              <a:t>Implementing Occupational Health &amp; Safety in complex healthcare environments  </a:t>
            </a:r>
            <a:endParaRPr sz="36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chemeClr val="lt1"/>
                </a:solidFill>
                <a:latin typeface="Calibri"/>
                <a:ea typeface="Calibri"/>
                <a:cs typeface="Calibri"/>
                <a:sym typeface="Calibri"/>
              </a:rPr>
              <a:t> </a:t>
            </a:r>
            <a:r>
              <a:rPr lang="en-GB" sz="2800" b="1" i="0" u="none" strike="noStrike" cap="none">
                <a:solidFill>
                  <a:schemeClr val="lt1"/>
                </a:solidFill>
                <a:latin typeface="Calibri"/>
                <a:ea typeface="Calibri"/>
                <a:cs typeface="Calibri"/>
                <a:sym typeface="Calibri"/>
              </a:rPr>
              <a:t>    </a:t>
            </a:r>
            <a:r>
              <a:rPr lang="en-GB" sz="36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lt1"/>
                </a:solidFill>
                <a:latin typeface="Calibri"/>
                <a:ea typeface="Calibri"/>
                <a:cs typeface="Calibri"/>
                <a:sym typeface="Calibri"/>
              </a:rPr>
              <a:t>Peter Bohan CFIOSH</a:t>
            </a:r>
            <a:endParaRPr sz="2800" b="1" i="0" u="none" strike="noStrike" cap="none">
              <a:solidFill>
                <a:schemeClr val="lt1"/>
              </a:solidFill>
              <a:latin typeface="Calibri"/>
              <a:ea typeface="Calibri"/>
              <a:cs typeface="Calibri"/>
              <a:sym typeface="Calibri"/>
            </a:endParaRPr>
          </a:p>
        </p:txBody>
      </p:sp>
      <p:cxnSp>
        <p:nvCxnSpPr>
          <p:cNvPr id="1660" name="Google Shape;1660;g17aaeac703f_7_94"/>
          <p:cNvCxnSpPr/>
          <p:nvPr/>
        </p:nvCxnSpPr>
        <p:spPr>
          <a:xfrm rot="10800000" flipH="1">
            <a:off x="2643188" y="5070475"/>
            <a:ext cx="6921500" cy="1588"/>
          </a:xfrm>
          <a:prstGeom prst="straightConnector1">
            <a:avLst/>
          </a:prstGeom>
          <a:noFill/>
          <a:ln w="12700" cap="flat" cmpd="sng">
            <a:solidFill>
              <a:schemeClr val="lt1"/>
            </a:solidFill>
            <a:prstDash val="solid"/>
            <a:round/>
            <a:headEnd type="none" w="sm" len="sm"/>
            <a:tailEnd type="none" w="sm" len="sm"/>
          </a:ln>
        </p:spPr>
      </p:cxnSp>
      <p:sp>
        <p:nvSpPr>
          <p:cNvPr id="1661" name="Google Shape;1661;g17aaeac703f_7_94"/>
          <p:cNvSpPr txBox="1"/>
          <p:nvPr/>
        </p:nvSpPr>
        <p:spPr>
          <a:xfrm>
            <a:off x="2635250" y="5053014"/>
            <a:ext cx="7467600" cy="579437"/>
          </a:xfrm>
          <a:prstGeom prst="rect">
            <a:avLst/>
          </a:prstGeom>
          <a:noFill/>
          <a:ln>
            <a:noFill/>
          </a:ln>
        </p:spPr>
        <p:txBody>
          <a:bodyPr spcFirstLastPara="1" wrap="square" lIns="0" tIns="45700" rIns="9142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g17aaeac703f_7_104"/>
          <p:cNvSpPr txBox="1">
            <a:spLocks noGrp="1"/>
          </p:cNvSpPr>
          <p:nvPr>
            <p:ph type="title"/>
          </p:nvPr>
        </p:nvSpPr>
        <p:spPr>
          <a:xfrm>
            <a:off x="551384" y="467360"/>
            <a:ext cx="10299496" cy="801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400"/>
              <a:buNone/>
            </a:pPr>
            <a:r>
              <a:rPr lang="en-GB">
                <a:solidFill>
                  <a:srgbClr val="0070C0"/>
                </a:solidFill>
                <a:latin typeface="Calibri"/>
                <a:ea typeface="Calibri"/>
                <a:cs typeface="Calibri"/>
                <a:sym typeface="Calibri"/>
              </a:rPr>
              <a:t>Aim and Objectives </a:t>
            </a:r>
            <a:endParaRPr>
              <a:solidFill>
                <a:srgbClr val="0070C0"/>
              </a:solidFill>
              <a:latin typeface="Calibri"/>
              <a:ea typeface="Calibri"/>
              <a:cs typeface="Calibri"/>
              <a:sym typeface="Calibri"/>
            </a:endParaRPr>
          </a:p>
        </p:txBody>
      </p:sp>
      <p:sp>
        <p:nvSpPr>
          <p:cNvPr id="1667" name="Google Shape;1667;g17aaeac703f_7_104"/>
          <p:cNvSpPr txBox="1">
            <a:spLocks noGrp="1"/>
          </p:cNvSpPr>
          <p:nvPr>
            <p:ph type="body" idx="1"/>
          </p:nvPr>
        </p:nvSpPr>
        <p:spPr>
          <a:xfrm>
            <a:off x="551384" y="1484784"/>
            <a:ext cx="11161240" cy="4968552"/>
          </a:xfrm>
          <a:prstGeom prst="rect">
            <a:avLst/>
          </a:prstGeom>
          <a:noFill/>
          <a:ln>
            <a:noFill/>
          </a:ln>
        </p:spPr>
        <p:txBody>
          <a:bodyPr spcFirstLastPara="1" wrap="square" lIns="91425" tIns="45700" rIns="91425" bIns="45700" anchor="t" anchorCtr="0">
            <a:normAutofit/>
          </a:bodyPr>
          <a:lstStyle/>
          <a:p>
            <a:pPr marL="45720" lvl="0" indent="0" algn="l" rtl="0">
              <a:lnSpc>
                <a:spcPct val="90000"/>
              </a:lnSpc>
              <a:spcBef>
                <a:spcPts val="0"/>
              </a:spcBef>
              <a:spcAft>
                <a:spcPts val="0"/>
              </a:spcAft>
              <a:buSzPts val="1920"/>
              <a:buNone/>
            </a:pPr>
            <a:r>
              <a:rPr lang="en-GB" sz="2400">
                <a:solidFill>
                  <a:srgbClr val="0070C0"/>
                </a:solidFill>
                <a:latin typeface="Calibri"/>
                <a:ea typeface="Calibri"/>
                <a:cs typeface="Calibri"/>
                <a:sym typeface="Calibri"/>
              </a:rPr>
              <a:t>Aim </a:t>
            </a:r>
            <a:endParaRPr sz="2400">
              <a:solidFill>
                <a:srgbClr val="0070C0"/>
              </a:solidFill>
              <a:latin typeface="Calibri"/>
              <a:ea typeface="Calibri"/>
              <a:cs typeface="Calibri"/>
              <a:sym typeface="Calibri"/>
            </a:endParaRPr>
          </a:p>
          <a:p>
            <a:pPr marL="45720" lvl="0" indent="0" algn="l" rtl="0">
              <a:lnSpc>
                <a:spcPct val="90000"/>
              </a:lnSpc>
              <a:spcBef>
                <a:spcPts val="1800"/>
              </a:spcBef>
              <a:spcAft>
                <a:spcPts val="0"/>
              </a:spcAft>
              <a:buSzPts val="1600"/>
              <a:buNone/>
            </a:pPr>
            <a:r>
              <a:rPr lang="en-GB">
                <a:latin typeface="Calibri"/>
                <a:ea typeface="Calibri"/>
                <a:cs typeface="Calibri"/>
                <a:sym typeface="Calibri"/>
              </a:rPr>
              <a:t>To describe healthcare system failures. Define how to build a structured OH&amp;S system.</a:t>
            </a:r>
            <a:endParaRPr/>
          </a:p>
          <a:p>
            <a:pPr marL="45720" lvl="0" indent="0" algn="l" rtl="0">
              <a:lnSpc>
                <a:spcPct val="90000"/>
              </a:lnSpc>
              <a:spcBef>
                <a:spcPts val="1800"/>
              </a:spcBef>
              <a:spcAft>
                <a:spcPts val="0"/>
              </a:spcAft>
              <a:buSzPts val="1920"/>
              <a:buNone/>
            </a:pPr>
            <a:r>
              <a:rPr lang="en-GB" sz="2400">
                <a:solidFill>
                  <a:srgbClr val="0070C0"/>
                </a:solidFill>
                <a:latin typeface="Calibri"/>
                <a:ea typeface="Calibri"/>
                <a:cs typeface="Calibri"/>
                <a:sym typeface="Calibri"/>
              </a:rPr>
              <a:t>Objectives </a:t>
            </a:r>
            <a:endParaRPr sz="2400">
              <a:solidFill>
                <a:srgbClr val="0070C0"/>
              </a:solidFill>
              <a:latin typeface="Calibri"/>
              <a:ea typeface="Calibri"/>
              <a:cs typeface="Calibri"/>
              <a:sym typeface="Calibri"/>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Describe how culture affects safety outcomes. </a:t>
            </a:r>
            <a:endParaRPr>
              <a:latin typeface="Calibri"/>
              <a:ea typeface="Calibri"/>
              <a:cs typeface="Calibri"/>
              <a:sym typeface="Calibri"/>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Outline recent cases where organisations or individuals are held to account due to lack of legislative compliance.</a:t>
            </a:r>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Describe the process of setting a vision and building a competent Team.</a:t>
            </a:r>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Define the key elements of a safety management system (Plan, Do, Check, Act).    </a:t>
            </a:r>
            <a:endParaRPr/>
          </a:p>
          <a:p>
            <a:pPr marL="45720" lvl="0" indent="0" algn="l" rtl="0">
              <a:lnSpc>
                <a:spcPct val="90000"/>
              </a:lnSpc>
              <a:spcBef>
                <a:spcPts val="1800"/>
              </a:spcBef>
              <a:spcAft>
                <a:spcPts val="0"/>
              </a:spcAft>
              <a:buSzPts val="1600"/>
              <a:buNone/>
            </a:pP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g17aaeac703f_7_109"/>
          <p:cNvSpPr txBox="1">
            <a:spLocks noGrp="1"/>
          </p:cNvSpPr>
          <p:nvPr>
            <p:ph type="title"/>
          </p:nvPr>
        </p:nvSpPr>
        <p:spPr>
          <a:xfrm>
            <a:off x="551384" y="467360"/>
            <a:ext cx="10299496" cy="123342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None/>
            </a:pPr>
            <a:r>
              <a:rPr lang="en-GB" sz="3200">
                <a:solidFill>
                  <a:srgbClr val="0070C0"/>
                </a:solidFill>
                <a:latin typeface="Calibri"/>
                <a:ea typeface="Calibri"/>
                <a:cs typeface="Calibri"/>
                <a:sym typeface="Calibri"/>
              </a:rPr>
              <a:t>Healthcare is extremely complex and potentially hazardous </a:t>
            </a:r>
            <a:br>
              <a:rPr lang="en-GB" sz="3200">
                <a:solidFill>
                  <a:srgbClr val="0070C0"/>
                </a:solidFill>
                <a:latin typeface="Calibri"/>
                <a:ea typeface="Calibri"/>
                <a:cs typeface="Calibri"/>
                <a:sym typeface="Calibri"/>
              </a:rPr>
            </a:br>
            <a:endParaRPr sz="3200">
              <a:solidFill>
                <a:srgbClr val="0070C0"/>
              </a:solidFill>
              <a:latin typeface="Calibri"/>
              <a:ea typeface="Calibri"/>
              <a:cs typeface="Calibri"/>
              <a:sym typeface="Calibri"/>
            </a:endParaRPr>
          </a:p>
        </p:txBody>
      </p:sp>
      <p:sp>
        <p:nvSpPr>
          <p:cNvPr id="1674" name="Google Shape;1674;g17aaeac703f_7_109"/>
          <p:cNvSpPr txBox="1">
            <a:spLocks noGrp="1"/>
          </p:cNvSpPr>
          <p:nvPr>
            <p:ph type="body" idx="1"/>
          </p:nvPr>
        </p:nvSpPr>
        <p:spPr>
          <a:xfrm>
            <a:off x="695400" y="2204864"/>
            <a:ext cx="10873208" cy="36004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1600"/>
              <a:buFont typeface="Arial"/>
              <a:buChar char="•"/>
            </a:pPr>
            <a:r>
              <a:rPr lang="en-GB">
                <a:latin typeface="Calibri"/>
                <a:ea typeface="Calibri"/>
                <a:cs typeface="Calibri"/>
                <a:sym typeface="Calibri"/>
              </a:rPr>
              <a:t>Increased patient volume, acuity, aging population, pressures in care homes.  </a:t>
            </a:r>
            <a:endParaRPr>
              <a:latin typeface="Calibri"/>
              <a:ea typeface="Calibri"/>
              <a:cs typeface="Calibri"/>
              <a:sym typeface="Calibri"/>
            </a:endParaRPr>
          </a:p>
          <a:p>
            <a:pPr marL="285750" lvl="0" indent="-285750" algn="l" rtl="0">
              <a:lnSpc>
                <a:spcPct val="90000"/>
              </a:lnSpc>
              <a:spcBef>
                <a:spcPts val="1800"/>
              </a:spcBef>
              <a:spcAft>
                <a:spcPts val="0"/>
              </a:spcAft>
              <a:buSzPts val="1600"/>
              <a:buFont typeface="Arial"/>
              <a:buChar char="•"/>
            </a:pPr>
            <a:r>
              <a:rPr lang="en-GB">
                <a:latin typeface="Calibri"/>
                <a:ea typeface="Calibri"/>
                <a:cs typeface="Calibri"/>
                <a:sym typeface="Calibri"/>
              </a:rPr>
              <a:t>Growing therapeutic options with expanding knowledge and evidence. </a:t>
            </a:r>
            <a:endParaRPr>
              <a:latin typeface="Calibri"/>
              <a:ea typeface="Calibri"/>
              <a:cs typeface="Calibri"/>
              <a:sym typeface="Calibri"/>
            </a:endParaRPr>
          </a:p>
          <a:p>
            <a:pPr marL="285750" lvl="0" indent="-285750" algn="l" rtl="0">
              <a:lnSpc>
                <a:spcPct val="90000"/>
              </a:lnSpc>
              <a:spcBef>
                <a:spcPts val="1800"/>
              </a:spcBef>
              <a:spcAft>
                <a:spcPts val="0"/>
              </a:spcAft>
              <a:buSzPts val="1600"/>
              <a:buFont typeface="Arial"/>
              <a:buChar char="•"/>
            </a:pPr>
            <a:r>
              <a:rPr lang="en-GB">
                <a:latin typeface="Calibri"/>
                <a:ea typeface="Calibri"/>
                <a:cs typeface="Calibri"/>
                <a:sym typeface="Calibri"/>
              </a:rPr>
              <a:t>Many sources of (incomplete) information with interruptions and multitasking. </a:t>
            </a:r>
            <a:endParaRPr>
              <a:latin typeface="Calibri"/>
              <a:ea typeface="Calibri"/>
              <a:cs typeface="Calibri"/>
              <a:sym typeface="Calibri"/>
            </a:endParaRPr>
          </a:p>
          <a:p>
            <a:pPr marL="285750" lvl="0" indent="-285750" algn="l" rtl="0">
              <a:lnSpc>
                <a:spcPct val="90000"/>
              </a:lnSpc>
              <a:spcBef>
                <a:spcPts val="1800"/>
              </a:spcBef>
              <a:spcAft>
                <a:spcPts val="0"/>
              </a:spcAft>
              <a:buSzPts val="1600"/>
              <a:buFont typeface="Arial"/>
              <a:buChar char="•"/>
            </a:pPr>
            <a:r>
              <a:rPr lang="en-GB">
                <a:latin typeface="Calibri"/>
                <a:ea typeface="Calibri"/>
                <a:cs typeface="Calibri"/>
                <a:sym typeface="Calibri"/>
              </a:rPr>
              <a:t>Safety features, defences become degraded over time, checklists forgotten. </a:t>
            </a:r>
            <a:endParaRPr>
              <a:latin typeface="Calibri"/>
              <a:ea typeface="Calibri"/>
              <a:cs typeface="Calibri"/>
              <a:sym typeface="Calibri"/>
            </a:endParaRPr>
          </a:p>
          <a:p>
            <a:pPr marL="285750" lvl="0" indent="-285750" algn="l" rtl="0">
              <a:lnSpc>
                <a:spcPct val="90000"/>
              </a:lnSpc>
              <a:spcBef>
                <a:spcPts val="1800"/>
              </a:spcBef>
              <a:spcAft>
                <a:spcPts val="0"/>
              </a:spcAft>
              <a:buSzPts val="1600"/>
              <a:buFont typeface="Arial"/>
              <a:buChar char="•"/>
            </a:pPr>
            <a:r>
              <a:rPr lang="en-GB">
                <a:latin typeface="Calibri"/>
                <a:ea typeface="Calibri"/>
                <a:cs typeface="Calibri"/>
                <a:sym typeface="Calibri"/>
              </a:rPr>
              <a:t>Environmental conditions, expectations and demands of patients change over time. </a:t>
            </a:r>
            <a:endParaRPr>
              <a:latin typeface="Calibri"/>
              <a:ea typeface="Calibri"/>
              <a:cs typeface="Calibri"/>
              <a:sym typeface="Calibri"/>
            </a:endParaRPr>
          </a:p>
          <a:p>
            <a:pPr marL="285750" lvl="0" indent="-285750" algn="l" rtl="0">
              <a:lnSpc>
                <a:spcPct val="90000"/>
              </a:lnSpc>
              <a:spcBef>
                <a:spcPts val="1800"/>
              </a:spcBef>
              <a:spcAft>
                <a:spcPts val="0"/>
              </a:spcAft>
              <a:buSzPts val="1600"/>
              <a:buFont typeface="Arial"/>
              <a:buChar char="•"/>
            </a:pPr>
            <a:r>
              <a:rPr lang="en-GB">
                <a:latin typeface="Calibri"/>
                <a:ea typeface="Calibri"/>
                <a:cs typeface="Calibri"/>
                <a:sym typeface="Calibri"/>
              </a:rPr>
              <a:t>Behaviour of leaders that result in stress, anxiety and a blame culture. </a:t>
            </a:r>
            <a:endParaRPr/>
          </a:p>
          <a:p>
            <a:pPr marL="285750" lvl="0" indent="-184150" algn="l" rtl="0">
              <a:lnSpc>
                <a:spcPct val="90000"/>
              </a:lnSpc>
              <a:spcBef>
                <a:spcPts val="1800"/>
              </a:spcBef>
              <a:spcAft>
                <a:spcPts val="0"/>
              </a:spcAft>
              <a:buSzPts val="1600"/>
              <a:buFont typeface="Arial"/>
              <a:buNone/>
            </a:pPr>
            <a:endParaRPr>
              <a:latin typeface="Calibri"/>
              <a:ea typeface="Calibri"/>
              <a:cs typeface="Calibri"/>
              <a:sym typeface="Calibri"/>
            </a:endParaRPr>
          </a:p>
        </p:txBody>
      </p:sp>
      <p:pic>
        <p:nvPicPr>
          <p:cNvPr id="1675" name="Google Shape;1675;g17aaeac703f_7_109" descr="doctors">
            <a:hlinkClick r:id="rId3"/>
          </p:cNvPr>
          <p:cNvPicPr preferRelativeResize="0"/>
          <p:nvPr/>
        </p:nvPicPr>
        <p:blipFill rotWithShape="1">
          <a:blip r:embed="rId4">
            <a:alphaModFix/>
          </a:blip>
          <a:srcRect/>
          <a:stretch/>
        </p:blipFill>
        <p:spPr>
          <a:xfrm>
            <a:off x="10331450" y="4714875"/>
            <a:ext cx="1860550" cy="2143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g17aaeac703f_7_116"/>
          <p:cNvSpPr/>
          <p:nvPr/>
        </p:nvSpPr>
        <p:spPr>
          <a:xfrm>
            <a:off x="1992313" y="1341438"/>
            <a:ext cx="8064500" cy="4381500"/>
          </a:xfrm>
          <a:prstGeom prst="rect">
            <a:avLst/>
          </a:prstGeom>
          <a:solidFill>
            <a:srgbClr val="EAEA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81" name="Google Shape;1681;g17aaeac703f_7_116"/>
          <p:cNvSpPr txBox="1">
            <a:spLocks noGrp="1"/>
          </p:cNvSpPr>
          <p:nvPr>
            <p:ph type="title"/>
          </p:nvPr>
        </p:nvSpPr>
        <p:spPr>
          <a:xfrm>
            <a:off x="4151784" y="274639"/>
            <a:ext cx="4248472" cy="7064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70C0"/>
              </a:buClr>
              <a:buSzPts val="3200"/>
              <a:buNone/>
            </a:pPr>
            <a:r>
              <a:rPr lang="en-GB" sz="3200">
                <a:solidFill>
                  <a:srgbClr val="0070C0"/>
                </a:solidFill>
                <a:latin typeface="Calibri"/>
                <a:ea typeface="Calibri"/>
                <a:cs typeface="Calibri"/>
                <a:sym typeface="Calibri"/>
              </a:rPr>
              <a:t>Civil &amp; Criminal Law </a:t>
            </a:r>
            <a:endParaRPr sz="3200">
              <a:solidFill>
                <a:srgbClr val="0070C0"/>
              </a:solidFill>
              <a:latin typeface="Calibri"/>
              <a:ea typeface="Calibri"/>
              <a:cs typeface="Calibri"/>
              <a:sym typeface="Calibri"/>
            </a:endParaRPr>
          </a:p>
        </p:txBody>
      </p:sp>
      <p:pic>
        <p:nvPicPr>
          <p:cNvPr id="1682" name="Google Shape;1682;g17aaeac703f_7_116" descr="diagram2"/>
          <p:cNvPicPr preferRelativeResize="0"/>
          <p:nvPr/>
        </p:nvPicPr>
        <p:blipFill rotWithShape="1">
          <a:blip r:embed="rId3">
            <a:alphaModFix/>
          </a:blip>
          <a:srcRect/>
          <a:stretch/>
        </p:blipFill>
        <p:spPr>
          <a:xfrm>
            <a:off x="2165621" y="981076"/>
            <a:ext cx="7602787" cy="5328244"/>
          </a:xfrm>
          <a:prstGeom prst="rect">
            <a:avLst/>
          </a:prstGeom>
          <a:noFill/>
          <a:ln>
            <a:noFill/>
          </a:ln>
        </p:spPr>
      </p:pic>
      <p:pic>
        <p:nvPicPr>
          <p:cNvPr id="1683" name="Google Shape;1683;g17aaeac703f_7_116" descr="scales"/>
          <p:cNvPicPr preferRelativeResize="0"/>
          <p:nvPr/>
        </p:nvPicPr>
        <p:blipFill rotWithShape="1">
          <a:blip r:embed="rId4">
            <a:alphaModFix/>
          </a:blip>
          <a:srcRect/>
          <a:stretch/>
        </p:blipFill>
        <p:spPr>
          <a:xfrm>
            <a:off x="10488488" y="1341438"/>
            <a:ext cx="1512887" cy="1295474"/>
          </a:xfrm>
          <a:prstGeom prst="rect">
            <a:avLst/>
          </a:prstGeom>
          <a:noFill/>
          <a:ln>
            <a:noFill/>
          </a:ln>
        </p:spPr>
      </p:pic>
      <p:pic>
        <p:nvPicPr>
          <p:cNvPr id="1684" name="Google Shape;1684;g17aaeac703f_7_116" descr="http://ablemagazine.co.uk/wp-content/uploads/2010/11/pound_sign.png"/>
          <p:cNvPicPr preferRelativeResize="0"/>
          <p:nvPr/>
        </p:nvPicPr>
        <p:blipFill rotWithShape="1">
          <a:blip r:embed="rId5">
            <a:alphaModFix/>
          </a:blip>
          <a:srcRect/>
          <a:stretch/>
        </p:blipFill>
        <p:spPr>
          <a:xfrm>
            <a:off x="243284" y="1341438"/>
            <a:ext cx="1490663" cy="143949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g17aaeac703f_7_124"/>
          <p:cNvSpPr txBox="1">
            <a:spLocks noGrp="1"/>
          </p:cNvSpPr>
          <p:nvPr>
            <p:ph type="title"/>
          </p:nvPr>
        </p:nvSpPr>
        <p:spPr>
          <a:xfrm>
            <a:off x="911424" y="779368"/>
            <a:ext cx="9299376" cy="79208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None/>
            </a:pPr>
            <a:r>
              <a:rPr lang="en-GB" sz="3200">
                <a:solidFill>
                  <a:srgbClr val="0070C0"/>
                </a:solidFill>
                <a:latin typeface="Calibri"/>
                <a:ea typeface="Calibri"/>
                <a:cs typeface="Calibri"/>
                <a:sym typeface="Calibri"/>
              </a:rPr>
              <a:t>Herald of Free Enterprise 1987 </a:t>
            </a:r>
            <a:endParaRPr sz="3200">
              <a:solidFill>
                <a:srgbClr val="0070C0"/>
              </a:solidFill>
              <a:latin typeface="Calibri"/>
              <a:ea typeface="Calibri"/>
              <a:cs typeface="Calibri"/>
              <a:sym typeface="Calibri"/>
            </a:endParaRPr>
          </a:p>
        </p:txBody>
      </p:sp>
      <p:sp>
        <p:nvSpPr>
          <p:cNvPr id="1691" name="Google Shape;1691;g17aaeac703f_7_124"/>
          <p:cNvSpPr txBox="1">
            <a:spLocks noGrp="1"/>
          </p:cNvSpPr>
          <p:nvPr>
            <p:ph type="body" idx="1"/>
          </p:nvPr>
        </p:nvSpPr>
        <p:spPr>
          <a:xfrm>
            <a:off x="695400" y="2060848"/>
            <a:ext cx="10801200" cy="3528392"/>
          </a:xfrm>
          <a:prstGeom prst="rect">
            <a:avLst/>
          </a:prstGeom>
          <a:noFill/>
          <a:ln>
            <a:noFill/>
          </a:ln>
        </p:spPr>
        <p:txBody>
          <a:bodyPr spcFirstLastPara="1" wrap="square" lIns="91425" tIns="45700" rIns="91425" bIns="45700" anchor="t" anchorCtr="0">
            <a:normAutofit fontScale="92500" lnSpcReduction="10000"/>
          </a:bodyPr>
          <a:lstStyle/>
          <a:p>
            <a:pPr marL="274320" lvl="0" indent="-134620" algn="l" rtl="0">
              <a:lnSpc>
                <a:spcPct val="90000"/>
              </a:lnSpc>
              <a:spcBef>
                <a:spcPts val="0"/>
              </a:spcBef>
              <a:spcAft>
                <a:spcPts val="0"/>
              </a:spcAft>
              <a:buSzPct val="80000"/>
              <a:buFont typeface="Corbel"/>
              <a:buNone/>
            </a:pPr>
            <a:endParaRPr>
              <a:latin typeface="Corbel"/>
              <a:ea typeface="Corbel"/>
              <a:cs typeface="Corbel"/>
              <a:sym typeface="Corbel"/>
            </a:endParaRPr>
          </a:p>
          <a:p>
            <a:pPr marL="45720" lvl="0" indent="0" algn="l" rtl="0">
              <a:lnSpc>
                <a:spcPct val="90000"/>
              </a:lnSpc>
              <a:spcBef>
                <a:spcPts val="1800"/>
              </a:spcBef>
              <a:spcAft>
                <a:spcPts val="0"/>
              </a:spcAft>
              <a:buSzPct val="79999"/>
              <a:buNone/>
            </a:pPr>
            <a:endParaRPr sz="2600">
              <a:latin typeface="Calibri"/>
              <a:ea typeface="Calibri"/>
              <a:cs typeface="Calibri"/>
              <a:sym typeface="Calibri"/>
            </a:endParaRPr>
          </a:p>
          <a:p>
            <a:pPr marL="274320" lvl="0" indent="-228600" algn="l" rtl="0">
              <a:lnSpc>
                <a:spcPct val="90000"/>
              </a:lnSpc>
              <a:spcBef>
                <a:spcPts val="1800"/>
              </a:spcBef>
              <a:spcAft>
                <a:spcPts val="0"/>
              </a:spcAft>
              <a:buSzPct val="80000"/>
              <a:buFont typeface="Calibri"/>
              <a:buChar char="•"/>
            </a:pPr>
            <a:r>
              <a:rPr lang="en-GB" sz="2200">
                <a:latin typeface="Calibri"/>
                <a:ea typeface="Calibri"/>
                <a:cs typeface="Calibri"/>
                <a:sym typeface="Calibri"/>
              </a:rPr>
              <a:t>Left Zeebrugge harbour with bow doors open.</a:t>
            </a:r>
            <a:endParaRPr/>
          </a:p>
          <a:p>
            <a:pPr marL="274320" lvl="0" indent="-228600" algn="l" rtl="0">
              <a:lnSpc>
                <a:spcPct val="90000"/>
              </a:lnSpc>
              <a:spcBef>
                <a:spcPts val="1800"/>
              </a:spcBef>
              <a:spcAft>
                <a:spcPts val="0"/>
              </a:spcAft>
              <a:buSzPct val="80000"/>
              <a:buFont typeface="Calibri"/>
              <a:buChar char="•"/>
            </a:pPr>
            <a:r>
              <a:rPr lang="en-GB" sz="2200">
                <a:latin typeface="Calibri"/>
                <a:ea typeface="Calibri"/>
                <a:cs typeface="Calibri"/>
                <a:sym typeface="Calibri"/>
              </a:rPr>
              <a:t>188 people died the majority from hypothermia. Serious failings identified at senior level in safety management system.</a:t>
            </a:r>
            <a:endParaRPr/>
          </a:p>
          <a:p>
            <a:pPr marL="274320" lvl="0" indent="-228600" algn="l" rtl="0">
              <a:lnSpc>
                <a:spcPct val="90000"/>
              </a:lnSpc>
              <a:spcBef>
                <a:spcPts val="1800"/>
              </a:spcBef>
              <a:spcAft>
                <a:spcPts val="0"/>
              </a:spcAft>
              <a:buSzPct val="80000"/>
              <a:buFont typeface="Calibri"/>
              <a:buChar char="•"/>
            </a:pPr>
            <a:r>
              <a:rPr lang="en-GB" sz="2200">
                <a:latin typeface="Calibri"/>
                <a:ea typeface="Calibri"/>
                <a:cs typeface="Calibri"/>
                <a:sym typeface="Calibri"/>
              </a:rPr>
              <a:t>Leadership focused on productivity and finance. </a:t>
            </a:r>
            <a:endParaRPr/>
          </a:p>
          <a:p>
            <a:pPr marL="274320" lvl="0" indent="-228600" algn="l" rtl="0">
              <a:lnSpc>
                <a:spcPct val="90000"/>
              </a:lnSpc>
              <a:spcBef>
                <a:spcPts val="1800"/>
              </a:spcBef>
              <a:spcAft>
                <a:spcPts val="0"/>
              </a:spcAft>
              <a:buSzPct val="80000"/>
              <a:buFont typeface="Calibri"/>
              <a:buChar char="•"/>
            </a:pPr>
            <a:r>
              <a:rPr lang="en-GB" sz="2200">
                <a:latin typeface="Calibri"/>
                <a:ea typeface="Calibri"/>
                <a:cs typeface="Calibri"/>
                <a:sym typeface="Calibri"/>
              </a:rPr>
              <a:t>Prosecution for Corporate Manslaughter failed.</a:t>
            </a:r>
            <a:endParaRPr/>
          </a:p>
          <a:p>
            <a:pPr marL="274320" lvl="0" indent="-228600" algn="l" rtl="0">
              <a:lnSpc>
                <a:spcPct val="90000"/>
              </a:lnSpc>
              <a:spcBef>
                <a:spcPts val="1800"/>
              </a:spcBef>
              <a:spcAft>
                <a:spcPts val="0"/>
              </a:spcAft>
              <a:buSzPct val="80000"/>
              <a:buFont typeface="Calibri"/>
              <a:buChar char="•"/>
            </a:pPr>
            <a:r>
              <a:rPr lang="en-GB" sz="2200">
                <a:latin typeface="Calibri"/>
                <a:ea typeface="Calibri"/>
                <a:cs typeface="Calibri"/>
                <a:sym typeface="Calibri"/>
              </a:rPr>
              <a:t>The judges conclusion:- ‘The organisational management was rife with the disease of sloppiness’</a:t>
            </a:r>
            <a:endParaRPr sz="2200">
              <a:latin typeface="Calibri"/>
              <a:ea typeface="Calibri"/>
              <a:cs typeface="Calibri"/>
              <a:sym typeface="Calibri"/>
            </a:endParaRPr>
          </a:p>
        </p:txBody>
      </p:sp>
      <p:pic>
        <p:nvPicPr>
          <p:cNvPr id="1692" name="Google Shape;1692;g17aaeac703f_7_124" descr="See the source image"/>
          <p:cNvPicPr preferRelativeResize="0"/>
          <p:nvPr/>
        </p:nvPicPr>
        <p:blipFill rotWithShape="1">
          <a:blip r:embed="rId3">
            <a:alphaModFix/>
          </a:blip>
          <a:srcRect/>
          <a:stretch/>
        </p:blipFill>
        <p:spPr>
          <a:xfrm>
            <a:off x="7248128" y="1944"/>
            <a:ext cx="4931721" cy="23469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g17aaeac703f_7_131"/>
          <p:cNvSpPr txBox="1">
            <a:spLocks noGrp="1"/>
          </p:cNvSpPr>
          <p:nvPr>
            <p:ph type="title"/>
          </p:nvPr>
        </p:nvSpPr>
        <p:spPr>
          <a:xfrm>
            <a:off x="1055440" y="1268415"/>
            <a:ext cx="10441160" cy="760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200"/>
              <a:buNone/>
            </a:pPr>
            <a:r>
              <a:rPr lang="en-GB" sz="3200">
                <a:solidFill>
                  <a:srgbClr val="0070C0"/>
                </a:solidFill>
                <a:latin typeface="Calibri"/>
                <a:ea typeface="Calibri"/>
                <a:cs typeface="Calibri"/>
                <a:sym typeface="Calibri"/>
              </a:rPr>
              <a:t>Corporate Manslaughter &amp; Corporate Homicide Act 2007</a:t>
            </a:r>
            <a:endParaRPr sz="3200">
              <a:solidFill>
                <a:srgbClr val="0070C0"/>
              </a:solidFill>
              <a:latin typeface="Calibri"/>
              <a:ea typeface="Calibri"/>
              <a:cs typeface="Calibri"/>
              <a:sym typeface="Calibri"/>
            </a:endParaRPr>
          </a:p>
        </p:txBody>
      </p:sp>
      <p:sp>
        <p:nvSpPr>
          <p:cNvPr id="1699" name="Google Shape;1699;g17aaeac703f_7_131"/>
          <p:cNvSpPr txBox="1">
            <a:spLocks noGrp="1"/>
          </p:cNvSpPr>
          <p:nvPr>
            <p:ph type="body" idx="1"/>
          </p:nvPr>
        </p:nvSpPr>
        <p:spPr>
          <a:xfrm>
            <a:off x="1113247" y="2348880"/>
            <a:ext cx="9756576" cy="3705276"/>
          </a:xfrm>
          <a:prstGeom prst="rect">
            <a:avLst/>
          </a:prstGeom>
          <a:noFill/>
          <a:ln>
            <a:noFill/>
          </a:ln>
        </p:spPr>
        <p:txBody>
          <a:bodyPr spcFirstLastPara="1" wrap="square" lIns="91425" tIns="45700" rIns="91425" bIns="45700" anchor="t" anchorCtr="0">
            <a:normAutofit/>
          </a:bodyPr>
          <a:lstStyle/>
          <a:p>
            <a:pPr marL="274320" lvl="0" indent="-228600" algn="l" rtl="0">
              <a:lnSpc>
                <a:spcPct val="90000"/>
              </a:lnSpc>
              <a:spcBef>
                <a:spcPts val="0"/>
              </a:spcBef>
              <a:spcAft>
                <a:spcPts val="0"/>
              </a:spcAft>
              <a:buSzPts val="1600"/>
              <a:buFont typeface="Corbel"/>
              <a:buNone/>
            </a:pPr>
            <a:r>
              <a:rPr lang="en-GB"/>
              <a:t>   </a:t>
            </a:r>
            <a:r>
              <a:rPr lang="en-GB">
                <a:latin typeface="Calibri"/>
                <a:ea typeface="Calibri"/>
                <a:cs typeface="Calibri"/>
                <a:sym typeface="Calibri"/>
              </a:rPr>
              <a:t>‘‘Companies and organisations can be found guilty of Corporate Manslaughter as a result of serious management failures resulting in a gross breach of a duty of care. The Act, clarifies the criminal liability of companies including large organisations where serious failures in the management of health and safety result in a fatality.”</a:t>
            </a:r>
            <a:endParaRPr/>
          </a:p>
          <a:p>
            <a:pPr marL="274320" lvl="0" indent="-228600" algn="l" rtl="0">
              <a:lnSpc>
                <a:spcPct val="90000"/>
              </a:lnSpc>
              <a:spcBef>
                <a:spcPts val="1800"/>
              </a:spcBef>
              <a:spcAft>
                <a:spcPts val="0"/>
              </a:spcAft>
              <a:buSzPts val="1600"/>
              <a:buFont typeface="Corbel"/>
              <a:buNone/>
            </a:pPr>
            <a:endParaRPr/>
          </a:p>
          <a:p>
            <a:pPr marL="274320" lvl="0" indent="-228600" algn="l" rtl="0">
              <a:lnSpc>
                <a:spcPct val="90000"/>
              </a:lnSpc>
              <a:spcBef>
                <a:spcPts val="1800"/>
              </a:spcBef>
              <a:spcAft>
                <a:spcPts val="0"/>
              </a:spcAft>
              <a:buSzPts val="1440"/>
              <a:buFont typeface="Corbel"/>
              <a:buNone/>
            </a:pPr>
            <a:endParaRPr sz="1800"/>
          </a:p>
        </p:txBody>
      </p:sp>
      <p:pic>
        <p:nvPicPr>
          <p:cNvPr id="1700" name="Google Shape;1700;g17aaeac703f_7_131" descr="smallimg5"/>
          <p:cNvPicPr preferRelativeResize="0"/>
          <p:nvPr/>
        </p:nvPicPr>
        <p:blipFill rotWithShape="1">
          <a:blip r:embed="rId3">
            <a:alphaModFix/>
          </a:blip>
          <a:srcRect/>
          <a:stretch/>
        </p:blipFill>
        <p:spPr>
          <a:xfrm>
            <a:off x="1113247" y="4660761"/>
            <a:ext cx="9756576" cy="1368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g17aaeac703f_7_138"/>
          <p:cNvSpPr txBox="1">
            <a:spLocks noGrp="1"/>
          </p:cNvSpPr>
          <p:nvPr>
            <p:ph type="title"/>
          </p:nvPr>
        </p:nvSpPr>
        <p:spPr>
          <a:xfrm>
            <a:off x="407368" y="692695"/>
            <a:ext cx="8889032" cy="78367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70C0"/>
              </a:buClr>
              <a:buSzPts val="3200"/>
              <a:buNone/>
            </a:pPr>
            <a:r>
              <a:rPr lang="en-GB" sz="3200">
                <a:solidFill>
                  <a:srgbClr val="0070C0"/>
                </a:solidFill>
                <a:latin typeface="Calibri"/>
                <a:ea typeface="Calibri"/>
                <a:cs typeface="Calibri"/>
                <a:sym typeface="Calibri"/>
              </a:rPr>
              <a:t>The Offence Corporate Manslaughter </a:t>
            </a:r>
            <a:endParaRPr sz="3200">
              <a:solidFill>
                <a:srgbClr val="0070C0"/>
              </a:solidFill>
              <a:latin typeface="Calibri"/>
              <a:ea typeface="Calibri"/>
              <a:cs typeface="Calibri"/>
              <a:sym typeface="Calibri"/>
            </a:endParaRPr>
          </a:p>
        </p:txBody>
      </p:sp>
      <p:sp>
        <p:nvSpPr>
          <p:cNvPr id="1707" name="Google Shape;1707;g17aaeac703f_7_138"/>
          <p:cNvSpPr txBox="1">
            <a:spLocks noGrp="1"/>
          </p:cNvSpPr>
          <p:nvPr>
            <p:ph type="body" idx="1"/>
          </p:nvPr>
        </p:nvSpPr>
        <p:spPr>
          <a:xfrm>
            <a:off x="191344" y="1700808"/>
            <a:ext cx="11449272" cy="4608512"/>
          </a:xfrm>
          <a:prstGeom prst="rect">
            <a:avLst/>
          </a:prstGeom>
          <a:noFill/>
          <a:ln>
            <a:noFill/>
          </a:ln>
        </p:spPr>
        <p:txBody>
          <a:bodyPr spcFirstLastPara="1" wrap="square" lIns="91425" tIns="45700" rIns="91425" bIns="45700" anchor="t" anchorCtr="0">
            <a:normAutofit/>
          </a:bodyPr>
          <a:lstStyle/>
          <a:p>
            <a:pPr marL="45720" lvl="0" indent="0" algn="l" rtl="0">
              <a:lnSpc>
                <a:spcPct val="90000"/>
              </a:lnSpc>
              <a:spcBef>
                <a:spcPts val="0"/>
              </a:spcBef>
              <a:spcAft>
                <a:spcPts val="0"/>
              </a:spcAft>
              <a:buSzPts val="1600"/>
              <a:buNone/>
            </a:pPr>
            <a:r>
              <a:rPr lang="en-GB">
                <a:solidFill>
                  <a:srgbClr val="0070C0"/>
                </a:solidFill>
                <a:latin typeface="Calibri"/>
                <a:ea typeface="Calibri"/>
                <a:cs typeface="Calibri"/>
                <a:sym typeface="Calibri"/>
              </a:rPr>
              <a:t>Section 8 specifically includes:-</a:t>
            </a:r>
            <a:endParaRPr/>
          </a:p>
          <a:p>
            <a:pPr marL="45720" lvl="0" indent="0" algn="l" rtl="0">
              <a:lnSpc>
                <a:spcPct val="90000"/>
              </a:lnSpc>
              <a:spcBef>
                <a:spcPts val="1800"/>
              </a:spcBef>
              <a:spcAft>
                <a:spcPts val="0"/>
              </a:spcAft>
              <a:buSzPts val="1600"/>
              <a:buNone/>
            </a:pPr>
            <a:endParaRPr>
              <a:solidFill>
                <a:srgbClr val="0070C0"/>
              </a:solidFill>
              <a:latin typeface="Calibri"/>
              <a:ea typeface="Calibri"/>
              <a:cs typeface="Calibri"/>
              <a:sym typeface="Calibri"/>
            </a:endParaRPr>
          </a:p>
          <a:p>
            <a:pPr marL="274320" lvl="0" indent="-228600" algn="l" rtl="0">
              <a:lnSpc>
                <a:spcPct val="90000"/>
              </a:lnSpc>
              <a:spcBef>
                <a:spcPts val="1800"/>
              </a:spcBef>
              <a:spcAft>
                <a:spcPts val="0"/>
              </a:spcAft>
              <a:buSzPts val="1600"/>
              <a:buFont typeface="Calibri"/>
              <a:buNone/>
            </a:pPr>
            <a:r>
              <a:rPr lang="en-GB">
                <a:latin typeface="Calibri"/>
                <a:ea typeface="Calibri"/>
                <a:cs typeface="Calibri"/>
                <a:sym typeface="Calibri"/>
              </a:rPr>
              <a:t>‘Wider cultural issues such as attitudes or practices that tolerated Health &amp; Safety breaches’ </a:t>
            </a:r>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Defendant owes duty of care to the deceased e</a:t>
            </a:r>
            <a:r>
              <a:rPr lang="en-GB" sz="2000">
                <a:latin typeface="Calibri"/>
                <a:ea typeface="Calibri"/>
                <a:cs typeface="Calibri"/>
                <a:sym typeface="Calibri"/>
              </a:rPr>
              <a:t>mployees, contractors, patients, visitors and volunteers.</a:t>
            </a:r>
            <a:endParaRPr>
              <a:latin typeface="Calibri"/>
              <a:ea typeface="Calibri"/>
              <a:cs typeface="Calibri"/>
              <a:sym typeface="Calibri"/>
            </a:endParaRPr>
          </a:p>
          <a:p>
            <a:pPr marL="342900" lvl="0" indent="-342900" algn="l" rtl="0">
              <a:lnSpc>
                <a:spcPct val="90000"/>
              </a:lnSpc>
              <a:spcBef>
                <a:spcPts val="1800"/>
              </a:spcBef>
              <a:spcAft>
                <a:spcPts val="0"/>
              </a:spcAft>
              <a:buSzPts val="1600"/>
              <a:buChar char="▪"/>
            </a:pPr>
            <a:r>
              <a:rPr lang="en-GB">
                <a:latin typeface="Calibri"/>
                <a:ea typeface="Calibri"/>
                <a:cs typeface="Calibri"/>
                <a:sym typeface="Calibri"/>
              </a:rPr>
              <a:t>Was the organisation doing enough to reduce the risk of injury or death. </a:t>
            </a:r>
            <a:endParaRPr/>
          </a:p>
          <a:p>
            <a:pPr marL="342900" lvl="0" indent="-342900" algn="l" rtl="0">
              <a:lnSpc>
                <a:spcPct val="90000"/>
              </a:lnSpc>
              <a:spcBef>
                <a:spcPts val="1800"/>
              </a:spcBef>
              <a:spcAft>
                <a:spcPts val="0"/>
              </a:spcAft>
              <a:buSzPts val="1600"/>
              <a:buChar char="▪"/>
            </a:pPr>
            <a:r>
              <a:rPr lang="en-GB">
                <a:latin typeface="Calibri"/>
                <a:ea typeface="Calibri"/>
                <a:cs typeface="Calibri"/>
                <a:sym typeface="Calibri"/>
              </a:rPr>
              <a:t>Prosecution to show the activity was ‘potentially deadly’  rather than ‘dangerous’ Defendant will need to show the difference.</a:t>
            </a:r>
            <a:endParaRPr/>
          </a:p>
          <a:p>
            <a:pPr marL="342900" lvl="0" indent="-342900" algn="l" rtl="0">
              <a:lnSpc>
                <a:spcPct val="90000"/>
              </a:lnSpc>
              <a:spcBef>
                <a:spcPts val="1800"/>
              </a:spcBef>
              <a:spcAft>
                <a:spcPts val="0"/>
              </a:spcAft>
              <a:buSzPts val="1600"/>
              <a:buChar char="▪"/>
            </a:pPr>
            <a:r>
              <a:rPr lang="en-GB">
                <a:latin typeface="Calibri"/>
                <a:ea typeface="Calibri"/>
                <a:cs typeface="Calibri"/>
                <a:sym typeface="Calibri"/>
              </a:rPr>
              <a:t>Compare with HASWA ‘so far as is reasonably practicable’</a:t>
            </a:r>
            <a:endParaRPr/>
          </a:p>
          <a:p>
            <a:pPr marL="45720" lvl="0" indent="0" algn="l" rtl="0">
              <a:lnSpc>
                <a:spcPct val="90000"/>
              </a:lnSpc>
              <a:spcBef>
                <a:spcPts val="1800"/>
              </a:spcBef>
              <a:spcAft>
                <a:spcPts val="0"/>
              </a:spcAft>
              <a:buSzPts val="1600"/>
              <a:buNone/>
            </a:pPr>
            <a:endParaRPr sz="2000">
              <a:latin typeface="Calibri"/>
              <a:ea typeface="Calibri"/>
              <a:cs typeface="Calibri"/>
              <a:sym typeface="Calibri"/>
            </a:endParaRPr>
          </a:p>
          <a:p>
            <a:pPr marL="274320" lvl="0" indent="-228600" algn="l" rtl="0">
              <a:lnSpc>
                <a:spcPct val="90000"/>
              </a:lnSpc>
              <a:spcBef>
                <a:spcPts val="1800"/>
              </a:spcBef>
              <a:spcAft>
                <a:spcPts val="0"/>
              </a:spcAft>
              <a:buSzPts val="1600"/>
              <a:buFont typeface="Corbel"/>
              <a:buNone/>
            </a:pPr>
            <a:endParaRPr>
              <a:latin typeface="Calibri"/>
              <a:ea typeface="Calibri"/>
              <a:cs typeface="Calibri"/>
              <a:sym typeface="Calibri"/>
            </a:endParaRPr>
          </a:p>
          <a:p>
            <a:pPr marL="274320" lvl="0" indent="-127000" algn="l" rtl="0">
              <a:lnSpc>
                <a:spcPct val="90000"/>
              </a:lnSpc>
              <a:spcBef>
                <a:spcPts val="1800"/>
              </a:spcBef>
              <a:spcAft>
                <a:spcPts val="0"/>
              </a:spcAft>
              <a:buSzPts val="1600"/>
              <a:buNone/>
            </a:pPr>
            <a:endParaRPr/>
          </a:p>
        </p:txBody>
      </p:sp>
      <p:pic>
        <p:nvPicPr>
          <p:cNvPr id="1708" name="Google Shape;1708;g17aaeac703f_7_138" descr="uk_statue_of_justice_old_bailey">
            <a:hlinkClick r:id="rId3"/>
          </p:cNvPr>
          <p:cNvPicPr preferRelativeResize="0"/>
          <p:nvPr/>
        </p:nvPicPr>
        <p:blipFill rotWithShape="1">
          <a:blip r:embed="rId4">
            <a:alphaModFix/>
          </a:blip>
          <a:srcRect/>
          <a:stretch/>
        </p:blipFill>
        <p:spPr>
          <a:xfrm>
            <a:off x="10677525" y="32230"/>
            <a:ext cx="1514475" cy="21605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0432-FD1C-D429-042A-2897CB45332B}"/>
              </a:ext>
            </a:extLst>
          </p:cNvPr>
          <p:cNvSpPr>
            <a:spLocks noGrp="1"/>
          </p:cNvSpPr>
          <p:nvPr>
            <p:ph type="title"/>
          </p:nvPr>
        </p:nvSpPr>
        <p:spPr>
          <a:xfrm>
            <a:off x="733241" y="636251"/>
            <a:ext cx="10007288" cy="1004899"/>
          </a:xfrm>
        </p:spPr>
        <p:txBody>
          <a:bodyPr>
            <a:norm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dirty="0"/>
              <a:t>GOSH patient safety: drivers for change</a:t>
            </a:r>
            <a:endParaRPr lang="en-GB" dirty="0">
              <a:solidFill>
                <a:srgbClr val="FF0000"/>
              </a:solidFill>
            </a:endParaRPr>
          </a:p>
        </p:txBody>
      </p:sp>
      <p:sp>
        <p:nvSpPr>
          <p:cNvPr id="122" name="Content Placeholder 6"/>
          <p:cNvSpPr txBox="1">
            <a:spLocks noGrp="1"/>
          </p:cNvSpPr>
          <p:nvPr>
            <p:ph sz="half" idx="1"/>
          </p:nvPr>
        </p:nvSpPr>
        <p:spPr>
          <a:xfrm>
            <a:off x="351201" y="1597703"/>
            <a:ext cx="5537157" cy="5260298"/>
          </a:xfrm>
        </p:spPr>
        <p:txBody>
          <a:bodyPr>
            <a:no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marL="656637" lvl="1" indent="-405384">
              <a:lnSpc>
                <a:spcPct val="90000"/>
              </a:lnSpc>
              <a:spcBef>
                <a:spcPts val="1596"/>
              </a:spcBef>
              <a:buClr>
                <a:schemeClr val="accent1"/>
              </a:buClr>
              <a:buFont typeface="Arial"/>
              <a:buChar char="•"/>
              <a:defRPr sz="1400"/>
            </a:pPr>
            <a:r>
              <a:rPr lang="en-GB" sz="2394" dirty="0"/>
              <a:t>Zero Harm for patients &amp; families</a:t>
            </a:r>
          </a:p>
          <a:p>
            <a:pPr marL="656637" lvl="1" indent="-405384">
              <a:lnSpc>
                <a:spcPct val="90000"/>
              </a:lnSpc>
              <a:spcBef>
                <a:spcPts val="1596"/>
              </a:spcBef>
              <a:buClr>
                <a:schemeClr val="accent1"/>
              </a:buClr>
              <a:buFont typeface="Arial"/>
              <a:buChar char="•"/>
              <a:defRPr sz="1400"/>
            </a:pPr>
            <a:r>
              <a:rPr lang="en-GB" sz="2394" dirty="0"/>
              <a:t>Values led leadership commitment </a:t>
            </a:r>
          </a:p>
          <a:p>
            <a:pPr marL="656637" lvl="1" indent="-405384">
              <a:lnSpc>
                <a:spcPct val="90000"/>
              </a:lnSpc>
              <a:spcBef>
                <a:spcPts val="1596"/>
              </a:spcBef>
              <a:buClr>
                <a:schemeClr val="accent1"/>
              </a:buClr>
              <a:buFont typeface="Arial"/>
              <a:defRPr sz="1400"/>
            </a:pPr>
            <a:r>
              <a:rPr lang="en-GB" sz="2394" dirty="0"/>
              <a:t>Wanting a just and transparent culture</a:t>
            </a:r>
          </a:p>
          <a:p>
            <a:pPr marL="656637" lvl="1" indent="-405384">
              <a:lnSpc>
                <a:spcPct val="90000"/>
              </a:lnSpc>
              <a:spcBef>
                <a:spcPts val="1596"/>
              </a:spcBef>
              <a:buClr>
                <a:schemeClr val="accent1"/>
              </a:buClr>
              <a:buFont typeface="Arial"/>
              <a:defRPr sz="1400"/>
            </a:pPr>
            <a:r>
              <a:rPr lang="en-GB" sz="2394" dirty="0"/>
              <a:t>CQC ‘requires improvement’</a:t>
            </a:r>
          </a:p>
          <a:p>
            <a:pPr marL="656637" lvl="1" indent="-405384">
              <a:lnSpc>
                <a:spcPct val="90000"/>
              </a:lnSpc>
              <a:spcBef>
                <a:spcPts val="1596"/>
              </a:spcBef>
              <a:buClr>
                <a:schemeClr val="accent1"/>
              </a:buClr>
              <a:buFont typeface="Arial"/>
              <a:defRPr sz="1400"/>
            </a:pPr>
            <a:r>
              <a:rPr lang="en-GB" sz="2394" dirty="0"/>
              <a:t>Reputational concerns in the media</a:t>
            </a:r>
          </a:p>
          <a:p>
            <a:pPr marL="656637" lvl="1" indent="-405384">
              <a:lnSpc>
                <a:spcPct val="90000"/>
              </a:lnSpc>
              <a:spcBef>
                <a:spcPts val="1596"/>
              </a:spcBef>
              <a:buClr>
                <a:schemeClr val="accent1"/>
              </a:buClr>
              <a:buFont typeface="Arial"/>
              <a:defRPr sz="1400"/>
            </a:pPr>
            <a:r>
              <a:rPr lang="en-GB" sz="2394" dirty="0"/>
              <a:t>Charity support with investment  </a:t>
            </a:r>
          </a:p>
          <a:p>
            <a:pPr marL="656637" lvl="1" indent="-405384">
              <a:lnSpc>
                <a:spcPct val="90000"/>
              </a:lnSpc>
              <a:spcBef>
                <a:spcPts val="1596"/>
              </a:spcBef>
              <a:buClr>
                <a:schemeClr val="accent1"/>
              </a:buClr>
              <a:buFont typeface="Arial"/>
              <a:defRPr sz="1400"/>
            </a:pPr>
            <a:r>
              <a:rPr lang="en-GB" sz="2394" dirty="0"/>
              <a:t>Opportunity to engage with experts </a:t>
            </a:r>
          </a:p>
        </p:txBody>
      </p:sp>
      <p:pic>
        <p:nvPicPr>
          <p:cNvPr id="4098" name="Picture 2" descr="Baby girl is 50th patient to get pioneering transplant at Great Ormond  Street | ITV News London">
            <a:extLst>
              <a:ext uri="{FF2B5EF4-FFF2-40B4-BE49-F238E27FC236}">
                <a16:creationId xmlns:a16="http://schemas.microsoft.com/office/drawing/2014/main" id="{70EBB22A-1819-82D9-FB3D-533DE6BAFAD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051" r="26643" b="3"/>
          <a:stretch/>
        </p:blipFill>
        <p:spPr bwMode="auto">
          <a:xfrm>
            <a:off x="6303645" y="1641149"/>
            <a:ext cx="4678185" cy="3909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45766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pic>
        <p:nvPicPr>
          <p:cNvPr id="1714" name="Google Shape;1714;g17aaeac703f_7_145" descr="http://img.thesun.co.uk/aidemitlum/archive/01661/Stafford_Hospital_1661341a.jpg"/>
          <p:cNvPicPr preferRelativeResize="0">
            <a:picLocks noGrp="1"/>
          </p:cNvPicPr>
          <p:nvPr>
            <p:ph type="body" idx="1"/>
          </p:nvPr>
        </p:nvPicPr>
        <p:blipFill rotWithShape="1">
          <a:blip r:embed="rId3">
            <a:alphaModFix/>
          </a:blip>
          <a:srcRect/>
          <a:stretch/>
        </p:blipFill>
        <p:spPr>
          <a:xfrm>
            <a:off x="1878673" y="546548"/>
            <a:ext cx="3120537" cy="2073647"/>
          </a:xfrm>
          <a:prstGeom prst="rect">
            <a:avLst/>
          </a:prstGeom>
          <a:noFill/>
          <a:ln>
            <a:noFill/>
          </a:ln>
        </p:spPr>
      </p:pic>
      <p:pic>
        <p:nvPicPr>
          <p:cNvPr id="1715" name="Google Shape;1715;g17aaeac703f_7_145" descr="http://www.ericgrossmeyer.com/ebay/9242012/DSC06453.jpg"/>
          <p:cNvPicPr preferRelativeResize="0"/>
          <p:nvPr/>
        </p:nvPicPr>
        <p:blipFill rotWithShape="1">
          <a:blip r:embed="rId4">
            <a:alphaModFix/>
          </a:blip>
          <a:srcRect/>
          <a:stretch/>
        </p:blipFill>
        <p:spPr>
          <a:xfrm>
            <a:off x="5663952" y="1026160"/>
            <a:ext cx="1728687" cy="1594035"/>
          </a:xfrm>
          <a:prstGeom prst="rect">
            <a:avLst/>
          </a:prstGeom>
          <a:noFill/>
          <a:ln>
            <a:noFill/>
          </a:ln>
        </p:spPr>
      </p:pic>
      <p:pic>
        <p:nvPicPr>
          <p:cNvPr id="1716" name="Google Shape;1716;g17aaeac703f_7_145" descr="https://65e226e929a5af0b2a5c-b2b05f995fc8916f7d7814d5d83ccb0d.ssl.cf3.rackcdn.com/products/450/flower-clear-garden-posy-vase-h13cm.jpg"/>
          <p:cNvPicPr preferRelativeResize="0"/>
          <p:nvPr/>
        </p:nvPicPr>
        <p:blipFill rotWithShape="1">
          <a:blip r:embed="rId5">
            <a:alphaModFix/>
          </a:blip>
          <a:srcRect/>
          <a:stretch/>
        </p:blipFill>
        <p:spPr>
          <a:xfrm>
            <a:off x="8057381" y="388170"/>
            <a:ext cx="2215083" cy="2232025"/>
          </a:xfrm>
          <a:prstGeom prst="rect">
            <a:avLst/>
          </a:prstGeom>
          <a:noFill/>
          <a:ln>
            <a:noFill/>
          </a:ln>
        </p:spPr>
      </p:pic>
      <p:pic>
        <p:nvPicPr>
          <p:cNvPr id="1717" name="Google Shape;1717;g17aaeac703f_7_145" descr="http://touchstoneblog.org.uk/wp-content/uploads/2015/03/WP-header.png"/>
          <p:cNvPicPr preferRelativeResize="0"/>
          <p:nvPr/>
        </p:nvPicPr>
        <p:blipFill rotWithShape="1">
          <a:blip r:embed="rId6">
            <a:alphaModFix/>
          </a:blip>
          <a:srcRect/>
          <a:stretch/>
        </p:blipFill>
        <p:spPr>
          <a:xfrm>
            <a:off x="1901213" y="3327846"/>
            <a:ext cx="3455988" cy="2447925"/>
          </a:xfrm>
          <a:prstGeom prst="rect">
            <a:avLst/>
          </a:prstGeom>
          <a:noFill/>
          <a:ln>
            <a:noFill/>
          </a:ln>
        </p:spPr>
      </p:pic>
      <p:pic>
        <p:nvPicPr>
          <p:cNvPr id="1718" name="Google Shape;1718;g17aaeac703f_7_145" descr="http://i.dailymail.co.uk/i/pix/2010/02/12/article-0-08417A77000005DC-483_468x310.jpg"/>
          <p:cNvPicPr preferRelativeResize="0"/>
          <p:nvPr/>
        </p:nvPicPr>
        <p:blipFill rotWithShape="1">
          <a:blip r:embed="rId7">
            <a:alphaModFix/>
          </a:blip>
          <a:srcRect/>
          <a:stretch/>
        </p:blipFill>
        <p:spPr>
          <a:xfrm>
            <a:off x="7392639" y="3284984"/>
            <a:ext cx="3527425" cy="2533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g17aaeac703f_7_154"/>
          <p:cNvSpPr/>
          <p:nvPr/>
        </p:nvSpPr>
        <p:spPr>
          <a:xfrm>
            <a:off x="1847851" y="1557339"/>
            <a:ext cx="8569325" cy="954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orbel"/>
              <a:ea typeface="Corbel"/>
              <a:cs typeface="Corbel"/>
              <a:sym typeface="Corbel"/>
            </a:endParaRPr>
          </a:p>
        </p:txBody>
      </p:sp>
      <p:sp>
        <p:nvSpPr>
          <p:cNvPr id="1725" name="Google Shape;1725;g17aaeac703f_7_154"/>
          <p:cNvSpPr/>
          <p:nvPr/>
        </p:nvSpPr>
        <p:spPr>
          <a:xfrm>
            <a:off x="1847850" y="1341438"/>
            <a:ext cx="8280400" cy="92333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pic>
        <p:nvPicPr>
          <p:cNvPr id="1726" name="Google Shape;1726;g17aaeac703f_7_154" descr="RCN responds to Francis Inquiry report"/>
          <p:cNvPicPr preferRelativeResize="0"/>
          <p:nvPr/>
        </p:nvPicPr>
        <p:blipFill rotWithShape="1">
          <a:blip r:embed="rId3">
            <a:alphaModFix/>
          </a:blip>
          <a:srcRect/>
          <a:stretch/>
        </p:blipFill>
        <p:spPr>
          <a:xfrm>
            <a:off x="-11270" y="27791"/>
            <a:ext cx="12192000" cy="1844825"/>
          </a:xfrm>
          <a:prstGeom prst="rect">
            <a:avLst/>
          </a:prstGeom>
          <a:noFill/>
          <a:ln>
            <a:noFill/>
          </a:ln>
        </p:spPr>
      </p:pic>
      <p:sp>
        <p:nvSpPr>
          <p:cNvPr id="1727" name="Google Shape;1727;g17aaeac703f_7_154"/>
          <p:cNvSpPr/>
          <p:nvPr/>
        </p:nvSpPr>
        <p:spPr>
          <a:xfrm>
            <a:off x="1055440" y="1592205"/>
            <a:ext cx="10801200" cy="20005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r>
              <a:rPr lang="en-GB" sz="2400" b="0" i="1" u="none" strike="noStrike" cap="none">
                <a:solidFill>
                  <a:srgbClr val="0070C0"/>
                </a:solidFill>
                <a:latin typeface="Corbel"/>
                <a:ea typeface="Corbel"/>
                <a:cs typeface="Corbel"/>
                <a:sym typeface="Corbel"/>
              </a:rPr>
              <a:t>If the NHS were an airline 'planes would fall out of the sky all the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0070C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Corbel"/>
                <a:ea typeface="Corbel"/>
                <a:cs typeface="Corbel"/>
                <a:sym typeface="Corbel"/>
              </a:rPr>
              <a:t> Chances of being involved in airline incident 1-15,000,000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Corbel"/>
                <a:ea typeface="Corbel"/>
                <a:cs typeface="Corbel"/>
                <a:sym typeface="Corbel"/>
              </a:rPr>
              <a:t> NPSA estimate risk of harm in the NHS 1-10 </a:t>
            </a:r>
            <a:endParaRPr sz="1400" b="0" i="0" u="none" strike="noStrike" cap="none">
              <a:solidFill>
                <a:srgbClr val="000000"/>
              </a:solidFill>
              <a:latin typeface="Arial"/>
              <a:ea typeface="Arial"/>
              <a:cs typeface="Arial"/>
              <a:sym typeface="Arial"/>
            </a:endParaRPr>
          </a:p>
        </p:txBody>
      </p:sp>
      <p:pic>
        <p:nvPicPr>
          <p:cNvPr id="1728" name="Google Shape;1728;g17aaeac703f_7_154" descr="http://blogs.reuters.com/reuters-dealzone/files/2009/01/usair.jpg"/>
          <p:cNvPicPr preferRelativeResize="0"/>
          <p:nvPr/>
        </p:nvPicPr>
        <p:blipFill rotWithShape="1">
          <a:blip r:embed="rId4">
            <a:alphaModFix/>
          </a:blip>
          <a:srcRect/>
          <a:stretch/>
        </p:blipFill>
        <p:spPr>
          <a:xfrm>
            <a:off x="1055440" y="3717032"/>
            <a:ext cx="3816350" cy="2592387"/>
          </a:xfrm>
          <a:prstGeom prst="rect">
            <a:avLst/>
          </a:prstGeom>
          <a:noFill/>
          <a:ln>
            <a:noFill/>
          </a:ln>
        </p:spPr>
      </p:pic>
      <p:pic>
        <p:nvPicPr>
          <p:cNvPr id="1729" name="Google Shape;1729;g17aaeac703f_7_154" descr="http://www.ihi.org/Topics/PatientSafety/PublishingImages/landing_PatientSafety.jpg"/>
          <p:cNvPicPr preferRelativeResize="0"/>
          <p:nvPr/>
        </p:nvPicPr>
        <p:blipFill rotWithShape="1">
          <a:blip r:embed="rId5">
            <a:alphaModFix/>
          </a:blip>
          <a:srcRect/>
          <a:stretch/>
        </p:blipFill>
        <p:spPr>
          <a:xfrm>
            <a:off x="7032104" y="3753544"/>
            <a:ext cx="3614738" cy="25193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g17aaeac703f_7_164"/>
          <p:cNvSpPr txBox="1">
            <a:spLocks noGrp="1"/>
          </p:cNvSpPr>
          <p:nvPr>
            <p:ph type="title"/>
          </p:nvPr>
        </p:nvSpPr>
        <p:spPr>
          <a:xfrm>
            <a:off x="1341120" y="467359"/>
            <a:ext cx="9509760" cy="124988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C243C"/>
              </a:buClr>
              <a:buSzPts val="2400"/>
              <a:buNone/>
            </a:pPr>
            <a:br>
              <a:rPr lang="en-GB" sz="2400"/>
            </a:br>
            <a:br>
              <a:rPr lang="en-GB" sz="2400"/>
            </a:br>
            <a:br>
              <a:rPr lang="en-GB" sz="2400"/>
            </a:br>
            <a:endParaRPr sz="2400"/>
          </a:p>
        </p:txBody>
      </p:sp>
      <p:sp>
        <p:nvSpPr>
          <p:cNvPr id="1736" name="Google Shape;1736;g17aaeac703f_7_164"/>
          <p:cNvSpPr txBox="1">
            <a:spLocks noGrp="1"/>
          </p:cNvSpPr>
          <p:nvPr>
            <p:ph type="body" idx="1"/>
          </p:nvPr>
        </p:nvSpPr>
        <p:spPr>
          <a:xfrm>
            <a:off x="479376" y="2204864"/>
            <a:ext cx="11377264" cy="4201196"/>
          </a:xfrm>
          <a:prstGeom prst="rect">
            <a:avLst/>
          </a:prstGeom>
          <a:noFill/>
          <a:ln>
            <a:noFill/>
          </a:ln>
        </p:spPr>
        <p:txBody>
          <a:bodyPr spcFirstLastPara="1" wrap="square" lIns="91425" tIns="45700" rIns="91425" bIns="45700" anchor="t" anchorCtr="0">
            <a:normAutofit fontScale="25000" lnSpcReduction="20000"/>
          </a:bodyPr>
          <a:lstStyle/>
          <a:p>
            <a:pPr marL="274320" lvl="0" indent="-228600" algn="l" rtl="0">
              <a:lnSpc>
                <a:spcPct val="90000"/>
              </a:lnSpc>
              <a:spcBef>
                <a:spcPts val="0"/>
              </a:spcBef>
              <a:spcAft>
                <a:spcPts val="0"/>
              </a:spcAft>
              <a:buSzPct val="80000"/>
              <a:buChar char="▪"/>
            </a:pPr>
            <a:r>
              <a:rPr lang="en-GB" sz="8000">
                <a:latin typeface="Calibri"/>
                <a:ea typeface="Calibri"/>
                <a:cs typeface="Calibri"/>
                <a:sym typeface="Calibri"/>
              </a:rPr>
              <a:t>Lyn Thomas, 74, died in November 2019 while at Hospital recuperating after a brain operation.</a:t>
            </a:r>
            <a:endParaRPr/>
          </a:p>
          <a:p>
            <a:pPr marL="274320" lvl="0" indent="-228600" algn="l" rtl="0">
              <a:lnSpc>
                <a:spcPct val="90000"/>
              </a:lnSpc>
              <a:spcBef>
                <a:spcPts val="1800"/>
              </a:spcBef>
              <a:spcAft>
                <a:spcPts val="0"/>
              </a:spcAft>
              <a:buSzPct val="80000"/>
              <a:buChar char="▪"/>
            </a:pPr>
            <a:r>
              <a:rPr lang="en-GB" sz="8000">
                <a:latin typeface="Calibri"/>
                <a:ea typeface="Calibri"/>
                <a:cs typeface="Calibri"/>
                <a:sym typeface="Calibri"/>
              </a:rPr>
              <a:t>A Deprivation of Liberty Safeguarding order (DOLS) was in place due to her confusion and her risk of wandering. No risk assessment was undertaken.</a:t>
            </a:r>
            <a:endParaRPr/>
          </a:p>
          <a:p>
            <a:pPr marL="274320" lvl="0" indent="-228600" algn="l" rtl="0">
              <a:lnSpc>
                <a:spcPct val="90000"/>
              </a:lnSpc>
              <a:spcBef>
                <a:spcPts val="1800"/>
              </a:spcBef>
              <a:spcAft>
                <a:spcPts val="0"/>
              </a:spcAft>
              <a:buSzPct val="80000"/>
              <a:buChar char="▪"/>
            </a:pPr>
            <a:r>
              <a:rPr lang="en-GB" sz="8000">
                <a:latin typeface="Calibri"/>
                <a:ea typeface="Calibri"/>
                <a:cs typeface="Calibri"/>
                <a:sym typeface="Calibri"/>
              </a:rPr>
              <a:t>Her son said it was "beyond belief" she had been allowed to wander out on different occasions.</a:t>
            </a:r>
            <a:endParaRPr/>
          </a:p>
          <a:p>
            <a:pPr marL="274320" lvl="0" indent="-228600" algn="l" rtl="0">
              <a:lnSpc>
                <a:spcPct val="90000"/>
              </a:lnSpc>
              <a:spcBef>
                <a:spcPts val="1800"/>
              </a:spcBef>
              <a:spcAft>
                <a:spcPts val="0"/>
              </a:spcAft>
              <a:buSzPct val="80000"/>
              <a:buChar char="▪"/>
            </a:pPr>
            <a:r>
              <a:rPr lang="en-GB" sz="8000">
                <a:latin typeface="Calibri"/>
                <a:ea typeface="Calibri"/>
                <a:cs typeface="Calibri"/>
                <a:sym typeface="Calibri"/>
              </a:rPr>
              <a:t>The ward had no lock on the door to prevent patients from leaving. Previously served with an improvement notice on this issue. </a:t>
            </a:r>
            <a:endParaRPr sz="8000">
              <a:latin typeface="Calibri"/>
              <a:ea typeface="Calibri"/>
              <a:cs typeface="Calibri"/>
              <a:sym typeface="Calibri"/>
            </a:endParaRPr>
          </a:p>
          <a:p>
            <a:pPr marL="274320" lvl="0" indent="-228600" algn="l" rtl="0">
              <a:lnSpc>
                <a:spcPct val="90000"/>
              </a:lnSpc>
              <a:spcBef>
                <a:spcPts val="1800"/>
              </a:spcBef>
              <a:spcAft>
                <a:spcPts val="0"/>
              </a:spcAft>
              <a:buSzPct val="80000"/>
              <a:buChar char="▪"/>
            </a:pPr>
            <a:r>
              <a:rPr lang="en-GB" sz="8000">
                <a:latin typeface="Calibri"/>
                <a:ea typeface="Calibri"/>
                <a:cs typeface="Calibri"/>
                <a:sym typeface="Calibri"/>
              </a:rPr>
              <a:t>Despite the DOLS in place Mrs Thomas left the premises and 20 minutes later she was found on the ground near the gateposts with a serious head injury.</a:t>
            </a:r>
            <a:endParaRPr sz="8000">
              <a:latin typeface="Calibri"/>
              <a:ea typeface="Calibri"/>
              <a:cs typeface="Calibri"/>
              <a:sym typeface="Calibri"/>
            </a:endParaRPr>
          </a:p>
          <a:p>
            <a:pPr marL="274320" lvl="0" indent="-228600" algn="l" rtl="0">
              <a:lnSpc>
                <a:spcPct val="90000"/>
              </a:lnSpc>
              <a:spcBef>
                <a:spcPts val="1800"/>
              </a:spcBef>
              <a:spcAft>
                <a:spcPts val="0"/>
              </a:spcAft>
              <a:buSzPct val="80000"/>
              <a:buChar char="▪"/>
            </a:pPr>
            <a:r>
              <a:rPr lang="en-GB" sz="8000">
                <a:latin typeface="Calibri"/>
                <a:ea typeface="Calibri"/>
                <a:cs typeface="Calibri"/>
                <a:sym typeface="Calibri"/>
              </a:rPr>
              <a:t>She had crossed the road it was dark, wet and there was snow on the ground. The court heard that Mrs Thomas's condition deteriorated rapidly and she died from her injuries.</a:t>
            </a:r>
            <a:endParaRPr sz="8000">
              <a:latin typeface="Calibri"/>
              <a:ea typeface="Calibri"/>
              <a:cs typeface="Calibri"/>
              <a:sym typeface="Calibri"/>
            </a:endParaRPr>
          </a:p>
          <a:p>
            <a:pPr marL="274320" lvl="0" indent="-137160" algn="l" rtl="0">
              <a:lnSpc>
                <a:spcPct val="90000"/>
              </a:lnSpc>
              <a:spcBef>
                <a:spcPts val="1800"/>
              </a:spcBef>
              <a:spcAft>
                <a:spcPts val="0"/>
              </a:spcAft>
              <a:buSzPct val="79999"/>
              <a:buNone/>
            </a:pPr>
            <a:endParaRPr sz="7200">
              <a:latin typeface="Calibri"/>
              <a:ea typeface="Calibri"/>
              <a:cs typeface="Calibri"/>
              <a:sym typeface="Calibri"/>
            </a:endParaRPr>
          </a:p>
          <a:p>
            <a:pPr marL="274320" lvl="0" indent="-228600" algn="l" rtl="0">
              <a:lnSpc>
                <a:spcPct val="90000"/>
              </a:lnSpc>
              <a:spcBef>
                <a:spcPts val="1800"/>
              </a:spcBef>
              <a:spcAft>
                <a:spcPts val="0"/>
              </a:spcAft>
              <a:buSzPct val="80000"/>
              <a:buChar char="▪"/>
            </a:pPr>
            <a:br>
              <a:rPr lang="en-GB"/>
            </a:br>
            <a:endParaRPr/>
          </a:p>
        </p:txBody>
      </p:sp>
      <p:sp>
        <p:nvSpPr>
          <p:cNvPr id="1737" name="Google Shape;1737;g17aaeac703f_7_164"/>
          <p:cNvSpPr/>
          <p:nvPr/>
        </p:nvSpPr>
        <p:spPr>
          <a:xfrm>
            <a:off x="695400" y="799915"/>
            <a:ext cx="11125236"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0070C0"/>
                </a:solidFill>
                <a:latin typeface="Calibri"/>
                <a:ea typeface="Calibri"/>
                <a:cs typeface="Calibri"/>
                <a:sym typeface="Calibri"/>
              </a:rPr>
              <a:t>Cwm Taf health board fined £850,000 (2022).</a:t>
            </a:r>
            <a:endParaRPr sz="3200" b="0" i="0" u="none" strike="noStrike" cap="none">
              <a:solidFill>
                <a:srgbClr val="0070C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g17aaeac703f_7_171"/>
          <p:cNvSpPr txBox="1">
            <a:spLocks noGrp="1"/>
          </p:cNvSpPr>
          <p:nvPr>
            <p:ph type="title"/>
          </p:nvPr>
        </p:nvSpPr>
        <p:spPr>
          <a:xfrm>
            <a:off x="767408" y="620688"/>
            <a:ext cx="11125236" cy="57606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70C0"/>
              </a:buClr>
              <a:buSzPts val="3200"/>
              <a:buNone/>
            </a:pPr>
            <a:br>
              <a:rPr lang="en-GB" sz="3200">
                <a:solidFill>
                  <a:srgbClr val="0070C0"/>
                </a:solidFill>
                <a:latin typeface="Calibri"/>
                <a:ea typeface="Calibri"/>
                <a:cs typeface="Calibri"/>
                <a:sym typeface="Calibri"/>
              </a:rPr>
            </a:br>
            <a:br>
              <a:rPr lang="en-GB" sz="3200">
                <a:solidFill>
                  <a:srgbClr val="0070C0"/>
                </a:solidFill>
                <a:latin typeface="Calibri"/>
                <a:ea typeface="Calibri"/>
                <a:cs typeface="Calibri"/>
                <a:sym typeface="Calibri"/>
              </a:rPr>
            </a:br>
            <a:br>
              <a:rPr lang="en-GB" sz="3200">
                <a:solidFill>
                  <a:srgbClr val="0070C0"/>
                </a:solidFill>
                <a:latin typeface="Calibri"/>
                <a:ea typeface="Calibri"/>
                <a:cs typeface="Calibri"/>
                <a:sym typeface="Calibri"/>
              </a:rPr>
            </a:br>
            <a:br>
              <a:rPr lang="en-GB" sz="3200">
                <a:solidFill>
                  <a:srgbClr val="0070C0"/>
                </a:solidFill>
                <a:latin typeface="Calibri"/>
                <a:ea typeface="Calibri"/>
                <a:cs typeface="Calibri"/>
                <a:sym typeface="Calibri"/>
              </a:rPr>
            </a:br>
            <a:r>
              <a:rPr lang="en-GB" sz="3200">
                <a:solidFill>
                  <a:srgbClr val="0070C0"/>
                </a:solidFill>
                <a:latin typeface="Calibri"/>
                <a:ea typeface="Calibri"/>
                <a:cs typeface="Calibri"/>
                <a:sym typeface="Calibri"/>
              </a:rPr>
              <a:t>Essex MH Trust fined £1.5m over deaths of 11 patients (2021)</a:t>
            </a:r>
            <a:endParaRPr sz="3200">
              <a:solidFill>
                <a:srgbClr val="0070C0"/>
              </a:solidFill>
              <a:latin typeface="Calibri"/>
              <a:ea typeface="Calibri"/>
              <a:cs typeface="Calibri"/>
              <a:sym typeface="Calibri"/>
            </a:endParaRPr>
          </a:p>
        </p:txBody>
      </p:sp>
      <p:sp>
        <p:nvSpPr>
          <p:cNvPr id="1744" name="Google Shape;1744;g17aaeac703f_7_171"/>
          <p:cNvSpPr txBox="1">
            <a:spLocks noGrp="1"/>
          </p:cNvSpPr>
          <p:nvPr>
            <p:ph type="body" idx="1"/>
          </p:nvPr>
        </p:nvSpPr>
        <p:spPr>
          <a:xfrm>
            <a:off x="479376" y="2132856"/>
            <a:ext cx="11089232" cy="3896723"/>
          </a:xfrm>
          <a:prstGeom prst="rect">
            <a:avLst/>
          </a:prstGeom>
          <a:noFill/>
          <a:ln>
            <a:noFill/>
          </a:ln>
        </p:spPr>
        <p:txBody>
          <a:bodyPr spcFirstLastPara="1" wrap="square" lIns="91425" tIns="45700" rIns="91425" bIns="45700" anchor="t" anchorCtr="0">
            <a:normAutofit/>
          </a:bodyPr>
          <a:lstStyle/>
          <a:p>
            <a:pPr marL="274320" lvl="0" indent="-228600" algn="l" rtl="0">
              <a:lnSpc>
                <a:spcPct val="90000"/>
              </a:lnSpc>
              <a:spcBef>
                <a:spcPts val="0"/>
              </a:spcBef>
              <a:spcAft>
                <a:spcPts val="0"/>
              </a:spcAft>
              <a:buSzPts val="1600"/>
              <a:buChar char="▪"/>
            </a:pPr>
            <a:r>
              <a:rPr lang="en-GB">
                <a:latin typeface="Calibri"/>
                <a:ea typeface="Calibri"/>
                <a:cs typeface="Calibri"/>
                <a:sym typeface="Calibri"/>
              </a:rPr>
              <a:t>The prosecution said the existence of "fixed potential ligature points" amounted to breaches of safety laws.</a:t>
            </a:r>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The judge described a "litany" of failings over a prolonged period of time, which led to the trust's failure to "prevent suicides".</a:t>
            </a:r>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The judge added: "There's no doubt the failures to remove ligature points were a significant cause in the deaths of 11 people and a number of near misses’’ (2004-2015).</a:t>
            </a:r>
            <a:endParaRPr>
              <a:latin typeface="Calibri"/>
              <a:ea typeface="Calibri"/>
              <a:cs typeface="Calibri"/>
              <a:sym typeface="Calibri"/>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"Time and time again opportunities to put measures in place were lost."</a:t>
            </a:r>
            <a:endParaRPr/>
          </a:p>
          <a:p>
            <a:pPr marL="274320" lvl="0" indent="-127000" algn="l" rtl="0">
              <a:lnSpc>
                <a:spcPct val="90000"/>
              </a:lnSpc>
              <a:spcBef>
                <a:spcPts val="1800"/>
              </a:spcBef>
              <a:spcAft>
                <a:spcPts val="0"/>
              </a:spcAft>
              <a:buSzPts val="16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g17aaeac703f_7_177"/>
          <p:cNvSpPr txBox="1">
            <a:spLocks noGrp="1"/>
          </p:cNvSpPr>
          <p:nvPr>
            <p:ph type="title"/>
          </p:nvPr>
        </p:nvSpPr>
        <p:spPr>
          <a:xfrm>
            <a:off x="1341120" y="467360"/>
            <a:ext cx="9509760" cy="123342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None/>
            </a:pPr>
            <a:r>
              <a:rPr lang="en-GB" sz="3200">
                <a:solidFill>
                  <a:srgbClr val="0070C0"/>
                </a:solidFill>
              </a:rPr>
              <a:t>Sentencing Guidelines 2015 </a:t>
            </a:r>
            <a:endParaRPr sz="3200">
              <a:solidFill>
                <a:srgbClr val="0070C0"/>
              </a:solidFill>
            </a:endParaRPr>
          </a:p>
        </p:txBody>
      </p:sp>
      <p:sp>
        <p:nvSpPr>
          <p:cNvPr id="1751" name="Google Shape;1751;g17aaeac703f_7_177"/>
          <p:cNvSpPr txBox="1">
            <a:spLocks noGrp="1"/>
          </p:cNvSpPr>
          <p:nvPr>
            <p:ph type="body" idx="1"/>
          </p:nvPr>
        </p:nvSpPr>
        <p:spPr>
          <a:xfrm>
            <a:off x="983432" y="1901952"/>
            <a:ext cx="10297144" cy="4127627"/>
          </a:xfrm>
          <a:prstGeom prst="rect">
            <a:avLst/>
          </a:prstGeom>
          <a:noFill/>
          <a:ln>
            <a:noFill/>
          </a:ln>
        </p:spPr>
        <p:txBody>
          <a:bodyPr spcFirstLastPara="1" wrap="square" lIns="91425" tIns="45700" rIns="91425" bIns="45700" anchor="t" anchorCtr="0">
            <a:normAutofit/>
          </a:bodyPr>
          <a:lstStyle/>
          <a:p>
            <a:pPr marL="45720" lvl="0" indent="0" algn="l" rtl="0">
              <a:lnSpc>
                <a:spcPct val="90000"/>
              </a:lnSpc>
              <a:spcBef>
                <a:spcPts val="0"/>
              </a:spcBef>
              <a:spcAft>
                <a:spcPts val="0"/>
              </a:spcAft>
              <a:buSzPts val="1600"/>
              <a:buNone/>
            </a:pPr>
            <a:r>
              <a:rPr lang="en-GB"/>
              <a:t>The guideline sets out the different levels of </a:t>
            </a:r>
            <a:r>
              <a:rPr lang="en-GB" b="1"/>
              <a:t>culpability</a:t>
            </a:r>
            <a:r>
              <a:rPr lang="en-GB"/>
              <a:t> (from very high to low).  </a:t>
            </a:r>
            <a:endParaRPr/>
          </a:p>
          <a:p>
            <a:pPr marL="45720" lvl="0" indent="0" algn="l" rtl="0">
              <a:lnSpc>
                <a:spcPct val="90000"/>
              </a:lnSpc>
              <a:spcBef>
                <a:spcPts val="1800"/>
              </a:spcBef>
              <a:spcAft>
                <a:spcPts val="0"/>
              </a:spcAft>
              <a:buSzPts val="1600"/>
              <a:buNone/>
            </a:pPr>
            <a:r>
              <a:rPr lang="en-GB"/>
              <a:t>The court needs to determine the harm category and turnover. Most NHS organisations would be in the large category £50M  plus category. Aggravating factors include: Cost-cutting at the expense of safety.</a:t>
            </a:r>
            <a:endParaRPr b="1"/>
          </a:p>
          <a:p>
            <a:pPr marL="45720" lvl="0" indent="0" algn="l" rtl="0">
              <a:lnSpc>
                <a:spcPct val="90000"/>
              </a:lnSpc>
              <a:spcBef>
                <a:spcPts val="1800"/>
              </a:spcBef>
              <a:spcAft>
                <a:spcPts val="0"/>
              </a:spcAft>
              <a:buSzPts val="1600"/>
              <a:buNone/>
            </a:pPr>
            <a:r>
              <a:rPr lang="en-GB" b="1">
                <a:solidFill>
                  <a:srgbClr val="0070C0"/>
                </a:solidFill>
              </a:rPr>
              <a:t>Breach of Health and Safety regulations</a:t>
            </a:r>
            <a:endParaRPr/>
          </a:p>
          <a:p>
            <a:pPr marL="274320" lvl="0" indent="-228600" algn="l" rtl="0">
              <a:lnSpc>
                <a:spcPct val="90000"/>
              </a:lnSpc>
              <a:spcBef>
                <a:spcPts val="1800"/>
              </a:spcBef>
              <a:spcAft>
                <a:spcPts val="0"/>
              </a:spcAft>
              <a:buSzPts val="1600"/>
              <a:buChar char="▪"/>
            </a:pPr>
            <a:r>
              <a:rPr lang="en-GB"/>
              <a:t>Health and Safety at Work Act 1974 (section 33(1)(a) for breaches of sections 2 and 3 </a:t>
            </a:r>
            <a:endParaRPr/>
          </a:p>
          <a:p>
            <a:pPr marL="274320" lvl="0" indent="-228600" algn="l" rtl="0">
              <a:lnSpc>
                <a:spcPct val="90000"/>
              </a:lnSpc>
              <a:spcBef>
                <a:spcPts val="1800"/>
              </a:spcBef>
              <a:spcAft>
                <a:spcPts val="0"/>
              </a:spcAft>
              <a:buSzPts val="1600"/>
              <a:buChar char="▪"/>
            </a:pPr>
            <a:r>
              <a:rPr lang="en-GB"/>
              <a:t>Offence range: £50 fine – £10 million fine</a:t>
            </a:r>
            <a:endParaRPr/>
          </a:p>
          <a:p>
            <a:pPr marL="45720" lvl="0" indent="0" algn="l" rtl="0">
              <a:lnSpc>
                <a:spcPct val="90000"/>
              </a:lnSpc>
              <a:spcBef>
                <a:spcPts val="1800"/>
              </a:spcBef>
              <a:spcAft>
                <a:spcPts val="0"/>
              </a:spcAft>
              <a:buSzPts val="1600"/>
              <a:buNone/>
            </a:pPr>
            <a:r>
              <a:rPr lang="en-GB" b="1">
                <a:solidFill>
                  <a:srgbClr val="0070C0"/>
                </a:solidFill>
              </a:rPr>
              <a:t>Corporate Manslaughter and Corporate Homicide Act 2007</a:t>
            </a:r>
            <a:endParaRPr/>
          </a:p>
          <a:p>
            <a:pPr marL="274320" lvl="0" indent="-228600" algn="l" rtl="0">
              <a:lnSpc>
                <a:spcPct val="90000"/>
              </a:lnSpc>
              <a:spcBef>
                <a:spcPts val="1800"/>
              </a:spcBef>
              <a:spcAft>
                <a:spcPts val="0"/>
              </a:spcAft>
              <a:buSzPts val="1600"/>
              <a:buChar char="▪"/>
            </a:pPr>
            <a:r>
              <a:rPr lang="en-GB"/>
              <a:t>Offence range: £180,000 fine – £20 million fine</a:t>
            </a:r>
            <a:endParaRPr/>
          </a:p>
          <a:p>
            <a:pPr marL="274320" lvl="0" indent="-127000" algn="l" rtl="0">
              <a:lnSpc>
                <a:spcPct val="90000"/>
              </a:lnSpc>
              <a:spcBef>
                <a:spcPts val="1800"/>
              </a:spcBef>
              <a:spcAft>
                <a:spcPts val="0"/>
              </a:spcAft>
              <a:buSzPts val="16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g17aaeac703f_7_183"/>
          <p:cNvSpPr txBox="1">
            <a:spLocks noGrp="1"/>
          </p:cNvSpPr>
          <p:nvPr>
            <p:ph type="title"/>
          </p:nvPr>
        </p:nvSpPr>
        <p:spPr>
          <a:xfrm>
            <a:off x="695400" y="467360"/>
            <a:ext cx="10155480" cy="5853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None/>
            </a:pPr>
            <a:r>
              <a:rPr lang="en-GB" sz="3200">
                <a:solidFill>
                  <a:srgbClr val="0070C0"/>
                </a:solidFill>
                <a:latin typeface="Calibri"/>
                <a:ea typeface="Calibri"/>
                <a:cs typeface="Calibri"/>
                <a:sym typeface="Calibri"/>
              </a:rPr>
              <a:t>Vision </a:t>
            </a:r>
            <a:endParaRPr sz="3200">
              <a:solidFill>
                <a:srgbClr val="0070C0"/>
              </a:solidFill>
              <a:latin typeface="Calibri"/>
              <a:ea typeface="Calibri"/>
              <a:cs typeface="Calibri"/>
              <a:sym typeface="Calibri"/>
            </a:endParaRPr>
          </a:p>
        </p:txBody>
      </p:sp>
      <p:sp>
        <p:nvSpPr>
          <p:cNvPr id="1757" name="Google Shape;1757;g17aaeac703f_7_183"/>
          <p:cNvSpPr txBox="1">
            <a:spLocks noGrp="1"/>
          </p:cNvSpPr>
          <p:nvPr>
            <p:ph type="body" idx="1"/>
          </p:nvPr>
        </p:nvSpPr>
        <p:spPr>
          <a:xfrm>
            <a:off x="335360" y="1340768"/>
            <a:ext cx="11377264" cy="4464496"/>
          </a:xfrm>
          <a:prstGeom prst="rect">
            <a:avLst/>
          </a:prstGeom>
          <a:noFill/>
          <a:ln>
            <a:noFill/>
          </a:ln>
        </p:spPr>
        <p:txBody>
          <a:bodyPr spcFirstLastPara="1" wrap="square" lIns="91425" tIns="45700" rIns="91425" bIns="45700" anchor="t" anchorCtr="0">
            <a:normAutofit/>
          </a:bodyPr>
          <a:lstStyle/>
          <a:p>
            <a:pPr marL="45720" lvl="0" indent="0" algn="l" rtl="0">
              <a:lnSpc>
                <a:spcPct val="90000"/>
              </a:lnSpc>
              <a:spcBef>
                <a:spcPts val="0"/>
              </a:spcBef>
              <a:spcAft>
                <a:spcPts val="0"/>
              </a:spcAft>
              <a:buSzPts val="1760"/>
              <a:buNone/>
            </a:pPr>
            <a:r>
              <a:rPr lang="en-GB" sz="2200">
                <a:latin typeface="Calibri"/>
                <a:ea typeface="Calibri"/>
                <a:cs typeface="Calibri"/>
                <a:sym typeface="Calibri"/>
              </a:rPr>
              <a:t>‘</a:t>
            </a:r>
            <a:r>
              <a:rPr lang="en-GB">
                <a:latin typeface="Calibri"/>
                <a:ea typeface="Calibri"/>
                <a:cs typeface="Calibri"/>
                <a:sym typeface="Calibri"/>
              </a:rPr>
              <a:t>To be a world class Occupational Health, Safety, Security and Wellbeing Service; that provides comprehensive, appropriate and competent advice to the Board with systems and processes that develop a learning culture. To continually improve the OHS, Security and Wellbeing for staff, patients, visitors, volunteers and contractors’.  </a:t>
            </a:r>
            <a:endParaRPr/>
          </a:p>
          <a:p>
            <a:pPr marL="45720" lvl="0" indent="0" algn="l" rtl="0">
              <a:lnSpc>
                <a:spcPct val="90000"/>
              </a:lnSpc>
              <a:spcBef>
                <a:spcPts val="1800"/>
              </a:spcBef>
              <a:spcAft>
                <a:spcPts val="0"/>
              </a:spcAft>
              <a:buSzPts val="1600"/>
              <a:buNone/>
            </a:pPr>
            <a:r>
              <a:rPr lang="en-GB">
                <a:solidFill>
                  <a:srgbClr val="0070C0"/>
                </a:solidFill>
                <a:latin typeface="Calibri"/>
                <a:ea typeface="Calibri"/>
                <a:cs typeface="Calibri"/>
                <a:sym typeface="Calibri"/>
              </a:rPr>
              <a:t>The objectives to achieving the vision include:-</a:t>
            </a:r>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Creating a positive OH&amp;S &amp; Security culture.</a:t>
            </a:r>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Reducing unacceptable risky behaviours that are detrimental to health and safety. </a:t>
            </a:r>
            <a:endParaRPr>
              <a:latin typeface="Calibri"/>
              <a:ea typeface="Calibri"/>
              <a:cs typeface="Calibri"/>
              <a:sym typeface="Calibri"/>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Ensure the workplace is secure and free from the risk of violence. </a:t>
            </a:r>
            <a:endParaRPr/>
          </a:p>
          <a:p>
            <a:pPr marL="274320" lvl="0" indent="-228600" algn="l" rtl="0">
              <a:lnSpc>
                <a:spcPct val="90000"/>
              </a:lnSpc>
              <a:spcBef>
                <a:spcPts val="1800"/>
              </a:spcBef>
              <a:spcAft>
                <a:spcPts val="0"/>
              </a:spcAft>
              <a:buSzPts val="1600"/>
              <a:buChar char="▪"/>
            </a:pPr>
            <a:r>
              <a:rPr lang="en-GB">
                <a:latin typeface="Calibri"/>
                <a:ea typeface="Calibri"/>
                <a:cs typeface="Calibri"/>
                <a:sym typeface="Calibri"/>
              </a:rPr>
              <a:t>Develop policies, procedures and safe working practices that become embedded within the working practices of the organisation. </a:t>
            </a:r>
            <a:endParaRPr>
              <a:latin typeface="Calibri"/>
              <a:ea typeface="Calibri"/>
              <a:cs typeface="Calibri"/>
              <a:sym typeface="Calibri"/>
            </a:endParaRPr>
          </a:p>
          <a:p>
            <a:pPr marL="274320" lvl="0" indent="-127000" algn="l" rtl="0">
              <a:lnSpc>
                <a:spcPct val="90000"/>
              </a:lnSpc>
              <a:spcBef>
                <a:spcPts val="1800"/>
              </a:spcBef>
              <a:spcAft>
                <a:spcPts val="0"/>
              </a:spcAft>
              <a:buSzPts val="16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g17aaeac703f_7_188"/>
          <p:cNvSpPr txBox="1">
            <a:spLocks noGrp="1"/>
          </p:cNvSpPr>
          <p:nvPr>
            <p:ph type="body" idx="1"/>
          </p:nvPr>
        </p:nvSpPr>
        <p:spPr>
          <a:xfrm>
            <a:off x="551384" y="2420888"/>
            <a:ext cx="10873207" cy="4320480"/>
          </a:xfrm>
          <a:prstGeom prst="rect">
            <a:avLst/>
          </a:prstGeom>
          <a:noFill/>
          <a:ln>
            <a:noFill/>
          </a:ln>
        </p:spPr>
        <p:txBody>
          <a:bodyPr spcFirstLastPara="1" wrap="square" lIns="91425" tIns="45700" rIns="91425" bIns="45700" anchor="t" anchorCtr="0">
            <a:normAutofit fontScale="25000" lnSpcReduction="20000"/>
          </a:bodyPr>
          <a:lstStyle/>
          <a:p>
            <a:pPr marL="274320" lvl="0" indent="-228600" algn="l" rtl="0">
              <a:lnSpc>
                <a:spcPct val="90000"/>
              </a:lnSpc>
              <a:spcBef>
                <a:spcPts val="0"/>
              </a:spcBef>
              <a:spcAft>
                <a:spcPts val="0"/>
              </a:spcAft>
              <a:buSzPct val="80000"/>
              <a:buChar char="▪"/>
            </a:pPr>
            <a:r>
              <a:rPr lang="en-GB" sz="8000">
                <a:solidFill>
                  <a:srgbClr val="0070C0"/>
                </a:solidFill>
                <a:latin typeface="Calibri"/>
                <a:ea typeface="Calibri"/>
                <a:cs typeface="Calibri"/>
                <a:sym typeface="Calibri"/>
              </a:rPr>
              <a:t>Plan </a:t>
            </a:r>
            <a:r>
              <a:rPr lang="en-GB" sz="8000">
                <a:latin typeface="Calibri"/>
                <a:ea typeface="Calibri"/>
                <a:cs typeface="Calibri"/>
                <a:sym typeface="Calibri"/>
              </a:rPr>
              <a:t>-  </a:t>
            </a:r>
            <a:r>
              <a:rPr lang="en-GB" sz="8000" b="1">
                <a:latin typeface="Calibri"/>
                <a:ea typeface="Calibri"/>
                <a:cs typeface="Calibri"/>
                <a:sym typeface="Calibri"/>
              </a:rPr>
              <a:t>Think about where you are now and where you need to be. </a:t>
            </a:r>
            <a:r>
              <a:rPr lang="en-GB" sz="8000">
                <a:latin typeface="Calibri"/>
                <a:ea typeface="Calibri"/>
                <a:cs typeface="Calibri"/>
                <a:sym typeface="Calibri"/>
              </a:rPr>
              <a:t>Gap analysis of law, develop the Policy and how you plan to deliver it. Project leads and team rules established. Develop KPI’s for Team and Organisation. </a:t>
            </a:r>
            <a:endParaRPr sz="8000">
              <a:latin typeface="Calibri"/>
              <a:ea typeface="Calibri"/>
              <a:cs typeface="Calibri"/>
              <a:sym typeface="Calibri"/>
            </a:endParaRPr>
          </a:p>
          <a:p>
            <a:pPr marL="274320" lvl="0" indent="-228600" algn="l" rtl="0">
              <a:lnSpc>
                <a:spcPct val="90000"/>
              </a:lnSpc>
              <a:spcBef>
                <a:spcPts val="1800"/>
              </a:spcBef>
              <a:spcAft>
                <a:spcPts val="0"/>
              </a:spcAft>
              <a:buSzPct val="80000"/>
              <a:buChar char="▪"/>
            </a:pPr>
            <a:r>
              <a:rPr lang="en-GB" sz="8000">
                <a:solidFill>
                  <a:srgbClr val="0070C0"/>
                </a:solidFill>
                <a:latin typeface="Calibri"/>
                <a:ea typeface="Calibri"/>
                <a:cs typeface="Calibri"/>
                <a:sym typeface="Calibri"/>
              </a:rPr>
              <a:t>Do</a:t>
            </a:r>
            <a:r>
              <a:rPr lang="en-GB" sz="8000" b="1">
                <a:latin typeface="Calibri"/>
                <a:ea typeface="Calibri"/>
                <a:cs typeface="Calibri"/>
                <a:sym typeface="Calibri"/>
              </a:rPr>
              <a:t> - Identify your risk profile. </a:t>
            </a:r>
            <a:r>
              <a:rPr lang="en-GB" sz="8000">
                <a:latin typeface="Calibri"/>
                <a:ea typeface="Calibri"/>
                <a:cs typeface="Calibri"/>
                <a:sym typeface="Calibri"/>
              </a:rPr>
              <a:t>Assess the risks</a:t>
            </a:r>
            <a:r>
              <a:rPr lang="en-GB" sz="8000" b="1">
                <a:latin typeface="Calibri"/>
                <a:ea typeface="Calibri"/>
                <a:cs typeface="Calibri"/>
                <a:sym typeface="Calibri"/>
              </a:rPr>
              <a:t>, </a:t>
            </a:r>
            <a:r>
              <a:rPr lang="en-GB" sz="8000">
                <a:latin typeface="Calibri"/>
                <a:ea typeface="Calibri"/>
                <a:cs typeface="Calibri"/>
                <a:sym typeface="Calibri"/>
              </a:rPr>
              <a:t>identify what could cause harm in the workplace, involve Unions and communicate, develop positive attitudes and behaviours. Provide adequate resources, including competent advice. </a:t>
            </a:r>
            <a:endParaRPr/>
          </a:p>
          <a:p>
            <a:pPr marL="274320" lvl="0" indent="-228600" algn="l" rtl="0">
              <a:lnSpc>
                <a:spcPct val="90000"/>
              </a:lnSpc>
              <a:spcBef>
                <a:spcPts val="1800"/>
              </a:spcBef>
              <a:spcAft>
                <a:spcPts val="0"/>
              </a:spcAft>
              <a:buSzPct val="80000"/>
              <a:buChar char="▪"/>
            </a:pPr>
            <a:r>
              <a:rPr lang="en-GB" sz="8000">
                <a:solidFill>
                  <a:srgbClr val="0070C0"/>
                </a:solidFill>
                <a:latin typeface="Calibri"/>
                <a:ea typeface="Calibri"/>
                <a:cs typeface="Calibri"/>
                <a:sym typeface="Calibri"/>
              </a:rPr>
              <a:t>Check</a:t>
            </a:r>
            <a:r>
              <a:rPr lang="en-GB" sz="8000" b="1">
                <a:latin typeface="Calibri"/>
                <a:ea typeface="Calibri"/>
                <a:cs typeface="Calibri"/>
                <a:sym typeface="Calibri"/>
              </a:rPr>
              <a:t> Measure your performance.</a:t>
            </a:r>
            <a:r>
              <a:rPr lang="en-GB" sz="8000">
                <a:latin typeface="Calibri"/>
                <a:ea typeface="Calibri"/>
                <a:cs typeface="Calibri"/>
                <a:sym typeface="Calibri"/>
              </a:rPr>
              <a:t> 'paperwork' on its own is not a good performance measure. Assess how well the risks are being controlled through formal audits/inspections. </a:t>
            </a:r>
            <a:endParaRPr/>
          </a:p>
          <a:p>
            <a:pPr marL="274320" lvl="0" indent="-228600" algn="l" rtl="0">
              <a:lnSpc>
                <a:spcPct val="90000"/>
              </a:lnSpc>
              <a:spcBef>
                <a:spcPts val="1800"/>
              </a:spcBef>
              <a:spcAft>
                <a:spcPts val="0"/>
              </a:spcAft>
              <a:buSzPct val="80000"/>
              <a:buChar char="▪"/>
            </a:pPr>
            <a:r>
              <a:rPr lang="en-GB" sz="8000">
                <a:solidFill>
                  <a:srgbClr val="0070C0"/>
                </a:solidFill>
                <a:latin typeface="Calibri"/>
                <a:ea typeface="Calibri"/>
                <a:cs typeface="Calibri"/>
                <a:sym typeface="Calibri"/>
              </a:rPr>
              <a:t>Act</a:t>
            </a:r>
            <a:r>
              <a:rPr lang="en-GB" sz="8000" b="1">
                <a:latin typeface="Calibri"/>
                <a:ea typeface="Calibri"/>
                <a:cs typeface="Calibri"/>
                <a:sym typeface="Calibri"/>
              </a:rPr>
              <a:t> Review your performance</a:t>
            </a:r>
            <a:r>
              <a:rPr lang="en-GB" sz="8000">
                <a:latin typeface="Calibri"/>
                <a:ea typeface="Calibri"/>
                <a:cs typeface="Calibri"/>
                <a:sym typeface="Calibri"/>
              </a:rPr>
              <a:t>. Learn from accidents and incidents, ill-health data, errors and relevant experience. Revisit plans, policy documents and risk assessments to see if they need updating. Take action on lessons learned, including from audit and inspection reports.</a:t>
            </a:r>
            <a:endParaRPr sz="8000">
              <a:latin typeface="Calibri"/>
              <a:ea typeface="Calibri"/>
              <a:cs typeface="Calibri"/>
              <a:sym typeface="Calibri"/>
            </a:endParaRPr>
          </a:p>
          <a:p>
            <a:pPr marL="274320" lvl="0" indent="-203200" algn="l" rtl="0">
              <a:lnSpc>
                <a:spcPct val="90000"/>
              </a:lnSpc>
              <a:spcBef>
                <a:spcPts val="1800"/>
              </a:spcBef>
              <a:spcAft>
                <a:spcPts val="0"/>
              </a:spcAft>
              <a:buSzPct val="80000"/>
              <a:buNone/>
            </a:pPr>
            <a:endParaRPr/>
          </a:p>
        </p:txBody>
      </p:sp>
      <p:pic>
        <p:nvPicPr>
          <p:cNvPr id="1763" name="Google Shape;1763;g17aaeac703f_7_188" descr="https://hbxl.co.uk/wp-content/uploads/2017/04/web-plan-banner.jpg"/>
          <p:cNvPicPr preferRelativeResize="0"/>
          <p:nvPr/>
        </p:nvPicPr>
        <p:blipFill rotWithShape="1">
          <a:blip r:embed="rId3">
            <a:alphaModFix/>
          </a:blip>
          <a:srcRect/>
          <a:stretch/>
        </p:blipFill>
        <p:spPr>
          <a:xfrm>
            <a:off x="551384" y="260648"/>
            <a:ext cx="10873207" cy="12961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pic>
        <p:nvPicPr>
          <p:cNvPr id="1769" name="Google Shape;1769;g17aaeac703f_7_193"/>
          <p:cNvPicPr preferRelativeResize="0"/>
          <p:nvPr/>
        </p:nvPicPr>
        <p:blipFill rotWithShape="1">
          <a:blip r:embed="rId3">
            <a:alphaModFix/>
          </a:blip>
          <a:srcRect/>
          <a:stretch/>
        </p:blipFill>
        <p:spPr>
          <a:xfrm>
            <a:off x="0" y="47624"/>
            <a:ext cx="12192000" cy="68103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g17aaeac703f_7_198"/>
          <p:cNvSpPr txBox="1">
            <a:spLocks noGrp="1"/>
          </p:cNvSpPr>
          <p:nvPr>
            <p:ph type="title"/>
          </p:nvPr>
        </p:nvSpPr>
        <p:spPr>
          <a:xfrm>
            <a:off x="623392" y="692696"/>
            <a:ext cx="10227488" cy="51336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70C0"/>
              </a:buClr>
              <a:buSzPts val="3200"/>
              <a:buNone/>
            </a:pPr>
            <a:r>
              <a:rPr lang="en-GB" sz="3200">
                <a:solidFill>
                  <a:srgbClr val="0070C0"/>
                </a:solidFill>
                <a:latin typeface="Calibri"/>
                <a:ea typeface="Calibri"/>
                <a:cs typeface="Calibri"/>
                <a:sym typeface="Calibri"/>
              </a:rPr>
              <a:t>OHS Strategy benefits in theory</a:t>
            </a:r>
            <a:endParaRPr sz="3200">
              <a:solidFill>
                <a:srgbClr val="0070C0"/>
              </a:solidFill>
              <a:latin typeface="Calibri"/>
              <a:ea typeface="Calibri"/>
              <a:cs typeface="Calibri"/>
              <a:sym typeface="Calibri"/>
            </a:endParaRPr>
          </a:p>
        </p:txBody>
      </p:sp>
      <p:sp>
        <p:nvSpPr>
          <p:cNvPr id="1775" name="Google Shape;1775;g17aaeac703f_7_198"/>
          <p:cNvSpPr txBox="1">
            <a:spLocks noGrp="1"/>
          </p:cNvSpPr>
          <p:nvPr>
            <p:ph type="body" idx="1"/>
          </p:nvPr>
        </p:nvSpPr>
        <p:spPr>
          <a:xfrm>
            <a:off x="623392" y="1844824"/>
            <a:ext cx="10945216" cy="3960440"/>
          </a:xfrm>
          <a:prstGeom prst="rect">
            <a:avLst/>
          </a:prstGeom>
          <a:noFill/>
          <a:ln>
            <a:noFill/>
          </a:ln>
        </p:spPr>
        <p:txBody>
          <a:bodyPr spcFirstLastPara="1" wrap="square" lIns="91425" tIns="45700" rIns="91425" bIns="45700" anchor="t" anchorCtr="0">
            <a:normAutofit/>
          </a:bodyPr>
          <a:lstStyle/>
          <a:p>
            <a:pPr marL="274320" lvl="0" indent="-228600" algn="l" rtl="0">
              <a:lnSpc>
                <a:spcPct val="90000"/>
              </a:lnSpc>
              <a:spcBef>
                <a:spcPts val="0"/>
              </a:spcBef>
              <a:spcAft>
                <a:spcPts val="0"/>
              </a:spcAft>
              <a:buSzPts val="1600"/>
              <a:buChar char="▪"/>
            </a:pPr>
            <a:r>
              <a:rPr lang="en-GB">
                <a:solidFill>
                  <a:schemeClr val="dk1"/>
                </a:solidFill>
                <a:latin typeface="Calibri"/>
                <a:ea typeface="Calibri"/>
                <a:cs typeface="Calibri"/>
                <a:sym typeface="Calibri"/>
              </a:rPr>
              <a:t>Sickness absence rates reduced.</a:t>
            </a:r>
            <a:endParaRPr/>
          </a:p>
          <a:p>
            <a:pPr marL="274320" lvl="0" indent="-228600" algn="l" rtl="0">
              <a:lnSpc>
                <a:spcPct val="90000"/>
              </a:lnSpc>
              <a:spcBef>
                <a:spcPts val="1800"/>
              </a:spcBef>
              <a:spcAft>
                <a:spcPts val="0"/>
              </a:spcAft>
              <a:buSzPts val="1600"/>
              <a:buChar char="▪"/>
            </a:pPr>
            <a:r>
              <a:rPr lang="en-GB">
                <a:solidFill>
                  <a:schemeClr val="dk1"/>
                </a:solidFill>
                <a:latin typeface="Calibri"/>
                <a:ea typeface="Calibri"/>
                <a:cs typeface="Calibri"/>
                <a:sym typeface="Calibri"/>
              </a:rPr>
              <a:t>Work-related stress evaluation and management implemented. </a:t>
            </a:r>
            <a:endParaRPr>
              <a:solidFill>
                <a:schemeClr val="dk1"/>
              </a:solidFill>
              <a:latin typeface="Calibri"/>
              <a:ea typeface="Calibri"/>
              <a:cs typeface="Calibri"/>
              <a:sym typeface="Calibri"/>
            </a:endParaRPr>
          </a:p>
          <a:p>
            <a:pPr marL="274320" lvl="0" indent="-228600" algn="l" rtl="0">
              <a:lnSpc>
                <a:spcPct val="90000"/>
              </a:lnSpc>
              <a:spcBef>
                <a:spcPts val="1800"/>
              </a:spcBef>
              <a:spcAft>
                <a:spcPts val="0"/>
              </a:spcAft>
              <a:buSzPts val="1600"/>
              <a:buChar char="▪"/>
            </a:pPr>
            <a:r>
              <a:rPr lang="en-GB">
                <a:solidFill>
                  <a:schemeClr val="dk1"/>
                </a:solidFill>
                <a:latin typeface="Calibri"/>
                <a:ea typeface="Calibri"/>
                <a:cs typeface="Calibri"/>
                <a:sym typeface="Calibri"/>
              </a:rPr>
              <a:t>Identify work-related injury moving and handling; needle sticks, slips, trips or falls; or exposure to dangerous substances.</a:t>
            </a:r>
            <a:endParaRPr/>
          </a:p>
          <a:p>
            <a:pPr marL="274320" lvl="0" indent="-228600" algn="l" rtl="0">
              <a:lnSpc>
                <a:spcPct val="90000"/>
              </a:lnSpc>
              <a:spcBef>
                <a:spcPts val="1800"/>
              </a:spcBef>
              <a:spcAft>
                <a:spcPts val="0"/>
              </a:spcAft>
              <a:buSzPts val="1600"/>
              <a:buChar char="▪"/>
            </a:pPr>
            <a:r>
              <a:rPr lang="en-GB">
                <a:solidFill>
                  <a:schemeClr val="dk1"/>
                </a:solidFill>
                <a:latin typeface="Calibri"/>
                <a:ea typeface="Calibri"/>
                <a:cs typeface="Calibri"/>
                <a:sym typeface="Calibri"/>
              </a:rPr>
              <a:t>Health Surveillance undertaken to minimise ill health conditions developing.</a:t>
            </a:r>
            <a:endParaRPr/>
          </a:p>
          <a:p>
            <a:pPr marL="274320" lvl="0" indent="-228600" algn="l" rtl="0">
              <a:lnSpc>
                <a:spcPct val="90000"/>
              </a:lnSpc>
              <a:spcBef>
                <a:spcPts val="1800"/>
              </a:spcBef>
              <a:spcAft>
                <a:spcPts val="0"/>
              </a:spcAft>
              <a:buSzPts val="1600"/>
              <a:buChar char="▪"/>
            </a:pPr>
            <a:r>
              <a:rPr lang="en-GB">
                <a:solidFill>
                  <a:schemeClr val="dk1"/>
                </a:solidFill>
                <a:latin typeface="Calibri"/>
                <a:ea typeface="Calibri"/>
                <a:cs typeface="Calibri"/>
                <a:sym typeface="Calibri"/>
              </a:rPr>
              <a:t>Number of staff kept in work by OH Health interventions. </a:t>
            </a:r>
            <a:endParaRPr/>
          </a:p>
          <a:p>
            <a:pPr marL="274320" lvl="0" indent="-228600" algn="l" rtl="0">
              <a:lnSpc>
                <a:spcPct val="90000"/>
              </a:lnSpc>
              <a:spcBef>
                <a:spcPts val="1800"/>
              </a:spcBef>
              <a:spcAft>
                <a:spcPts val="0"/>
              </a:spcAft>
              <a:buSzPts val="1600"/>
              <a:buChar char="▪"/>
            </a:pPr>
            <a:r>
              <a:rPr lang="en-GB">
                <a:solidFill>
                  <a:schemeClr val="dk1"/>
                </a:solidFill>
                <a:latin typeface="Calibri"/>
                <a:ea typeface="Calibri"/>
                <a:cs typeface="Calibri"/>
                <a:sym typeface="Calibri"/>
              </a:rPr>
              <a:t>Fairness and effectiveness of incident reporting procedures and HR policies. </a:t>
            </a:r>
            <a:endParaRPr/>
          </a:p>
          <a:p>
            <a:pPr marL="274320" lvl="0" indent="-127000" algn="l" rtl="0">
              <a:lnSpc>
                <a:spcPct val="90000"/>
              </a:lnSpc>
              <a:spcBef>
                <a:spcPts val="1800"/>
              </a:spcBef>
              <a:spcAft>
                <a:spcPts val="0"/>
              </a:spcAft>
              <a:buSzPts val="1600"/>
              <a:buNone/>
            </a:pP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g17aaeac703f_7_203"/>
          <p:cNvSpPr txBox="1">
            <a:spLocks noGrp="1"/>
          </p:cNvSpPr>
          <p:nvPr>
            <p:ph type="title"/>
          </p:nvPr>
        </p:nvSpPr>
        <p:spPr>
          <a:xfrm>
            <a:off x="623392" y="467360"/>
            <a:ext cx="10227488" cy="87340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None/>
            </a:pPr>
            <a:r>
              <a:rPr lang="en-GB" sz="3200">
                <a:solidFill>
                  <a:srgbClr val="0070C0"/>
                </a:solidFill>
              </a:rPr>
              <a:t>My take away messages</a:t>
            </a:r>
            <a:r>
              <a:rPr lang="en-GB">
                <a:solidFill>
                  <a:srgbClr val="0070C0"/>
                </a:solidFill>
              </a:rPr>
              <a:t>! </a:t>
            </a:r>
            <a:endParaRPr>
              <a:solidFill>
                <a:srgbClr val="0070C0"/>
              </a:solidFill>
            </a:endParaRPr>
          </a:p>
        </p:txBody>
      </p:sp>
      <p:sp>
        <p:nvSpPr>
          <p:cNvPr id="1781" name="Google Shape;1781;g17aaeac703f_7_203"/>
          <p:cNvSpPr txBox="1">
            <a:spLocks noGrp="1"/>
          </p:cNvSpPr>
          <p:nvPr>
            <p:ph type="body" idx="1"/>
          </p:nvPr>
        </p:nvSpPr>
        <p:spPr>
          <a:xfrm>
            <a:off x="623392" y="1916831"/>
            <a:ext cx="10945216" cy="4392489"/>
          </a:xfrm>
          <a:prstGeom prst="rect">
            <a:avLst/>
          </a:prstGeom>
          <a:noFill/>
          <a:ln>
            <a:noFill/>
          </a:ln>
        </p:spPr>
        <p:txBody>
          <a:bodyPr spcFirstLastPara="1" wrap="square" lIns="91425" tIns="45700" rIns="91425" bIns="45700" anchor="t" anchorCtr="0">
            <a:normAutofit/>
          </a:bodyPr>
          <a:lstStyle/>
          <a:p>
            <a:pPr marL="274320" lvl="0" indent="-228600" algn="l" rtl="0">
              <a:lnSpc>
                <a:spcPct val="90000"/>
              </a:lnSpc>
              <a:spcBef>
                <a:spcPts val="0"/>
              </a:spcBef>
              <a:spcAft>
                <a:spcPts val="0"/>
              </a:spcAft>
              <a:buSzPts val="1600"/>
              <a:buChar char="▪"/>
            </a:pPr>
            <a:r>
              <a:rPr lang="en-GB">
                <a:solidFill>
                  <a:srgbClr val="202020"/>
                </a:solidFill>
                <a:latin typeface="Calibri"/>
                <a:ea typeface="Calibri"/>
                <a:cs typeface="Calibri"/>
                <a:sym typeface="Calibri"/>
              </a:rPr>
              <a:t>Keeping staff happy, healthy and here, is the biggest issue in health and social care services. </a:t>
            </a:r>
            <a:endParaRPr/>
          </a:p>
          <a:p>
            <a:pPr marL="274320" lvl="0" indent="-228600" algn="l" rtl="0">
              <a:lnSpc>
                <a:spcPct val="90000"/>
              </a:lnSpc>
              <a:spcBef>
                <a:spcPts val="3000"/>
              </a:spcBef>
              <a:spcAft>
                <a:spcPts val="0"/>
              </a:spcAft>
              <a:buSzPts val="1600"/>
              <a:buChar char="▪"/>
            </a:pPr>
            <a:r>
              <a:rPr lang="en-GB">
                <a:solidFill>
                  <a:srgbClr val="202020"/>
                </a:solidFill>
                <a:latin typeface="Calibri"/>
                <a:ea typeface="Calibri"/>
                <a:cs typeface="Calibri"/>
                <a:sym typeface="Calibri"/>
              </a:rPr>
              <a:t>Health and Safety culture matters, if not you may end up in court.    </a:t>
            </a:r>
            <a:endParaRPr/>
          </a:p>
          <a:p>
            <a:pPr marL="274320" lvl="0" indent="-228600" algn="l" rtl="0">
              <a:lnSpc>
                <a:spcPct val="90000"/>
              </a:lnSpc>
              <a:spcBef>
                <a:spcPts val="3000"/>
              </a:spcBef>
              <a:spcAft>
                <a:spcPts val="0"/>
              </a:spcAft>
              <a:buSzPts val="1600"/>
              <a:buChar char="▪"/>
            </a:pPr>
            <a:r>
              <a:rPr lang="en-GB">
                <a:solidFill>
                  <a:srgbClr val="202020"/>
                </a:solidFill>
                <a:latin typeface="Calibri"/>
                <a:ea typeface="Calibri"/>
                <a:cs typeface="Calibri"/>
                <a:sym typeface="Calibri"/>
              </a:rPr>
              <a:t>Don’t compromise on safety, it needs to be pushed constantly. </a:t>
            </a:r>
            <a:endParaRPr/>
          </a:p>
          <a:p>
            <a:pPr marL="274320" lvl="0" indent="-228600" algn="l" rtl="0">
              <a:lnSpc>
                <a:spcPct val="90000"/>
              </a:lnSpc>
              <a:spcBef>
                <a:spcPts val="3000"/>
              </a:spcBef>
              <a:spcAft>
                <a:spcPts val="0"/>
              </a:spcAft>
              <a:buSzPts val="1600"/>
              <a:buChar char="▪"/>
            </a:pPr>
            <a:r>
              <a:rPr lang="en-GB">
                <a:solidFill>
                  <a:srgbClr val="202020"/>
                </a:solidFill>
                <a:latin typeface="Calibri"/>
                <a:ea typeface="Calibri"/>
                <a:cs typeface="Calibri"/>
                <a:sym typeface="Calibri"/>
              </a:rPr>
              <a:t>H&amp;S needs to be part of the leadership agenda, normal business not an add on, don’t make it difficult to implement.</a:t>
            </a:r>
            <a:endParaRPr/>
          </a:p>
          <a:p>
            <a:pPr marL="274320" lvl="0" indent="-228600" algn="l" rtl="0">
              <a:lnSpc>
                <a:spcPct val="90000"/>
              </a:lnSpc>
              <a:spcBef>
                <a:spcPts val="3000"/>
              </a:spcBef>
              <a:spcAft>
                <a:spcPts val="0"/>
              </a:spcAft>
              <a:buSzPts val="1600"/>
              <a:buChar char="▪"/>
            </a:pPr>
            <a:r>
              <a:rPr lang="en-GB">
                <a:solidFill>
                  <a:srgbClr val="202020"/>
                </a:solidFill>
                <a:latin typeface="Calibri"/>
                <a:ea typeface="Calibri"/>
                <a:cs typeface="Calibri"/>
                <a:sym typeface="Calibri"/>
              </a:rPr>
              <a:t>It is not the responsibility of the OH&amp;S Team to implement the safe system of work. </a:t>
            </a:r>
            <a:endParaRPr/>
          </a:p>
          <a:p>
            <a:pPr marL="274320" lvl="0" indent="-228600" algn="l" rtl="0">
              <a:lnSpc>
                <a:spcPct val="90000"/>
              </a:lnSpc>
              <a:spcBef>
                <a:spcPts val="3000"/>
              </a:spcBef>
              <a:spcAft>
                <a:spcPts val="0"/>
              </a:spcAft>
              <a:buSzPts val="1600"/>
              <a:buChar char="▪"/>
            </a:pPr>
            <a:r>
              <a:rPr lang="en-GB">
                <a:solidFill>
                  <a:srgbClr val="202020"/>
                </a:solidFill>
                <a:latin typeface="Calibri"/>
                <a:ea typeface="Calibri"/>
                <a:cs typeface="Calibri"/>
                <a:sym typeface="Calibri"/>
              </a:rPr>
              <a:t>Keep it simple and keep learning and developing skills at whatever level you are at!!  </a:t>
            </a:r>
            <a:endParaRPr b="1">
              <a:solidFill>
                <a:srgbClr val="202020"/>
              </a:solidFill>
              <a:latin typeface="Calibri"/>
              <a:ea typeface="Calibri"/>
              <a:cs typeface="Calibri"/>
              <a:sym typeface="Calibri"/>
            </a:endParaRPr>
          </a:p>
          <a:p>
            <a:pPr marL="45720" lvl="0" indent="0" algn="l" rtl="0">
              <a:lnSpc>
                <a:spcPct val="90000"/>
              </a:lnSpc>
              <a:spcBef>
                <a:spcPts val="3000"/>
              </a:spcBef>
              <a:spcAft>
                <a:spcPts val="0"/>
              </a:spcAft>
              <a:buSzPts val="2880"/>
              <a:buNone/>
            </a:pPr>
            <a:endParaRPr sz="3600">
              <a:solidFill>
                <a:srgbClr val="5D71B4"/>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DA272F-BF9E-4DF8-9C89-A87181B917A3}"/>
              </a:ext>
            </a:extLst>
          </p:cNvPr>
          <p:cNvSpPr/>
          <p:nvPr/>
        </p:nvSpPr>
        <p:spPr>
          <a:xfrm>
            <a:off x="393504" y="6216849"/>
            <a:ext cx="2453521" cy="471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gn="ctr"/>
            <a:endParaRPr lang="en-GB" sz="1585" dirty="0"/>
          </a:p>
        </p:txBody>
      </p:sp>
      <p:sp>
        <p:nvSpPr>
          <p:cNvPr id="3" name="Slide Number Placeholder 2">
            <a:extLst>
              <a:ext uri="{FF2B5EF4-FFF2-40B4-BE49-F238E27FC236}">
                <a16:creationId xmlns:a16="http://schemas.microsoft.com/office/drawing/2014/main" id="{56AEEC56-013F-BB4A-BD50-B2C997FBBB47}"/>
              </a:ext>
            </a:extLst>
          </p:cNvPr>
          <p:cNvSpPr>
            <a:spLocks noGrp="1"/>
          </p:cNvSpPr>
          <p:nvPr>
            <p:ph type="sldNum" sz="quarter" idx="10"/>
          </p:nvPr>
        </p:nvSpPr>
        <p:spPr>
          <a:xfrm>
            <a:off x="11839356" y="6257913"/>
            <a:ext cx="66095" cy="143276"/>
          </a:xfrm>
        </p:spPr>
        <p:txBody>
          <a:bodyPr/>
          <a:lstStyle>
            <a:defPPr marL="0" marR="0" indent="0" algn="l" defTabSz="1620036" rtl="0" fontAlgn="auto" latinLnBrk="1"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defRPr>
            </a:defPPr>
            <a:lvl1pPr marL="0" marR="0" indent="0"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1pPr>
            <a:lvl2pPr marL="0" marR="0" indent="810018"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2pPr>
            <a:lvl3pPr marL="0" marR="0" indent="162003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3pPr>
            <a:lvl4pPr marL="0" marR="0" indent="243005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4pPr>
            <a:lvl5pPr marL="0" marR="0" indent="3240072"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5pPr>
            <a:lvl6pPr marL="0" marR="0" indent="4050091"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6pPr>
            <a:lvl7pPr marL="0" marR="0" indent="4860109"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7pPr>
            <a:lvl8pPr marL="0" marR="0" indent="5670126"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8pPr>
            <a:lvl9pPr marL="0" marR="0" indent="6480144" algn="l" defTabSz="1620036" rtl="0" fontAlgn="auto" latinLnBrk="0" hangingPunct="0">
              <a:lnSpc>
                <a:spcPct val="100000"/>
              </a:lnSpc>
              <a:spcBef>
                <a:spcPts val="0"/>
              </a:spcBef>
              <a:spcAft>
                <a:spcPts val="0"/>
              </a:spcAft>
              <a:buClrTx/>
              <a:buSzTx/>
              <a:buFontTx/>
              <a:buNone/>
              <a:tabLst/>
              <a:defRPr kumimoji="0" sz="3189" b="0" i="0" u="none" strike="noStrike" cap="none" spc="0" normalizeH="0" baseline="0">
                <a:ln>
                  <a:noFill/>
                </a:ln>
                <a:solidFill>
                  <a:srgbClr val="000000"/>
                </a:solidFill>
                <a:effectLst/>
                <a:uFillTx/>
                <a:latin typeface="Arial"/>
                <a:ea typeface="Arial"/>
                <a:cs typeface="Arial"/>
                <a:sym typeface="Arial"/>
              </a:defRPr>
            </a:lvl9pPr>
          </a:lstStyle>
          <a:p>
            <a:fld id="{06C1CE95-9739-4B6C-A220-F07EDEE2EC27}" type="slidenum">
              <a:rPr lang="en-GB" smtClean="0"/>
              <a:pPr/>
              <a:t>9</a:t>
            </a:fld>
            <a:endParaRPr lang="en-GB" dirty="0"/>
          </a:p>
        </p:txBody>
      </p:sp>
      <p:sp>
        <p:nvSpPr>
          <p:cNvPr id="6" name="Title 3">
            <a:extLst>
              <a:ext uri="{FF2B5EF4-FFF2-40B4-BE49-F238E27FC236}">
                <a16:creationId xmlns:a16="http://schemas.microsoft.com/office/drawing/2014/main" id="{BB537833-F6CF-4072-9AF5-BF063B9C1C4E}"/>
              </a:ext>
            </a:extLst>
          </p:cNvPr>
          <p:cNvSpPr txBox="1">
            <a:spLocks/>
          </p:cNvSpPr>
          <p:nvPr/>
        </p:nvSpPr>
        <p:spPr>
          <a:xfrm>
            <a:off x="690719" y="466522"/>
            <a:ext cx="9968619" cy="985557"/>
          </a:xfrm>
          <a:prstGeom prst="rect">
            <a:avLst/>
          </a:prstGeom>
        </p:spPr>
        <p:txBody>
          <a:bodyPr vert="horz" lIns="0" tIns="0" rIns="0" bIns="0" rtlCol="0" anchor="t" anchorCtr="0">
            <a:no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sz="3189" dirty="0">
                <a:solidFill>
                  <a:srgbClr val="00B189"/>
                </a:solidFill>
                <a:latin typeface="Arial" panose="020B0604020202020204" pitchFamily="34" charset="0"/>
                <a:cs typeface="Arial" panose="020B0604020202020204" pitchFamily="34" charset="0"/>
              </a:rPr>
              <a:t>We need to design for safety, not just address harm</a:t>
            </a:r>
            <a:endParaRPr lang="en-GB" sz="3189"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663347" y="1312327"/>
            <a:ext cx="6727847" cy="4233349"/>
          </a:xfrm>
          <a:prstGeom prst="rect">
            <a:avLst/>
          </a:prstGeom>
        </p:spPr>
        <p:txBody>
          <a:bodyPr wrap="square">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marL="453233" indent="-453233">
              <a:spcBef>
                <a:spcPts val="793"/>
              </a:spcBef>
              <a:buClr>
                <a:schemeClr val="accent1"/>
              </a:buClr>
              <a:buFont typeface="Arial" panose="020B0604020202020204" pitchFamily="34" charset="0"/>
              <a:buChar char="•"/>
            </a:pPr>
            <a:r>
              <a:rPr lang="en-US" sz="2378" dirty="0"/>
              <a:t>Safety is a core purpose </a:t>
            </a:r>
          </a:p>
          <a:p>
            <a:pPr marL="453233" indent="-453233">
              <a:spcBef>
                <a:spcPts val="793"/>
              </a:spcBef>
              <a:buClr>
                <a:schemeClr val="accent1"/>
              </a:buClr>
              <a:buFont typeface="Arial" panose="020B0604020202020204" pitchFamily="34" charset="0"/>
              <a:buChar char="•"/>
            </a:pPr>
            <a:r>
              <a:rPr lang="en-US" sz="2378" dirty="0"/>
              <a:t>Leadership commitment to safety</a:t>
            </a:r>
          </a:p>
          <a:p>
            <a:pPr marL="453233" indent="-453233">
              <a:spcBef>
                <a:spcPts val="793"/>
              </a:spcBef>
              <a:buClr>
                <a:schemeClr val="accent1"/>
              </a:buClr>
              <a:buFont typeface="Arial" panose="020B0604020202020204" pitchFamily="34" charset="0"/>
              <a:buChar char="•"/>
            </a:pPr>
            <a:r>
              <a:rPr lang="en-US" sz="2378" dirty="0"/>
              <a:t>Safety standards</a:t>
            </a:r>
          </a:p>
          <a:p>
            <a:pPr marL="453233" indent="-453233">
              <a:spcBef>
                <a:spcPts val="793"/>
              </a:spcBef>
              <a:buClr>
                <a:schemeClr val="accent1"/>
              </a:buClr>
              <a:buFont typeface="Arial" panose="020B0604020202020204" pitchFamily="34" charset="0"/>
              <a:buChar char="•"/>
            </a:pPr>
            <a:r>
              <a:rPr lang="en-GB" sz="2378" dirty="0"/>
              <a:t>Safety comparison data to drive out variation</a:t>
            </a:r>
          </a:p>
          <a:p>
            <a:pPr marL="453233" indent="-453233">
              <a:spcBef>
                <a:spcPts val="793"/>
              </a:spcBef>
              <a:buClr>
                <a:schemeClr val="accent1"/>
              </a:buClr>
              <a:buFont typeface="Arial" panose="020B0604020202020204" pitchFamily="34" charset="0"/>
              <a:buChar char="•"/>
            </a:pPr>
            <a:r>
              <a:rPr lang="en-US" sz="2378" dirty="0"/>
              <a:t>Staff safety – physical &amp; psychological</a:t>
            </a:r>
          </a:p>
          <a:p>
            <a:pPr marL="453233" indent="-453233">
              <a:spcBef>
                <a:spcPts val="793"/>
              </a:spcBef>
              <a:buClr>
                <a:schemeClr val="accent1"/>
              </a:buClr>
              <a:buFont typeface="Arial" panose="020B0604020202020204" pitchFamily="34" charset="0"/>
              <a:buChar char="•"/>
            </a:pPr>
            <a:r>
              <a:rPr lang="en-GB" sz="2378" dirty="0"/>
              <a:t>Patient safety and human factors expertise</a:t>
            </a:r>
          </a:p>
          <a:p>
            <a:pPr marL="453233" indent="-453233">
              <a:spcBef>
                <a:spcPts val="793"/>
              </a:spcBef>
              <a:buClr>
                <a:schemeClr val="accent1"/>
              </a:buClr>
              <a:buFont typeface="Arial" panose="020B0604020202020204" pitchFamily="34" charset="0"/>
              <a:buChar char="•"/>
            </a:pPr>
            <a:r>
              <a:rPr lang="en-US" sz="2378" dirty="0"/>
              <a:t>Engage patients</a:t>
            </a:r>
          </a:p>
          <a:p>
            <a:pPr marL="453233" indent="-453233">
              <a:spcBef>
                <a:spcPts val="793"/>
              </a:spcBef>
              <a:buClr>
                <a:schemeClr val="accent1"/>
              </a:buClr>
              <a:buFont typeface="Arial" panose="020B0604020202020204" pitchFamily="34" charset="0"/>
              <a:buChar char="•"/>
            </a:pPr>
            <a:r>
              <a:rPr lang="en-US" sz="2378" dirty="0"/>
              <a:t>Learn from errors &amp; good practice for action</a:t>
            </a:r>
          </a:p>
          <a:p>
            <a:pPr marL="453233" indent="-453233">
              <a:spcBef>
                <a:spcPts val="793"/>
              </a:spcBef>
              <a:buClr>
                <a:schemeClr val="accent1"/>
              </a:buClr>
              <a:buFont typeface="Arial" panose="020B0604020202020204" pitchFamily="34" charset="0"/>
              <a:buChar char="•"/>
            </a:pPr>
            <a:r>
              <a:rPr lang="en-US" sz="2378" dirty="0"/>
              <a:t>A Just Culture; psychologically safe</a:t>
            </a:r>
          </a:p>
        </p:txBody>
      </p:sp>
      <p:sp>
        <p:nvSpPr>
          <p:cNvPr id="14" name="Title 2">
            <a:extLst>
              <a:ext uri="{FF2B5EF4-FFF2-40B4-BE49-F238E27FC236}">
                <a16:creationId xmlns:a16="http://schemas.microsoft.com/office/drawing/2014/main" id="{540EBFE8-3100-4C3A-A9F7-EF8CCE81DA7B}"/>
              </a:ext>
            </a:extLst>
          </p:cNvPr>
          <p:cNvSpPr>
            <a:spLocks noGrp="1"/>
          </p:cNvSpPr>
          <p:nvPr>
            <p:ph type="title"/>
          </p:nvPr>
        </p:nvSpPr>
        <p:spPr>
          <a:xfrm>
            <a:off x="8140636" y="4422792"/>
            <a:ext cx="5424566" cy="692240"/>
          </a:xfrm>
        </p:spPr>
        <p:txBody>
          <a:bodyPr>
            <a:no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pPr>
              <a:lnSpc>
                <a:spcPct val="70000"/>
              </a:lnSpc>
            </a:pPr>
            <a:br>
              <a:rPr lang="en-US" sz="4626" dirty="0">
                <a:solidFill>
                  <a:srgbClr val="009C71"/>
                </a:solidFill>
              </a:rPr>
            </a:br>
            <a:endParaRPr lang="en-US" sz="4626" b="1" dirty="0">
              <a:solidFill>
                <a:srgbClr val="009C71"/>
              </a:solidFill>
            </a:endParaRPr>
          </a:p>
        </p:txBody>
      </p:sp>
      <p:pic>
        <p:nvPicPr>
          <p:cNvPr id="7" name="Picture 6">
            <a:extLst>
              <a:ext uri="{FF2B5EF4-FFF2-40B4-BE49-F238E27FC236}">
                <a16:creationId xmlns:a16="http://schemas.microsoft.com/office/drawing/2014/main" id="{F15B1F10-4AAF-42E6-A7D0-0E8FB1279A9A}"/>
              </a:ext>
            </a:extLst>
          </p:cNvPr>
          <p:cNvPicPr>
            <a:picLocks noChangeAspect="1"/>
          </p:cNvPicPr>
          <p:nvPr/>
        </p:nvPicPr>
        <p:blipFill>
          <a:blip r:embed="rId3"/>
          <a:stretch>
            <a:fillRect/>
          </a:stretch>
        </p:blipFill>
        <p:spPr>
          <a:xfrm>
            <a:off x="7760619" y="1692812"/>
            <a:ext cx="3199291" cy="4524036"/>
          </a:xfrm>
          <a:prstGeom prst="rect">
            <a:avLst/>
          </a:prstGeom>
        </p:spPr>
      </p:pic>
      <p:sp>
        <p:nvSpPr>
          <p:cNvPr id="10" name="TextBox 9">
            <a:extLst>
              <a:ext uri="{FF2B5EF4-FFF2-40B4-BE49-F238E27FC236}">
                <a16:creationId xmlns:a16="http://schemas.microsoft.com/office/drawing/2014/main" id="{75A3007A-205F-03E6-FD49-D255ECB3F27E}"/>
              </a:ext>
            </a:extLst>
          </p:cNvPr>
          <p:cNvSpPr txBox="1"/>
          <p:nvPr/>
        </p:nvSpPr>
        <p:spPr>
          <a:xfrm>
            <a:off x="690718" y="5898184"/>
            <a:ext cx="8303696" cy="817521"/>
          </a:xfrm>
          <a:prstGeom prst="rect">
            <a:avLst/>
          </a:prstGeom>
          <a:noFill/>
        </p:spPr>
        <p:txBody>
          <a:bodyPr wrap="square">
            <a:spAutoFit/>
          </a:bodyPr>
          <a:lstStyle>
            <a:defPPr marL="0" marR="0" indent="0" algn="l" defTabSz="1218072" rtl="0" fontAlgn="auto" latinLnBrk="1"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defRPr>
            </a:defPPr>
            <a:lvl1pPr marL="0" marR="0" indent="0"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1pPr>
            <a:lvl2pPr marL="0" marR="0" indent="609036"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2pPr>
            <a:lvl3pPr marL="0" marR="0" indent="1218072"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3pPr>
            <a:lvl4pPr marL="0" marR="0" indent="1827108"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4pPr>
            <a:lvl5pPr marL="0" marR="0" indent="2436144"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5pPr>
            <a:lvl6pPr marL="0" marR="0" indent="3045181"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6pPr>
            <a:lvl7pPr marL="0" marR="0" indent="3654217"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7pPr>
            <a:lvl8pPr marL="0" marR="0" indent="4263253"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8pPr>
            <a:lvl9pPr marL="0" marR="0" indent="4872289" algn="l" defTabSz="1218072" rtl="0" fontAlgn="auto" latinLnBrk="0" hangingPunct="0">
              <a:lnSpc>
                <a:spcPct val="100000"/>
              </a:lnSpc>
              <a:spcBef>
                <a:spcPts val="0"/>
              </a:spcBef>
              <a:spcAft>
                <a:spcPts val="0"/>
              </a:spcAft>
              <a:buClrTx/>
              <a:buSzTx/>
              <a:buFontTx/>
              <a:buNone/>
              <a:tabLst/>
              <a:defRPr kumimoji="0" sz="2398" b="0" i="0" u="none" strike="noStrike" cap="none" spc="0" normalizeH="0" baseline="0">
                <a:ln>
                  <a:noFill/>
                </a:ln>
                <a:solidFill>
                  <a:srgbClr val="000000"/>
                </a:solidFill>
                <a:effectLst/>
                <a:uFillTx/>
                <a:latin typeface="Arial"/>
                <a:ea typeface="Arial"/>
                <a:cs typeface="Arial"/>
                <a:sym typeface="Arial"/>
              </a:defRPr>
            </a:lvl9pPr>
          </a:lstStyle>
          <a:p>
            <a:r>
              <a:rPr lang="en-GB" sz="2128" dirty="0">
                <a:solidFill>
                  <a:schemeClr val="accent1"/>
                </a:solidFill>
                <a:latin typeface="Arial" panose="020B0604020202020204" pitchFamily="34" charset="0"/>
                <a:cs typeface="Arial" panose="020B0604020202020204" pitchFamily="34" charset="0"/>
              </a:rPr>
              <a:t>Safety as a core purpose; a safety management system</a:t>
            </a:r>
          </a:p>
          <a:p>
            <a:endParaRPr lang="en-GB" sz="2386" dirty="0">
              <a:solidFill>
                <a:schemeClr val="accent1"/>
              </a:solidFill>
              <a:latin typeface="+mj-lt"/>
            </a:endParaRPr>
          </a:p>
        </p:txBody>
      </p:sp>
    </p:spTree>
    <p:extLst>
      <p:ext uri="{BB962C8B-B14F-4D97-AF65-F5344CB8AC3E}">
        <p14:creationId xmlns:p14="http://schemas.microsoft.com/office/powerpoint/2010/main" val="40703163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g17aaeac703f_7_208"/>
          <p:cNvSpPr txBox="1">
            <a:spLocks noGrp="1"/>
          </p:cNvSpPr>
          <p:nvPr>
            <p:ph type="title"/>
          </p:nvPr>
        </p:nvSpPr>
        <p:spPr>
          <a:xfrm>
            <a:off x="1341120" y="467360"/>
            <a:ext cx="9509760" cy="123342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1C243C"/>
              </a:buClr>
              <a:buSzPts val="3400"/>
              <a:buNone/>
            </a:pPr>
            <a:endParaRPr/>
          </a:p>
        </p:txBody>
      </p:sp>
      <p:sp>
        <p:nvSpPr>
          <p:cNvPr id="1787" name="Google Shape;1787;g17aaeac703f_7_208"/>
          <p:cNvSpPr txBox="1">
            <a:spLocks noGrp="1"/>
          </p:cNvSpPr>
          <p:nvPr>
            <p:ph type="body" idx="1"/>
          </p:nvPr>
        </p:nvSpPr>
        <p:spPr>
          <a:xfrm>
            <a:off x="1341120" y="1901952"/>
            <a:ext cx="4572000" cy="4123944"/>
          </a:xfrm>
          <a:prstGeom prst="rect">
            <a:avLst/>
          </a:prstGeom>
          <a:noFill/>
          <a:ln>
            <a:noFill/>
          </a:ln>
        </p:spPr>
        <p:txBody>
          <a:bodyPr spcFirstLastPara="1" wrap="square" lIns="91425" tIns="45700" rIns="91425" bIns="45700" anchor="t" anchorCtr="0">
            <a:normAutofit/>
          </a:bodyPr>
          <a:lstStyle/>
          <a:p>
            <a:pPr marL="274320" lvl="0" indent="-127000" algn="l" rtl="0">
              <a:lnSpc>
                <a:spcPct val="90000"/>
              </a:lnSpc>
              <a:spcBef>
                <a:spcPts val="0"/>
              </a:spcBef>
              <a:spcAft>
                <a:spcPts val="0"/>
              </a:spcAft>
              <a:buSzPts val="1600"/>
              <a:buNone/>
            </a:pPr>
            <a:endParaRPr/>
          </a:p>
        </p:txBody>
      </p:sp>
      <p:sp>
        <p:nvSpPr>
          <p:cNvPr id="1788" name="Google Shape;1788;g17aaeac703f_7_208"/>
          <p:cNvSpPr txBox="1">
            <a:spLocks noGrp="1"/>
          </p:cNvSpPr>
          <p:nvPr>
            <p:ph type="body" idx="2"/>
          </p:nvPr>
        </p:nvSpPr>
        <p:spPr>
          <a:xfrm>
            <a:off x="6278880" y="1901952"/>
            <a:ext cx="4572000" cy="4123944"/>
          </a:xfrm>
          <a:prstGeom prst="rect">
            <a:avLst/>
          </a:prstGeom>
          <a:noFill/>
          <a:ln>
            <a:noFill/>
          </a:ln>
        </p:spPr>
        <p:txBody>
          <a:bodyPr spcFirstLastPara="1" wrap="square" lIns="91425" tIns="45700" rIns="91425" bIns="45700" anchor="t" anchorCtr="0">
            <a:normAutofit/>
          </a:bodyPr>
          <a:lstStyle/>
          <a:p>
            <a:pPr marL="274320" lvl="0" indent="-127000" algn="l" rtl="0">
              <a:lnSpc>
                <a:spcPct val="90000"/>
              </a:lnSpc>
              <a:spcBef>
                <a:spcPts val="0"/>
              </a:spcBef>
              <a:spcAft>
                <a:spcPts val="0"/>
              </a:spcAft>
              <a:buSzPts val="1600"/>
              <a:buNone/>
            </a:pPr>
            <a:endParaRPr/>
          </a:p>
        </p:txBody>
      </p:sp>
      <p:pic>
        <p:nvPicPr>
          <p:cNvPr id="1789" name="Google Shape;1789;g17aaeac703f_7_208" descr="j0398831"/>
          <p:cNvPicPr preferRelativeResize="0"/>
          <p:nvPr/>
        </p:nvPicPr>
        <p:blipFill rotWithShape="1">
          <a:blip r:embed="rId3">
            <a:alphaModFix/>
          </a:blip>
          <a:srcRect t="21249" r="8879" b="7883"/>
          <a:stretch/>
        </p:blipFill>
        <p:spPr>
          <a:xfrm>
            <a:off x="-124590" y="0"/>
            <a:ext cx="12192000" cy="6597352"/>
          </a:xfrm>
          <a:prstGeom prst="rect">
            <a:avLst/>
          </a:prstGeom>
          <a:noFill/>
          <a:ln>
            <a:noFill/>
          </a:ln>
        </p:spPr>
      </p:pic>
      <p:sp>
        <p:nvSpPr>
          <p:cNvPr id="1790" name="Google Shape;1790;g17aaeac703f_7_208"/>
          <p:cNvSpPr/>
          <p:nvPr/>
        </p:nvSpPr>
        <p:spPr>
          <a:xfrm>
            <a:off x="2879148" y="671043"/>
            <a:ext cx="5558256"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rgbClr val="0070C0"/>
                </a:solidFill>
                <a:latin typeface="Calibri"/>
                <a:ea typeface="Calibri"/>
                <a:cs typeface="Calibri"/>
                <a:sym typeface="Calibri"/>
              </a:rPr>
              <a:t>Thank you</a:t>
            </a:r>
            <a:endParaRPr sz="3200" b="0" i="0" u="none" strike="noStrike" cap="none">
              <a:solidFill>
                <a:srgbClr val="0070C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pic>
        <p:nvPicPr>
          <p:cNvPr id="1796" name="Google Shape;1796;g17aaeac703f_0_287"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1797" name="Google Shape;1797;g17aaeac703f_0_287"/>
          <p:cNvPicPr preferRelativeResize="0"/>
          <p:nvPr/>
        </p:nvPicPr>
        <p:blipFill rotWithShape="1">
          <a:blip r:embed="rId4">
            <a:alphaModFix/>
          </a:blip>
          <a:srcRect t="23915" b="24585"/>
          <a:stretch/>
        </p:blipFill>
        <p:spPr>
          <a:xfrm>
            <a:off x="3396796" y="300804"/>
            <a:ext cx="2513125" cy="1294225"/>
          </a:xfrm>
          <a:prstGeom prst="rect">
            <a:avLst/>
          </a:prstGeom>
          <a:noFill/>
          <a:ln>
            <a:noFill/>
          </a:ln>
        </p:spPr>
      </p:pic>
      <p:sp>
        <p:nvSpPr>
          <p:cNvPr id="1798" name="Google Shape;1798;g17aaeac703f_0_287"/>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799" name="Google Shape;1799;g17aaeac703f_0_287"/>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800" name="Google Shape;1800;g17aaeac703f_0_287"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pic>
        <p:nvPicPr>
          <p:cNvPr id="1801" name="Google Shape;1801;g17aaeac703f_0_287" descr="Qr code&#10;&#10;Description automatically generated"/>
          <p:cNvPicPr preferRelativeResize="0"/>
          <p:nvPr/>
        </p:nvPicPr>
        <p:blipFill rotWithShape="1">
          <a:blip r:embed="rId6">
            <a:alphaModFix/>
          </a:blip>
          <a:srcRect/>
          <a:stretch/>
        </p:blipFill>
        <p:spPr>
          <a:xfrm>
            <a:off x="6752717" y="2816399"/>
            <a:ext cx="2178987" cy="2178987"/>
          </a:xfrm>
          <a:prstGeom prst="rect">
            <a:avLst/>
          </a:prstGeom>
          <a:noFill/>
          <a:ln>
            <a:noFill/>
          </a:ln>
        </p:spPr>
      </p:pic>
      <p:pic>
        <p:nvPicPr>
          <p:cNvPr id="1802" name="Google Shape;1802;g17aaeac703f_0_287"/>
          <p:cNvPicPr preferRelativeResize="0"/>
          <p:nvPr/>
        </p:nvPicPr>
        <p:blipFill rotWithShape="1">
          <a:blip r:embed="rId7">
            <a:alphaModFix/>
          </a:blip>
          <a:srcRect l="3817" t="5731" r="5495" b="9104"/>
          <a:stretch/>
        </p:blipFill>
        <p:spPr>
          <a:xfrm>
            <a:off x="3137236" y="2707175"/>
            <a:ext cx="3206350" cy="3011150"/>
          </a:xfrm>
          <a:prstGeom prst="rect">
            <a:avLst/>
          </a:prstGeom>
          <a:noFill/>
          <a:ln>
            <a:noFill/>
          </a:ln>
        </p:spPr>
      </p:pic>
      <p:sp>
        <p:nvSpPr>
          <p:cNvPr id="1803" name="Google Shape;1803;g17aaeac703f_0_287"/>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1st November</a:t>
            </a:r>
            <a:r>
              <a:rPr lang="en-GB" sz="2000" b="0" i="0" u="none" strike="noStrike" cap="none">
                <a:solidFill>
                  <a:srgbClr val="6CA6AA"/>
                </a:solidFill>
                <a:latin typeface="Arial"/>
                <a:ea typeface="Arial"/>
                <a:cs typeface="Arial"/>
                <a:sym typeface="Arial"/>
              </a:rPr>
              <a:t> 2022- 08:00am – 15:30pm – </a:t>
            </a:r>
            <a:r>
              <a:rPr lang="en-GB" sz="2000">
                <a:solidFill>
                  <a:srgbClr val="6CA6AA"/>
                </a:solidFill>
              </a:rPr>
              <a:t>Hatfield’s Conference Centre</a:t>
            </a:r>
            <a:endParaRPr sz="1400" b="0" i="0" u="none" strike="noStrike" cap="none">
              <a:solidFill>
                <a:srgbClr val="000000"/>
              </a:solidFill>
              <a:latin typeface="Arial"/>
              <a:ea typeface="Arial"/>
              <a:cs typeface="Arial"/>
              <a:sym typeface="Arial"/>
            </a:endParaRPr>
          </a:p>
        </p:txBody>
      </p:sp>
      <p:sp>
        <p:nvSpPr>
          <p:cNvPr id="1804" name="Google Shape;1804;g17aaeac703f_0_287"/>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g17aaeac703f_0_150"/>
          <p:cNvSpPr/>
          <p:nvPr/>
        </p:nvSpPr>
        <p:spPr>
          <a:xfrm>
            <a:off x="0" y="13227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a:latin typeface="Work Sans"/>
                <a:ea typeface="Work Sans"/>
                <a:cs typeface="Work Sans"/>
                <a:sym typeface="Work Sans"/>
              </a:rPr>
              <a:t>Q&amp;A Panel</a:t>
            </a:r>
            <a:endParaRPr sz="5400" b="0" i="0" u="none" strike="noStrike" cap="none">
              <a:solidFill>
                <a:schemeClr val="dk1"/>
              </a:solidFill>
              <a:latin typeface="Calibri"/>
              <a:ea typeface="Calibri"/>
              <a:cs typeface="Calibri"/>
              <a:sym typeface="Calibri"/>
            </a:endParaRPr>
          </a:p>
        </p:txBody>
      </p:sp>
      <p:sp>
        <p:nvSpPr>
          <p:cNvPr id="1810" name="Google Shape;1810;g17aaeac703f_0_150"/>
          <p:cNvSpPr txBox="1"/>
          <p:nvPr/>
        </p:nvSpPr>
        <p:spPr>
          <a:xfrm>
            <a:off x="3021580" y="5522166"/>
            <a:ext cx="2681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Daniel Hodgkiss</a:t>
            </a:r>
            <a:endParaRPr sz="2400" b="0" i="0" u="none" strike="noStrike" cap="none">
              <a:solidFill>
                <a:srgbClr val="000000"/>
              </a:solidFill>
              <a:latin typeface="Corsiva Hebrew"/>
              <a:ea typeface="Corsiva Hebrew"/>
              <a:cs typeface="Corsiva Hebrew"/>
              <a:sym typeface="Corsiva Hebrew"/>
            </a:endParaRPr>
          </a:p>
        </p:txBody>
      </p:sp>
      <p:sp>
        <p:nvSpPr>
          <p:cNvPr id="1811" name="Google Shape;1811;g17aaeac703f_0_150"/>
          <p:cNvSpPr txBox="1"/>
          <p:nvPr/>
        </p:nvSpPr>
        <p:spPr>
          <a:xfrm>
            <a:off x="2739575" y="6001000"/>
            <a:ext cx="32457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1600"/>
              <a:buNone/>
            </a:pPr>
            <a:r>
              <a:rPr lang="en-GB" sz="1200">
                <a:solidFill>
                  <a:schemeClr val="dk1"/>
                </a:solidFill>
                <a:latin typeface="Corsiva Hebrew"/>
                <a:ea typeface="Corsiva Hebrew"/>
                <a:cs typeface="Corsiva Hebrew"/>
                <a:sym typeface="Corsiva Hebrew"/>
              </a:rPr>
              <a:t>Patient Safety Assistant Programme Manager / Managing Deterioration National Co-Lead at West Midlands Academic Health Science Network</a:t>
            </a:r>
            <a:endParaRPr sz="1200">
              <a:latin typeface="Calibri"/>
              <a:ea typeface="Calibri"/>
              <a:cs typeface="Calibri"/>
              <a:sym typeface="Calibri"/>
            </a:endParaRPr>
          </a:p>
        </p:txBody>
      </p:sp>
      <p:sp>
        <p:nvSpPr>
          <p:cNvPr id="1812" name="Google Shape;1812;g17aaeac703f_0_150"/>
          <p:cNvSpPr txBox="1"/>
          <p:nvPr/>
        </p:nvSpPr>
        <p:spPr>
          <a:xfrm>
            <a:off x="6179900" y="5522163"/>
            <a:ext cx="32994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orsiva Hebrew"/>
                <a:ea typeface="Corsiva Hebrew"/>
                <a:cs typeface="Corsiva Hebrew"/>
                <a:sym typeface="Corsiva Hebrew"/>
              </a:rPr>
              <a:t>Peter Joseph John Bohan</a:t>
            </a:r>
            <a:endParaRPr/>
          </a:p>
        </p:txBody>
      </p:sp>
      <p:sp>
        <p:nvSpPr>
          <p:cNvPr id="1813" name="Google Shape;1813;g17aaeac703f_0_150"/>
          <p:cNvSpPr txBox="1"/>
          <p:nvPr/>
        </p:nvSpPr>
        <p:spPr>
          <a:xfrm>
            <a:off x="6206725" y="6001000"/>
            <a:ext cx="3245700" cy="692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1600"/>
              <a:buNone/>
            </a:pPr>
            <a:r>
              <a:rPr lang="en-GB" sz="1300">
                <a:solidFill>
                  <a:schemeClr val="dk1"/>
                </a:solidFill>
                <a:latin typeface="Corsiva Hebrew"/>
                <a:ea typeface="Corsiva Hebrew"/>
                <a:cs typeface="Corsiva Hebrew"/>
                <a:sym typeface="Corsiva Hebrew"/>
              </a:rPr>
              <a:t>Associate Director Occupational Health, Safety &amp; Security - Betso Cadwaladr University Health Board NHS</a:t>
            </a:r>
            <a:endParaRPr sz="1300">
              <a:latin typeface="Calibri"/>
              <a:ea typeface="Calibri"/>
              <a:cs typeface="Calibri"/>
              <a:sym typeface="Calibri"/>
            </a:endParaRPr>
          </a:p>
        </p:txBody>
      </p:sp>
      <p:pic>
        <p:nvPicPr>
          <p:cNvPr id="1814" name="Google Shape;1814;g17aaeac703f_0_150"/>
          <p:cNvPicPr preferRelativeResize="0"/>
          <p:nvPr/>
        </p:nvPicPr>
        <p:blipFill rotWithShape="1">
          <a:blip r:embed="rId3">
            <a:alphaModFix/>
          </a:blip>
          <a:srcRect l="3817" t="5731" r="5495" b="9104"/>
          <a:stretch/>
        </p:blipFill>
        <p:spPr>
          <a:xfrm>
            <a:off x="489534" y="124179"/>
            <a:ext cx="1676890" cy="1584035"/>
          </a:xfrm>
          <a:prstGeom prst="rect">
            <a:avLst/>
          </a:prstGeom>
          <a:noFill/>
          <a:ln>
            <a:noFill/>
          </a:ln>
        </p:spPr>
      </p:pic>
      <p:sp>
        <p:nvSpPr>
          <p:cNvPr id="1815" name="Google Shape;1815;g17aaeac703f_0_150"/>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Patient Safety Conference 202</a:t>
            </a:r>
            <a:r>
              <a:rPr lang="en-GB" sz="2400" b="1">
                <a:latin typeface="Work Sans"/>
                <a:ea typeface="Work Sans"/>
                <a:cs typeface="Work Sans"/>
                <a:sym typeface="Work Sans"/>
              </a:rPr>
              <a:t>2</a:t>
            </a:r>
            <a:endParaRPr sz="2400" b="0" i="0" u="none" strike="noStrike" cap="none">
              <a:solidFill>
                <a:schemeClr val="dk1"/>
              </a:solidFill>
              <a:latin typeface="Calibri"/>
              <a:ea typeface="Calibri"/>
              <a:cs typeface="Calibri"/>
              <a:sym typeface="Calibri"/>
            </a:endParaRPr>
          </a:p>
        </p:txBody>
      </p:sp>
      <p:pic>
        <p:nvPicPr>
          <p:cNvPr id="1816" name="Google Shape;1816;g17aaeac703f_0_150"/>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sp>
        <p:nvSpPr>
          <p:cNvPr id="1817" name="Google Shape;1817;g17aaeac703f_0_150"/>
          <p:cNvSpPr/>
          <p:nvPr/>
        </p:nvSpPr>
        <p:spPr>
          <a:xfrm>
            <a:off x="2739574" y="2398551"/>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8" name="Google Shape;1818;g17aaeac703f_0_150"/>
          <p:cNvSpPr/>
          <p:nvPr/>
        </p:nvSpPr>
        <p:spPr>
          <a:xfrm>
            <a:off x="6206722" y="2398551"/>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19" name="Google Shape;1819;g17aaeac703f_0_150"/>
          <p:cNvPicPr preferRelativeResize="0"/>
          <p:nvPr/>
        </p:nvPicPr>
        <p:blipFill>
          <a:blip r:embed="rId5">
            <a:alphaModFix/>
          </a:blip>
          <a:stretch>
            <a:fillRect/>
          </a:stretch>
        </p:blipFill>
        <p:spPr>
          <a:xfrm>
            <a:off x="2790825" y="2455700"/>
            <a:ext cx="3122275" cy="2836525"/>
          </a:xfrm>
          <a:prstGeom prst="rect">
            <a:avLst/>
          </a:prstGeom>
          <a:noFill/>
          <a:ln w="12700" cap="flat" cmpd="sng">
            <a:solidFill>
              <a:schemeClr val="dk1"/>
            </a:solidFill>
            <a:prstDash val="solid"/>
            <a:miter lim="8000"/>
            <a:headEnd type="none" w="sm" len="sm"/>
            <a:tailEnd type="none" w="sm" len="sm"/>
          </a:ln>
        </p:spPr>
      </p:pic>
      <p:pic>
        <p:nvPicPr>
          <p:cNvPr id="1820" name="Google Shape;1820;g17aaeac703f_0_150"/>
          <p:cNvPicPr preferRelativeResize="0"/>
          <p:nvPr/>
        </p:nvPicPr>
        <p:blipFill>
          <a:blip r:embed="rId6">
            <a:alphaModFix/>
          </a:blip>
          <a:stretch>
            <a:fillRect/>
          </a:stretch>
        </p:blipFill>
        <p:spPr>
          <a:xfrm>
            <a:off x="6268438" y="2457338"/>
            <a:ext cx="3122275" cy="2836525"/>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pic>
        <p:nvPicPr>
          <p:cNvPr id="1825" name="Google Shape;1825;p21"/>
          <p:cNvPicPr preferRelativeResize="0"/>
          <p:nvPr/>
        </p:nvPicPr>
        <p:blipFill rotWithShape="1">
          <a:blip r:embed="rId3">
            <a:alphaModFix/>
          </a:blip>
          <a:srcRect l="3822" t="5732" r="5492" b="9103"/>
          <a:stretch/>
        </p:blipFill>
        <p:spPr>
          <a:xfrm>
            <a:off x="4590856" y="2940176"/>
            <a:ext cx="3010275" cy="2843585"/>
          </a:xfrm>
          <a:prstGeom prst="rect">
            <a:avLst/>
          </a:prstGeom>
          <a:noFill/>
          <a:ln>
            <a:noFill/>
          </a:ln>
        </p:spPr>
      </p:pic>
      <p:sp>
        <p:nvSpPr>
          <p:cNvPr id="1826" name="Google Shape;1826;p21"/>
          <p:cNvSpPr/>
          <p:nvPr/>
        </p:nvSpPr>
        <p:spPr>
          <a:xfrm>
            <a:off x="1629288" y="5929550"/>
            <a:ext cx="8933400" cy="54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GB" sz="3100" b="1" i="0" u="none" strike="noStrike" cap="none">
                <a:solidFill>
                  <a:srgbClr val="000000"/>
                </a:solidFill>
                <a:latin typeface="Work Sans"/>
                <a:ea typeface="Work Sans"/>
                <a:cs typeface="Work Sans"/>
                <a:sym typeface="Work Sans"/>
              </a:rPr>
              <a:t>The NHS Patient Safety Conference 2022</a:t>
            </a:r>
            <a:endParaRPr sz="3100" b="0" i="0" u="none" strike="noStrike" cap="none">
              <a:solidFill>
                <a:schemeClr val="dk1"/>
              </a:solidFill>
              <a:latin typeface="Calibri"/>
              <a:ea typeface="Calibri"/>
              <a:cs typeface="Calibri"/>
              <a:sym typeface="Calibri"/>
            </a:endParaRPr>
          </a:p>
        </p:txBody>
      </p:sp>
      <p:pic>
        <p:nvPicPr>
          <p:cNvPr id="1827" name="Google Shape;1827;p21"/>
          <p:cNvPicPr preferRelativeResize="0"/>
          <p:nvPr/>
        </p:nvPicPr>
        <p:blipFill rotWithShape="1">
          <a:blip r:embed="rId4">
            <a:alphaModFix/>
          </a:blip>
          <a:srcRect t="23912" b="24587"/>
          <a:stretch/>
        </p:blipFill>
        <p:spPr>
          <a:xfrm>
            <a:off x="5008170" y="184174"/>
            <a:ext cx="2175651" cy="1210362"/>
          </a:xfrm>
          <a:prstGeom prst="rect">
            <a:avLst/>
          </a:prstGeom>
          <a:noFill/>
          <a:ln>
            <a:noFill/>
          </a:ln>
        </p:spPr>
      </p:pic>
      <p:sp>
        <p:nvSpPr>
          <p:cNvPr id="1828" name="Google Shape;1828;p21"/>
          <p:cNvSpPr/>
          <p:nvPr/>
        </p:nvSpPr>
        <p:spPr>
          <a:xfrm>
            <a:off x="624911" y="1749358"/>
            <a:ext cx="1094216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latin typeface="Work Sans"/>
                <a:ea typeface="Work Sans"/>
                <a:cs typeface="Work Sans"/>
                <a:sym typeface="Work Sans"/>
              </a:rPr>
              <a:t>THANKS FOR ATTENDING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pic>
        <p:nvPicPr>
          <p:cNvPr id="1833" name="Google Shape;1833;p22"/>
          <p:cNvPicPr preferRelativeResize="0"/>
          <p:nvPr/>
        </p:nvPicPr>
        <p:blipFill rotWithShape="1">
          <a:blip r:embed="rId3">
            <a:alphaModFix/>
          </a:blip>
          <a:srcRect t="23912" b="24587"/>
          <a:stretch/>
        </p:blipFill>
        <p:spPr>
          <a:xfrm>
            <a:off x="5008170" y="184174"/>
            <a:ext cx="2175651" cy="1210362"/>
          </a:xfrm>
          <a:prstGeom prst="rect">
            <a:avLst/>
          </a:prstGeom>
          <a:noFill/>
          <a:ln>
            <a:noFill/>
          </a:ln>
        </p:spPr>
      </p:pic>
      <p:sp>
        <p:nvSpPr>
          <p:cNvPr id="1834" name="Google Shape;1834;p22"/>
          <p:cNvSpPr/>
          <p:nvPr/>
        </p:nvSpPr>
        <p:spPr>
          <a:xfrm>
            <a:off x="-5" y="1509443"/>
            <a:ext cx="1219199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1" i="0" u="none" strike="noStrike" cap="none">
                <a:solidFill>
                  <a:schemeClr val="dk1"/>
                </a:solidFill>
                <a:latin typeface="Work Sans"/>
                <a:ea typeface="Work Sans"/>
                <a:cs typeface="Work Sans"/>
                <a:sym typeface="Work Sans"/>
              </a:rPr>
              <a:t>REGISTER FOR OUR UPCOMING EVENTS!</a:t>
            </a:r>
            <a:endParaRPr sz="1400" b="0" i="0" u="none" strike="noStrike" cap="none">
              <a:solidFill>
                <a:srgbClr val="000000"/>
              </a:solidFill>
              <a:latin typeface="Arial"/>
              <a:ea typeface="Arial"/>
              <a:cs typeface="Arial"/>
              <a:sym typeface="Arial"/>
            </a:endParaRPr>
          </a:p>
        </p:txBody>
      </p:sp>
      <p:pic>
        <p:nvPicPr>
          <p:cNvPr id="1835" name="Google Shape;1835;p22"/>
          <p:cNvPicPr preferRelativeResize="0"/>
          <p:nvPr/>
        </p:nvPicPr>
        <p:blipFill rotWithShape="1">
          <a:blip r:embed="rId4">
            <a:alphaModFix/>
          </a:blip>
          <a:srcRect t="23325" b="23796"/>
          <a:stretch/>
        </p:blipFill>
        <p:spPr>
          <a:xfrm>
            <a:off x="633119" y="2449101"/>
            <a:ext cx="3608715" cy="1908241"/>
          </a:xfrm>
          <a:prstGeom prst="rect">
            <a:avLst/>
          </a:prstGeom>
          <a:noFill/>
          <a:ln>
            <a:noFill/>
          </a:ln>
        </p:spPr>
      </p:pic>
      <p:pic>
        <p:nvPicPr>
          <p:cNvPr id="1836" name="Google Shape;1836;p22"/>
          <p:cNvPicPr preferRelativeResize="0"/>
          <p:nvPr/>
        </p:nvPicPr>
        <p:blipFill rotWithShape="1">
          <a:blip r:embed="rId5">
            <a:alphaModFix/>
          </a:blip>
          <a:srcRect t="14732" b="15296"/>
          <a:stretch/>
        </p:blipFill>
        <p:spPr>
          <a:xfrm>
            <a:off x="4739193" y="2479650"/>
            <a:ext cx="2713602" cy="1898700"/>
          </a:xfrm>
          <a:prstGeom prst="rect">
            <a:avLst/>
          </a:prstGeom>
          <a:noFill/>
          <a:ln>
            <a:noFill/>
          </a:ln>
        </p:spPr>
      </p:pic>
      <p:pic>
        <p:nvPicPr>
          <p:cNvPr id="1837" name="Google Shape;1837;p22"/>
          <p:cNvPicPr preferRelativeResize="0"/>
          <p:nvPr/>
        </p:nvPicPr>
        <p:blipFill rotWithShape="1">
          <a:blip r:embed="rId6">
            <a:alphaModFix/>
          </a:blip>
          <a:srcRect t="12308" b="14668"/>
          <a:stretch/>
        </p:blipFill>
        <p:spPr>
          <a:xfrm>
            <a:off x="8376691" y="2473632"/>
            <a:ext cx="2713602" cy="1981552"/>
          </a:xfrm>
          <a:prstGeom prst="rect">
            <a:avLst/>
          </a:prstGeom>
          <a:noFill/>
          <a:ln>
            <a:noFill/>
          </a:ln>
        </p:spPr>
      </p:pic>
      <p:pic>
        <p:nvPicPr>
          <p:cNvPr id="1838" name="Google Shape;1838;p22" descr="Qr code&#10;&#10;Description automatically generated"/>
          <p:cNvPicPr preferRelativeResize="0"/>
          <p:nvPr/>
        </p:nvPicPr>
        <p:blipFill rotWithShape="1">
          <a:blip r:embed="rId7">
            <a:alphaModFix/>
          </a:blip>
          <a:srcRect l="28652" t="23607" r="28506" b="23278"/>
          <a:stretch/>
        </p:blipFill>
        <p:spPr>
          <a:xfrm>
            <a:off x="1548799" y="4527559"/>
            <a:ext cx="1777353" cy="2203555"/>
          </a:xfrm>
          <a:prstGeom prst="rect">
            <a:avLst/>
          </a:prstGeom>
          <a:noFill/>
          <a:ln>
            <a:noFill/>
          </a:ln>
        </p:spPr>
      </p:pic>
      <p:pic>
        <p:nvPicPr>
          <p:cNvPr id="1839" name="Google Shape;1839;p22" descr="Qr code&#10;&#10;Description automatically generated"/>
          <p:cNvPicPr preferRelativeResize="0"/>
          <p:nvPr/>
        </p:nvPicPr>
        <p:blipFill rotWithShape="1">
          <a:blip r:embed="rId8">
            <a:alphaModFix/>
          </a:blip>
          <a:srcRect l="28611" t="23474" r="28750" b="23609"/>
          <a:stretch/>
        </p:blipFill>
        <p:spPr>
          <a:xfrm>
            <a:off x="5207317" y="4527559"/>
            <a:ext cx="1777353" cy="2205770"/>
          </a:xfrm>
          <a:prstGeom prst="rect">
            <a:avLst/>
          </a:prstGeom>
          <a:noFill/>
          <a:ln>
            <a:noFill/>
          </a:ln>
        </p:spPr>
      </p:pic>
      <p:pic>
        <p:nvPicPr>
          <p:cNvPr id="1840" name="Google Shape;1840;p22" descr="Qr code&#10;&#10;Description automatically generated"/>
          <p:cNvPicPr preferRelativeResize="0"/>
          <p:nvPr/>
        </p:nvPicPr>
        <p:blipFill rotWithShape="1">
          <a:blip r:embed="rId9">
            <a:alphaModFix/>
          </a:blip>
          <a:srcRect l="28500" t="23478" r="28888" b="23623"/>
          <a:stretch/>
        </p:blipFill>
        <p:spPr>
          <a:xfrm>
            <a:off x="8846783" y="4529420"/>
            <a:ext cx="1773418" cy="220169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nded Design Blue 16x9">
  <a:themeElements>
    <a:clrScheme name="Banded_Design_Blue">
      <a:dk1>
        <a:srgbClr val="404040"/>
      </a:dk1>
      <a:lt1>
        <a:srgbClr val="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SL_Template_v1a">
  <a:themeElements>
    <a:clrScheme name="PSL_Template_v1a">
      <a:dk1>
        <a:srgbClr val="000000"/>
      </a:dk1>
      <a:lt1>
        <a:srgbClr val="FFFFFF"/>
      </a:lt1>
      <a:dk2>
        <a:srgbClr val="A7A7A7"/>
      </a:dk2>
      <a:lt2>
        <a:srgbClr val="535353"/>
      </a:lt2>
      <a:accent1>
        <a:srgbClr val="00B189"/>
      </a:accent1>
      <a:accent2>
        <a:srgbClr val="707070"/>
      </a:accent2>
      <a:accent3>
        <a:srgbClr val="80D8C4"/>
      </a:accent3>
      <a:accent4>
        <a:srgbClr val="808080"/>
      </a:accent4>
      <a:accent5>
        <a:srgbClr val="BFECEB"/>
      </a:accent5>
      <a:accent6>
        <a:srgbClr val="BFBFBF"/>
      </a:accent6>
      <a:hlink>
        <a:srgbClr val="0000FF"/>
      </a:hlink>
      <a:folHlink>
        <a:srgbClr val="FF00FF"/>
      </a:folHlink>
    </a:clrScheme>
    <a:fontScheme name="PSL_Template_v1a">
      <a:majorFont>
        <a:latin typeface="Calibri"/>
        <a:ea typeface="Calibri"/>
        <a:cs typeface="Calibri"/>
      </a:majorFont>
      <a:minorFont>
        <a:latin typeface="Helvetica"/>
        <a:ea typeface="Helvetica"/>
        <a:cs typeface="Helvetica"/>
      </a:minorFont>
    </a:fontScheme>
    <a:fmtScheme name="PSL_Template_v1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7145</Words>
  <Application>Microsoft Office PowerPoint</Application>
  <PresentationFormat>Widescreen</PresentationFormat>
  <Paragraphs>736</Paragraphs>
  <Slides>94</Slides>
  <Notes>61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94</vt:i4>
      </vt:variant>
    </vt:vector>
  </HeadingPairs>
  <TitlesOfParts>
    <vt:vector size="113" baseType="lpstr">
      <vt:lpstr>Helvetica</vt:lpstr>
      <vt:lpstr>Calibri Light</vt:lpstr>
      <vt:lpstr>Corbel</vt:lpstr>
      <vt:lpstr>Calibri</vt:lpstr>
      <vt:lpstr>Corsiva Hebrew</vt:lpstr>
      <vt:lpstr>Courier New</vt:lpstr>
      <vt:lpstr>Work Sans</vt:lpstr>
      <vt:lpstr>Sofia Pro Regular</vt:lpstr>
      <vt:lpstr>Times New Roman</vt:lpstr>
      <vt:lpstr>Noto Sans</vt:lpstr>
      <vt:lpstr>Century Gothic</vt:lpstr>
      <vt:lpstr>Open Sans</vt:lpstr>
      <vt:lpstr>Arial</vt:lpstr>
      <vt:lpstr>Office Theme</vt:lpstr>
      <vt:lpstr>Banded Design Blue 16x9</vt:lpstr>
      <vt:lpstr>Ion</vt:lpstr>
      <vt:lpstr>Ion</vt:lpstr>
      <vt:lpstr>PSL_Template_v1a</vt:lpstr>
      <vt:lpstr>1_Office Theme</vt:lpstr>
      <vt:lpstr>PowerPoint Presentation</vt:lpstr>
      <vt:lpstr>PowerPoint Presentation</vt:lpstr>
      <vt:lpstr>PowerPoint Presentation</vt:lpstr>
      <vt:lpstr>PowerPoint Presentation</vt:lpstr>
      <vt:lpstr>Improving patient safety through organisational transformation  Convenzis: The NHS Patient Safety Conference Tuesday 1st November 2022</vt:lpstr>
      <vt:lpstr>PowerPoint Presentation</vt:lpstr>
      <vt:lpstr>PowerPoint Presentation</vt:lpstr>
      <vt:lpstr>GOSH patient safety: drivers for change</vt:lpstr>
      <vt:lpstr> </vt:lpstr>
      <vt:lpstr>Safety I and Safety II</vt:lpstr>
      <vt:lpstr>PowerPoint Presentation</vt:lpstr>
      <vt:lpstr>Partnership between GOSH &amp; Patient Safety Learning </vt:lpstr>
      <vt:lpstr>Organisational standards for Patient Safety </vt:lpstr>
      <vt:lpstr> </vt:lpstr>
      <vt:lpstr>PowerPoint Presentation</vt:lpstr>
      <vt:lpstr>Prioritisation: Aim; Primary &amp; Secondary drivers; Actions &amp; Interventions  S</vt:lpstr>
      <vt:lpstr>Board and Committee engagement &amp; sign off</vt:lpstr>
      <vt:lpstr>Transformation Programme</vt:lpstr>
      <vt:lpstr>Safety Transformation Workstreams and Enablers</vt:lpstr>
      <vt:lpstr>Transformation Programme: Governance </vt:lpstr>
      <vt:lpstr>PowerPoint Presentation</vt:lpstr>
      <vt:lpstr>An independent charity for patient safety </vt:lpstr>
      <vt:lpstr>Patient Safety Learning’s patient safety standards</vt:lpstr>
      <vt:lpstr>PowerPoint Presentation</vt:lpstr>
      <vt:lpstr>Questions and discussion    Helen@patientsafetylearning.org Sanjiv.Sharma@gosh.nhs.uk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this effect Patient &amp; Staff Safety through Infection control</vt:lpstr>
      <vt:lpstr>Disclosure</vt:lpstr>
      <vt:lpstr>PowerPoint Presentation</vt:lpstr>
      <vt:lpstr>Brief overview of study milestones</vt:lpstr>
      <vt:lpstr>Visual Aids of Technology AAirDS</vt:lpstr>
      <vt:lpstr>NHS England Patient Safety Strategy AAirDS</vt:lpstr>
      <vt:lpstr>Tackling antimicrobial resistance 2019–2024 The UK’s five-year national action plan</vt:lpstr>
      <vt:lpstr>Prevention should start from the air</vt:lpstr>
      <vt:lpstr>We can also track how aerosols move </vt:lpstr>
      <vt:lpstr>WHO- Report on the Burden of Endemic Health Care-Associated Infection Worldwide </vt:lpstr>
      <vt:lpstr>Long Road to De-stigmatise transmission </vt:lpstr>
      <vt:lpstr>Observations is the Intervention working?</vt:lpstr>
      <vt:lpstr>Patient Safety Relevance?</vt:lpstr>
      <vt:lpstr>AAirDS – Extension Highlight</vt:lpstr>
      <vt:lpstr>Steps for patient safety and infection control improvement</vt:lpstr>
      <vt:lpstr>Cost/benefit Analysis Illustration</vt:lpstr>
      <vt:lpstr>Testimonials</vt:lpstr>
      <vt:lpstr>Testimonials</vt:lpstr>
      <vt:lpstr>Please follow AAirDS Any Questions Please contact Darren Sloof directly on</vt:lpstr>
      <vt:lpstr>PowerPoint Presentation</vt:lpstr>
      <vt:lpstr>PowerPoint Presentation</vt:lpstr>
      <vt:lpstr>Mental Capacity Assessment</vt:lpstr>
      <vt:lpstr>Case Study - history</vt:lpstr>
      <vt:lpstr>Case Study - examination</vt:lpstr>
      <vt:lpstr>Post Take Ward Round</vt:lpstr>
      <vt:lpstr>Series of Events</vt:lpstr>
      <vt:lpstr>PowerPoint Presentation</vt:lpstr>
      <vt:lpstr>Outcome</vt:lpstr>
      <vt:lpstr>Mental Capacity Act</vt:lpstr>
      <vt:lpstr>Impact on the trust</vt:lpstr>
      <vt:lpstr>Learning &amp; Reflection</vt:lpstr>
      <vt:lpstr>Thank you</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Aim and Objectives </vt:lpstr>
      <vt:lpstr>Healthcare is extremely complex and potentially hazardous  </vt:lpstr>
      <vt:lpstr>Civil &amp; Criminal Law </vt:lpstr>
      <vt:lpstr>Herald of Free Enterprise 1987 </vt:lpstr>
      <vt:lpstr>Corporate Manslaughter &amp; Corporate Homicide Act 2007</vt:lpstr>
      <vt:lpstr>The Offence Corporate Manslaughter </vt:lpstr>
      <vt:lpstr>PowerPoint Presentation</vt:lpstr>
      <vt:lpstr>PowerPoint Presentation</vt:lpstr>
      <vt:lpstr>   </vt:lpstr>
      <vt:lpstr>    Essex MH Trust fined £1.5m over deaths of 11 patients (2021)</vt:lpstr>
      <vt:lpstr>Sentencing Guidelines 2015 </vt:lpstr>
      <vt:lpstr>Vision </vt:lpstr>
      <vt:lpstr>PowerPoint Presentation</vt:lpstr>
      <vt:lpstr>PowerPoint Presentation</vt:lpstr>
      <vt:lpstr>OHS Strategy benefits in theory</vt:lpstr>
      <vt:lpstr>My take away messages!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Snape</dc:creator>
  <cp:lastModifiedBy>Matthew Snape</cp:lastModifiedBy>
  <cp:revision>5</cp:revision>
  <dcterms:created xsi:type="dcterms:W3CDTF">2021-09-14T07:06:19Z</dcterms:created>
  <dcterms:modified xsi:type="dcterms:W3CDTF">2022-11-01T07:56:55Z</dcterms:modified>
</cp:coreProperties>
</file>