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mv" ContentType="video/x-ms-wm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0.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1.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4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4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7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7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01.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02.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03.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04.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05.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3" r:id="rId2"/>
    <p:sldMasterId id="2147484097" r:id="rId3"/>
    <p:sldMasterId id="2147484091" r:id="rId4"/>
    <p:sldMasterId id="2147483719" r:id="rId5"/>
    <p:sldMasterId id="2147484065" r:id="rId6"/>
    <p:sldMasterId id="2147484079" r:id="rId7"/>
    <p:sldMasterId id="2147483910" r:id="rId8"/>
    <p:sldMasterId id="2147483648" r:id="rId9"/>
    <p:sldMasterId id="2147483700" r:id="rId10"/>
    <p:sldMasterId id="2147483697" r:id="rId11"/>
    <p:sldMasterId id="2147483660" r:id="rId12"/>
  </p:sldMasterIdLst>
  <p:notesMasterIdLst>
    <p:notesMasterId r:id="rId177"/>
  </p:notesMasterIdLst>
  <p:sldIdLst>
    <p:sldId id="256" r:id="rId13"/>
    <p:sldId id="257" r:id="rId14"/>
    <p:sldId id="258" r:id="rId15"/>
    <p:sldId id="259" r:id="rId16"/>
    <p:sldId id="260" r:id="rId17"/>
    <p:sldId id="419" r:id="rId18"/>
    <p:sldId id="418" r:id="rId19"/>
    <p:sldId id="417" r:id="rId20"/>
    <p:sldId id="416" r:id="rId21"/>
    <p:sldId id="415" r:id="rId22"/>
    <p:sldId id="414" r:id="rId23"/>
    <p:sldId id="413" r:id="rId24"/>
    <p:sldId id="412" r:id="rId25"/>
    <p:sldId id="411" r:id="rId26"/>
    <p:sldId id="410" r:id="rId27"/>
    <p:sldId id="409" r:id="rId28"/>
    <p:sldId id="408" r:id="rId29"/>
    <p:sldId id="407" r:id="rId30"/>
    <p:sldId id="406" r:id="rId31"/>
    <p:sldId id="405" r:id="rId32"/>
    <p:sldId id="404" r:id="rId33"/>
    <p:sldId id="403" r:id="rId34"/>
    <p:sldId id="402" r:id="rId35"/>
    <p:sldId id="401" r:id="rId36"/>
    <p:sldId id="400" r:id="rId37"/>
    <p:sldId id="399" r:id="rId38"/>
    <p:sldId id="398" r:id="rId39"/>
    <p:sldId id="397" r:id="rId40"/>
    <p:sldId id="396" r:id="rId41"/>
    <p:sldId id="395" r:id="rId42"/>
    <p:sldId id="261" r:id="rId43"/>
    <p:sldId id="262" r:id="rId44"/>
    <p:sldId id="263" r:id="rId45"/>
    <p:sldId id="264" r:id="rId46"/>
    <p:sldId id="356" r:id="rId47"/>
    <p:sldId id="355" r:id="rId48"/>
    <p:sldId id="354" r:id="rId49"/>
    <p:sldId id="353" r:id="rId50"/>
    <p:sldId id="352" r:id="rId51"/>
    <p:sldId id="351" r:id="rId52"/>
    <p:sldId id="350" r:id="rId53"/>
    <p:sldId id="349" r:id="rId54"/>
    <p:sldId id="348" r:id="rId55"/>
    <p:sldId id="347" r:id="rId56"/>
    <p:sldId id="346" r:id="rId57"/>
    <p:sldId id="345" r:id="rId58"/>
    <p:sldId id="344" r:id="rId59"/>
    <p:sldId id="265" r:id="rId60"/>
    <p:sldId id="266" r:id="rId61"/>
    <p:sldId id="267" r:id="rId62"/>
    <p:sldId id="268" r:id="rId63"/>
    <p:sldId id="269" r:id="rId64"/>
    <p:sldId id="270" r:id="rId65"/>
    <p:sldId id="394" r:id="rId66"/>
    <p:sldId id="393" r:id="rId67"/>
    <p:sldId id="392" r:id="rId68"/>
    <p:sldId id="391" r:id="rId69"/>
    <p:sldId id="390" r:id="rId70"/>
    <p:sldId id="389" r:id="rId71"/>
    <p:sldId id="388" r:id="rId72"/>
    <p:sldId id="387" r:id="rId73"/>
    <p:sldId id="386" r:id="rId74"/>
    <p:sldId id="385" r:id="rId75"/>
    <p:sldId id="384" r:id="rId76"/>
    <p:sldId id="383" r:id="rId77"/>
    <p:sldId id="382" r:id="rId78"/>
    <p:sldId id="381" r:id="rId79"/>
    <p:sldId id="380" r:id="rId80"/>
    <p:sldId id="379" r:id="rId81"/>
    <p:sldId id="378" r:id="rId82"/>
    <p:sldId id="377" r:id="rId83"/>
    <p:sldId id="376" r:id="rId84"/>
    <p:sldId id="375" r:id="rId85"/>
    <p:sldId id="374" r:id="rId86"/>
    <p:sldId id="373" r:id="rId87"/>
    <p:sldId id="372" r:id="rId88"/>
    <p:sldId id="371" r:id="rId89"/>
    <p:sldId id="370" r:id="rId90"/>
    <p:sldId id="369" r:id="rId91"/>
    <p:sldId id="368" r:id="rId92"/>
    <p:sldId id="367" r:id="rId93"/>
    <p:sldId id="366" r:id="rId94"/>
    <p:sldId id="365" r:id="rId95"/>
    <p:sldId id="364" r:id="rId96"/>
    <p:sldId id="363" r:id="rId97"/>
    <p:sldId id="362" r:id="rId98"/>
    <p:sldId id="361" r:id="rId99"/>
    <p:sldId id="360" r:id="rId100"/>
    <p:sldId id="359" r:id="rId101"/>
    <p:sldId id="358" r:id="rId102"/>
    <p:sldId id="357" r:id="rId103"/>
    <p:sldId id="271" r:id="rId104"/>
    <p:sldId id="272" r:id="rId105"/>
    <p:sldId id="273" r:id="rId106"/>
    <p:sldId id="299" r:id="rId107"/>
    <p:sldId id="297" r:id="rId108"/>
    <p:sldId id="298" r:id="rId109"/>
    <p:sldId id="296" r:id="rId110"/>
    <p:sldId id="295" r:id="rId111"/>
    <p:sldId id="294" r:id="rId112"/>
    <p:sldId id="293" r:id="rId113"/>
    <p:sldId id="292" r:id="rId114"/>
    <p:sldId id="291" r:id="rId115"/>
    <p:sldId id="290" r:id="rId116"/>
    <p:sldId id="289" r:id="rId117"/>
    <p:sldId id="288" r:id="rId118"/>
    <p:sldId id="287" r:id="rId119"/>
    <p:sldId id="274" r:id="rId120"/>
    <p:sldId id="275" r:id="rId121"/>
    <p:sldId id="333" r:id="rId122"/>
    <p:sldId id="332" r:id="rId123"/>
    <p:sldId id="331" r:id="rId124"/>
    <p:sldId id="330" r:id="rId125"/>
    <p:sldId id="329" r:id="rId126"/>
    <p:sldId id="328" r:id="rId127"/>
    <p:sldId id="327" r:id="rId128"/>
    <p:sldId id="326" r:id="rId129"/>
    <p:sldId id="325" r:id="rId130"/>
    <p:sldId id="324" r:id="rId131"/>
    <p:sldId id="323" r:id="rId132"/>
    <p:sldId id="322" r:id="rId133"/>
    <p:sldId id="321" r:id="rId134"/>
    <p:sldId id="320" r:id="rId135"/>
    <p:sldId id="319" r:id="rId136"/>
    <p:sldId id="318" r:id="rId137"/>
    <p:sldId id="317" r:id="rId138"/>
    <p:sldId id="316" r:id="rId139"/>
    <p:sldId id="315" r:id="rId140"/>
    <p:sldId id="285" r:id="rId141"/>
    <p:sldId id="284" r:id="rId142"/>
    <p:sldId id="276" r:id="rId143"/>
    <p:sldId id="314" r:id="rId144"/>
    <p:sldId id="313" r:id="rId145"/>
    <p:sldId id="312" r:id="rId146"/>
    <p:sldId id="311" r:id="rId147"/>
    <p:sldId id="310" r:id="rId148"/>
    <p:sldId id="309" r:id="rId149"/>
    <p:sldId id="308" r:id="rId150"/>
    <p:sldId id="307" r:id="rId151"/>
    <p:sldId id="306" r:id="rId152"/>
    <p:sldId id="305" r:id="rId153"/>
    <p:sldId id="304" r:id="rId154"/>
    <p:sldId id="303" r:id="rId155"/>
    <p:sldId id="302" r:id="rId156"/>
    <p:sldId id="301" r:id="rId157"/>
    <p:sldId id="300" r:id="rId158"/>
    <p:sldId id="286" r:id="rId159"/>
    <p:sldId id="277" r:id="rId160"/>
    <p:sldId id="278" r:id="rId161"/>
    <p:sldId id="279" r:id="rId162"/>
    <p:sldId id="280" r:id="rId163"/>
    <p:sldId id="343" r:id="rId164"/>
    <p:sldId id="342" r:id="rId165"/>
    <p:sldId id="341" r:id="rId166"/>
    <p:sldId id="340" r:id="rId167"/>
    <p:sldId id="339" r:id="rId168"/>
    <p:sldId id="338" r:id="rId169"/>
    <p:sldId id="337" r:id="rId170"/>
    <p:sldId id="336" r:id="rId171"/>
    <p:sldId id="335" r:id="rId172"/>
    <p:sldId id="334" r:id="rId173"/>
    <p:sldId id="281" r:id="rId174"/>
    <p:sldId id="282" r:id="rId175"/>
    <p:sldId id="283" r:id="rId176"/>
  </p:sldIdLst>
  <p:sldSz cx="12192000" cy="6858000"/>
  <p:notesSz cx="6858000" cy="9144000"/>
  <p:embeddedFontLst>
    <p:embeddedFont>
      <p:font typeface="Aharoni" panose="02010803020104030203" pitchFamily="2" charset="-79"/>
      <p:bold r:id="rId178"/>
    </p:embeddedFont>
    <p:embeddedFont>
      <p:font typeface="Barlow Condensed Medium" panose="00000606000000000000" pitchFamily="2" charset="0"/>
      <p:regular r:id="rId179"/>
      <p:bold r:id="rId180"/>
      <p:italic r:id="rId181"/>
      <p:boldItalic r:id="rId182"/>
    </p:embeddedFont>
    <p:embeddedFont>
      <p:font typeface="Calibri" panose="020F0502020204030204" pitchFamily="34" charset="0"/>
      <p:regular r:id="rId183"/>
      <p:bold r:id="rId184"/>
      <p:italic r:id="rId185"/>
      <p:boldItalic r:id="rId186"/>
    </p:embeddedFont>
    <p:embeddedFont>
      <p:font typeface="Calibri Light" panose="020F0302020204030204" pitchFamily="34" charset="0"/>
      <p:regular r:id="rId187"/>
      <p:italic r:id="rId188"/>
    </p:embeddedFont>
    <p:embeddedFont>
      <p:font typeface="Candara" panose="020E0502030303020204" pitchFamily="34" charset="0"/>
      <p:regular r:id="rId189"/>
      <p:bold r:id="rId190"/>
      <p:italic r:id="rId191"/>
      <p:boldItalic r:id="rId192"/>
    </p:embeddedFont>
    <p:embeddedFont>
      <p:font typeface="Ebrima" panose="02000000000000000000" pitchFamily="2" charset="0"/>
      <p:regular r:id="rId193"/>
      <p:bold r:id="rId194"/>
    </p:embeddedFont>
    <p:embeddedFont>
      <p:font typeface="Montserrat" panose="00000500000000000000" pitchFamily="2" charset="0"/>
      <p:regular r:id="rId195"/>
      <p:bold r:id="rId196"/>
      <p:italic r:id="rId197"/>
      <p:boldItalic r:id="rId198"/>
    </p:embeddedFont>
    <p:embeddedFont>
      <p:font typeface="Proxima Nova" panose="020B0604020202020204" charset="0"/>
      <p:regular r:id="rId199"/>
      <p:bold r:id="rId200"/>
      <p:italic r:id="rId201"/>
      <p:boldItalic r:id="rId202"/>
    </p:embeddedFont>
    <p:embeddedFont>
      <p:font typeface="Source Sans Pro" panose="020B0503030403020204" pitchFamily="34" charset="0"/>
      <p:regular r:id="rId203"/>
      <p:bold r:id="rId204"/>
      <p:italic r:id="rId205"/>
      <p:boldItalic r:id="rId206"/>
    </p:embeddedFont>
    <p:embeddedFont>
      <p:font typeface="Univers Light" panose="020B0403020202020204" pitchFamily="34" charset="0"/>
      <p:regular r:id="rId207"/>
    </p:embeddedFont>
    <p:embeddedFont>
      <p:font typeface="Verdana" panose="020B0604030504040204" pitchFamily="34" charset="0"/>
      <p:regular r:id="rId208"/>
      <p:bold r:id="rId209"/>
      <p:italic r:id="rId210"/>
      <p:boldItalic r:id="rId211"/>
    </p:embeddedFont>
    <p:embeddedFont>
      <p:font typeface="Work Sans" pitchFamily="2" charset="0"/>
      <p:regular r:id="rId212"/>
      <p:bold r:id="rId213"/>
      <p:italic r:id="rId214"/>
      <p:boldItalic r:id="rId2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31F28E-BCF0-2679-68C1-0015A118B4A6}" v="84" dt="2023-02-08T07:50:57.512"/>
    <p1510:client id="{55F592DF-5CE9-2F6C-C221-5E9FA4B11961}" v="48" dt="2023-02-07T20:52:03.727"/>
    <p1510:client id="{7998E3CF-13CD-3373-45B8-95BF8E27BED9}" v="41" dt="2023-02-08T10:57:39.413"/>
    <p1510:client id="{9C7A9877-B2C9-AAB2-AD19-A9AA4609C106}" v="10" dt="2023-02-07T20:55:13.128"/>
    <p1510:client id="{CB5F2A84-6E77-6074-27A6-475AC06B7F19}" v="16" dt="2023-02-07T16:07:26.7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59" Type="http://schemas.openxmlformats.org/officeDocument/2006/relationships/slide" Target="slides/slide147.xml"/><Relationship Id="rId170" Type="http://schemas.openxmlformats.org/officeDocument/2006/relationships/slide" Target="slides/slide158.xml"/><Relationship Id="rId191" Type="http://schemas.openxmlformats.org/officeDocument/2006/relationships/font" Target="fonts/font14.fntdata"/><Relationship Id="rId205" Type="http://schemas.openxmlformats.org/officeDocument/2006/relationships/font" Target="fonts/font28.fntdata"/><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slide" Target="slides/slide137.xml"/><Relationship Id="rId5" Type="http://schemas.openxmlformats.org/officeDocument/2006/relationships/slideMaster" Target="slideMasters/slideMaster5.xml"/><Relationship Id="rId95" Type="http://schemas.openxmlformats.org/officeDocument/2006/relationships/slide" Target="slides/slide83.xml"/><Relationship Id="rId160" Type="http://schemas.openxmlformats.org/officeDocument/2006/relationships/slide" Target="slides/slide148.xml"/><Relationship Id="rId181" Type="http://schemas.openxmlformats.org/officeDocument/2006/relationships/font" Target="fonts/font4.fntdata"/><Relationship Id="rId216" Type="http://schemas.openxmlformats.org/officeDocument/2006/relationships/presProps" Target="presProps.xml"/><Relationship Id="rId22" Type="http://schemas.openxmlformats.org/officeDocument/2006/relationships/slide" Target="slides/slide10.xml"/><Relationship Id="rId43" Type="http://schemas.openxmlformats.org/officeDocument/2006/relationships/slide" Target="slides/slide31.xml"/><Relationship Id="rId64" Type="http://schemas.openxmlformats.org/officeDocument/2006/relationships/slide" Target="slides/slide52.xml"/><Relationship Id="rId118" Type="http://schemas.openxmlformats.org/officeDocument/2006/relationships/slide" Target="slides/slide106.xml"/><Relationship Id="rId139" Type="http://schemas.openxmlformats.org/officeDocument/2006/relationships/slide" Target="slides/slide127.xml"/><Relationship Id="rId85" Type="http://schemas.openxmlformats.org/officeDocument/2006/relationships/slide" Target="slides/slide73.xml"/><Relationship Id="rId150" Type="http://schemas.openxmlformats.org/officeDocument/2006/relationships/slide" Target="slides/slide138.xml"/><Relationship Id="rId171" Type="http://schemas.openxmlformats.org/officeDocument/2006/relationships/slide" Target="slides/slide159.xml"/><Relationship Id="rId192" Type="http://schemas.openxmlformats.org/officeDocument/2006/relationships/font" Target="fonts/font15.fntdata"/><Relationship Id="rId206" Type="http://schemas.openxmlformats.org/officeDocument/2006/relationships/font" Target="fonts/font29.fntdata"/><Relationship Id="rId12" Type="http://schemas.openxmlformats.org/officeDocument/2006/relationships/slideMaster" Target="slideMasters/slideMaster12.xml"/><Relationship Id="rId33" Type="http://schemas.openxmlformats.org/officeDocument/2006/relationships/slide" Target="slides/slide21.xml"/><Relationship Id="rId108" Type="http://schemas.openxmlformats.org/officeDocument/2006/relationships/slide" Target="slides/slide96.xml"/><Relationship Id="rId129" Type="http://schemas.openxmlformats.org/officeDocument/2006/relationships/slide" Target="slides/slide117.xml"/><Relationship Id="rId54" Type="http://schemas.openxmlformats.org/officeDocument/2006/relationships/slide" Target="slides/slide42.xml"/><Relationship Id="rId75" Type="http://schemas.openxmlformats.org/officeDocument/2006/relationships/slide" Target="slides/slide63.xml"/><Relationship Id="rId96" Type="http://schemas.openxmlformats.org/officeDocument/2006/relationships/slide" Target="slides/slide84.xml"/><Relationship Id="rId140" Type="http://schemas.openxmlformats.org/officeDocument/2006/relationships/slide" Target="slides/slide128.xml"/><Relationship Id="rId161" Type="http://schemas.openxmlformats.org/officeDocument/2006/relationships/slide" Target="slides/slide149.xml"/><Relationship Id="rId182" Type="http://schemas.openxmlformats.org/officeDocument/2006/relationships/font" Target="fonts/font5.fntdata"/><Relationship Id="rId217" Type="http://schemas.openxmlformats.org/officeDocument/2006/relationships/viewProps" Target="viewProps.xml"/><Relationship Id="rId6" Type="http://schemas.openxmlformats.org/officeDocument/2006/relationships/slideMaster" Target="slideMasters/slideMaster6.xml"/><Relationship Id="rId23" Type="http://schemas.openxmlformats.org/officeDocument/2006/relationships/slide" Target="slides/slide11.xml"/><Relationship Id="rId119" Type="http://schemas.openxmlformats.org/officeDocument/2006/relationships/slide" Target="slides/slide107.xml"/><Relationship Id="rId44" Type="http://schemas.openxmlformats.org/officeDocument/2006/relationships/slide" Target="slides/slide32.xml"/><Relationship Id="rId65" Type="http://schemas.openxmlformats.org/officeDocument/2006/relationships/slide" Target="slides/slide53.xml"/><Relationship Id="rId86" Type="http://schemas.openxmlformats.org/officeDocument/2006/relationships/slide" Target="slides/slide74.xml"/><Relationship Id="rId130" Type="http://schemas.openxmlformats.org/officeDocument/2006/relationships/slide" Target="slides/slide118.xml"/><Relationship Id="rId151" Type="http://schemas.openxmlformats.org/officeDocument/2006/relationships/slide" Target="slides/slide139.xml"/><Relationship Id="rId172" Type="http://schemas.openxmlformats.org/officeDocument/2006/relationships/slide" Target="slides/slide160.xml"/><Relationship Id="rId193" Type="http://schemas.openxmlformats.org/officeDocument/2006/relationships/font" Target="fonts/font16.fntdata"/><Relationship Id="rId207" Type="http://schemas.openxmlformats.org/officeDocument/2006/relationships/font" Target="fonts/font30.fntdata"/><Relationship Id="rId13" Type="http://schemas.openxmlformats.org/officeDocument/2006/relationships/slide" Target="slides/slide1.xml"/><Relationship Id="rId109" Type="http://schemas.openxmlformats.org/officeDocument/2006/relationships/slide" Target="slides/slide97.xml"/><Relationship Id="rId34" Type="http://schemas.openxmlformats.org/officeDocument/2006/relationships/slide" Target="slides/slide22.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20" Type="http://schemas.openxmlformats.org/officeDocument/2006/relationships/slide" Target="slides/slide108.xml"/><Relationship Id="rId141" Type="http://schemas.openxmlformats.org/officeDocument/2006/relationships/slide" Target="slides/slide129.xml"/><Relationship Id="rId7" Type="http://schemas.openxmlformats.org/officeDocument/2006/relationships/slideMaster" Target="slideMasters/slideMaster7.xml"/><Relationship Id="rId162" Type="http://schemas.openxmlformats.org/officeDocument/2006/relationships/slide" Target="slides/slide150.xml"/><Relationship Id="rId183" Type="http://schemas.openxmlformats.org/officeDocument/2006/relationships/font" Target="fonts/font6.fntdata"/><Relationship Id="rId218" Type="http://schemas.openxmlformats.org/officeDocument/2006/relationships/theme" Target="theme/theme1.xml"/><Relationship Id="rId24" Type="http://schemas.openxmlformats.org/officeDocument/2006/relationships/slide" Target="slides/slide12.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31" Type="http://schemas.openxmlformats.org/officeDocument/2006/relationships/slide" Target="slides/slide119.xml"/><Relationship Id="rId152" Type="http://schemas.openxmlformats.org/officeDocument/2006/relationships/slide" Target="slides/slide140.xml"/><Relationship Id="rId173" Type="http://schemas.openxmlformats.org/officeDocument/2006/relationships/slide" Target="slides/slide161.xml"/><Relationship Id="rId194" Type="http://schemas.openxmlformats.org/officeDocument/2006/relationships/font" Target="fonts/font17.fntdata"/><Relationship Id="rId208" Type="http://schemas.openxmlformats.org/officeDocument/2006/relationships/font" Target="fonts/font31.fntdata"/><Relationship Id="rId14" Type="http://schemas.openxmlformats.org/officeDocument/2006/relationships/slide" Target="slides/slide2.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184" Type="http://schemas.openxmlformats.org/officeDocument/2006/relationships/font" Target="fonts/font7.fntdata"/><Relationship Id="rId189" Type="http://schemas.openxmlformats.org/officeDocument/2006/relationships/font" Target="fonts/font12.fntdata"/><Relationship Id="rId219" Type="http://schemas.openxmlformats.org/officeDocument/2006/relationships/tableStyles" Target="tableStyles.xml"/><Relationship Id="rId3" Type="http://schemas.openxmlformats.org/officeDocument/2006/relationships/slideMaster" Target="slideMasters/slideMaster3.xml"/><Relationship Id="rId214" Type="http://schemas.openxmlformats.org/officeDocument/2006/relationships/font" Target="fonts/font37.fntdata"/><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slide" Target="slides/slide162.xml"/><Relationship Id="rId179" Type="http://schemas.openxmlformats.org/officeDocument/2006/relationships/font" Target="fonts/font2.fntdata"/><Relationship Id="rId195" Type="http://schemas.openxmlformats.org/officeDocument/2006/relationships/font" Target="fonts/font18.fntdata"/><Relationship Id="rId209" Type="http://schemas.openxmlformats.org/officeDocument/2006/relationships/font" Target="fonts/font32.fntdata"/><Relationship Id="rId190" Type="http://schemas.openxmlformats.org/officeDocument/2006/relationships/font" Target="fonts/font13.fntdata"/><Relationship Id="rId204" Type="http://schemas.openxmlformats.org/officeDocument/2006/relationships/font" Target="fonts/font27.fntdata"/><Relationship Id="rId220" Type="http://schemas.microsoft.com/office/2016/11/relationships/changesInfo" Target="changesInfos/changesInfo1.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slide" Target="slides/slide136.xml"/><Relationship Id="rId164" Type="http://schemas.openxmlformats.org/officeDocument/2006/relationships/slide" Target="slides/slide152.xml"/><Relationship Id="rId169" Type="http://schemas.openxmlformats.org/officeDocument/2006/relationships/slide" Target="slides/slide157.xml"/><Relationship Id="rId185"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font" Target="fonts/font3.fntdata"/><Relationship Id="rId210" Type="http://schemas.openxmlformats.org/officeDocument/2006/relationships/font" Target="fonts/font33.fntdata"/><Relationship Id="rId215" Type="http://schemas.openxmlformats.org/officeDocument/2006/relationships/font" Target="fonts/font38.fntdata"/><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75" Type="http://schemas.openxmlformats.org/officeDocument/2006/relationships/slide" Target="slides/slide163.xml"/><Relationship Id="rId196" Type="http://schemas.openxmlformats.org/officeDocument/2006/relationships/font" Target="fonts/font19.fntdata"/><Relationship Id="rId200" Type="http://schemas.openxmlformats.org/officeDocument/2006/relationships/font" Target="fonts/font23.fntdata"/><Relationship Id="rId16" Type="http://schemas.openxmlformats.org/officeDocument/2006/relationships/slide" Target="slides/slide4.xml"/><Relationship Id="rId221" Type="http://schemas.microsoft.com/office/2015/10/relationships/revisionInfo" Target="revisionInfo.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90" Type="http://schemas.openxmlformats.org/officeDocument/2006/relationships/slide" Target="slides/slide78.xml"/><Relationship Id="rId165" Type="http://schemas.openxmlformats.org/officeDocument/2006/relationships/slide" Target="slides/slide153.xml"/><Relationship Id="rId186" Type="http://schemas.openxmlformats.org/officeDocument/2006/relationships/font" Target="fonts/font9.fntdata"/><Relationship Id="rId211" Type="http://schemas.openxmlformats.org/officeDocument/2006/relationships/font" Target="fonts/font34.fntdata"/><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 Id="rId80" Type="http://schemas.openxmlformats.org/officeDocument/2006/relationships/slide" Target="slides/slide68.xml"/><Relationship Id="rId155" Type="http://schemas.openxmlformats.org/officeDocument/2006/relationships/slide" Target="slides/slide143.xml"/><Relationship Id="rId176" Type="http://schemas.openxmlformats.org/officeDocument/2006/relationships/slide" Target="slides/slide164.xml"/><Relationship Id="rId197" Type="http://schemas.openxmlformats.org/officeDocument/2006/relationships/font" Target="fonts/font20.fntdata"/><Relationship Id="rId201" Type="http://schemas.openxmlformats.org/officeDocument/2006/relationships/font" Target="fonts/font24.fntdata"/><Relationship Id="rId17" Type="http://schemas.openxmlformats.org/officeDocument/2006/relationships/slide" Target="slides/slide5.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24" Type="http://schemas.openxmlformats.org/officeDocument/2006/relationships/slide" Target="slides/slide112.xml"/><Relationship Id="rId70" Type="http://schemas.openxmlformats.org/officeDocument/2006/relationships/slide" Target="slides/slide58.xml"/><Relationship Id="rId91" Type="http://schemas.openxmlformats.org/officeDocument/2006/relationships/slide" Target="slides/slide79.xml"/><Relationship Id="rId145" Type="http://schemas.openxmlformats.org/officeDocument/2006/relationships/slide" Target="slides/slide133.xml"/><Relationship Id="rId166" Type="http://schemas.openxmlformats.org/officeDocument/2006/relationships/slide" Target="slides/slide154.xml"/><Relationship Id="rId187" Type="http://schemas.openxmlformats.org/officeDocument/2006/relationships/font" Target="fonts/font10.fntdata"/><Relationship Id="rId1" Type="http://schemas.openxmlformats.org/officeDocument/2006/relationships/slideMaster" Target="slideMasters/slideMaster1.xml"/><Relationship Id="rId212" Type="http://schemas.openxmlformats.org/officeDocument/2006/relationships/font" Target="fonts/font35.fntdata"/><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60" Type="http://schemas.openxmlformats.org/officeDocument/2006/relationships/slide" Target="slides/slide48.xml"/><Relationship Id="rId81" Type="http://schemas.openxmlformats.org/officeDocument/2006/relationships/slide" Target="slides/slide69.xml"/><Relationship Id="rId135" Type="http://schemas.openxmlformats.org/officeDocument/2006/relationships/slide" Target="slides/slide123.xml"/><Relationship Id="rId156" Type="http://schemas.openxmlformats.org/officeDocument/2006/relationships/slide" Target="slides/slide144.xml"/><Relationship Id="rId177" Type="http://schemas.openxmlformats.org/officeDocument/2006/relationships/notesMaster" Target="notesMasters/notesMaster1.xml"/><Relationship Id="rId198" Type="http://schemas.openxmlformats.org/officeDocument/2006/relationships/font" Target="fonts/font21.fntdata"/><Relationship Id="rId202" Type="http://schemas.openxmlformats.org/officeDocument/2006/relationships/font" Target="fonts/font25.fntdata"/><Relationship Id="rId18" Type="http://schemas.openxmlformats.org/officeDocument/2006/relationships/slide" Target="slides/slide6.xml"/><Relationship Id="rId39" Type="http://schemas.openxmlformats.org/officeDocument/2006/relationships/slide" Target="slides/slide27.xml"/><Relationship Id="rId50" Type="http://schemas.openxmlformats.org/officeDocument/2006/relationships/slide" Target="slides/slide38.xml"/><Relationship Id="rId104" Type="http://schemas.openxmlformats.org/officeDocument/2006/relationships/slide" Target="slides/slide92.xml"/><Relationship Id="rId125" Type="http://schemas.openxmlformats.org/officeDocument/2006/relationships/slide" Target="slides/slide113.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font" Target="fonts/font11.fntdata"/><Relationship Id="rId71" Type="http://schemas.openxmlformats.org/officeDocument/2006/relationships/slide" Target="slides/slide59.xml"/><Relationship Id="rId92" Type="http://schemas.openxmlformats.org/officeDocument/2006/relationships/slide" Target="slides/slide80.xml"/><Relationship Id="rId213" Type="http://schemas.openxmlformats.org/officeDocument/2006/relationships/font" Target="fonts/font36.fntdata"/><Relationship Id="rId2" Type="http://schemas.openxmlformats.org/officeDocument/2006/relationships/slideMaster" Target="slideMasters/slideMaster2.xml"/><Relationship Id="rId29" Type="http://schemas.openxmlformats.org/officeDocument/2006/relationships/slide" Target="slides/slide17.xml"/><Relationship Id="rId40" Type="http://schemas.openxmlformats.org/officeDocument/2006/relationships/slide" Target="slides/slide28.xml"/><Relationship Id="rId115" Type="http://schemas.openxmlformats.org/officeDocument/2006/relationships/slide" Target="slides/slide103.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font" Target="fonts/font1.fntdata"/><Relationship Id="rId61" Type="http://schemas.openxmlformats.org/officeDocument/2006/relationships/slide" Target="slides/slide49.xml"/><Relationship Id="rId82" Type="http://schemas.openxmlformats.org/officeDocument/2006/relationships/slide" Target="slides/slide70.xml"/><Relationship Id="rId199" Type="http://schemas.openxmlformats.org/officeDocument/2006/relationships/font" Target="fonts/font22.fntdata"/><Relationship Id="rId203" Type="http://schemas.openxmlformats.org/officeDocument/2006/relationships/font" Target="fonts/font26.fntdata"/><Relationship Id="rId19" Type="http://schemas.openxmlformats.org/officeDocument/2006/relationships/slide" Target="slides/slide7.xml"/><Relationship Id="rId30" Type="http://schemas.openxmlformats.org/officeDocument/2006/relationships/slide" Target="slides/slide1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nor Richardson" userId="S::connor.richardson@convenzis.co.uk::f494cb9c-ba3e-4ea0-a58f-f07b5ab8bda4" providerId="AD" clId="Web-{CB5F2A84-6E77-6074-27A6-475AC06B7F19}"/>
    <pc:docChg chg="addSld modSld sldOrd">
      <pc:chgData name="Connor Richardson" userId="S::connor.richardson@convenzis.co.uk::f494cb9c-ba3e-4ea0-a58f-f07b5ab8bda4" providerId="AD" clId="Web-{CB5F2A84-6E77-6074-27A6-475AC06B7F19}" dt="2023-02-07T16:07:26.751" v="14" actId="1076"/>
      <pc:docMkLst>
        <pc:docMk/>
      </pc:docMkLst>
      <pc:sldChg chg="modSp">
        <pc:chgData name="Connor Richardson" userId="S::connor.richardson@convenzis.co.uk::f494cb9c-ba3e-4ea0-a58f-f07b5ab8bda4" providerId="AD" clId="Web-{CB5F2A84-6E77-6074-27A6-475AC06B7F19}" dt="2023-02-07T16:05:49.763" v="2" actId="20577"/>
        <pc:sldMkLst>
          <pc:docMk/>
          <pc:sldMk cId="0" sldId="256"/>
        </pc:sldMkLst>
        <pc:spChg chg="mod">
          <ac:chgData name="Connor Richardson" userId="S::connor.richardson@convenzis.co.uk::f494cb9c-ba3e-4ea0-a58f-f07b5ab8bda4" providerId="AD" clId="Web-{CB5F2A84-6E77-6074-27A6-475AC06B7F19}" dt="2023-02-07T16:05:49.763" v="2" actId="20577"/>
          <ac:spMkLst>
            <pc:docMk/>
            <pc:sldMk cId="0" sldId="256"/>
            <ac:spMk id="120" creationId="{00000000-0000-0000-0000-000000000000}"/>
          </ac:spMkLst>
        </pc:spChg>
      </pc:sldChg>
      <pc:sldChg chg="addSp delSp modSp add ord replId">
        <pc:chgData name="Connor Richardson" userId="S::connor.richardson@convenzis.co.uk::f494cb9c-ba3e-4ea0-a58f-f07b5ab8bda4" providerId="AD" clId="Web-{CB5F2A84-6E77-6074-27A6-475AC06B7F19}" dt="2023-02-07T16:07:26.751" v="14" actId="1076"/>
        <pc:sldMkLst>
          <pc:docMk/>
          <pc:sldMk cId="1918082211" sldId="284"/>
        </pc:sldMkLst>
        <pc:picChg chg="add mod">
          <ac:chgData name="Connor Richardson" userId="S::connor.richardson@convenzis.co.uk::f494cb9c-ba3e-4ea0-a58f-f07b5ab8bda4" providerId="AD" clId="Web-{CB5F2A84-6E77-6074-27A6-475AC06B7F19}" dt="2023-02-07T16:07:26.751" v="14" actId="1076"/>
          <ac:picMkLst>
            <pc:docMk/>
            <pc:sldMk cId="1918082211" sldId="284"/>
            <ac:picMk id="2" creationId="{0D797EA9-1CD2-B745-A761-CF147A133277}"/>
          </ac:picMkLst>
        </pc:picChg>
        <pc:picChg chg="del">
          <ac:chgData name="Connor Richardson" userId="S::connor.richardson@convenzis.co.uk::f494cb9c-ba3e-4ea0-a58f-f07b5ab8bda4" providerId="AD" clId="Web-{CB5F2A84-6E77-6074-27A6-475AC06B7F19}" dt="2023-02-07T16:07:11.954" v="9"/>
          <ac:picMkLst>
            <pc:docMk/>
            <pc:sldMk cId="1918082211" sldId="284"/>
            <ac:picMk id="344" creationId="{00000000-0000-0000-0000-000000000000}"/>
          </ac:picMkLst>
        </pc:picChg>
      </pc:sldChg>
      <pc:sldChg chg="add ord replId">
        <pc:chgData name="Connor Richardson" userId="S::connor.richardson@convenzis.co.uk::f494cb9c-ba3e-4ea0-a58f-f07b5ab8bda4" providerId="AD" clId="Web-{CB5F2A84-6E77-6074-27A6-475AC06B7F19}" dt="2023-02-07T16:06:47.968" v="6"/>
        <pc:sldMkLst>
          <pc:docMk/>
          <pc:sldMk cId="704988103" sldId="285"/>
        </pc:sldMkLst>
      </pc:sldChg>
      <pc:sldChg chg="add ord replId">
        <pc:chgData name="Connor Richardson" userId="S::connor.richardson@convenzis.co.uk::f494cb9c-ba3e-4ea0-a58f-f07b5ab8bda4" providerId="AD" clId="Web-{CB5F2A84-6E77-6074-27A6-475AC06B7F19}" dt="2023-02-07T16:06:51.859" v="8"/>
        <pc:sldMkLst>
          <pc:docMk/>
          <pc:sldMk cId="2056100637" sldId="286"/>
        </pc:sldMkLst>
      </pc:sldChg>
    </pc:docChg>
  </pc:docChgLst>
  <pc:docChgLst>
    <pc:chgData name="Matthew Snape" userId="S::matthew.snape@convenzis.co.uk::06b5a4d1-7269-4e16-95e4-8b42d06e367d" providerId="AD" clId="Web-{0831F28E-BCF0-2679-68C1-0015A118B4A6}"/>
    <pc:docChg chg="addSld modSld addMainMaster modMainMaster">
      <pc:chgData name="Matthew Snape" userId="S::matthew.snape@convenzis.co.uk::06b5a4d1-7269-4e16-95e4-8b42d06e367d" providerId="AD" clId="Web-{0831F28E-BCF0-2679-68C1-0015A118B4A6}" dt="2023-02-08T07:50:57.512" v="83"/>
      <pc:docMkLst>
        <pc:docMk/>
      </pc:docMkLst>
      <pc:sldChg chg="delSp modSp">
        <pc:chgData name="Matthew Snape" userId="S::matthew.snape@convenzis.co.uk::06b5a4d1-7269-4e16-95e4-8b42d06e367d" providerId="AD" clId="Web-{0831F28E-BCF0-2679-68C1-0015A118B4A6}" dt="2023-02-08T07:35:31.910" v="58" actId="1076"/>
        <pc:sldMkLst>
          <pc:docMk/>
          <pc:sldMk cId="0" sldId="270"/>
        </pc:sldMkLst>
        <pc:spChg chg="mod">
          <ac:chgData name="Matthew Snape" userId="S::matthew.snape@convenzis.co.uk::06b5a4d1-7269-4e16-95e4-8b42d06e367d" providerId="AD" clId="Web-{0831F28E-BCF0-2679-68C1-0015A118B4A6}" dt="2023-02-08T07:35:24.300" v="53" actId="1076"/>
          <ac:spMkLst>
            <pc:docMk/>
            <pc:sldMk cId="0" sldId="270"/>
            <ac:spMk id="311" creationId="{00000000-0000-0000-0000-000000000000}"/>
          </ac:spMkLst>
        </pc:spChg>
        <pc:spChg chg="del">
          <ac:chgData name="Matthew Snape" userId="S::matthew.snape@convenzis.co.uk::06b5a4d1-7269-4e16-95e4-8b42d06e367d" providerId="AD" clId="Web-{0831F28E-BCF0-2679-68C1-0015A118B4A6}" dt="2023-02-08T07:35:16.503" v="52"/>
          <ac:spMkLst>
            <pc:docMk/>
            <pc:sldMk cId="0" sldId="270"/>
            <ac:spMk id="312" creationId="{00000000-0000-0000-0000-000000000000}"/>
          </ac:spMkLst>
        </pc:spChg>
        <pc:spChg chg="del">
          <ac:chgData name="Matthew Snape" userId="S::matthew.snape@convenzis.co.uk::06b5a4d1-7269-4e16-95e4-8b42d06e367d" providerId="AD" clId="Web-{0831F28E-BCF0-2679-68C1-0015A118B4A6}" dt="2023-02-08T07:35:10.409" v="51"/>
          <ac:spMkLst>
            <pc:docMk/>
            <pc:sldMk cId="0" sldId="270"/>
            <ac:spMk id="313" creationId="{00000000-0000-0000-0000-000000000000}"/>
          </ac:spMkLst>
        </pc:spChg>
        <pc:spChg chg="mod">
          <ac:chgData name="Matthew Snape" userId="S::matthew.snape@convenzis.co.uk::06b5a4d1-7269-4e16-95e4-8b42d06e367d" providerId="AD" clId="Web-{0831F28E-BCF0-2679-68C1-0015A118B4A6}" dt="2023-02-08T07:35:24.300" v="54" actId="1076"/>
          <ac:spMkLst>
            <pc:docMk/>
            <pc:sldMk cId="0" sldId="270"/>
            <ac:spMk id="314" creationId="{00000000-0000-0000-0000-000000000000}"/>
          </ac:spMkLst>
        </pc:spChg>
        <pc:spChg chg="mod">
          <ac:chgData name="Matthew Snape" userId="S::matthew.snape@convenzis.co.uk::06b5a4d1-7269-4e16-95e4-8b42d06e367d" providerId="AD" clId="Web-{0831F28E-BCF0-2679-68C1-0015A118B4A6}" dt="2023-02-08T07:35:31.910" v="58" actId="1076"/>
          <ac:spMkLst>
            <pc:docMk/>
            <pc:sldMk cId="0" sldId="270"/>
            <ac:spMk id="318" creationId="{00000000-0000-0000-0000-000000000000}"/>
          </ac:spMkLst>
        </pc:spChg>
        <pc:picChg chg="mod">
          <ac:chgData name="Matthew Snape" userId="S::matthew.snape@convenzis.co.uk::06b5a4d1-7269-4e16-95e4-8b42d06e367d" providerId="AD" clId="Web-{0831F28E-BCF0-2679-68C1-0015A118B4A6}" dt="2023-02-08T07:35:24.316" v="55" actId="1076"/>
          <ac:picMkLst>
            <pc:docMk/>
            <pc:sldMk cId="0" sldId="270"/>
            <ac:picMk id="316" creationId="{00000000-0000-0000-0000-000000000000}"/>
          </ac:picMkLst>
        </pc:picChg>
        <pc:picChg chg="mod">
          <ac:chgData name="Matthew Snape" userId="S::matthew.snape@convenzis.co.uk::06b5a4d1-7269-4e16-95e4-8b42d06e367d" providerId="AD" clId="Web-{0831F28E-BCF0-2679-68C1-0015A118B4A6}" dt="2023-02-08T07:35:24.347" v="56" actId="1076"/>
          <ac:picMkLst>
            <pc:docMk/>
            <pc:sldMk cId="0" sldId="270"/>
            <ac:picMk id="317" creationId="{00000000-0000-0000-0000-000000000000}"/>
          </ac:picMkLst>
        </pc:picChg>
        <pc:picChg chg="mod">
          <ac:chgData name="Matthew Snape" userId="S::matthew.snape@convenzis.co.uk::06b5a4d1-7269-4e16-95e4-8b42d06e367d" providerId="AD" clId="Web-{0831F28E-BCF0-2679-68C1-0015A118B4A6}" dt="2023-02-08T07:35:24.363" v="57" actId="1076"/>
          <ac:picMkLst>
            <pc:docMk/>
            <pc:sldMk cId="0" sldId="270"/>
            <ac:picMk id="322" creationId="{00000000-0000-0000-0000-000000000000}"/>
          </ac:picMkLst>
        </pc:picChg>
      </pc:sldChg>
      <pc:sldChg chg="add">
        <pc:chgData name="Matthew Snape" userId="S::matthew.snape@convenzis.co.uk::06b5a4d1-7269-4e16-95e4-8b42d06e367d" providerId="AD" clId="Web-{0831F28E-BCF0-2679-68C1-0015A118B4A6}" dt="2023-02-08T07:33:55.032" v="0"/>
        <pc:sldMkLst>
          <pc:docMk/>
          <pc:sldMk cId="61682637" sldId="344"/>
        </pc:sldMkLst>
      </pc:sldChg>
      <pc:sldChg chg="add">
        <pc:chgData name="Matthew Snape" userId="S::matthew.snape@convenzis.co.uk::06b5a4d1-7269-4e16-95e4-8b42d06e367d" providerId="AD" clId="Web-{0831F28E-BCF0-2679-68C1-0015A118B4A6}" dt="2023-02-08T07:33:55.110" v="1"/>
        <pc:sldMkLst>
          <pc:docMk/>
          <pc:sldMk cId="684830852" sldId="345"/>
        </pc:sldMkLst>
      </pc:sldChg>
      <pc:sldChg chg="add">
        <pc:chgData name="Matthew Snape" userId="S::matthew.snape@convenzis.co.uk::06b5a4d1-7269-4e16-95e4-8b42d06e367d" providerId="AD" clId="Web-{0831F28E-BCF0-2679-68C1-0015A118B4A6}" dt="2023-02-08T07:33:55.579" v="2"/>
        <pc:sldMkLst>
          <pc:docMk/>
          <pc:sldMk cId="1024254631" sldId="346"/>
        </pc:sldMkLst>
      </pc:sldChg>
      <pc:sldChg chg="add">
        <pc:chgData name="Matthew Snape" userId="S::matthew.snape@convenzis.co.uk::06b5a4d1-7269-4e16-95e4-8b42d06e367d" providerId="AD" clId="Web-{0831F28E-BCF0-2679-68C1-0015A118B4A6}" dt="2023-02-08T07:33:55.751" v="3"/>
        <pc:sldMkLst>
          <pc:docMk/>
          <pc:sldMk cId="265644452" sldId="347"/>
        </pc:sldMkLst>
      </pc:sldChg>
      <pc:sldChg chg="add">
        <pc:chgData name="Matthew Snape" userId="S::matthew.snape@convenzis.co.uk::06b5a4d1-7269-4e16-95e4-8b42d06e367d" providerId="AD" clId="Web-{0831F28E-BCF0-2679-68C1-0015A118B4A6}" dt="2023-02-08T07:33:55.923" v="4"/>
        <pc:sldMkLst>
          <pc:docMk/>
          <pc:sldMk cId="3081841401" sldId="348"/>
        </pc:sldMkLst>
      </pc:sldChg>
      <pc:sldChg chg="add">
        <pc:chgData name="Matthew Snape" userId="S::matthew.snape@convenzis.co.uk::06b5a4d1-7269-4e16-95e4-8b42d06e367d" providerId="AD" clId="Web-{0831F28E-BCF0-2679-68C1-0015A118B4A6}" dt="2023-02-08T07:33:56.048" v="5"/>
        <pc:sldMkLst>
          <pc:docMk/>
          <pc:sldMk cId="231509173" sldId="349"/>
        </pc:sldMkLst>
      </pc:sldChg>
      <pc:sldChg chg="add">
        <pc:chgData name="Matthew Snape" userId="S::matthew.snape@convenzis.co.uk::06b5a4d1-7269-4e16-95e4-8b42d06e367d" providerId="AD" clId="Web-{0831F28E-BCF0-2679-68C1-0015A118B4A6}" dt="2023-02-08T07:33:56.204" v="6"/>
        <pc:sldMkLst>
          <pc:docMk/>
          <pc:sldMk cId="2414958981" sldId="350"/>
        </pc:sldMkLst>
      </pc:sldChg>
      <pc:sldChg chg="add">
        <pc:chgData name="Matthew Snape" userId="S::matthew.snape@convenzis.co.uk::06b5a4d1-7269-4e16-95e4-8b42d06e367d" providerId="AD" clId="Web-{0831F28E-BCF0-2679-68C1-0015A118B4A6}" dt="2023-02-08T07:33:56.282" v="7"/>
        <pc:sldMkLst>
          <pc:docMk/>
          <pc:sldMk cId="1956300524" sldId="351"/>
        </pc:sldMkLst>
      </pc:sldChg>
      <pc:sldChg chg="add">
        <pc:chgData name="Matthew Snape" userId="S::matthew.snape@convenzis.co.uk::06b5a4d1-7269-4e16-95e4-8b42d06e367d" providerId="AD" clId="Web-{0831F28E-BCF0-2679-68C1-0015A118B4A6}" dt="2023-02-08T07:33:56.657" v="8"/>
        <pc:sldMkLst>
          <pc:docMk/>
          <pc:sldMk cId="3092921101" sldId="352"/>
        </pc:sldMkLst>
      </pc:sldChg>
      <pc:sldChg chg="add">
        <pc:chgData name="Matthew Snape" userId="S::matthew.snape@convenzis.co.uk::06b5a4d1-7269-4e16-95e4-8b42d06e367d" providerId="AD" clId="Web-{0831F28E-BCF0-2679-68C1-0015A118B4A6}" dt="2023-02-08T07:33:57.157" v="9"/>
        <pc:sldMkLst>
          <pc:docMk/>
          <pc:sldMk cId="2387823022" sldId="353"/>
        </pc:sldMkLst>
      </pc:sldChg>
      <pc:sldChg chg="add">
        <pc:chgData name="Matthew Snape" userId="S::matthew.snape@convenzis.co.uk::06b5a4d1-7269-4e16-95e4-8b42d06e367d" providerId="AD" clId="Web-{0831F28E-BCF0-2679-68C1-0015A118B4A6}" dt="2023-02-08T07:33:57.235" v="10"/>
        <pc:sldMkLst>
          <pc:docMk/>
          <pc:sldMk cId="4133432572" sldId="354"/>
        </pc:sldMkLst>
      </pc:sldChg>
      <pc:sldChg chg="add">
        <pc:chgData name="Matthew Snape" userId="S::matthew.snape@convenzis.co.uk::06b5a4d1-7269-4e16-95e4-8b42d06e367d" providerId="AD" clId="Web-{0831F28E-BCF0-2679-68C1-0015A118B4A6}" dt="2023-02-08T07:33:57.298" v="11"/>
        <pc:sldMkLst>
          <pc:docMk/>
          <pc:sldMk cId="2072439438" sldId="355"/>
        </pc:sldMkLst>
      </pc:sldChg>
      <pc:sldChg chg="add">
        <pc:chgData name="Matthew Snape" userId="S::matthew.snape@convenzis.co.uk::06b5a4d1-7269-4e16-95e4-8b42d06e367d" providerId="AD" clId="Web-{0831F28E-BCF0-2679-68C1-0015A118B4A6}" dt="2023-02-08T07:33:57.485" v="12"/>
        <pc:sldMkLst>
          <pc:docMk/>
          <pc:sldMk cId="3012633357" sldId="356"/>
        </pc:sldMkLst>
      </pc:sldChg>
      <pc:sldChg chg="add">
        <pc:chgData name="Matthew Snape" userId="S::matthew.snape@convenzis.co.uk::06b5a4d1-7269-4e16-95e4-8b42d06e367d" providerId="AD" clId="Web-{0831F28E-BCF0-2679-68C1-0015A118B4A6}" dt="2023-02-08T07:34:38.596" v="13"/>
        <pc:sldMkLst>
          <pc:docMk/>
          <pc:sldMk cId="623627605" sldId="357"/>
        </pc:sldMkLst>
      </pc:sldChg>
      <pc:sldChg chg="add">
        <pc:chgData name="Matthew Snape" userId="S::matthew.snape@convenzis.co.uk::06b5a4d1-7269-4e16-95e4-8b42d06e367d" providerId="AD" clId="Web-{0831F28E-BCF0-2679-68C1-0015A118B4A6}" dt="2023-02-08T07:34:38.736" v="14"/>
        <pc:sldMkLst>
          <pc:docMk/>
          <pc:sldMk cId="1772928602" sldId="358"/>
        </pc:sldMkLst>
      </pc:sldChg>
      <pc:sldChg chg="add">
        <pc:chgData name="Matthew Snape" userId="S::matthew.snape@convenzis.co.uk::06b5a4d1-7269-4e16-95e4-8b42d06e367d" providerId="AD" clId="Web-{0831F28E-BCF0-2679-68C1-0015A118B4A6}" dt="2023-02-08T07:34:38.893" v="15"/>
        <pc:sldMkLst>
          <pc:docMk/>
          <pc:sldMk cId="2400667459" sldId="359"/>
        </pc:sldMkLst>
      </pc:sldChg>
      <pc:sldChg chg="add">
        <pc:chgData name="Matthew Snape" userId="S::matthew.snape@convenzis.co.uk::06b5a4d1-7269-4e16-95e4-8b42d06e367d" providerId="AD" clId="Web-{0831F28E-BCF0-2679-68C1-0015A118B4A6}" dt="2023-02-08T07:34:39.018" v="16"/>
        <pc:sldMkLst>
          <pc:docMk/>
          <pc:sldMk cId="434582101" sldId="360"/>
        </pc:sldMkLst>
      </pc:sldChg>
      <pc:sldChg chg="add">
        <pc:chgData name="Matthew Snape" userId="S::matthew.snape@convenzis.co.uk::06b5a4d1-7269-4e16-95e4-8b42d06e367d" providerId="AD" clId="Web-{0831F28E-BCF0-2679-68C1-0015A118B4A6}" dt="2023-02-08T07:34:39.111" v="17"/>
        <pc:sldMkLst>
          <pc:docMk/>
          <pc:sldMk cId="1089595466" sldId="361"/>
        </pc:sldMkLst>
      </pc:sldChg>
      <pc:sldChg chg="add">
        <pc:chgData name="Matthew Snape" userId="S::matthew.snape@convenzis.co.uk::06b5a4d1-7269-4e16-95e4-8b42d06e367d" providerId="AD" clId="Web-{0831F28E-BCF0-2679-68C1-0015A118B4A6}" dt="2023-02-08T07:34:39.221" v="18"/>
        <pc:sldMkLst>
          <pc:docMk/>
          <pc:sldMk cId="2658342373" sldId="362"/>
        </pc:sldMkLst>
      </pc:sldChg>
      <pc:sldChg chg="add">
        <pc:chgData name="Matthew Snape" userId="S::matthew.snape@convenzis.co.uk::06b5a4d1-7269-4e16-95e4-8b42d06e367d" providerId="AD" clId="Web-{0831F28E-BCF0-2679-68C1-0015A118B4A6}" dt="2023-02-08T07:34:39.627" v="19"/>
        <pc:sldMkLst>
          <pc:docMk/>
          <pc:sldMk cId="3477480769" sldId="363"/>
        </pc:sldMkLst>
      </pc:sldChg>
      <pc:sldChg chg="add">
        <pc:chgData name="Matthew Snape" userId="S::matthew.snape@convenzis.co.uk::06b5a4d1-7269-4e16-95e4-8b42d06e367d" providerId="AD" clId="Web-{0831F28E-BCF0-2679-68C1-0015A118B4A6}" dt="2023-02-08T07:34:39.799" v="20"/>
        <pc:sldMkLst>
          <pc:docMk/>
          <pc:sldMk cId="1201825887" sldId="364"/>
        </pc:sldMkLst>
      </pc:sldChg>
      <pc:sldChg chg="add">
        <pc:chgData name="Matthew Snape" userId="S::matthew.snape@convenzis.co.uk::06b5a4d1-7269-4e16-95e4-8b42d06e367d" providerId="AD" clId="Web-{0831F28E-BCF0-2679-68C1-0015A118B4A6}" dt="2023-02-08T07:34:40.002" v="21"/>
        <pc:sldMkLst>
          <pc:docMk/>
          <pc:sldMk cId="3884315975" sldId="365"/>
        </pc:sldMkLst>
      </pc:sldChg>
      <pc:sldChg chg="add">
        <pc:chgData name="Matthew Snape" userId="S::matthew.snape@convenzis.co.uk::06b5a4d1-7269-4e16-95e4-8b42d06e367d" providerId="AD" clId="Web-{0831F28E-BCF0-2679-68C1-0015A118B4A6}" dt="2023-02-08T07:34:40.268" v="22"/>
        <pc:sldMkLst>
          <pc:docMk/>
          <pc:sldMk cId="3044607000" sldId="366"/>
        </pc:sldMkLst>
      </pc:sldChg>
      <pc:sldChg chg="add">
        <pc:chgData name="Matthew Snape" userId="S::matthew.snape@convenzis.co.uk::06b5a4d1-7269-4e16-95e4-8b42d06e367d" providerId="AD" clId="Web-{0831F28E-BCF0-2679-68C1-0015A118B4A6}" dt="2023-02-08T07:34:40.361" v="23"/>
        <pc:sldMkLst>
          <pc:docMk/>
          <pc:sldMk cId="818023830" sldId="367"/>
        </pc:sldMkLst>
      </pc:sldChg>
      <pc:sldChg chg="add">
        <pc:chgData name="Matthew Snape" userId="S::matthew.snape@convenzis.co.uk::06b5a4d1-7269-4e16-95e4-8b42d06e367d" providerId="AD" clId="Web-{0831F28E-BCF0-2679-68C1-0015A118B4A6}" dt="2023-02-08T07:34:40.658" v="24"/>
        <pc:sldMkLst>
          <pc:docMk/>
          <pc:sldMk cId="2277595714" sldId="368"/>
        </pc:sldMkLst>
      </pc:sldChg>
      <pc:sldChg chg="add">
        <pc:chgData name="Matthew Snape" userId="S::matthew.snape@convenzis.co.uk::06b5a4d1-7269-4e16-95e4-8b42d06e367d" providerId="AD" clId="Web-{0831F28E-BCF0-2679-68C1-0015A118B4A6}" dt="2023-02-08T07:34:40.752" v="25"/>
        <pc:sldMkLst>
          <pc:docMk/>
          <pc:sldMk cId="1680611961" sldId="369"/>
        </pc:sldMkLst>
      </pc:sldChg>
      <pc:sldChg chg="add">
        <pc:chgData name="Matthew Snape" userId="S::matthew.snape@convenzis.co.uk::06b5a4d1-7269-4e16-95e4-8b42d06e367d" providerId="AD" clId="Web-{0831F28E-BCF0-2679-68C1-0015A118B4A6}" dt="2023-02-08T07:34:40.893" v="26"/>
        <pc:sldMkLst>
          <pc:docMk/>
          <pc:sldMk cId="1717986777" sldId="370"/>
        </pc:sldMkLst>
      </pc:sldChg>
      <pc:sldChg chg="add">
        <pc:chgData name="Matthew Snape" userId="S::matthew.snape@convenzis.co.uk::06b5a4d1-7269-4e16-95e4-8b42d06e367d" providerId="AD" clId="Web-{0831F28E-BCF0-2679-68C1-0015A118B4A6}" dt="2023-02-08T07:34:41.065" v="27"/>
        <pc:sldMkLst>
          <pc:docMk/>
          <pc:sldMk cId="3369286692" sldId="371"/>
        </pc:sldMkLst>
      </pc:sldChg>
      <pc:sldChg chg="add">
        <pc:chgData name="Matthew Snape" userId="S::matthew.snape@convenzis.co.uk::06b5a4d1-7269-4e16-95e4-8b42d06e367d" providerId="AD" clId="Web-{0831F28E-BCF0-2679-68C1-0015A118B4A6}" dt="2023-02-08T07:34:41.221" v="28"/>
        <pc:sldMkLst>
          <pc:docMk/>
          <pc:sldMk cId="3617460366" sldId="372"/>
        </pc:sldMkLst>
      </pc:sldChg>
      <pc:sldChg chg="add">
        <pc:chgData name="Matthew Snape" userId="S::matthew.snape@convenzis.co.uk::06b5a4d1-7269-4e16-95e4-8b42d06e367d" providerId="AD" clId="Web-{0831F28E-BCF0-2679-68C1-0015A118B4A6}" dt="2023-02-08T07:34:41.377" v="29"/>
        <pc:sldMkLst>
          <pc:docMk/>
          <pc:sldMk cId="542429689" sldId="373"/>
        </pc:sldMkLst>
      </pc:sldChg>
      <pc:sldChg chg="add">
        <pc:chgData name="Matthew Snape" userId="S::matthew.snape@convenzis.co.uk::06b5a4d1-7269-4e16-95e4-8b42d06e367d" providerId="AD" clId="Web-{0831F28E-BCF0-2679-68C1-0015A118B4A6}" dt="2023-02-08T07:34:41.736" v="30"/>
        <pc:sldMkLst>
          <pc:docMk/>
          <pc:sldMk cId="3619320625" sldId="374"/>
        </pc:sldMkLst>
      </pc:sldChg>
      <pc:sldChg chg="add">
        <pc:chgData name="Matthew Snape" userId="S::matthew.snape@convenzis.co.uk::06b5a4d1-7269-4e16-95e4-8b42d06e367d" providerId="AD" clId="Web-{0831F28E-BCF0-2679-68C1-0015A118B4A6}" dt="2023-02-08T07:34:41.877" v="31"/>
        <pc:sldMkLst>
          <pc:docMk/>
          <pc:sldMk cId="1219486884" sldId="375"/>
        </pc:sldMkLst>
      </pc:sldChg>
      <pc:sldChg chg="add">
        <pc:chgData name="Matthew Snape" userId="S::matthew.snape@convenzis.co.uk::06b5a4d1-7269-4e16-95e4-8b42d06e367d" providerId="AD" clId="Web-{0831F28E-BCF0-2679-68C1-0015A118B4A6}" dt="2023-02-08T07:34:41.987" v="32"/>
        <pc:sldMkLst>
          <pc:docMk/>
          <pc:sldMk cId="102439826" sldId="376"/>
        </pc:sldMkLst>
      </pc:sldChg>
      <pc:sldChg chg="add">
        <pc:chgData name="Matthew Snape" userId="S::matthew.snape@convenzis.co.uk::06b5a4d1-7269-4e16-95e4-8b42d06e367d" providerId="AD" clId="Web-{0831F28E-BCF0-2679-68C1-0015A118B4A6}" dt="2023-02-08T07:34:42.049" v="33"/>
        <pc:sldMkLst>
          <pc:docMk/>
          <pc:sldMk cId="3732888307" sldId="377"/>
        </pc:sldMkLst>
      </pc:sldChg>
      <pc:sldChg chg="add">
        <pc:chgData name="Matthew Snape" userId="S::matthew.snape@convenzis.co.uk::06b5a4d1-7269-4e16-95e4-8b42d06e367d" providerId="AD" clId="Web-{0831F28E-BCF0-2679-68C1-0015A118B4A6}" dt="2023-02-08T07:34:42.111" v="34"/>
        <pc:sldMkLst>
          <pc:docMk/>
          <pc:sldMk cId="3353895729" sldId="378"/>
        </pc:sldMkLst>
      </pc:sldChg>
      <pc:sldChg chg="add">
        <pc:chgData name="Matthew Snape" userId="S::matthew.snape@convenzis.co.uk::06b5a4d1-7269-4e16-95e4-8b42d06e367d" providerId="AD" clId="Web-{0831F28E-BCF0-2679-68C1-0015A118B4A6}" dt="2023-02-08T07:34:42.299" v="35"/>
        <pc:sldMkLst>
          <pc:docMk/>
          <pc:sldMk cId="971804422" sldId="379"/>
        </pc:sldMkLst>
      </pc:sldChg>
      <pc:sldChg chg="add">
        <pc:chgData name="Matthew Snape" userId="S::matthew.snape@convenzis.co.uk::06b5a4d1-7269-4e16-95e4-8b42d06e367d" providerId="AD" clId="Web-{0831F28E-BCF0-2679-68C1-0015A118B4A6}" dt="2023-02-08T07:34:42.377" v="36"/>
        <pc:sldMkLst>
          <pc:docMk/>
          <pc:sldMk cId="1431495471" sldId="380"/>
        </pc:sldMkLst>
      </pc:sldChg>
      <pc:sldChg chg="add">
        <pc:chgData name="Matthew Snape" userId="S::matthew.snape@convenzis.co.uk::06b5a4d1-7269-4e16-95e4-8b42d06e367d" providerId="AD" clId="Web-{0831F28E-BCF0-2679-68C1-0015A118B4A6}" dt="2023-02-08T07:34:42.518" v="37"/>
        <pc:sldMkLst>
          <pc:docMk/>
          <pc:sldMk cId="372575887" sldId="381"/>
        </pc:sldMkLst>
      </pc:sldChg>
      <pc:sldChg chg="add">
        <pc:chgData name="Matthew Snape" userId="S::matthew.snape@convenzis.co.uk::06b5a4d1-7269-4e16-95e4-8b42d06e367d" providerId="AD" clId="Web-{0831F28E-BCF0-2679-68C1-0015A118B4A6}" dt="2023-02-08T07:34:42.721" v="38"/>
        <pc:sldMkLst>
          <pc:docMk/>
          <pc:sldMk cId="3810484867" sldId="382"/>
        </pc:sldMkLst>
      </pc:sldChg>
      <pc:sldChg chg="add">
        <pc:chgData name="Matthew Snape" userId="S::matthew.snape@convenzis.co.uk::06b5a4d1-7269-4e16-95e4-8b42d06e367d" providerId="AD" clId="Web-{0831F28E-BCF0-2679-68C1-0015A118B4A6}" dt="2023-02-08T07:34:42.986" v="39"/>
        <pc:sldMkLst>
          <pc:docMk/>
          <pc:sldMk cId="1162887174" sldId="383"/>
        </pc:sldMkLst>
      </pc:sldChg>
      <pc:sldChg chg="add">
        <pc:chgData name="Matthew Snape" userId="S::matthew.snape@convenzis.co.uk::06b5a4d1-7269-4e16-95e4-8b42d06e367d" providerId="AD" clId="Web-{0831F28E-BCF0-2679-68C1-0015A118B4A6}" dt="2023-02-08T07:34:43.158" v="40"/>
        <pc:sldMkLst>
          <pc:docMk/>
          <pc:sldMk cId="1408437212" sldId="384"/>
        </pc:sldMkLst>
      </pc:sldChg>
      <pc:sldChg chg="add">
        <pc:chgData name="Matthew Snape" userId="S::matthew.snape@convenzis.co.uk::06b5a4d1-7269-4e16-95e4-8b42d06e367d" providerId="AD" clId="Web-{0831F28E-BCF0-2679-68C1-0015A118B4A6}" dt="2023-02-08T07:34:43.299" v="41"/>
        <pc:sldMkLst>
          <pc:docMk/>
          <pc:sldMk cId="1621327290" sldId="385"/>
        </pc:sldMkLst>
      </pc:sldChg>
      <pc:sldChg chg="add">
        <pc:chgData name="Matthew Snape" userId="S::matthew.snape@convenzis.co.uk::06b5a4d1-7269-4e16-95e4-8b42d06e367d" providerId="AD" clId="Web-{0831F28E-BCF0-2679-68C1-0015A118B4A6}" dt="2023-02-08T07:34:43.424" v="42"/>
        <pc:sldMkLst>
          <pc:docMk/>
          <pc:sldMk cId="3484369924" sldId="386"/>
        </pc:sldMkLst>
      </pc:sldChg>
      <pc:sldChg chg="add">
        <pc:chgData name="Matthew Snape" userId="S::matthew.snape@convenzis.co.uk::06b5a4d1-7269-4e16-95e4-8b42d06e367d" providerId="AD" clId="Web-{0831F28E-BCF0-2679-68C1-0015A118B4A6}" dt="2023-02-08T07:34:43.643" v="43"/>
        <pc:sldMkLst>
          <pc:docMk/>
          <pc:sldMk cId="1507444336" sldId="387"/>
        </pc:sldMkLst>
      </pc:sldChg>
      <pc:sldChg chg="add">
        <pc:chgData name="Matthew Snape" userId="S::matthew.snape@convenzis.co.uk::06b5a4d1-7269-4e16-95e4-8b42d06e367d" providerId="AD" clId="Web-{0831F28E-BCF0-2679-68C1-0015A118B4A6}" dt="2023-02-08T07:34:43.768" v="44"/>
        <pc:sldMkLst>
          <pc:docMk/>
          <pc:sldMk cId="2476046261" sldId="388"/>
        </pc:sldMkLst>
      </pc:sldChg>
      <pc:sldChg chg="add">
        <pc:chgData name="Matthew Snape" userId="S::matthew.snape@convenzis.co.uk::06b5a4d1-7269-4e16-95e4-8b42d06e367d" providerId="AD" clId="Web-{0831F28E-BCF0-2679-68C1-0015A118B4A6}" dt="2023-02-08T07:34:43.862" v="45"/>
        <pc:sldMkLst>
          <pc:docMk/>
          <pc:sldMk cId="3288445825" sldId="389"/>
        </pc:sldMkLst>
      </pc:sldChg>
      <pc:sldChg chg="add">
        <pc:chgData name="Matthew Snape" userId="S::matthew.snape@convenzis.co.uk::06b5a4d1-7269-4e16-95e4-8b42d06e367d" providerId="AD" clId="Web-{0831F28E-BCF0-2679-68C1-0015A118B4A6}" dt="2023-02-08T07:34:44.018" v="46"/>
        <pc:sldMkLst>
          <pc:docMk/>
          <pc:sldMk cId="533280633" sldId="390"/>
        </pc:sldMkLst>
      </pc:sldChg>
      <pc:sldChg chg="add">
        <pc:chgData name="Matthew Snape" userId="S::matthew.snape@convenzis.co.uk::06b5a4d1-7269-4e16-95e4-8b42d06e367d" providerId="AD" clId="Web-{0831F28E-BCF0-2679-68C1-0015A118B4A6}" dt="2023-02-08T07:34:44.283" v="47"/>
        <pc:sldMkLst>
          <pc:docMk/>
          <pc:sldMk cId="899776396" sldId="391"/>
        </pc:sldMkLst>
      </pc:sldChg>
      <pc:sldChg chg="add">
        <pc:chgData name="Matthew Snape" userId="S::matthew.snape@convenzis.co.uk::06b5a4d1-7269-4e16-95e4-8b42d06e367d" providerId="AD" clId="Web-{0831F28E-BCF0-2679-68C1-0015A118B4A6}" dt="2023-02-08T07:34:44.408" v="48"/>
        <pc:sldMkLst>
          <pc:docMk/>
          <pc:sldMk cId="156616845" sldId="392"/>
        </pc:sldMkLst>
      </pc:sldChg>
      <pc:sldChg chg="add">
        <pc:chgData name="Matthew Snape" userId="S::matthew.snape@convenzis.co.uk::06b5a4d1-7269-4e16-95e4-8b42d06e367d" providerId="AD" clId="Web-{0831F28E-BCF0-2679-68C1-0015A118B4A6}" dt="2023-02-08T07:34:44.549" v="49"/>
        <pc:sldMkLst>
          <pc:docMk/>
          <pc:sldMk cId="1024721825" sldId="393"/>
        </pc:sldMkLst>
      </pc:sldChg>
      <pc:sldChg chg="add">
        <pc:chgData name="Matthew Snape" userId="S::matthew.snape@convenzis.co.uk::06b5a4d1-7269-4e16-95e4-8b42d06e367d" providerId="AD" clId="Web-{0831F28E-BCF0-2679-68C1-0015A118B4A6}" dt="2023-02-08T07:34:44.612" v="50"/>
        <pc:sldMkLst>
          <pc:docMk/>
          <pc:sldMk cId="2095983253" sldId="394"/>
        </pc:sldMkLst>
      </pc:sldChg>
      <pc:sldChg chg="add">
        <pc:chgData name="Matthew Snape" userId="S::matthew.snape@convenzis.co.uk::06b5a4d1-7269-4e16-95e4-8b42d06e367d" providerId="AD" clId="Web-{0831F28E-BCF0-2679-68C1-0015A118B4A6}" dt="2023-02-08T07:50:55.262" v="59"/>
        <pc:sldMkLst>
          <pc:docMk/>
          <pc:sldMk cId="497662617" sldId="395"/>
        </pc:sldMkLst>
      </pc:sldChg>
      <pc:sldChg chg="add">
        <pc:chgData name="Matthew Snape" userId="S::matthew.snape@convenzis.co.uk::06b5a4d1-7269-4e16-95e4-8b42d06e367d" providerId="AD" clId="Web-{0831F28E-BCF0-2679-68C1-0015A118B4A6}" dt="2023-02-08T07:50:55.293" v="60"/>
        <pc:sldMkLst>
          <pc:docMk/>
          <pc:sldMk cId="34732362" sldId="396"/>
        </pc:sldMkLst>
      </pc:sldChg>
      <pc:sldChg chg="add">
        <pc:chgData name="Matthew Snape" userId="S::matthew.snape@convenzis.co.uk::06b5a4d1-7269-4e16-95e4-8b42d06e367d" providerId="AD" clId="Web-{0831F28E-BCF0-2679-68C1-0015A118B4A6}" dt="2023-02-08T07:50:55.340" v="61"/>
        <pc:sldMkLst>
          <pc:docMk/>
          <pc:sldMk cId="348958356" sldId="397"/>
        </pc:sldMkLst>
      </pc:sldChg>
      <pc:sldChg chg="add">
        <pc:chgData name="Matthew Snape" userId="S::matthew.snape@convenzis.co.uk::06b5a4d1-7269-4e16-95e4-8b42d06e367d" providerId="AD" clId="Web-{0831F28E-BCF0-2679-68C1-0015A118B4A6}" dt="2023-02-08T07:50:55.465" v="62"/>
        <pc:sldMkLst>
          <pc:docMk/>
          <pc:sldMk cId="725677998" sldId="398"/>
        </pc:sldMkLst>
      </pc:sldChg>
      <pc:sldChg chg="add">
        <pc:chgData name="Matthew Snape" userId="S::matthew.snape@convenzis.co.uk::06b5a4d1-7269-4e16-95e4-8b42d06e367d" providerId="AD" clId="Web-{0831F28E-BCF0-2679-68C1-0015A118B4A6}" dt="2023-02-08T07:50:55.590" v="63"/>
        <pc:sldMkLst>
          <pc:docMk/>
          <pc:sldMk cId="1434036180" sldId="399"/>
        </pc:sldMkLst>
      </pc:sldChg>
      <pc:sldChg chg="add">
        <pc:chgData name="Matthew Snape" userId="S::matthew.snape@convenzis.co.uk::06b5a4d1-7269-4e16-95e4-8b42d06e367d" providerId="AD" clId="Web-{0831F28E-BCF0-2679-68C1-0015A118B4A6}" dt="2023-02-08T07:50:55.700" v="64"/>
        <pc:sldMkLst>
          <pc:docMk/>
          <pc:sldMk cId="678089550" sldId="400"/>
        </pc:sldMkLst>
      </pc:sldChg>
      <pc:sldChg chg="add">
        <pc:chgData name="Matthew Snape" userId="S::matthew.snape@convenzis.co.uk::06b5a4d1-7269-4e16-95e4-8b42d06e367d" providerId="AD" clId="Web-{0831F28E-BCF0-2679-68C1-0015A118B4A6}" dt="2023-02-08T07:50:55.950" v="65"/>
        <pc:sldMkLst>
          <pc:docMk/>
          <pc:sldMk cId="725700721" sldId="401"/>
        </pc:sldMkLst>
      </pc:sldChg>
      <pc:sldChg chg="add">
        <pc:chgData name="Matthew Snape" userId="S::matthew.snape@convenzis.co.uk::06b5a4d1-7269-4e16-95e4-8b42d06e367d" providerId="AD" clId="Web-{0831F28E-BCF0-2679-68C1-0015A118B4A6}" dt="2023-02-08T07:50:56.106" v="66"/>
        <pc:sldMkLst>
          <pc:docMk/>
          <pc:sldMk cId="2529488152" sldId="402"/>
        </pc:sldMkLst>
      </pc:sldChg>
      <pc:sldChg chg="add">
        <pc:chgData name="Matthew Snape" userId="S::matthew.snape@convenzis.co.uk::06b5a4d1-7269-4e16-95e4-8b42d06e367d" providerId="AD" clId="Web-{0831F28E-BCF0-2679-68C1-0015A118B4A6}" dt="2023-02-08T07:50:56.293" v="67"/>
        <pc:sldMkLst>
          <pc:docMk/>
          <pc:sldMk cId="2534694130" sldId="403"/>
        </pc:sldMkLst>
      </pc:sldChg>
      <pc:sldChg chg="add">
        <pc:chgData name="Matthew Snape" userId="S::matthew.snape@convenzis.co.uk::06b5a4d1-7269-4e16-95e4-8b42d06e367d" providerId="AD" clId="Web-{0831F28E-BCF0-2679-68C1-0015A118B4A6}" dt="2023-02-08T07:50:56.465" v="68"/>
        <pc:sldMkLst>
          <pc:docMk/>
          <pc:sldMk cId="3776100701" sldId="404"/>
        </pc:sldMkLst>
      </pc:sldChg>
      <pc:sldChg chg="add">
        <pc:chgData name="Matthew Snape" userId="S::matthew.snape@convenzis.co.uk::06b5a4d1-7269-4e16-95e4-8b42d06e367d" providerId="AD" clId="Web-{0831F28E-BCF0-2679-68C1-0015A118B4A6}" dt="2023-02-08T07:50:56.512" v="69"/>
        <pc:sldMkLst>
          <pc:docMk/>
          <pc:sldMk cId="1850473506" sldId="405"/>
        </pc:sldMkLst>
      </pc:sldChg>
      <pc:sldChg chg="add">
        <pc:chgData name="Matthew Snape" userId="S::matthew.snape@convenzis.co.uk::06b5a4d1-7269-4e16-95e4-8b42d06e367d" providerId="AD" clId="Web-{0831F28E-BCF0-2679-68C1-0015A118B4A6}" dt="2023-02-08T07:50:56.559" v="70"/>
        <pc:sldMkLst>
          <pc:docMk/>
          <pc:sldMk cId="4163561987" sldId="406"/>
        </pc:sldMkLst>
      </pc:sldChg>
      <pc:sldChg chg="add">
        <pc:chgData name="Matthew Snape" userId="S::matthew.snape@convenzis.co.uk::06b5a4d1-7269-4e16-95e4-8b42d06e367d" providerId="AD" clId="Web-{0831F28E-BCF0-2679-68C1-0015A118B4A6}" dt="2023-02-08T07:50:56.715" v="71"/>
        <pc:sldMkLst>
          <pc:docMk/>
          <pc:sldMk cId="826609052" sldId="407"/>
        </pc:sldMkLst>
      </pc:sldChg>
      <pc:sldChg chg="add">
        <pc:chgData name="Matthew Snape" userId="S::matthew.snape@convenzis.co.uk::06b5a4d1-7269-4e16-95e4-8b42d06e367d" providerId="AD" clId="Web-{0831F28E-BCF0-2679-68C1-0015A118B4A6}" dt="2023-02-08T07:50:56.778" v="72"/>
        <pc:sldMkLst>
          <pc:docMk/>
          <pc:sldMk cId="1031350097" sldId="408"/>
        </pc:sldMkLst>
      </pc:sldChg>
      <pc:sldChg chg="add">
        <pc:chgData name="Matthew Snape" userId="S::matthew.snape@convenzis.co.uk::06b5a4d1-7269-4e16-95e4-8b42d06e367d" providerId="AD" clId="Web-{0831F28E-BCF0-2679-68C1-0015A118B4A6}" dt="2023-02-08T07:50:56.809" v="73"/>
        <pc:sldMkLst>
          <pc:docMk/>
          <pc:sldMk cId="239000651" sldId="409"/>
        </pc:sldMkLst>
      </pc:sldChg>
      <pc:sldChg chg="add">
        <pc:chgData name="Matthew Snape" userId="S::matthew.snape@convenzis.co.uk::06b5a4d1-7269-4e16-95e4-8b42d06e367d" providerId="AD" clId="Web-{0831F28E-BCF0-2679-68C1-0015A118B4A6}" dt="2023-02-08T07:50:56.871" v="74"/>
        <pc:sldMkLst>
          <pc:docMk/>
          <pc:sldMk cId="729508719" sldId="410"/>
        </pc:sldMkLst>
      </pc:sldChg>
      <pc:sldChg chg="add">
        <pc:chgData name="Matthew Snape" userId="S::matthew.snape@convenzis.co.uk::06b5a4d1-7269-4e16-95e4-8b42d06e367d" providerId="AD" clId="Web-{0831F28E-BCF0-2679-68C1-0015A118B4A6}" dt="2023-02-08T07:50:56.950" v="75"/>
        <pc:sldMkLst>
          <pc:docMk/>
          <pc:sldMk cId="2761292732" sldId="411"/>
        </pc:sldMkLst>
      </pc:sldChg>
      <pc:sldChg chg="add">
        <pc:chgData name="Matthew Snape" userId="S::matthew.snape@convenzis.co.uk::06b5a4d1-7269-4e16-95e4-8b42d06e367d" providerId="AD" clId="Web-{0831F28E-BCF0-2679-68C1-0015A118B4A6}" dt="2023-02-08T07:50:57.028" v="76"/>
        <pc:sldMkLst>
          <pc:docMk/>
          <pc:sldMk cId="349033694" sldId="412"/>
        </pc:sldMkLst>
      </pc:sldChg>
      <pc:sldChg chg="add">
        <pc:chgData name="Matthew Snape" userId="S::matthew.snape@convenzis.co.uk::06b5a4d1-7269-4e16-95e4-8b42d06e367d" providerId="AD" clId="Web-{0831F28E-BCF0-2679-68C1-0015A118B4A6}" dt="2023-02-08T07:50:57.121" v="77"/>
        <pc:sldMkLst>
          <pc:docMk/>
          <pc:sldMk cId="1559890425" sldId="413"/>
        </pc:sldMkLst>
      </pc:sldChg>
      <pc:sldChg chg="add">
        <pc:chgData name="Matthew Snape" userId="S::matthew.snape@convenzis.co.uk::06b5a4d1-7269-4e16-95e4-8b42d06e367d" providerId="AD" clId="Web-{0831F28E-BCF0-2679-68C1-0015A118B4A6}" dt="2023-02-08T07:50:57.184" v="78"/>
        <pc:sldMkLst>
          <pc:docMk/>
          <pc:sldMk cId="3519288349" sldId="414"/>
        </pc:sldMkLst>
      </pc:sldChg>
      <pc:sldChg chg="add">
        <pc:chgData name="Matthew Snape" userId="S::matthew.snape@convenzis.co.uk::06b5a4d1-7269-4e16-95e4-8b42d06e367d" providerId="AD" clId="Web-{0831F28E-BCF0-2679-68C1-0015A118B4A6}" dt="2023-02-08T07:50:57.246" v="79"/>
        <pc:sldMkLst>
          <pc:docMk/>
          <pc:sldMk cId="556252754" sldId="415"/>
        </pc:sldMkLst>
      </pc:sldChg>
      <pc:sldChg chg="add">
        <pc:chgData name="Matthew Snape" userId="S::matthew.snape@convenzis.co.uk::06b5a4d1-7269-4e16-95e4-8b42d06e367d" providerId="AD" clId="Web-{0831F28E-BCF0-2679-68C1-0015A118B4A6}" dt="2023-02-08T07:50:57.325" v="80"/>
        <pc:sldMkLst>
          <pc:docMk/>
          <pc:sldMk cId="2397973467" sldId="416"/>
        </pc:sldMkLst>
      </pc:sldChg>
      <pc:sldChg chg="add">
        <pc:chgData name="Matthew Snape" userId="S::matthew.snape@convenzis.co.uk::06b5a4d1-7269-4e16-95e4-8b42d06e367d" providerId="AD" clId="Web-{0831F28E-BCF0-2679-68C1-0015A118B4A6}" dt="2023-02-08T07:50:57.356" v="81"/>
        <pc:sldMkLst>
          <pc:docMk/>
          <pc:sldMk cId="3791605087" sldId="417"/>
        </pc:sldMkLst>
      </pc:sldChg>
      <pc:sldChg chg="add">
        <pc:chgData name="Matthew Snape" userId="S::matthew.snape@convenzis.co.uk::06b5a4d1-7269-4e16-95e4-8b42d06e367d" providerId="AD" clId="Web-{0831F28E-BCF0-2679-68C1-0015A118B4A6}" dt="2023-02-08T07:50:57.465" v="82"/>
        <pc:sldMkLst>
          <pc:docMk/>
          <pc:sldMk cId="971762217" sldId="418"/>
        </pc:sldMkLst>
      </pc:sldChg>
      <pc:sldChg chg="add">
        <pc:chgData name="Matthew Snape" userId="S::matthew.snape@convenzis.co.uk::06b5a4d1-7269-4e16-95e4-8b42d06e367d" providerId="AD" clId="Web-{0831F28E-BCF0-2679-68C1-0015A118B4A6}" dt="2023-02-08T07:50:57.512" v="83"/>
        <pc:sldMkLst>
          <pc:docMk/>
          <pc:sldMk cId="3144824413" sldId="419"/>
        </pc:sldMkLst>
      </pc:sldChg>
      <pc:sldMasterChg chg="add addSldLayout modSldLayout">
        <pc:chgData name="Matthew Snape" userId="S::matthew.snape@convenzis.co.uk::06b5a4d1-7269-4e16-95e4-8b42d06e367d" providerId="AD" clId="Web-{0831F28E-BCF0-2679-68C1-0015A118B4A6}" dt="2023-02-08T07:50:55.262" v="59"/>
        <pc:sldMasterMkLst>
          <pc:docMk/>
          <pc:sldMasterMk cId="737433849" sldId="2147483648"/>
        </pc:sldMasterMkLst>
        <pc:sldLayoutChg chg="add">
          <pc:chgData name="Matthew Snape" userId="S::matthew.snape@convenzis.co.uk::06b5a4d1-7269-4e16-95e4-8b42d06e367d" providerId="AD" clId="Web-{0831F28E-BCF0-2679-68C1-0015A118B4A6}" dt="2023-02-08T07:34:38.596" v="13"/>
          <pc:sldLayoutMkLst>
            <pc:docMk/>
            <pc:sldMasterMk cId="737433849" sldId="2147483648"/>
            <pc:sldLayoutMk cId="2167580397" sldId="2147483649"/>
          </pc:sldLayoutMkLst>
        </pc:sldLayoutChg>
        <pc:sldLayoutChg chg="add">
          <pc:chgData name="Matthew Snape" userId="S::matthew.snape@convenzis.co.uk::06b5a4d1-7269-4e16-95e4-8b42d06e367d" providerId="AD" clId="Web-{0831F28E-BCF0-2679-68C1-0015A118B4A6}" dt="2023-02-08T07:34:38.596" v="13"/>
          <pc:sldLayoutMkLst>
            <pc:docMk/>
            <pc:sldMasterMk cId="737433849" sldId="2147483648"/>
            <pc:sldLayoutMk cId="783684325" sldId="2147483650"/>
          </pc:sldLayoutMkLst>
        </pc:sldLayoutChg>
        <pc:sldLayoutChg chg="add">
          <pc:chgData name="Matthew Snape" userId="S::matthew.snape@convenzis.co.uk::06b5a4d1-7269-4e16-95e4-8b42d06e367d" providerId="AD" clId="Web-{0831F28E-BCF0-2679-68C1-0015A118B4A6}" dt="2023-02-08T07:34:38.596" v="13"/>
          <pc:sldLayoutMkLst>
            <pc:docMk/>
            <pc:sldMasterMk cId="737433849" sldId="2147483648"/>
            <pc:sldLayoutMk cId="223485332" sldId="2147483651"/>
          </pc:sldLayoutMkLst>
        </pc:sldLayoutChg>
        <pc:sldLayoutChg chg="add">
          <pc:chgData name="Matthew Snape" userId="S::matthew.snape@convenzis.co.uk::06b5a4d1-7269-4e16-95e4-8b42d06e367d" providerId="AD" clId="Web-{0831F28E-BCF0-2679-68C1-0015A118B4A6}" dt="2023-02-08T07:34:38.596" v="13"/>
          <pc:sldLayoutMkLst>
            <pc:docMk/>
            <pc:sldMasterMk cId="737433849" sldId="2147483648"/>
            <pc:sldLayoutMk cId="1446271749" sldId="2147483652"/>
          </pc:sldLayoutMkLst>
        </pc:sldLayoutChg>
        <pc:sldLayoutChg chg="add">
          <pc:chgData name="Matthew Snape" userId="S::matthew.snape@convenzis.co.uk::06b5a4d1-7269-4e16-95e4-8b42d06e367d" providerId="AD" clId="Web-{0831F28E-BCF0-2679-68C1-0015A118B4A6}" dt="2023-02-08T07:34:38.596" v="13"/>
          <pc:sldLayoutMkLst>
            <pc:docMk/>
            <pc:sldMasterMk cId="737433849" sldId="2147483648"/>
            <pc:sldLayoutMk cId="1944523695" sldId="2147483653"/>
          </pc:sldLayoutMkLst>
        </pc:sldLayoutChg>
        <pc:sldLayoutChg chg="add">
          <pc:chgData name="Matthew Snape" userId="S::matthew.snape@convenzis.co.uk::06b5a4d1-7269-4e16-95e4-8b42d06e367d" providerId="AD" clId="Web-{0831F28E-BCF0-2679-68C1-0015A118B4A6}" dt="2023-02-08T07:34:38.596" v="13"/>
          <pc:sldLayoutMkLst>
            <pc:docMk/>
            <pc:sldMasterMk cId="737433849" sldId="2147483648"/>
            <pc:sldLayoutMk cId="3000568433" sldId="2147483654"/>
          </pc:sldLayoutMkLst>
        </pc:sldLayoutChg>
        <pc:sldLayoutChg chg="add">
          <pc:chgData name="Matthew Snape" userId="S::matthew.snape@convenzis.co.uk::06b5a4d1-7269-4e16-95e4-8b42d06e367d" providerId="AD" clId="Web-{0831F28E-BCF0-2679-68C1-0015A118B4A6}" dt="2023-02-08T07:34:38.596" v="13"/>
          <pc:sldLayoutMkLst>
            <pc:docMk/>
            <pc:sldMasterMk cId="737433849" sldId="2147483648"/>
            <pc:sldLayoutMk cId="1627448790" sldId="2147483655"/>
          </pc:sldLayoutMkLst>
        </pc:sldLayoutChg>
        <pc:sldLayoutChg chg="add">
          <pc:chgData name="Matthew Snape" userId="S::matthew.snape@convenzis.co.uk::06b5a4d1-7269-4e16-95e4-8b42d06e367d" providerId="AD" clId="Web-{0831F28E-BCF0-2679-68C1-0015A118B4A6}" dt="2023-02-08T07:34:38.596" v="13"/>
          <pc:sldLayoutMkLst>
            <pc:docMk/>
            <pc:sldMasterMk cId="737433849" sldId="2147483648"/>
            <pc:sldLayoutMk cId="2295802248" sldId="2147483656"/>
          </pc:sldLayoutMkLst>
        </pc:sldLayoutChg>
        <pc:sldLayoutChg chg="add">
          <pc:chgData name="Matthew Snape" userId="S::matthew.snape@convenzis.co.uk::06b5a4d1-7269-4e16-95e4-8b42d06e367d" providerId="AD" clId="Web-{0831F28E-BCF0-2679-68C1-0015A118B4A6}" dt="2023-02-08T07:34:38.596" v="13"/>
          <pc:sldLayoutMkLst>
            <pc:docMk/>
            <pc:sldMasterMk cId="737433849" sldId="2147483648"/>
            <pc:sldLayoutMk cId="548123429" sldId="2147483657"/>
          </pc:sldLayoutMkLst>
        </pc:sldLayoutChg>
        <pc:sldLayoutChg chg="add">
          <pc:chgData name="Matthew Snape" userId="S::matthew.snape@convenzis.co.uk::06b5a4d1-7269-4e16-95e4-8b42d06e367d" providerId="AD" clId="Web-{0831F28E-BCF0-2679-68C1-0015A118B4A6}" dt="2023-02-08T07:34:38.596" v="13"/>
          <pc:sldLayoutMkLst>
            <pc:docMk/>
            <pc:sldMasterMk cId="737433849" sldId="2147483648"/>
            <pc:sldLayoutMk cId="998323197" sldId="2147483658"/>
          </pc:sldLayoutMkLst>
        </pc:sldLayoutChg>
        <pc:sldLayoutChg chg="add">
          <pc:chgData name="Matthew Snape" userId="S::matthew.snape@convenzis.co.uk::06b5a4d1-7269-4e16-95e4-8b42d06e367d" providerId="AD" clId="Web-{0831F28E-BCF0-2679-68C1-0015A118B4A6}" dt="2023-02-08T07:34:38.596" v="13"/>
          <pc:sldLayoutMkLst>
            <pc:docMk/>
            <pc:sldMasterMk cId="737433849" sldId="2147483648"/>
            <pc:sldLayoutMk cId="3927700978" sldId="2147483659"/>
          </pc:sldLayoutMkLst>
        </pc:sldLayoutChg>
        <pc:sldLayoutChg chg="add">
          <pc:chgData name="Matthew Snape" userId="S::matthew.snape@convenzis.co.uk::06b5a4d1-7269-4e16-95e4-8b42d06e367d" providerId="AD" clId="Web-{0831F28E-BCF0-2679-68C1-0015A118B4A6}" dt="2023-02-08T07:34:38.596" v="13"/>
          <pc:sldLayoutMkLst>
            <pc:docMk/>
            <pc:sldMasterMk cId="737433849" sldId="2147483648"/>
            <pc:sldLayoutMk cId="2901016614" sldId="2147483663"/>
          </pc:sldLayoutMkLst>
        </pc:sldLayoutChg>
        <pc:sldLayoutChg chg="add">
          <pc:chgData name="Matthew Snape" userId="S::matthew.snape@convenzis.co.uk::06b5a4d1-7269-4e16-95e4-8b42d06e367d" providerId="AD" clId="Web-{0831F28E-BCF0-2679-68C1-0015A118B4A6}" dt="2023-02-08T07:34:38.596" v="13"/>
          <pc:sldLayoutMkLst>
            <pc:docMk/>
            <pc:sldMasterMk cId="737433849" sldId="2147483648"/>
            <pc:sldLayoutMk cId="3872007492" sldId="2147483694"/>
          </pc:sldLayoutMkLst>
        </pc:sldLayoutChg>
        <pc:sldLayoutChg chg="add">
          <pc:chgData name="Matthew Snape" userId="S::matthew.snape@convenzis.co.uk::06b5a4d1-7269-4e16-95e4-8b42d06e367d" providerId="AD" clId="Web-{0831F28E-BCF0-2679-68C1-0015A118B4A6}" dt="2023-02-08T07:34:38.596" v="13"/>
          <pc:sldLayoutMkLst>
            <pc:docMk/>
            <pc:sldMasterMk cId="737433849" sldId="2147483648"/>
            <pc:sldLayoutMk cId="1368736030" sldId="2147483695"/>
          </pc:sldLayoutMkLst>
        </pc:sldLayoutChg>
        <pc:sldLayoutChg chg="add">
          <pc:chgData name="Matthew Snape" userId="S::matthew.snape@convenzis.co.uk::06b5a4d1-7269-4e16-95e4-8b42d06e367d" providerId="AD" clId="Web-{0831F28E-BCF0-2679-68C1-0015A118B4A6}" dt="2023-02-08T07:34:38.596" v="13"/>
          <pc:sldLayoutMkLst>
            <pc:docMk/>
            <pc:sldMasterMk cId="737433849" sldId="2147483648"/>
            <pc:sldLayoutMk cId="717887088" sldId="2147483696"/>
          </pc:sldLayoutMkLst>
        </pc:sldLayoutChg>
        <pc:sldLayoutChg chg="add replId">
          <pc:chgData name="Matthew Snape" userId="S::matthew.snape@convenzis.co.uk::06b5a4d1-7269-4e16-95e4-8b42d06e367d" providerId="AD" clId="Web-{0831F28E-BCF0-2679-68C1-0015A118B4A6}" dt="2023-02-08T07:50:55.262" v="59"/>
          <pc:sldLayoutMkLst>
            <pc:docMk/>
            <pc:sldMasterMk cId="737433849" sldId="2147483648"/>
            <pc:sldLayoutMk cId="3662730936" sldId="2147484100"/>
          </pc:sldLayoutMkLst>
        </pc:sldLayoutChg>
        <pc:sldLayoutChg chg="add replId">
          <pc:chgData name="Matthew Snape" userId="S::matthew.snape@convenzis.co.uk::06b5a4d1-7269-4e16-95e4-8b42d06e367d" providerId="AD" clId="Web-{0831F28E-BCF0-2679-68C1-0015A118B4A6}" dt="2023-02-08T07:50:55.262" v="59"/>
          <pc:sldLayoutMkLst>
            <pc:docMk/>
            <pc:sldMasterMk cId="737433849" sldId="2147483648"/>
            <pc:sldLayoutMk cId="2327896377" sldId="2147484101"/>
          </pc:sldLayoutMkLst>
        </pc:sldLayoutChg>
        <pc:sldLayoutChg chg="add replId">
          <pc:chgData name="Matthew Snape" userId="S::matthew.snape@convenzis.co.uk::06b5a4d1-7269-4e16-95e4-8b42d06e367d" providerId="AD" clId="Web-{0831F28E-BCF0-2679-68C1-0015A118B4A6}" dt="2023-02-08T07:50:55.262" v="59"/>
          <pc:sldLayoutMkLst>
            <pc:docMk/>
            <pc:sldMasterMk cId="737433849" sldId="2147483648"/>
            <pc:sldLayoutMk cId="3291455231" sldId="2147484102"/>
          </pc:sldLayoutMkLst>
        </pc:sldLayoutChg>
      </pc:sldMasterChg>
      <pc:sldMasterChg chg="add addSldLayout">
        <pc:chgData name="Matthew Snape" userId="S::matthew.snape@convenzis.co.uk::06b5a4d1-7269-4e16-95e4-8b42d06e367d" providerId="AD" clId="Web-{0831F28E-BCF0-2679-68C1-0015A118B4A6}" dt="2023-02-08T07:50:55.262" v="59"/>
        <pc:sldMasterMkLst>
          <pc:docMk/>
          <pc:sldMasterMk cId="2185222254" sldId="2147483660"/>
        </pc:sldMasterMkLst>
        <pc:sldLayoutChg chg="add">
          <pc:chgData name="Matthew Snape" userId="S::matthew.snape@convenzis.co.uk::06b5a4d1-7269-4e16-95e4-8b42d06e367d" providerId="AD" clId="Web-{0831F28E-BCF0-2679-68C1-0015A118B4A6}" dt="2023-02-08T07:50:55.262" v="59"/>
          <pc:sldLayoutMkLst>
            <pc:docMk/>
            <pc:sldMasterMk cId="2185222254" sldId="2147483660"/>
            <pc:sldLayoutMk cId="2335850032" sldId="2147483661"/>
          </pc:sldLayoutMkLst>
        </pc:sldLayoutChg>
        <pc:sldLayoutChg chg="add">
          <pc:chgData name="Matthew Snape" userId="S::matthew.snape@convenzis.co.uk::06b5a4d1-7269-4e16-95e4-8b42d06e367d" providerId="AD" clId="Web-{0831F28E-BCF0-2679-68C1-0015A118B4A6}" dt="2023-02-08T07:50:55.262" v="59"/>
          <pc:sldLayoutMkLst>
            <pc:docMk/>
            <pc:sldMasterMk cId="2185222254" sldId="2147483660"/>
            <pc:sldLayoutMk cId="2139515675" sldId="2147483662"/>
          </pc:sldLayoutMkLst>
        </pc:sldLayoutChg>
      </pc:sldMasterChg>
      <pc:sldMasterChg chg="modSldLayout">
        <pc:chgData name="Matthew Snape" userId="S::matthew.snape@convenzis.co.uk::06b5a4d1-7269-4e16-95e4-8b42d06e367d" providerId="AD" clId="Web-{0831F28E-BCF0-2679-68C1-0015A118B4A6}" dt="2023-02-08T07:34:38.893" v="15"/>
        <pc:sldMasterMkLst>
          <pc:docMk/>
          <pc:sldMasterMk cId="0" sldId="2147483679"/>
        </pc:sldMasterMkLst>
        <pc:sldLayoutChg chg="replId">
          <pc:chgData name="Matthew Snape" userId="S::matthew.snape@convenzis.co.uk::06b5a4d1-7269-4e16-95e4-8b42d06e367d" providerId="AD" clId="Web-{0831F28E-BCF0-2679-68C1-0015A118B4A6}" dt="2023-02-08T07:34:38.893" v="15"/>
          <pc:sldLayoutMkLst>
            <pc:docMk/>
            <pc:sldMasterMk cId="0" sldId="2147483679"/>
            <pc:sldLayoutMk cId="0" sldId="2147484086"/>
          </pc:sldLayoutMkLst>
        </pc:sldLayoutChg>
        <pc:sldLayoutChg chg="replId">
          <pc:chgData name="Matthew Snape" userId="S::matthew.snape@convenzis.co.uk::06b5a4d1-7269-4e16-95e4-8b42d06e367d" providerId="AD" clId="Web-{0831F28E-BCF0-2679-68C1-0015A118B4A6}" dt="2023-02-08T07:34:38.893" v="15"/>
          <pc:sldLayoutMkLst>
            <pc:docMk/>
            <pc:sldMasterMk cId="0" sldId="2147483679"/>
            <pc:sldLayoutMk cId="0" sldId="2147484087"/>
          </pc:sldLayoutMkLst>
        </pc:sldLayoutChg>
        <pc:sldLayoutChg chg="replId">
          <pc:chgData name="Matthew Snape" userId="S::matthew.snape@convenzis.co.uk::06b5a4d1-7269-4e16-95e4-8b42d06e367d" providerId="AD" clId="Web-{0831F28E-BCF0-2679-68C1-0015A118B4A6}" dt="2023-02-08T07:34:38.893" v="15"/>
          <pc:sldLayoutMkLst>
            <pc:docMk/>
            <pc:sldMasterMk cId="0" sldId="2147483679"/>
            <pc:sldLayoutMk cId="0" sldId="2147484088"/>
          </pc:sldLayoutMkLst>
        </pc:sldLayoutChg>
        <pc:sldLayoutChg chg="replId">
          <pc:chgData name="Matthew Snape" userId="S::matthew.snape@convenzis.co.uk::06b5a4d1-7269-4e16-95e4-8b42d06e367d" providerId="AD" clId="Web-{0831F28E-BCF0-2679-68C1-0015A118B4A6}" dt="2023-02-08T07:34:38.893" v="15"/>
          <pc:sldLayoutMkLst>
            <pc:docMk/>
            <pc:sldMasterMk cId="0" sldId="2147483679"/>
            <pc:sldLayoutMk cId="0" sldId="2147484089"/>
          </pc:sldLayoutMkLst>
        </pc:sldLayoutChg>
        <pc:sldLayoutChg chg="replId">
          <pc:chgData name="Matthew Snape" userId="S::matthew.snape@convenzis.co.uk::06b5a4d1-7269-4e16-95e4-8b42d06e367d" providerId="AD" clId="Web-{0831F28E-BCF0-2679-68C1-0015A118B4A6}" dt="2023-02-08T07:34:38.893" v="15"/>
          <pc:sldLayoutMkLst>
            <pc:docMk/>
            <pc:sldMasterMk cId="0" sldId="2147483679"/>
            <pc:sldLayoutMk cId="0" sldId="2147484090"/>
          </pc:sldLayoutMkLst>
        </pc:sldLayoutChg>
      </pc:sldMasterChg>
      <pc:sldMasterChg chg="modSldLayout">
        <pc:chgData name="Matthew Snape" userId="S::matthew.snape@convenzis.co.uk::06b5a4d1-7269-4e16-95e4-8b42d06e367d" providerId="AD" clId="Web-{0831F28E-BCF0-2679-68C1-0015A118B4A6}" dt="2023-02-08T07:34:39.799" v="20"/>
        <pc:sldMasterMkLst>
          <pc:docMk/>
          <pc:sldMasterMk cId="1279294733" sldId="2147483683"/>
        </pc:sldMasterMkLst>
        <pc:sldLayoutChg chg="replId">
          <pc:chgData name="Matthew Snape" userId="S::matthew.snape@convenzis.co.uk::06b5a4d1-7269-4e16-95e4-8b42d06e367d" providerId="AD" clId="Web-{0831F28E-BCF0-2679-68C1-0015A118B4A6}" dt="2023-02-08T07:34:38.596" v="13"/>
          <pc:sldLayoutMkLst>
            <pc:docMk/>
            <pc:sldMasterMk cId="1279294733" sldId="2147483683"/>
            <pc:sldLayoutMk cId="1616794580" sldId="2147484081"/>
          </pc:sldLayoutMkLst>
        </pc:sldLayoutChg>
        <pc:sldLayoutChg chg="replId">
          <pc:chgData name="Matthew Snape" userId="S::matthew.snape@convenzis.co.uk::06b5a4d1-7269-4e16-95e4-8b42d06e367d" providerId="AD" clId="Web-{0831F28E-BCF0-2679-68C1-0015A118B4A6}" dt="2023-02-08T07:34:38.596" v="13"/>
          <pc:sldLayoutMkLst>
            <pc:docMk/>
            <pc:sldMasterMk cId="1279294733" sldId="2147483683"/>
            <pc:sldLayoutMk cId="3932309610" sldId="2147484082"/>
          </pc:sldLayoutMkLst>
        </pc:sldLayoutChg>
        <pc:sldLayoutChg chg="replId">
          <pc:chgData name="Matthew Snape" userId="S::matthew.snape@convenzis.co.uk::06b5a4d1-7269-4e16-95e4-8b42d06e367d" providerId="AD" clId="Web-{0831F28E-BCF0-2679-68C1-0015A118B4A6}" dt="2023-02-08T07:34:38.596" v="13"/>
          <pc:sldLayoutMkLst>
            <pc:docMk/>
            <pc:sldMasterMk cId="1279294733" sldId="2147483683"/>
            <pc:sldLayoutMk cId="722731962" sldId="2147484083"/>
          </pc:sldLayoutMkLst>
        </pc:sldLayoutChg>
        <pc:sldLayoutChg chg="replId">
          <pc:chgData name="Matthew Snape" userId="S::matthew.snape@convenzis.co.uk::06b5a4d1-7269-4e16-95e4-8b42d06e367d" providerId="AD" clId="Web-{0831F28E-BCF0-2679-68C1-0015A118B4A6}" dt="2023-02-08T07:34:39.799" v="20"/>
          <pc:sldLayoutMkLst>
            <pc:docMk/>
            <pc:sldMasterMk cId="1279294733" sldId="2147483683"/>
            <pc:sldLayoutMk cId="342827379" sldId="2147484096"/>
          </pc:sldLayoutMkLst>
        </pc:sldLayoutChg>
      </pc:sldMasterChg>
      <pc:sldMasterChg chg="add addSldLayout">
        <pc:chgData name="Matthew Snape" userId="S::matthew.snape@convenzis.co.uk::06b5a4d1-7269-4e16-95e4-8b42d06e367d" providerId="AD" clId="Web-{0831F28E-BCF0-2679-68C1-0015A118B4A6}" dt="2023-02-08T07:34:39.799" v="20"/>
        <pc:sldMasterMkLst>
          <pc:docMk/>
          <pc:sldMasterMk cId="3434992253" sldId="2147483697"/>
        </pc:sldMasterMkLst>
        <pc:sldLayoutChg chg="add">
          <pc:chgData name="Matthew Snape" userId="S::matthew.snape@convenzis.co.uk::06b5a4d1-7269-4e16-95e4-8b42d06e367d" providerId="AD" clId="Web-{0831F28E-BCF0-2679-68C1-0015A118B4A6}" dt="2023-02-08T07:34:39.799" v="20"/>
          <pc:sldLayoutMkLst>
            <pc:docMk/>
            <pc:sldMasterMk cId="3434992253" sldId="2147483697"/>
            <pc:sldLayoutMk cId="2696357486" sldId="2147483698"/>
          </pc:sldLayoutMkLst>
        </pc:sldLayoutChg>
        <pc:sldLayoutChg chg="add">
          <pc:chgData name="Matthew Snape" userId="S::matthew.snape@convenzis.co.uk::06b5a4d1-7269-4e16-95e4-8b42d06e367d" providerId="AD" clId="Web-{0831F28E-BCF0-2679-68C1-0015A118B4A6}" dt="2023-02-08T07:34:39.799" v="20"/>
          <pc:sldLayoutMkLst>
            <pc:docMk/>
            <pc:sldMasterMk cId="3434992253" sldId="2147483697"/>
            <pc:sldLayoutMk cId="3773286174" sldId="2147483699"/>
          </pc:sldLayoutMkLst>
        </pc:sldLayoutChg>
        <pc:sldLayoutChg chg="add">
          <pc:chgData name="Matthew Snape" userId="S::matthew.snape@convenzis.co.uk::06b5a4d1-7269-4e16-95e4-8b42d06e367d" providerId="AD" clId="Web-{0831F28E-BCF0-2679-68C1-0015A118B4A6}" dt="2023-02-08T07:34:39.799" v="20"/>
          <pc:sldLayoutMkLst>
            <pc:docMk/>
            <pc:sldMasterMk cId="3434992253" sldId="2147483697"/>
            <pc:sldLayoutMk cId="3102831140" sldId="2147483712"/>
          </pc:sldLayoutMkLst>
        </pc:sldLayoutChg>
      </pc:sldMasterChg>
      <pc:sldMasterChg chg="add addSldLayout">
        <pc:chgData name="Matthew Snape" userId="S::matthew.snape@convenzis.co.uk::06b5a4d1-7269-4e16-95e4-8b42d06e367d" providerId="AD" clId="Web-{0831F28E-BCF0-2679-68C1-0015A118B4A6}" dt="2023-02-08T07:34:38.893" v="15"/>
        <pc:sldMasterMkLst>
          <pc:docMk/>
          <pc:sldMasterMk cId="2376313908" sldId="2147483700"/>
        </pc:sldMasterMkLst>
        <pc:sldLayoutChg chg="add">
          <pc:chgData name="Matthew Snape" userId="S::matthew.snape@convenzis.co.uk::06b5a4d1-7269-4e16-95e4-8b42d06e367d" providerId="AD" clId="Web-{0831F28E-BCF0-2679-68C1-0015A118B4A6}" dt="2023-02-08T07:34:38.893" v="15"/>
          <pc:sldLayoutMkLst>
            <pc:docMk/>
            <pc:sldMasterMk cId="2376313908" sldId="2147483700"/>
            <pc:sldLayoutMk cId="2912835044" sldId="2147483701"/>
          </pc:sldLayoutMkLst>
        </pc:sldLayoutChg>
        <pc:sldLayoutChg chg="add">
          <pc:chgData name="Matthew Snape" userId="S::matthew.snape@convenzis.co.uk::06b5a4d1-7269-4e16-95e4-8b42d06e367d" providerId="AD" clId="Web-{0831F28E-BCF0-2679-68C1-0015A118B4A6}" dt="2023-02-08T07:34:38.893" v="15"/>
          <pc:sldLayoutMkLst>
            <pc:docMk/>
            <pc:sldMasterMk cId="2376313908" sldId="2147483700"/>
            <pc:sldLayoutMk cId="370628663" sldId="2147483702"/>
          </pc:sldLayoutMkLst>
        </pc:sldLayoutChg>
        <pc:sldLayoutChg chg="add">
          <pc:chgData name="Matthew Snape" userId="S::matthew.snape@convenzis.co.uk::06b5a4d1-7269-4e16-95e4-8b42d06e367d" providerId="AD" clId="Web-{0831F28E-BCF0-2679-68C1-0015A118B4A6}" dt="2023-02-08T07:34:38.893" v="15"/>
          <pc:sldLayoutMkLst>
            <pc:docMk/>
            <pc:sldMasterMk cId="2376313908" sldId="2147483700"/>
            <pc:sldLayoutMk cId="4245951034" sldId="2147483703"/>
          </pc:sldLayoutMkLst>
        </pc:sldLayoutChg>
        <pc:sldLayoutChg chg="add">
          <pc:chgData name="Matthew Snape" userId="S::matthew.snape@convenzis.co.uk::06b5a4d1-7269-4e16-95e4-8b42d06e367d" providerId="AD" clId="Web-{0831F28E-BCF0-2679-68C1-0015A118B4A6}" dt="2023-02-08T07:34:38.893" v="15"/>
          <pc:sldLayoutMkLst>
            <pc:docMk/>
            <pc:sldMasterMk cId="2376313908" sldId="2147483700"/>
            <pc:sldLayoutMk cId="3555822862" sldId="2147483704"/>
          </pc:sldLayoutMkLst>
        </pc:sldLayoutChg>
        <pc:sldLayoutChg chg="add">
          <pc:chgData name="Matthew Snape" userId="S::matthew.snape@convenzis.co.uk::06b5a4d1-7269-4e16-95e4-8b42d06e367d" providerId="AD" clId="Web-{0831F28E-BCF0-2679-68C1-0015A118B4A6}" dt="2023-02-08T07:34:38.893" v="15"/>
          <pc:sldLayoutMkLst>
            <pc:docMk/>
            <pc:sldMasterMk cId="2376313908" sldId="2147483700"/>
            <pc:sldLayoutMk cId="597364733" sldId="2147483705"/>
          </pc:sldLayoutMkLst>
        </pc:sldLayoutChg>
        <pc:sldLayoutChg chg="add">
          <pc:chgData name="Matthew Snape" userId="S::matthew.snape@convenzis.co.uk::06b5a4d1-7269-4e16-95e4-8b42d06e367d" providerId="AD" clId="Web-{0831F28E-BCF0-2679-68C1-0015A118B4A6}" dt="2023-02-08T07:34:38.893" v="15"/>
          <pc:sldLayoutMkLst>
            <pc:docMk/>
            <pc:sldMasterMk cId="2376313908" sldId="2147483700"/>
            <pc:sldLayoutMk cId="3556762288" sldId="2147483706"/>
          </pc:sldLayoutMkLst>
        </pc:sldLayoutChg>
        <pc:sldLayoutChg chg="add">
          <pc:chgData name="Matthew Snape" userId="S::matthew.snape@convenzis.co.uk::06b5a4d1-7269-4e16-95e4-8b42d06e367d" providerId="AD" clId="Web-{0831F28E-BCF0-2679-68C1-0015A118B4A6}" dt="2023-02-08T07:34:38.893" v="15"/>
          <pc:sldLayoutMkLst>
            <pc:docMk/>
            <pc:sldMasterMk cId="2376313908" sldId="2147483700"/>
            <pc:sldLayoutMk cId="3296646070" sldId="2147483707"/>
          </pc:sldLayoutMkLst>
        </pc:sldLayoutChg>
        <pc:sldLayoutChg chg="add">
          <pc:chgData name="Matthew Snape" userId="S::matthew.snape@convenzis.co.uk::06b5a4d1-7269-4e16-95e4-8b42d06e367d" providerId="AD" clId="Web-{0831F28E-BCF0-2679-68C1-0015A118B4A6}" dt="2023-02-08T07:34:38.893" v="15"/>
          <pc:sldLayoutMkLst>
            <pc:docMk/>
            <pc:sldMasterMk cId="2376313908" sldId="2147483700"/>
            <pc:sldLayoutMk cId="2036233666" sldId="2147483708"/>
          </pc:sldLayoutMkLst>
        </pc:sldLayoutChg>
        <pc:sldLayoutChg chg="add">
          <pc:chgData name="Matthew Snape" userId="S::matthew.snape@convenzis.co.uk::06b5a4d1-7269-4e16-95e4-8b42d06e367d" providerId="AD" clId="Web-{0831F28E-BCF0-2679-68C1-0015A118B4A6}" dt="2023-02-08T07:34:38.893" v="15"/>
          <pc:sldLayoutMkLst>
            <pc:docMk/>
            <pc:sldMasterMk cId="2376313908" sldId="2147483700"/>
            <pc:sldLayoutMk cId="1663015619" sldId="2147483709"/>
          </pc:sldLayoutMkLst>
        </pc:sldLayoutChg>
        <pc:sldLayoutChg chg="add">
          <pc:chgData name="Matthew Snape" userId="S::matthew.snape@convenzis.co.uk::06b5a4d1-7269-4e16-95e4-8b42d06e367d" providerId="AD" clId="Web-{0831F28E-BCF0-2679-68C1-0015A118B4A6}" dt="2023-02-08T07:34:38.893" v="15"/>
          <pc:sldLayoutMkLst>
            <pc:docMk/>
            <pc:sldMasterMk cId="2376313908" sldId="2147483700"/>
            <pc:sldLayoutMk cId="1746056360" sldId="2147483710"/>
          </pc:sldLayoutMkLst>
        </pc:sldLayoutChg>
        <pc:sldLayoutChg chg="add">
          <pc:chgData name="Matthew Snape" userId="S::matthew.snape@convenzis.co.uk::06b5a4d1-7269-4e16-95e4-8b42d06e367d" providerId="AD" clId="Web-{0831F28E-BCF0-2679-68C1-0015A118B4A6}" dt="2023-02-08T07:34:38.893" v="15"/>
          <pc:sldLayoutMkLst>
            <pc:docMk/>
            <pc:sldMasterMk cId="2376313908" sldId="2147483700"/>
            <pc:sldLayoutMk cId="3106490340" sldId="2147483711"/>
          </pc:sldLayoutMkLst>
        </pc:sldLayoutChg>
      </pc:sldMasterChg>
      <pc:sldMasterChg chg="add addSldLayout">
        <pc:chgData name="Matthew Snape" userId="S::matthew.snape@convenzis.co.uk::06b5a4d1-7269-4e16-95e4-8b42d06e367d" providerId="AD" clId="Web-{0831F28E-BCF0-2679-68C1-0015A118B4A6}" dt="2023-02-08T07:33:55.032" v="0"/>
        <pc:sldMasterMkLst>
          <pc:docMk/>
          <pc:sldMasterMk cId="2140646029" sldId="2147483910"/>
        </pc:sldMasterMkLst>
        <pc:sldLayoutChg chg="add">
          <pc:chgData name="Matthew Snape" userId="S::matthew.snape@convenzis.co.uk::06b5a4d1-7269-4e16-95e4-8b42d06e367d" providerId="AD" clId="Web-{0831F28E-BCF0-2679-68C1-0015A118B4A6}" dt="2023-02-08T07:33:55.032" v="0"/>
          <pc:sldLayoutMkLst>
            <pc:docMk/>
            <pc:sldMasterMk cId="2140646029" sldId="2147483910"/>
            <pc:sldLayoutMk cId="637291522" sldId="2147484035"/>
          </pc:sldLayoutMkLst>
        </pc:sldLayoutChg>
        <pc:sldLayoutChg chg="add">
          <pc:chgData name="Matthew Snape" userId="S::matthew.snape@convenzis.co.uk::06b5a4d1-7269-4e16-95e4-8b42d06e367d" providerId="AD" clId="Web-{0831F28E-BCF0-2679-68C1-0015A118B4A6}" dt="2023-02-08T07:33:55.032" v="0"/>
          <pc:sldLayoutMkLst>
            <pc:docMk/>
            <pc:sldMasterMk cId="2140646029" sldId="2147483910"/>
            <pc:sldLayoutMk cId="2682534136" sldId="2147484036"/>
          </pc:sldLayoutMkLst>
        </pc:sldLayoutChg>
        <pc:sldLayoutChg chg="add">
          <pc:chgData name="Matthew Snape" userId="S::matthew.snape@convenzis.co.uk::06b5a4d1-7269-4e16-95e4-8b42d06e367d" providerId="AD" clId="Web-{0831F28E-BCF0-2679-68C1-0015A118B4A6}" dt="2023-02-08T07:33:55.032" v="0"/>
          <pc:sldLayoutMkLst>
            <pc:docMk/>
            <pc:sldMasterMk cId="2140646029" sldId="2147483910"/>
            <pc:sldLayoutMk cId="2451591906" sldId="2147484037"/>
          </pc:sldLayoutMkLst>
        </pc:sldLayoutChg>
        <pc:sldLayoutChg chg="add">
          <pc:chgData name="Matthew Snape" userId="S::matthew.snape@convenzis.co.uk::06b5a4d1-7269-4e16-95e4-8b42d06e367d" providerId="AD" clId="Web-{0831F28E-BCF0-2679-68C1-0015A118B4A6}" dt="2023-02-08T07:33:55.032" v="0"/>
          <pc:sldLayoutMkLst>
            <pc:docMk/>
            <pc:sldMasterMk cId="2140646029" sldId="2147483910"/>
            <pc:sldLayoutMk cId="1001740664" sldId="2147484038"/>
          </pc:sldLayoutMkLst>
        </pc:sldLayoutChg>
        <pc:sldLayoutChg chg="add">
          <pc:chgData name="Matthew Snape" userId="S::matthew.snape@convenzis.co.uk::06b5a4d1-7269-4e16-95e4-8b42d06e367d" providerId="AD" clId="Web-{0831F28E-BCF0-2679-68C1-0015A118B4A6}" dt="2023-02-08T07:33:55.032" v="0"/>
          <pc:sldLayoutMkLst>
            <pc:docMk/>
            <pc:sldMasterMk cId="2140646029" sldId="2147483910"/>
            <pc:sldLayoutMk cId="178039633" sldId="2147484039"/>
          </pc:sldLayoutMkLst>
        </pc:sldLayoutChg>
        <pc:sldLayoutChg chg="add">
          <pc:chgData name="Matthew Snape" userId="S::matthew.snape@convenzis.co.uk::06b5a4d1-7269-4e16-95e4-8b42d06e367d" providerId="AD" clId="Web-{0831F28E-BCF0-2679-68C1-0015A118B4A6}" dt="2023-02-08T07:33:55.032" v="0"/>
          <pc:sldLayoutMkLst>
            <pc:docMk/>
            <pc:sldMasterMk cId="2140646029" sldId="2147483910"/>
            <pc:sldLayoutMk cId="1321653376" sldId="2147484040"/>
          </pc:sldLayoutMkLst>
        </pc:sldLayoutChg>
        <pc:sldLayoutChg chg="add">
          <pc:chgData name="Matthew Snape" userId="S::matthew.snape@convenzis.co.uk::06b5a4d1-7269-4e16-95e4-8b42d06e367d" providerId="AD" clId="Web-{0831F28E-BCF0-2679-68C1-0015A118B4A6}" dt="2023-02-08T07:33:55.032" v="0"/>
          <pc:sldLayoutMkLst>
            <pc:docMk/>
            <pc:sldMasterMk cId="2140646029" sldId="2147483910"/>
            <pc:sldLayoutMk cId="3470902321" sldId="2147484041"/>
          </pc:sldLayoutMkLst>
        </pc:sldLayoutChg>
        <pc:sldLayoutChg chg="add">
          <pc:chgData name="Matthew Snape" userId="S::matthew.snape@convenzis.co.uk::06b5a4d1-7269-4e16-95e4-8b42d06e367d" providerId="AD" clId="Web-{0831F28E-BCF0-2679-68C1-0015A118B4A6}" dt="2023-02-08T07:33:55.032" v="0"/>
          <pc:sldLayoutMkLst>
            <pc:docMk/>
            <pc:sldMasterMk cId="2140646029" sldId="2147483910"/>
            <pc:sldLayoutMk cId="2324232524" sldId="2147484042"/>
          </pc:sldLayoutMkLst>
        </pc:sldLayoutChg>
        <pc:sldLayoutChg chg="add">
          <pc:chgData name="Matthew Snape" userId="S::matthew.snape@convenzis.co.uk::06b5a4d1-7269-4e16-95e4-8b42d06e367d" providerId="AD" clId="Web-{0831F28E-BCF0-2679-68C1-0015A118B4A6}" dt="2023-02-08T07:33:55.032" v="0"/>
          <pc:sldLayoutMkLst>
            <pc:docMk/>
            <pc:sldMasterMk cId="2140646029" sldId="2147483910"/>
            <pc:sldLayoutMk cId="1702075914" sldId="2147484043"/>
          </pc:sldLayoutMkLst>
        </pc:sldLayoutChg>
        <pc:sldLayoutChg chg="add">
          <pc:chgData name="Matthew Snape" userId="S::matthew.snape@convenzis.co.uk::06b5a4d1-7269-4e16-95e4-8b42d06e367d" providerId="AD" clId="Web-{0831F28E-BCF0-2679-68C1-0015A118B4A6}" dt="2023-02-08T07:33:55.032" v="0"/>
          <pc:sldLayoutMkLst>
            <pc:docMk/>
            <pc:sldMasterMk cId="2140646029" sldId="2147483910"/>
            <pc:sldLayoutMk cId="3373903776" sldId="2147484044"/>
          </pc:sldLayoutMkLst>
        </pc:sldLayoutChg>
        <pc:sldLayoutChg chg="add">
          <pc:chgData name="Matthew Snape" userId="S::matthew.snape@convenzis.co.uk::06b5a4d1-7269-4e16-95e4-8b42d06e367d" providerId="AD" clId="Web-{0831F28E-BCF0-2679-68C1-0015A118B4A6}" dt="2023-02-08T07:33:55.032" v="0"/>
          <pc:sldLayoutMkLst>
            <pc:docMk/>
            <pc:sldMasterMk cId="2140646029" sldId="2147483910"/>
            <pc:sldLayoutMk cId="426712250" sldId="2147484045"/>
          </pc:sldLayoutMkLst>
        </pc:sldLayoutChg>
        <pc:sldLayoutChg chg="add">
          <pc:chgData name="Matthew Snape" userId="S::matthew.snape@convenzis.co.uk::06b5a4d1-7269-4e16-95e4-8b42d06e367d" providerId="AD" clId="Web-{0831F28E-BCF0-2679-68C1-0015A118B4A6}" dt="2023-02-08T07:33:55.032" v="0"/>
          <pc:sldLayoutMkLst>
            <pc:docMk/>
            <pc:sldMasterMk cId="2140646029" sldId="2147483910"/>
            <pc:sldLayoutMk cId="1033421128" sldId="2147484046"/>
          </pc:sldLayoutMkLst>
        </pc:sldLayoutChg>
        <pc:sldLayoutChg chg="add">
          <pc:chgData name="Matthew Snape" userId="S::matthew.snape@convenzis.co.uk::06b5a4d1-7269-4e16-95e4-8b42d06e367d" providerId="AD" clId="Web-{0831F28E-BCF0-2679-68C1-0015A118B4A6}" dt="2023-02-08T07:33:55.032" v="0"/>
          <pc:sldLayoutMkLst>
            <pc:docMk/>
            <pc:sldMasterMk cId="2140646029" sldId="2147483910"/>
            <pc:sldLayoutMk cId="3365642644" sldId="2147484047"/>
          </pc:sldLayoutMkLst>
        </pc:sldLayoutChg>
        <pc:sldLayoutChg chg="add">
          <pc:chgData name="Matthew Snape" userId="S::matthew.snape@convenzis.co.uk::06b5a4d1-7269-4e16-95e4-8b42d06e367d" providerId="AD" clId="Web-{0831F28E-BCF0-2679-68C1-0015A118B4A6}" dt="2023-02-08T07:33:55.032" v="0"/>
          <pc:sldLayoutMkLst>
            <pc:docMk/>
            <pc:sldMasterMk cId="2140646029" sldId="2147483910"/>
            <pc:sldLayoutMk cId="2255150213" sldId="2147484048"/>
          </pc:sldLayoutMkLst>
        </pc:sldLayoutChg>
        <pc:sldLayoutChg chg="add">
          <pc:chgData name="Matthew Snape" userId="S::matthew.snape@convenzis.co.uk::06b5a4d1-7269-4e16-95e4-8b42d06e367d" providerId="AD" clId="Web-{0831F28E-BCF0-2679-68C1-0015A118B4A6}" dt="2023-02-08T07:33:55.032" v="0"/>
          <pc:sldLayoutMkLst>
            <pc:docMk/>
            <pc:sldMasterMk cId="2140646029" sldId="2147483910"/>
            <pc:sldLayoutMk cId="3086052017" sldId="2147484049"/>
          </pc:sldLayoutMkLst>
        </pc:sldLayoutChg>
        <pc:sldLayoutChg chg="add">
          <pc:chgData name="Matthew Snape" userId="S::matthew.snape@convenzis.co.uk::06b5a4d1-7269-4e16-95e4-8b42d06e367d" providerId="AD" clId="Web-{0831F28E-BCF0-2679-68C1-0015A118B4A6}" dt="2023-02-08T07:33:55.032" v="0"/>
          <pc:sldLayoutMkLst>
            <pc:docMk/>
            <pc:sldMasterMk cId="2140646029" sldId="2147483910"/>
            <pc:sldLayoutMk cId="485459351" sldId="2147484050"/>
          </pc:sldLayoutMkLst>
        </pc:sldLayoutChg>
        <pc:sldLayoutChg chg="add">
          <pc:chgData name="Matthew Snape" userId="S::matthew.snape@convenzis.co.uk::06b5a4d1-7269-4e16-95e4-8b42d06e367d" providerId="AD" clId="Web-{0831F28E-BCF0-2679-68C1-0015A118B4A6}" dt="2023-02-08T07:33:55.032" v="0"/>
          <pc:sldLayoutMkLst>
            <pc:docMk/>
            <pc:sldMasterMk cId="2140646029" sldId="2147483910"/>
            <pc:sldLayoutMk cId="4175499255" sldId="2147484051"/>
          </pc:sldLayoutMkLst>
        </pc:sldLayoutChg>
        <pc:sldLayoutChg chg="add">
          <pc:chgData name="Matthew Snape" userId="S::matthew.snape@convenzis.co.uk::06b5a4d1-7269-4e16-95e4-8b42d06e367d" providerId="AD" clId="Web-{0831F28E-BCF0-2679-68C1-0015A118B4A6}" dt="2023-02-08T07:33:55.032" v="0"/>
          <pc:sldLayoutMkLst>
            <pc:docMk/>
            <pc:sldMasterMk cId="2140646029" sldId="2147483910"/>
            <pc:sldLayoutMk cId="1042561287" sldId="2147484052"/>
          </pc:sldLayoutMkLst>
        </pc:sldLayoutChg>
        <pc:sldLayoutChg chg="add">
          <pc:chgData name="Matthew Snape" userId="S::matthew.snape@convenzis.co.uk::06b5a4d1-7269-4e16-95e4-8b42d06e367d" providerId="AD" clId="Web-{0831F28E-BCF0-2679-68C1-0015A118B4A6}" dt="2023-02-08T07:33:55.032" v="0"/>
          <pc:sldLayoutMkLst>
            <pc:docMk/>
            <pc:sldMasterMk cId="2140646029" sldId="2147483910"/>
            <pc:sldLayoutMk cId="4211034795" sldId="2147484053"/>
          </pc:sldLayoutMkLst>
        </pc:sldLayoutChg>
        <pc:sldLayoutChg chg="add">
          <pc:chgData name="Matthew Snape" userId="S::matthew.snape@convenzis.co.uk::06b5a4d1-7269-4e16-95e4-8b42d06e367d" providerId="AD" clId="Web-{0831F28E-BCF0-2679-68C1-0015A118B4A6}" dt="2023-02-08T07:33:55.032" v="0"/>
          <pc:sldLayoutMkLst>
            <pc:docMk/>
            <pc:sldMasterMk cId="2140646029" sldId="2147483910"/>
            <pc:sldLayoutMk cId="4105041122" sldId="2147484054"/>
          </pc:sldLayoutMkLst>
        </pc:sldLayoutChg>
        <pc:sldLayoutChg chg="add">
          <pc:chgData name="Matthew Snape" userId="S::matthew.snape@convenzis.co.uk::06b5a4d1-7269-4e16-95e4-8b42d06e367d" providerId="AD" clId="Web-{0831F28E-BCF0-2679-68C1-0015A118B4A6}" dt="2023-02-08T07:33:55.032" v="0"/>
          <pc:sldLayoutMkLst>
            <pc:docMk/>
            <pc:sldMasterMk cId="2140646029" sldId="2147483910"/>
            <pc:sldLayoutMk cId="909231376" sldId="2147484055"/>
          </pc:sldLayoutMkLst>
        </pc:sldLayoutChg>
        <pc:sldLayoutChg chg="add">
          <pc:chgData name="Matthew Snape" userId="S::matthew.snape@convenzis.co.uk::06b5a4d1-7269-4e16-95e4-8b42d06e367d" providerId="AD" clId="Web-{0831F28E-BCF0-2679-68C1-0015A118B4A6}" dt="2023-02-08T07:33:55.032" v="0"/>
          <pc:sldLayoutMkLst>
            <pc:docMk/>
            <pc:sldMasterMk cId="2140646029" sldId="2147483910"/>
            <pc:sldLayoutMk cId="1544301354" sldId="2147484056"/>
          </pc:sldLayoutMkLst>
        </pc:sldLayoutChg>
        <pc:sldLayoutChg chg="add">
          <pc:chgData name="Matthew Snape" userId="S::matthew.snape@convenzis.co.uk::06b5a4d1-7269-4e16-95e4-8b42d06e367d" providerId="AD" clId="Web-{0831F28E-BCF0-2679-68C1-0015A118B4A6}" dt="2023-02-08T07:33:55.032" v="0"/>
          <pc:sldLayoutMkLst>
            <pc:docMk/>
            <pc:sldMasterMk cId="2140646029" sldId="2147483910"/>
            <pc:sldLayoutMk cId="808815762" sldId="2147484057"/>
          </pc:sldLayoutMkLst>
        </pc:sldLayoutChg>
        <pc:sldLayoutChg chg="add">
          <pc:chgData name="Matthew Snape" userId="S::matthew.snape@convenzis.co.uk::06b5a4d1-7269-4e16-95e4-8b42d06e367d" providerId="AD" clId="Web-{0831F28E-BCF0-2679-68C1-0015A118B4A6}" dt="2023-02-08T07:33:55.032" v="0"/>
          <pc:sldLayoutMkLst>
            <pc:docMk/>
            <pc:sldMasterMk cId="2140646029" sldId="2147483910"/>
            <pc:sldLayoutMk cId="2494039888" sldId="2147484058"/>
          </pc:sldLayoutMkLst>
        </pc:sldLayoutChg>
        <pc:sldLayoutChg chg="add">
          <pc:chgData name="Matthew Snape" userId="S::matthew.snape@convenzis.co.uk::06b5a4d1-7269-4e16-95e4-8b42d06e367d" providerId="AD" clId="Web-{0831F28E-BCF0-2679-68C1-0015A118B4A6}" dt="2023-02-08T07:33:55.032" v="0"/>
          <pc:sldLayoutMkLst>
            <pc:docMk/>
            <pc:sldMasterMk cId="2140646029" sldId="2147483910"/>
            <pc:sldLayoutMk cId="4256773042" sldId="2147484059"/>
          </pc:sldLayoutMkLst>
        </pc:sldLayoutChg>
        <pc:sldLayoutChg chg="add">
          <pc:chgData name="Matthew Snape" userId="S::matthew.snape@convenzis.co.uk::06b5a4d1-7269-4e16-95e4-8b42d06e367d" providerId="AD" clId="Web-{0831F28E-BCF0-2679-68C1-0015A118B4A6}" dt="2023-02-08T07:33:55.032" v="0"/>
          <pc:sldLayoutMkLst>
            <pc:docMk/>
            <pc:sldMasterMk cId="2140646029" sldId="2147483910"/>
            <pc:sldLayoutMk cId="2121568822" sldId="2147484060"/>
          </pc:sldLayoutMkLst>
        </pc:sldLayoutChg>
        <pc:sldLayoutChg chg="add">
          <pc:chgData name="Matthew Snape" userId="S::matthew.snape@convenzis.co.uk::06b5a4d1-7269-4e16-95e4-8b42d06e367d" providerId="AD" clId="Web-{0831F28E-BCF0-2679-68C1-0015A118B4A6}" dt="2023-02-08T07:33:55.032" v="0"/>
          <pc:sldLayoutMkLst>
            <pc:docMk/>
            <pc:sldMasterMk cId="2140646029" sldId="2147483910"/>
            <pc:sldLayoutMk cId="2021078766" sldId="2147484061"/>
          </pc:sldLayoutMkLst>
        </pc:sldLayoutChg>
        <pc:sldLayoutChg chg="add">
          <pc:chgData name="Matthew Snape" userId="S::matthew.snape@convenzis.co.uk::06b5a4d1-7269-4e16-95e4-8b42d06e367d" providerId="AD" clId="Web-{0831F28E-BCF0-2679-68C1-0015A118B4A6}" dt="2023-02-08T07:33:55.032" v="0"/>
          <pc:sldLayoutMkLst>
            <pc:docMk/>
            <pc:sldMasterMk cId="2140646029" sldId="2147483910"/>
            <pc:sldLayoutMk cId="1235550892" sldId="2147484062"/>
          </pc:sldLayoutMkLst>
        </pc:sldLayoutChg>
        <pc:sldLayoutChg chg="add">
          <pc:chgData name="Matthew Snape" userId="S::matthew.snape@convenzis.co.uk::06b5a4d1-7269-4e16-95e4-8b42d06e367d" providerId="AD" clId="Web-{0831F28E-BCF0-2679-68C1-0015A118B4A6}" dt="2023-02-08T07:33:55.032" v="0"/>
          <pc:sldLayoutMkLst>
            <pc:docMk/>
            <pc:sldMasterMk cId="2140646029" sldId="2147483910"/>
            <pc:sldLayoutMk cId="679157229" sldId="2147484063"/>
          </pc:sldLayoutMkLst>
        </pc:sldLayoutChg>
        <pc:sldLayoutChg chg="add">
          <pc:chgData name="Matthew Snape" userId="S::matthew.snape@convenzis.co.uk::06b5a4d1-7269-4e16-95e4-8b42d06e367d" providerId="AD" clId="Web-{0831F28E-BCF0-2679-68C1-0015A118B4A6}" dt="2023-02-08T07:33:55.032" v="0"/>
          <pc:sldLayoutMkLst>
            <pc:docMk/>
            <pc:sldMasterMk cId="2140646029" sldId="2147483910"/>
            <pc:sldLayoutMk cId="699905599" sldId="2147484064"/>
          </pc:sldLayoutMkLst>
        </pc:sldLayoutChg>
      </pc:sldMasterChg>
      <pc:sldMasterChg chg="replId modSldLayout">
        <pc:chgData name="Matthew Snape" userId="S::matthew.snape@convenzis.co.uk::06b5a4d1-7269-4e16-95e4-8b42d06e367d" providerId="AD" clId="Web-{0831F28E-BCF0-2679-68C1-0015A118B4A6}" dt="2023-02-08T07:34:38.596" v="13"/>
        <pc:sldMasterMkLst>
          <pc:docMk/>
          <pc:sldMasterMk cId="1624165462" sldId="2147484065"/>
        </pc:sldMasterMkLst>
        <pc:sldLayoutChg chg="replId">
          <pc:chgData name="Matthew Snape" userId="S::matthew.snape@convenzis.co.uk::06b5a4d1-7269-4e16-95e4-8b42d06e367d" providerId="AD" clId="Web-{0831F28E-BCF0-2679-68C1-0015A118B4A6}" dt="2023-02-08T07:34:38.596" v="13"/>
          <pc:sldLayoutMkLst>
            <pc:docMk/>
            <pc:sldMasterMk cId="1624165462" sldId="2147484065"/>
            <pc:sldLayoutMk cId="3071281243" sldId="2147484066"/>
          </pc:sldLayoutMkLst>
        </pc:sldLayoutChg>
        <pc:sldLayoutChg chg="replId">
          <pc:chgData name="Matthew Snape" userId="S::matthew.snape@convenzis.co.uk::06b5a4d1-7269-4e16-95e4-8b42d06e367d" providerId="AD" clId="Web-{0831F28E-BCF0-2679-68C1-0015A118B4A6}" dt="2023-02-08T07:34:38.596" v="13"/>
          <pc:sldLayoutMkLst>
            <pc:docMk/>
            <pc:sldMasterMk cId="1624165462" sldId="2147484065"/>
            <pc:sldLayoutMk cId="981772577" sldId="2147484067"/>
          </pc:sldLayoutMkLst>
        </pc:sldLayoutChg>
        <pc:sldLayoutChg chg="replId">
          <pc:chgData name="Matthew Snape" userId="S::matthew.snape@convenzis.co.uk::06b5a4d1-7269-4e16-95e4-8b42d06e367d" providerId="AD" clId="Web-{0831F28E-BCF0-2679-68C1-0015A118B4A6}" dt="2023-02-08T07:34:38.596" v="13"/>
          <pc:sldLayoutMkLst>
            <pc:docMk/>
            <pc:sldMasterMk cId="1624165462" sldId="2147484065"/>
            <pc:sldLayoutMk cId="3846826897" sldId="2147484068"/>
          </pc:sldLayoutMkLst>
        </pc:sldLayoutChg>
        <pc:sldLayoutChg chg="replId">
          <pc:chgData name="Matthew Snape" userId="S::matthew.snape@convenzis.co.uk::06b5a4d1-7269-4e16-95e4-8b42d06e367d" providerId="AD" clId="Web-{0831F28E-BCF0-2679-68C1-0015A118B4A6}" dt="2023-02-08T07:34:38.596" v="13"/>
          <pc:sldLayoutMkLst>
            <pc:docMk/>
            <pc:sldMasterMk cId="1624165462" sldId="2147484065"/>
            <pc:sldLayoutMk cId="1707084500" sldId="2147484069"/>
          </pc:sldLayoutMkLst>
        </pc:sldLayoutChg>
        <pc:sldLayoutChg chg="replId">
          <pc:chgData name="Matthew Snape" userId="S::matthew.snape@convenzis.co.uk::06b5a4d1-7269-4e16-95e4-8b42d06e367d" providerId="AD" clId="Web-{0831F28E-BCF0-2679-68C1-0015A118B4A6}" dt="2023-02-08T07:34:38.596" v="13"/>
          <pc:sldLayoutMkLst>
            <pc:docMk/>
            <pc:sldMasterMk cId="1624165462" sldId="2147484065"/>
            <pc:sldLayoutMk cId="33599828" sldId="2147484070"/>
          </pc:sldLayoutMkLst>
        </pc:sldLayoutChg>
        <pc:sldLayoutChg chg="replId">
          <pc:chgData name="Matthew Snape" userId="S::matthew.snape@convenzis.co.uk::06b5a4d1-7269-4e16-95e4-8b42d06e367d" providerId="AD" clId="Web-{0831F28E-BCF0-2679-68C1-0015A118B4A6}" dt="2023-02-08T07:34:38.596" v="13"/>
          <pc:sldLayoutMkLst>
            <pc:docMk/>
            <pc:sldMasterMk cId="1624165462" sldId="2147484065"/>
            <pc:sldLayoutMk cId="3685289746" sldId="2147484071"/>
          </pc:sldLayoutMkLst>
        </pc:sldLayoutChg>
        <pc:sldLayoutChg chg="replId">
          <pc:chgData name="Matthew Snape" userId="S::matthew.snape@convenzis.co.uk::06b5a4d1-7269-4e16-95e4-8b42d06e367d" providerId="AD" clId="Web-{0831F28E-BCF0-2679-68C1-0015A118B4A6}" dt="2023-02-08T07:34:38.596" v="13"/>
          <pc:sldLayoutMkLst>
            <pc:docMk/>
            <pc:sldMasterMk cId="1624165462" sldId="2147484065"/>
            <pc:sldLayoutMk cId="2548187873" sldId="2147484072"/>
          </pc:sldLayoutMkLst>
        </pc:sldLayoutChg>
        <pc:sldLayoutChg chg="replId">
          <pc:chgData name="Matthew Snape" userId="S::matthew.snape@convenzis.co.uk::06b5a4d1-7269-4e16-95e4-8b42d06e367d" providerId="AD" clId="Web-{0831F28E-BCF0-2679-68C1-0015A118B4A6}" dt="2023-02-08T07:34:38.596" v="13"/>
          <pc:sldLayoutMkLst>
            <pc:docMk/>
            <pc:sldMasterMk cId="1624165462" sldId="2147484065"/>
            <pc:sldLayoutMk cId="1155894871" sldId="2147484073"/>
          </pc:sldLayoutMkLst>
        </pc:sldLayoutChg>
        <pc:sldLayoutChg chg="replId">
          <pc:chgData name="Matthew Snape" userId="S::matthew.snape@convenzis.co.uk::06b5a4d1-7269-4e16-95e4-8b42d06e367d" providerId="AD" clId="Web-{0831F28E-BCF0-2679-68C1-0015A118B4A6}" dt="2023-02-08T07:34:38.596" v="13"/>
          <pc:sldLayoutMkLst>
            <pc:docMk/>
            <pc:sldMasterMk cId="1624165462" sldId="2147484065"/>
            <pc:sldLayoutMk cId="3044179963" sldId="2147484074"/>
          </pc:sldLayoutMkLst>
        </pc:sldLayoutChg>
        <pc:sldLayoutChg chg="replId">
          <pc:chgData name="Matthew Snape" userId="S::matthew.snape@convenzis.co.uk::06b5a4d1-7269-4e16-95e4-8b42d06e367d" providerId="AD" clId="Web-{0831F28E-BCF0-2679-68C1-0015A118B4A6}" dt="2023-02-08T07:34:38.596" v="13"/>
          <pc:sldLayoutMkLst>
            <pc:docMk/>
            <pc:sldMasterMk cId="1624165462" sldId="2147484065"/>
            <pc:sldLayoutMk cId="2683869926" sldId="2147484075"/>
          </pc:sldLayoutMkLst>
        </pc:sldLayoutChg>
        <pc:sldLayoutChg chg="replId">
          <pc:chgData name="Matthew Snape" userId="S::matthew.snape@convenzis.co.uk::06b5a4d1-7269-4e16-95e4-8b42d06e367d" providerId="AD" clId="Web-{0831F28E-BCF0-2679-68C1-0015A118B4A6}" dt="2023-02-08T07:34:38.596" v="13"/>
          <pc:sldLayoutMkLst>
            <pc:docMk/>
            <pc:sldMasterMk cId="1624165462" sldId="2147484065"/>
            <pc:sldLayoutMk cId="1067237992" sldId="2147484076"/>
          </pc:sldLayoutMkLst>
        </pc:sldLayoutChg>
        <pc:sldLayoutChg chg="replId">
          <pc:chgData name="Matthew Snape" userId="S::matthew.snape@convenzis.co.uk::06b5a4d1-7269-4e16-95e4-8b42d06e367d" providerId="AD" clId="Web-{0831F28E-BCF0-2679-68C1-0015A118B4A6}" dt="2023-02-08T07:34:38.596" v="13"/>
          <pc:sldLayoutMkLst>
            <pc:docMk/>
            <pc:sldMasterMk cId="1624165462" sldId="2147484065"/>
            <pc:sldLayoutMk cId="1353171157" sldId="2147484077"/>
          </pc:sldLayoutMkLst>
        </pc:sldLayoutChg>
        <pc:sldLayoutChg chg="replId">
          <pc:chgData name="Matthew Snape" userId="S::matthew.snape@convenzis.co.uk::06b5a4d1-7269-4e16-95e4-8b42d06e367d" providerId="AD" clId="Web-{0831F28E-BCF0-2679-68C1-0015A118B4A6}" dt="2023-02-08T07:34:38.596" v="13"/>
          <pc:sldLayoutMkLst>
            <pc:docMk/>
            <pc:sldMasterMk cId="1624165462" sldId="2147484065"/>
            <pc:sldLayoutMk cId="2393773806" sldId="2147484078"/>
          </pc:sldLayoutMkLst>
        </pc:sldLayoutChg>
      </pc:sldMasterChg>
      <pc:sldMasterChg chg="replId modSldLayout">
        <pc:chgData name="Matthew Snape" userId="S::matthew.snape@convenzis.co.uk::06b5a4d1-7269-4e16-95e4-8b42d06e367d" providerId="AD" clId="Web-{0831F28E-BCF0-2679-68C1-0015A118B4A6}" dt="2023-02-08T07:34:38.596" v="13"/>
        <pc:sldMasterMkLst>
          <pc:docMk/>
          <pc:sldMasterMk cId="1076284435" sldId="2147484079"/>
        </pc:sldMasterMkLst>
        <pc:sldLayoutChg chg="replId">
          <pc:chgData name="Matthew Snape" userId="S::matthew.snape@convenzis.co.uk::06b5a4d1-7269-4e16-95e4-8b42d06e367d" providerId="AD" clId="Web-{0831F28E-BCF0-2679-68C1-0015A118B4A6}" dt="2023-02-08T07:34:38.596" v="13"/>
          <pc:sldLayoutMkLst>
            <pc:docMk/>
            <pc:sldMasterMk cId="1076284435" sldId="2147484079"/>
            <pc:sldLayoutMk cId="275084985" sldId="2147484080"/>
          </pc:sldLayoutMkLst>
        </pc:sldLayoutChg>
      </pc:sldMasterChg>
      <pc:sldMasterChg chg="replId modSldLayout">
        <pc:chgData name="Matthew Snape" userId="S::matthew.snape@convenzis.co.uk::06b5a4d1-7269-4e16-95e4-8b42d06e367d" providerId="AD" clId="Web-{0831F28E-BCF0-2679-68C1-0015A118B4A6}" dt="2023-02-08T07:34:39.799" v="20"/>
        <pc:sldMasterMkLst>
          <pc:docMk/>
          <pc:sldMasterMk cId="91619066" sldId="2147484091"/>
        </pc:sldMasterMkLst>
        <pc:sldLayoutChg chg="replId">
          <pc:chgData name="Matthew Snape" userId="S::matthew.snape@convenzis.co.uk::06b5a4d1-7269-4e16-95e4-8b42d06e367d" providerId="AD" clId="Web-{0831F28E-BCF0-2679-68C1-0015A118B4A6}" dt="2023-02-08T07:34:38.893" v="15"/>
          <pc:sldLayoutMkLst>
            <pc:docMk/>
            <pc:sldMasterMk cId="91619066" sldId="2147484091"/>
            <pc:sldLayoutMk cId="3255658945" sldId="2147484092"/>
          </pc:sldLayoutMkLst>
        </pc:sldLayoutChg>
        <pc:sldLayoutChg chg="replId">
          <pc:chgData name="Matthew Snape" userId="S::matthew.snape@convenzis.co.uk::06b5a4d1-7269-4e16-95e4-8b42d06e367d" providerId="AD" clId="Web-{0831F28E-BCF0-2679-68C1-0015A118B4A6}" dt="2023-02-08T07:34:38.893" v="15"/>
          <pc:sldLayoutMkLst>
            <pc:docMk/>
            <pc:sldMasterMk cId="91619066" sldId="2147484091"/>
            <pc:sldLayoutMk cId="4103430376" sldId="2147484093"/>
          </pc:sldLayoutMkLst>
        </pc:sldLayoutChg>
        <pc:sldLayoutChg chg="replId">
          <pc:chgData name="Matthew Snape" userId="S::matthew.snape@convenzis.co.uk::06b5a4d1-7269-4e16-95e4-8b42d06e367d" providerId="AD" clId="Web-{0831F28E-BCF0-2679-68C1-0015A118B4A6}" dt="2023-02-08T07:34:38.893" v="15"/>
          <pc:sldLayoutMkLst>
            <pc:docMk/>
            <pc:sldMasterMk cId="91619066" sldId="2147484091"/>
            <pc:sldLayoutMk cId="2535783982" sldId="2147484094"/>
          </pc:sldLayoutMkLst>
        </pc:sldLayoutChg>
        <pc:sldLayoutChg chg="replId">
          <pc:chgData name="Matthew Snape" userId="S::matthew.snape@convenzis.co.uk::06b5a4d1-7269-4e16-95e4-8b42d06e367d" providerId="AD" clId="Web-{0831F28E-BCF0-2679-68C1-0015A118B4A6}" dt="2023-02-08T07:34:38.893" v="15"/>
          <pc:sldLayoutMkLst>
            <pc:docMk/>
            <pc:sldMasterMk cId="91619066" sldId="2147484091"/>
            <pc:sldLayoutMk cId="1802312966" sldId="2147484095"/>
          </pc:sldLayoutMkLst>
        </pc:sldLayoutChg>
        <pc:sldLayoutChg chg="replId">
          <pc:chgData name="Matthew Snape" userId="S::matthew.snape@convenzis.co.uk::06b5a4d1-7269-4e16-95e4-8b42d06e367d" providerId="AD" clId="Web-{0831F28E-BCF0-2679-68C1-0015A118B4A6}" dt="2023-02-08T07:34:39.799" v="20"/>
          <pc:sldLayoutMkLst>
            <pc:docMk/>
            <pc:sldMasterMk cId="91619066" sldId="2147484091"/>
            <pc:sldLayoutMk cId="1849721157" sldId="2147484099"/>
          </pc:sldLayoutMkLst>
        </pc:sldLayoutChg>
      </pc:sldMasterChg>
      <pc:sldMasterChg chg="replId modSldLayout">
        <pc:chgData name="Matthew Snape" userId="S::matthew.snape@convenzis.co.uk::06b5a4d1-7269-4e16-95e4-8b42d06e367d" providerId="AD" clId="Web-{0831F28E-BCF0-2679-68C1-0015A118B4A6}" dt="2023-02-08T07:34:39.799" v="20"/>
        <pc:sldMasterMkLst>
          <pc:docMk/>
          <pc:sldMasterMk cId="1654463599" sldId="2147484097"/>
        </pc:sldMasterMkLst>
        <pc:sldLayoutChg chg="replId">
          <pc:chgData name="Matthew Snape" userId="S::matthew.snape@convenzis.co.uk::06b5a4d1-7269-4e16-95e4-8b42d06e367d" providerId="AD" clId="Web-{0831F28E-BCF0-2679-68C1-0015A118B4A6}" dt="2023-02-08T07:34:38.893" v="15"/>
          <pc:sldLayoutMkLst>
            <pc:docMk/>
            <pc:sldMasterMk cId="1654463599" sldId="2147484097"/>
            <pc:sldLayoutMk cId="2788101738" sldId="2147484084"/>
          </pc:sldLayoutMkLst>
        </pc:sldLayoutChg>
        <pc:sldLayoutChg chg="replId">
          <pc:chgData name="Matthew Snape" userId="S::matthew.snape@convenzis.co.uk::06b5a4d1-7269-4e16-95e4-8b42d06e367d" providerId="AD" clId="Web-{0831F28E-BCF0-2679-68C1-0015A118B4A6}" dt="2023-02-08T07:34:38.893" v="15"/>
          <pc:sldLayoutMkLst>
            <pc:docMk/>
            <pc:sldMasterMk cId="1654463599" sldId="2147484097"/>
            <pc:sldLayoutMk cId="2327918103" sldId="2147484085"/>
          </pc:sldLayoutMkLst>
        </pc:sldLayoutChg>
        <pc:sldLayoutChg chg="replId">
          <pc:chgData name="Matthew Snape" userId="S::matthew.snape@convenzis.co.uk::06b5a4d1-7269-4e16-95e4-8b42d06e367d" providerId="AD" clId="Web-{0831F28E-BCF0-2679-68C1-0015A118B4A6}" dt="2023-02-08T07:34:39.799" v="20"/>
          <pc:sldLayoutMkLst>
            <pc:docMk/>
            <pc:sldMasterMk cId="1654463599" sldId="2147484097"/>
            <pc:sldLayoutMk cId="3943631878" sldId="2147484098"/>
          </pc:sldLayoutMkLst>
        </pc:sldLayoutChg>
      </pc:sldMasterChg>
    </pc:docChg>
  </pc:docChgLst>
  <pc:docChgLst>
    <pc:chgData name="Matthew Snape" userId="S::matthew.snape@convenzis.co.uk::06b5a4d1-7269-4e16-95e4-8b42d06e367d" providerId="AD" clId="Web-{55F592DF-5CE9-2F6C-C221-5E9FA4B11961}"/>
    <pc:docChg chg="addSld modSld addMainMaster modMainMaster">
      <pc:chgData name="Matthew Snape" userId="S::matthew.snape@convenzis.co.uk::06b5a4d1-7269-4e16-95e4-8b42d06e367d" providerId="AD" clId="Web-{55F592DF-5CE9-2F6C-C221-5E9FA4B11961}" dt="2023-02-07T20:52:03.727" v="47"/>
      <pc:docMkLst>
        <pc:docMk/>
      </pc:docMkLst>
      <pc:sldChg chg="add">
        <pc:chgData name="Matthew Snape" userId="S::matthew.snape@convenzis.co.uk::06b5a4d1-7269-4e16-95e4-8b42d06e367d" providerId="AD" clId="Web-{55F592DF-5CE9-2F6C-C221-5E9FA4B11961}" dt="2023-02-07T20:48:41.831" v="0"/>
        <pc:sldMkLst>
          <pc:docMk/>
          <pc:sldMk cId="3407199822" sldId="287"/>
        </pc:sldMkLst>
      </pc:sldChg>
      <pc:sldChg chg="add">
        <pc:chgData name="Matthew Snape" userId="S::matthew.snape@convenzis.co.uk::06b5a4d1-7269-4e16-95e4-8b42d06e367d" providerId="AD" clId="Web-{55F592DF-5CE9-2F6C-C221-5E9FA4B11961}" dt="2023-02-07T20:48:41.988" v="1"/>
        <pc:sldMkLst>
          <pc:docMk/>
          <pc:sldMk cId="3556187065" sldId="288"/>
        </pc:sldMkLst>
      </pc:sldChg>
      <pc:sldChg chg="add">
        <pc:chgData name="Matthew Snape" userId="S::matthew.snape@convenzis.co.uk::06b5a4d1-7269-4e16-95e4-8b42d06e367d" providerId="AD" clId="Web-{55F592DF-5CE9-2F6C-C221-5E9FA4B11961}" dt="2023-02-07T20:48:42.128" v="2"/>
        <pc:sldMkLst>
          <pc:docMk/>
          <pc:sldMk cId="1517059481" sldId="289"/>
        </pc:sldMkLst>
      </pc:sldChg>
      <pc:sldChg chg="add">
        <pc:chgData name="Matthew Snape" userId="S::matthew.snape@convenzis.co.uk::06b5a4d1-7269-4e16-95e4-8b42d06e367d" providerId="AD" clId="Web-{55F592DF-5CE9-2F6C-C221-5E9FA4B11961}" dt="2023-02-07T20:48:42.269" v="3"/>
        <pc:sldMkLst>
          <pc:docMk/>
          <pc:sldMk cId="492844481" sldId="290"/>
        </pc:sldMkLst>
      </pc:sldChg>
      <pc:sldChg chg="add">
        <pc:chgData name="Matthew Snape" userId="S::matthew.snape@convenzis.co.uk::06b5a4d1-7269-4e16-95e4-8b42d06e367d" providerId="AD" clId="Web-{55F592DF-5CE9-2F6C-C221-5E9FA4B11961}" dt="2023-02-07T20:48:42.394" v="4"/>
        <pc:sldMkLst>
          <pc:docMk/>
          <pc:sldMk cId="2710495109" sldId="291"/>
        </pc:sldMkLst>
      </pc:sldChg>
      <pc:sldChg chg="add">
        <pc:chgData name="Matthew Snape" userId="S::matthew.snape@convenzis.co.uk::06b5a4d1-7269-4e16-95e4-8b42d06e367d" providerId="AD" clId="Web-{55F592DF-5CE9-2F6C-C221-5E9FA4B11961}" dt="2023-02-07T20:48:42.472" v="5"/>
        <pc:sldMkLst>
          <pc:docMk/>
          <pc:sldMk cId="2723026474" sldId="292"/>
        </pc:sldMkLst>
      </pc:sldChg>
      <pc:sldChg chg="add">
        <pc:chgData name="Matthew Snape" userId="S::matthew.snape@convenzis.co.uk::06b5a4d1-7269-4e16-95e4-8b42d06e367d" providerId="AD" clId="Web-{55F592DF-5CE9-2F6C-C221-5E9FA4B11961}" dt="2023-02-07T20:48:42.581" v="6"/>
        <pc:sldMkLst>
          <pc:docMk/>
          <pc:sldMk cId="2110417051" sldId="293"/>
        </pc:sldMkLst>
      </pc:sldChg>
      <pc:sldChg chg="add">
        <pc:chgData name="Matthew Snape" userId="S::matthew.snape@convenzis.co.uk::06b5a4d1-7269-4e16-95e4-8b42d06e367d" providerId="AD" clId="Web-{55F592DF-5CE9-2F6C-C221-5E9FA4B11961}" dt="2023-02-07T20:48:42.660" v="7"/>
        <pc:sldMkLst>
          <pc:docMk/>
          <pc:sldMk cId="2964598446" sldId="294"/>
        </pc:sldMkLst>
      </pc:sldChg>
      <pc:sldChg chg="add">
        <pc:chgData name="Matthew Snape" userId="S::matthew.snape@convenzis.co.uk::06b5a4d1-7269-4e16-95e4-8b42d06e367d" providerId="AD" clId="Web-{55F592DF-5CE9-2F6C-C221-5E9FA4B11961}" dt="2023-02-07T20:48:42.753" v="8"/>
        <pc:sldMkLst>
          <pc:docMk/>
          <pc:sldMk cId="4221377105" sldId="295"/>
        </pc:sldMkLst>
      </pc:sldChg>
      <pc:sldChg chg="add">
        <pc:chgData name="Matthew Snape" userId="S::matthew.snape@convenzis.co.uk::06b5a4d1-7269-4e16-95e4-8b42d06e367d" providerId="AD" clId="Web-{55F592DF-5CE9-2F6C-C221-5E9FA4B11961}" dt="2023-02-07T20:48:42.800" v="9"/>
        <pc:sldMkLst>
          <pc:docMk/>
          <pc:sldMk cId="452736838" sldId="296"/>
        </pc:sldMkLst>
      </pc:sldChg>
      <pc:sldChg chg="add">
        <pc:chgData name="Matthew Snape" userId="S::matthew.snape@convenzis.co.uk::06b5a4d1-7269-4e16-95e4-8b42d06e367d" providerId="AD" clId="Web-{55F592DF-5CE9-2F6C-C221-5E9FA4B11961}" dt="2023-02-07T20:48:42.972" v="10"/>
        <pc:sldMkLst>
          <pc:docMk/>
          <pc:sldMk cId="3215798380" sldId="297"/>
        </pc:sldMkLst>
      </pc:sldChg>
      <pc:sldChg chg="add">
        <pc:chgData name="Matthew Snape" userId="S::matthew.snape@convenzis.co.uk::06b5a4d1-7269-4e16-95e4-8b42d06e367d" providerId="AD" clId="Web-{55F592DF-5CE9-2F6C-C221-5E9FA4B11961}" dt="2023-02-07T20:48:43.081" v="11"/>
        <pc:sldMkLst>
          <pc:docMk/>
          <pc:sldMk cId="1533786098" sldId="298"/>
        </pc:sldMkLst>
      </pc:sldChg>
      <pc:sldChg chg="add">
        <pc:chgData name="Matthew Snape" userId="S::matthew.snape@convenzis.co.uk::06b5a4d1-7269-4e16-95e4-8b42d06e367d" providerId="AD" clId="Web-{55F592DF-5CE9-2F6C-C221-5E9FA4B11961}" dt="2023-02-07T20:48:44.175" v="12"/>
        <pc:sldMkLst>
          <pc:docMk/>
          <pc:sldMk cId="3867991976" sldId="299"/>
        </pc:sldMkLst>
      </pc:sldChg>
      <pc:sldChg chg="add">
        <pc:chgData name="Matthew Snape" userId="S::matthew.snape@convenzis.co.uk::06b5a4d1-7269-4e16-95e4-8b42d06e367d" providerId="AD" clId="Web-{55F592DF-5CE9-2F6C-C221-5E9FA4B11961}" dt="2023-02-07T20:49:22.379" v="13"/>
        <pc:sldMkLst>
          <pc:docMk/>
          <pc:sldMk cId="1815556505" sldId="300"/>
        </pc:sldMkLst>
      </pc:sldChg>
      <pc:sldChg chg="add">
        <pc:chgData name="Matthew Snape" userId="S::matthew.snape@convenzis.co.uk::06b5a4d1-7269-4e16-95e4-8b42d06e367d" providerId="AD" clId="Web-{55F592DF-5CE9-2F6C-C221-5E9FA4B11961}" dt="2023-02-07T20:49:22.535" v="14"/>
        <pc:sldMkLst>
          <pc:docMk/>
          <pc:sldMk cId="875711865" sldId="301"/>
        </pc:sldMkLst>
      </pc:sldChg>
      <pc:sldChg chg="add">
        <pc:chgData name="Matthew Snape" userId="S::matthew.snape@convenzis.co.uk::06b5a4d1-7269-4e16-95e4-8b42d06e367d" providerId="AD" clId="Web-{55F592DF-5CE9-2F6C-C221-5E9FA4B11961}" dt="2023-02-07T20:49:22.598" v="15"/>
        <pc:sldMkLst>
          <pc:docMk/>
          <pc:sldMk cId="914061929" sldId="302"/>
        </pc:sldMkLst>
      </pc:sldChg>
      <pc:sldChg chg="add">
        <pc:chgData name="Matthew Snape" userId="S::matthew.snape@convenzis.co.uk::06b5a4d1-7269-4e16-95e4-8b42d06e367d" providerId="AD" clId="Web-{55F592DF-5CE9-2F6C-C221-5E9FA4B11961}" dt="2023-02-07T20:49:22.739" v="16"/>
        <pc:sldMkLst>
          <pc:docMk/>
          <pc:sldMk cId="60761362" sldId="303"/>
        </pc:sldMkLst>
      </pc:sldChg>
      <pc:sldChg chg="add">
        <pc:chgData name="Matthew Snape" userId="S::matthew.snape@convenzis.co.uk::06b5a4d1-7269-4e16-95e4-8b42d06e367d" providerId="AD" clId="Web-{55F592DF-5CE9-2F6C-C221-5E9FA4B11961}" dt="2023-02-07T20:49:22.864" v="17"/>
        <pc:sldMkLst>
          <pc:docMk/>
          <pc:sldMk cId="4218501746" sldId="304"/>
        </pc:sldMkLst>
      </pc:sldChg>
      <pc:sldChg chg="add">
        <pc:chgData name="Matthew Snape" userId="S::matthew.snape@convenzis.co.uk::06b5a4d1-7269-4e16-95e4-8b42d06e367d" providerId="AD" clId="Web-{55F592DF-5CE9-2F6C-C221-5E9FA4B11961}" dt="2023-02-07T20:49:23.020" v="18"/>
        <pc:sldMkLst>
          <pc:docMk/>
          <pc:sldMk cId="2747685793" sldId="305"/>
        </pc:sldMkLst>
      </pc:sldChg>
      <pc:sldChg chg="add">
        <pc:chgData name="Matthew Snape" userId="S::matthew.snape@convenzis.co.uk::06b5a4d1-7269-4e16-95e4-8b42d06e367d" providerId="AD" clId="Web-{55F592DF-5CE9-2F6C-C221-5E9FA4B11961}" dt="2023-02-07T20:49:23.270" v="19"/>
        <pc:sldMkLst>
          <pc:docMk/>
          <pc:sldMk cId="4161395733" sldId="306"/>
        </pc:sldMkLst>
      </pc:sldChg>
      <pc:sldChg chg="add">
        <pc:chgData name="Matthew Snape" userId="S::matthew.snape@convenzis.co.uk::06b5a4d1-7269-4e16-95e4-8b42d06e367d" providerId="AD" clId="Web-{55F592DF-5CE9-2F6C-C221-5E9FA4B11961}" dt="2023-02-07T20:49:23.410" v="20"/>
        <pc:sldMkLst>
          <pc:docMk/>
          <pc:sldMk cId="2978384944" sldId="307"/>
        </pc:sldMkLst>
      </pc:sldChg>
      <pc:sldChg chg="add">
        <pc:chgData name="Matthew Snape" userId="S::matthew.snape@convenzis.co.uk::06b5a4d1-7269-4e16-95e4-8b42d06e367d" providerId="AD" clId="Web-{55F592DF-5CE9-2F6C-C221-5E9FA4B11961}" dt="2023-02-07T20:49:23.567" v="21"/>
        <pc:sldMkLst>
          <pc:docMk/>
          <pc:sldMk cId="4176433880" sldId="308"/>
        </pc:sldMkLst>
      </pc:sldChg>
      <pc:sldChg chg="add">
        <pc:chgData name="Matthew Snape" userId="S::matthew.snape@convenzis.co.uk::06b5a4d1-7269-4e16-95e4-8b42d06e367d" providerId="AD" clId="Web-{55F592DF-5CE9-2F6C-C221-5E9FA4B11961}" dt="2023-02-07T20:49:23.707" v="22"/>
        <pc:sldMkLst>
          <pc:docMk/>
          <pc:sldMk cId="2808124829" sldId="309"/>
        </pc:sldMkLst>
      </pc:sldChg>
      <pc:sldChg chg="add">
        <pc:chgData name="Matthew Snape" userId="S::matthew.snape@convenzis.co.uk::06b5a4d1-7269-4e16-95e4-8b42d06e367d" providerId="AD" clId="Web-{55F592DF-5CE9-2F6C-C221-5E9FA4B11961}" dt="2023-02-07T20:49:23.817" v="23"/>
        <pc:sldMkLst>
          <pc:docMk/>
          <pc:sldMk cId="2352814224" sldId="310"/>
        </pc:sldMkLst>
      </pc:sldChg>
      <pc:sldChg chg="add">
        <pc:chgData name="Matthew Snape" userId="S::matthew.snape@convenzis.co.uk::06b5a4d1-7269-4e16-95e4-8b42d06e367d" providerId="AD" clId="Web-{55F592DF-5CE9-2F6C-C221-5E9FA4B11961}" dt="2023-02-07T20:49:23.957" v="24"/>
        <pc:sldMkLst>
          <pc:docMk/>
          <pc:sldMk cId="447686586" sldId="311"/>
        </pc:sldMkLst>
      </pc:sldChg>
      <pc:sldChg chg="add">
        <pc:chgData name="Matthew Snape" userId="S::matthew.snape@convenzis.co.uk::06b5a4d1-7269-4e16-95e4-8b42d06e367d" providerId="AD" clId="Web-{55F592DF-5CE9-2F6C-C221-5E9FA4B11961}" dt="2023-02-07T20:49:24.098" v="25"/>
        <pc:sldMkLst>
          <pc:docMk/>
          <pc:sldMk cId="4279058357" sldId="312"/>
        </pc:sldMkLst>
      </pc:sldChg>
      <pc:sldChg chg="modSp add">
        <pc:chgData name="Matthew Snape" userId="S::matthew.snape@convenzis.co.uk::06b5a4d1-7269-4e16-95e4-8b42d06e367d" providerId="AD" clId="Web-{55F592DF-5CE9-2F6C-C221-5E9FA4B11961}" dt="2023-02-07T20:50:28.053" v="28" actId="1076"/>
        <pc:sldMkLst>
          <pc:docMk/>
          <pc:sldMk cId="3130560317" sldId="313"/>
        </pc:sldMkLst>
        <pc:spChg chg="mod">
          <ac:chgData name="Matthew Snape" userId="S::matthew.snape@convenzis.co.uk::06b5a4d1-7269-4e16-95e4-8b42d06e367d" providerId="AD" clId="Web-{55F592DF-5CE9-2F6C-C221-5E9FA4B11961}" dt="2023-02-07T20:50:28.053" v="28" actId="1076"/>
          <ac:spMkLst>
            <pc:docMk/>
            <pc:sldMk cId="3130560317" sldId="313"/>
            <ac:spMk id="5" creationId="{CFE89AEE-3C6F-BB33-F01F-401E9EA3BE81}"/>
          </ac:spMkLst>
        </pc:spChg>
      </pc:sldChg>
      <pc:sldChg chg="add">
        <pc:chgData name="Matthew Snape" userId="S::matthew.snape@convenzis.co.uk::06b5a4d1-7269-4e16-95e4-8b42d06e367d" providerId="AD" clId="Web-{55F592DF-5CE9-2F6C-C221-5E9FA4B11961}" dt="2023-02-07T20:49:24.348" v="27"/>
        <pc:sldMkLst>
          <pc:docMk/>
          <pc:sldMk cId="818248000" sldId="314"/>
        </pc:sldMkLst>
      </pc:sldChg>
      <pc:sldChg chg="add">
        <pc:chgData name="Matthew Snape" userId="S::matthew.snape@convenzis.co.uk::06b5a4d1-7269-4e16-95e4-8b42d06e367d" providerId="AD" clId="Web-{55F592DF-5CE9-2F6C-C221-5E9FA4B11961}" dt="2023-02-07T20:52:01.742" v="29"/>
        <pc:sldMkLst>
          <pc:docMk/>
          <pc:sldMk cId="165187851" sldId="315"/>
        </pc:sldMkLst>
      </pc:sldChg>
      <pc:sldChg chg="add">
        <pc:chgData name="Matthew Snape" userId="S::matthew.snape@convenzis.co.uk::06b5a4d1-7269-4e16-95e4-8b42d06e367d" providerId="AD" clId="Web-{55F592DF-5CE9-2F6C-C221-5E9FA4B11961}" dt="2023-02-07T20:52:01.867" v="30"/>
        <pc:sldMkLst>
          <pc:docMk/>
          <pc:sldMk cId="2882680458" sldId="316"/>
        </pc:sldMkLst>
      </pc:sldChg>
      <pc:sldChg chg="add">
        <pc:chgData name="Matthew Snape" userId="S::matthew.snape@convenzis.co.uk::06b5a4d1-7269-4e16-95e4-8b42d06e367d" providerId="AD" clId="Web-{55F592DF-5CE9-2F6C-C221-5E9FA4B11961}" dt="2023-02-07T20:52:01.914" v="31"/>
        <pc:sldMkLst>
          <pc:docMk/>
          <pc:sldMk cId="3464810859" sldId="317"/>
        </pc:sldMkLst>
      </pc:sldChg>
      <pc:sldChg chg="add">
        <pc:chgData name="Matthew Snape" userId="S::matthew.snape@convenzis.co.uk::06b5a4d1-7269-4e16-95e4-8b42d06e367d" providerId="AD" clId="Web-{55F592DF-5CE9-2F6C-C221-5E9FA4B11961}" dt="2023-02-07T20:52:02.055" v="32"/>
        <pc:sldMkLst>
          <pc:docMk/>
          <pc:sldMk cId="2059737864" sldId="318"/>
        </pc:sldMkLst>
      </pc:sldChg>
      <pc:sldChg chg="add">
        <pc:chgData name="Matthew Snape" userId="S::matthew.snape@convenzis.co.uk::06b5a4d1-7269-4e16-95e4-8b42d06e367d" providerId="AD" clId="Web-{55F592DF-5CE9-2F6C-C221-5E9FA4B11961}" dt="2023-02-07T20:52:02.274" v="33"/>
        <pc:sldMkLst>
          <pc:docMk/>
          <pc:sldMk cId="4215071469" sldId="319"/>
        </pc:sldMkLst>
      </pc:sldChg>
      <pc:sldChg chg="add">
        <pc:chgData name="Matthew Snape" userId="S::matthew.snape@convenzis.co.uk::06b5a4d1-7269-4e16-95e4-8b42d06e367d" providerId="AD" clId="Web-{55F592DF-5CE9-2F6C-C221-5E9FA4B11961}" dt="2023-02-07T20:52:02.399" v="34"/>
        <pc:sldMkLst>
          <pc:docMk/>
          <pc:sldMk cId="1784255856" sldId="320"/>
        </pc:sldMkLst>
      </pc:sldChg>
      <pc:sldChg chg="add">
        <pc:chgData name="Matthew Snape" userId="S::matthew.snape@convenzis.co.uk::06b5a4d1-7269-4e16-95e4-8b42d06e367d" providerId="AD" clId="Web-{55F592DF-5CE9-2F6C-C221-5E9FA4B11961}" dt="2023-02-07T20:52:02.539" v="35"/>
        <pc:sldMkLst>
          <pc:docMk/>
          <pc:sldMk cId="2361517840" sldId="321"/>
        </pc:sldMkLst>
      </pc:sldChg>
      <pc:sldChg chg="add">
        <pc:chgData name="Matthew Snape" userId="S::matthew.snape@convenzis.co.uk::06b5a4d1-7269-4e16-95e4-8b42d06e367d" providerId="AD" clId="Web-{55F592DF-5CE9-2F6C-C221-5E9FA4B11961}" dt="2023-02-07T20:52:02.617" v="36"/>
        <pc:sldMkLst>
          <pc:docMk/>
          <pc:sldMk cId="591687705" sldId="322"/>
        </pc:sldMkLst>
      </pc:sldChg>
      <pc:sldChg chg="add">
        <pc:chgData name="Matthew Snape" userId="S::matthew.snape@convenzis.co.uk::06b5a4d1-7269-4e16-95e4-8b42d06e367d" providerId="AD" clId="Web-{55F592DF-5CE9-2F6C-C221-5E9FA4B11961}" dt="2023-02-07T20:52:02.695" v="37"/>
        <pc:sldMkLst>
          <pc:docMk/>
          <pc:sldMk cId="3822799688" sldId="323"/>
        </pc:sldMkLst>
      </pc:sldChg>
      <pc:sldChg chg="add">
        <pc:chgData name="Matthew Snape" userId="S::matthew.snape@convenzis.co.uk::06b5a4d1-7269-4e16-95e4-8b42d06e367d" providerId="AD" clId="Web-{55F592DF-5CE9-2F6C-C221-5E9FA4B11961}" dt="2023-02-07T20:52:02.774" v="38"/>
        <pc:sldMkLst>
          <pc:docMk/>
          <pc:sldMk cId="2151187901" sldId="324"/>
        </pc:sldMkLst>
      </pc:sldChg>
      <pc:sldChg chg="add">
        <pc:chgData name="Matthew Snape" userId="S::matthew.snape@convenzis.co.uk::06b5a4d1-7269-4e16-95e4-8b42d06e367d" providerId="AD" clId="Web-{55F592DF-5CE9-2F6C-C221-5E9FA4B11961}" dt="2023-02-07T20:52:02.836" v="39"/>
        <pc:sldMkLst>
          <pc:docMk/>
          <pc:sldMk cId="3294536311" sldId="325"/>
        </pc:sldMkLst>
      </pc:sldChg>
      <pc:sldChg chg="add">
        <pc:chgData name="Matthew Snape" userId="S::matthew.snape@convenzis.co.uk::06b5a4d1-7269-4e16-95e4-8b42d06e367d" providerId="AD" clId="Web-{55F592DF-5CE9-2F6C-C221-5E9FA4B11961}" dt="2023-02-07T20:52:02.945" v="40"/>
        <pc:sldMkLst>
          <pc:docMk/>
          <pc:sldMk cId="2020293957" sldId="326"/>
        </pc:sldMkLst>
      </pc:sldChg>
      <pc:sldChg chg="add">
        <pc:chgData name="Matthew Snape" userId="S::matthew.snape@convenzis.co.uk::06b5a4d1-7269-4e16-95e4-8b42d06e367d" providerId="AD" clId="Web-{55F592DF-5CE9-2F6C-C221-5E9FA4B11961}" dt="2023-02-07T20:52:03.117" v="41"/>
        <pc:sldMkLst>
          <pc:docMk/>
          <pc:sldMk cId="2762977266" sldId="327"/>
        </pc:sldMkLst>
      </pc:sldChg>
      <pc:sldChg chg="add">
        <pc:chgData name="Matthew Snape" userId="S::matthew.snape@convenzis.co.uk::06b5a4d1-7269-4e16-95e4-8b42d06e367d" providerId="AD" clId="Web-{55F592DF-5CE9-2F6C-C221-5E9FA4B11961}" dt="2023-02-07T20:52:03.195" v="42"/>
        <pc:sldMkLst>
          <pc:docMk/>
          <pc:sldMk cId="3856582989" sldId="328"/>
        </pc:sldMkLst>
      </pc:sldChg>
      <pc:sldChg chg="add">
        <pc:chgData name="Matthew Snape" userId="S::matthew.snape@convenzis.co.uk::06b5a4d1-7269-4e16-95e4-8b42d06e367d" providerId="AD" clId="Web-{55F592DF-5CE9-2F6C-C221-5E9FA4B11961}" dt="2023-02-07T20:52:03.305" v="43"/>
        <pc:sldMkLst>
          <pc:docMk/>
          <pc:sldMk cId="1586209481" sldId="329"/>
        </pc:sldMkLst>
      </pc:sldChg>
      <pc:sldChg chg="add">
        <pc:chgData name="Matthew Snape" userId="S::matthew.snape@convenzis.co.uk::06b5a4d1-7269-4e16-95e4-8b42d06e367d" providerId="AD" clId="Web-{55F592DF-5CE9-2F6C-C221-5E9FA4B11961}" dt="2023-02-07T20:52:03.336" v="44"/>
        <pc:sldMkLst>
          <pc:docMk/>
          <pc:sldMk cId="2308992924" sldId="330"/>
        </pc:sldMkLst>
      </pc:sldChg>
      <pc:sldChg chg="add">
        <pc:chgData name="Matthew Snape" userId="S::matthew.snape@convenzis.co.uk::06b5a4d1-7269-4e16-95e4-8b42d06e367d" providerId="AD" clId="Web-{55F592DF-5CE9-2F6C-C221-5E9FA4B11961}" dt="2023-02-07T20:52:03.539" v="45"/>
        <pc:sldMkLst>
          <pc:docMk/>
          <pc:sldMk cId="929792630" sldId="331"/>
        </pc:sldMkLst>
      </pc:sldChg>
      <pc:sldChg chg="add">
        <pc:chgData name="Matthew Snape" userId="S::matthew.snape@convenzis.co.uk::06b5a4d1-7269-4e16-95e4-8b42d06e367d" providerId="AD" clId="Web-{55F592DF-5CE9-2F6C-C221-5E9FA4B11961}" dt="2023-02-07T20:52:03.664" v="46"/>
        <pc:sldMkLst>
          <pc:docMk/>
          <pc:sldMk cId="2461559650" sldId="332"/>
        </pc:sldMkLst>
      </pc:sldChg>
      <pc:sldChg chg="add">
        <pc:chgData name="Matthew Snape" userId="S::matthew.snape@convenzis.co.uk::06b5a4d1-7269-4e16-95e4-8b42d06e367d" providerId="AD" clId="Web-{55F592DF-5CE9-2F6C-C221-5E9FA4B11961}" dt="2023-02-07T20:52:03.727" v="47"/>
        <pc:sldMkLst>
          <pc:docMk/>
          <pc:sldMk cId="1596802580" sldId="333"/>
        </pc:sldMkLst>
      </pc:sldChg>
      <pc:sldMasterChg chg="replId modSldLayout">
        <pc:chgData name="Matthew Snape" userId="S::matthew.snape@convenzis.co.uk::06b5a4d1-7269-4e16-95e4-8b42d06e367d" providerId="AD" clId="Web-{55F592DF-5CE9-2F6C-C221-5E9FA4B11961}" dt="2023-02-07T20:52:01.742" v="29"/>
        <pc:sldMasterMkLst>
          <pc:docMk/>
          <pc:sldMasterMk cId="0" sldId="2147483679"/>
        </pc:sldMasterMkLst>
        <pc:sldLayoutChg chg="replId">
          <pc:chgData name="Matthew Snape" userId="S::matthew.snape@convenzis.co.uk::06b5a4d1-7269-4e16-95e4-8b42d06e367d" providerId="AD" clId="Web-{55F592DF-5CE9-2F6C-C221-5E9FA4B11961}" dt="2023-02-07T20:48:41.831" v="0"/>
          <pc:sldLayoutMkLst>
            <pc:docMk/>
            <pc:sldMasterMk cId="0" sldId="2147483679"/>
            <pc:sldLayoutMk cId="0" sldId="2147483675"/>
          </pc:sldLayoutMkLst>
        </pc:sldLayoutChg>
        <pc:sldLayoutChg chg="replId">
          <pc:chgData name="Matthew Snape" userId="S::matthew.snape@convenzis.co.uk::06b5a4d1-7269-4e16-95e4-8b42d06e367d" providerId="AD" clId="Web-{55F592DF-5CE9-2F6C-C221-5E9FA4B11961}" dt="2023-02-07T20:48:41.831" v="0"/>
          <pc:sldLayoutMkLst>
            <pc:docMk/>
            <pc:sldMasterMk cId="0" sldId="2147483679"/>
            <pc:sldLayoutMk cId="0" sldId="2147483676"/>
          </pc:sldLayoutMkLst>
        </pc:sldLayoutChg>
        <pc:sldLayoutChg chg="replId">
          <pc:chgData name="Matthew Snape" userId="S::matthew.snape@convenzis.co.uk::06b5a4d1-7269-4e16-95e4-8b42d06e367d" providerId="AD" clId="Web-{55F592DF-5CE9-2F6C-C221-5E9FA4B11961}" dt="2023-02-07T20:48:41.831" v="0"/>
          <pc:sldLayoutMkLst>
            <pc:docMk/>
            <pc:sldMasterMk cId="0" sldId="2147483679"/>
            <pc:sldLayoutMk cId="0" sldId="2147483677"/>
          </pc:sldLayoutMkLst>
        </pc:sldLayoutChg>
        <pc:sldLayoutChg chg="replId">
          <pc:chgData name="Matthew Snape" userId="S::matthew.snape@convenzis.co.uk::06b5a4d1-7269-4e16-95e4-8b42d06e367d" providerId="AD" clId="Web-{55F592DF-5CE9-2F6C-C221-5E9FA4B11961}" dt="2023-02-07T20:48:41.831" v="0"/>
          <pc:sldLayoutMkLst>
            <pc:docMk/>
            <pc:sldMasterMk cId="0" sldId="2147483679"/>
            <pc:sldLayoutMk cId="0" sldId="2147483678"/>
          </pc:sldLayoutMkLst>
        </pc:sldLayoutChg>
        <pc:sldLayoutChg chg="replId">
          <pc:chgData name="Matthew Snape" userId="S::matthew.snape@convenzis.co.uk::06b5a4d1-7269-4e16-95e4-8b42d06e367d" providerId="AD" clId="Web-{55F592DF-5CE9-2F6C-C221-5E9FA4B11961}" dt="2023-02-07T20:48:44.175" v="12"/>
          <pc:sldLayoutMkLst>
            <pc:docMk/>
            <pc:sldMasterMk cId="0" sldId="2147483679"/>
            <pc:sldLayoutMk cId="0" sldId="2147483680"/>
          </pc:sldLayoutMkLst>
        </pc:sldLayoutChg>
        <pc:sldLayoutChg chg="replId">
          <pc:chgData name="Matthew Snape" userId="S::matthew.snape@convenzis.co.uk::06b5a4d1-7269-4e16-95e4-8b42d06e367d" providerId="AD" clId="Web-{55F592DF-5CE9-2F6C-C221-5E9FA4B11961}" dt="2023-02-07T20:48:44.175" v="12"/>
          <pc:sldLayoutMkLst>
            <pc:docMk/>
            <pc:sldMasterMk cId="0" sldId="2147483679"/>
            <pc:sldLayoutMk cId="0" sldId="2147483681"/>
          </pc:sldLayoutMkLst>
        </pc:sldLayoutChg>
        <pc:sldLayoutChg chg="replId">
          <pc:chgData name="Matthew Snape" userId="S::matthew.snape@convenzis.co.uk::06b5a4d1-7269-4e16-95e4-8b42d06e367d" providerId="AD" clId="Web-{55F592DF-5CE9-2F6C-C221-5E9FA4B11961}" dt="2023-02-07T20:48:44.175" v="12"/>
          <pc:sldLayoutMkLst>
            <pc:docMk/>
            <pc:sldMasterMk cId="0" sldId="2147483679"/>
            <pc:sldLayoutMk cId="0" sldId="2147483682"/>
          </pc:sldLayoutMkLst>
        </pc:sldLayoutChg>
        <pc:sldLayoutChg chg="replId">
          <pc:chgData name="Matthew Snape" userId="S::matthew.snape@convenzis.co.uk::06b5a4d1-7269-4e16-95e4-8b42d06e367d" providerId="AD" clId="Web-{55F592DF-5CE9-2F6C-C221-5E9FA4B11961}" dt="2023-02-07T20:48:41.831" v="0"/>
          <pc:sldLayoutMkLst>
            <pc:docMk/>
            <pc:sldMasterMk cId="0" sldId="2147483679"/>
            <pc:sldLayoutMk cId="0" sldId="2147483731"/>
          </pc:sldLayoutMkLst>
        </pc:sldLayoutChg>
        <pc:sldLayoutChg chg="replId">
          <pc:chgData name="Matthew Snape" userId="S::matthew.snape@convenzis.co.uk::06b5a4d1-7269-4e16-95e4-8b42d06e367d" providerId="AD" clId="Web-{55F592DF-5CE9-2F6C-C221-5E9FA4B11961}" dt="2023-02-07T20:48:41.831" v="0"/>
          <pc:sldLayoutMkLst>
            <pc:docMk/>
            <pc:sldMasterMk cId="0" sldId="2147483679"/>
            <pc:sldLayoutMk cId="0" sldId="2147483732"/>
          </pc:sldLayoutMkLst>
        </pc:sldLayoutChg>
        <pc:sldLayoutChg chg="replId">
          <pc:chgData name="Matthew Snape" userId="S::matthew.snape@convenzis.co.uk::06b5a4d1-7269-4e16-95e4-8b42d06e367d" providerId="AD" clId="Web-{55F592DF-5CE9-2F6C-C221-5E9FA4B11961}" dt="2023-02-07T20:48:41.831" v="0"/>
          <pc:sldLayoutMkLst>
            <pc:docMk/>
            <pc:sldMasterMk cId="0" sldId="2147483679"/>
            <pc:sldLayoutMk cId="0" sldId="2147483733"/>
          </pc:sldLayoutMkLst>
        </pc:sldLayoutChg>
        <pc:sldLayoutChg chg="replId">
          <pc:chgData name="Matthew Snape" userId="S::matthew.snape@convenzis.co.uk::06b5a4d1-7269-4e16-95e4-8b42d06e367d" providerId="AD" clId="Web-{55F592DF-5CE9-2F6C-C221-5E9FA4B11961}" dt="2023-02-07T20:52:01.742" v="29"/>
          <pc:sldLayoutMkLst>
            <pc:docMk/>
            <pc:sldMasterMk cId="0" sldId="2147483679"/>
            <pc:sldLayoutMk cId="0" sldId="2147484086"/>
          </pc:sldLayoutMkLst>
        </pc:sldLayoutChg>
        <pc:sldLayoutChg chg="replId">
          <pc:chgData name="Matthew Snape" userId="S::matthew.snape@convenzis.co.uk::06b5a4d1-7269-4e16-95e4-8b42d06e367d" providerId="AD" clId="Web-{55F592DF-5CE9-2F6C-C221-5E9FA4B11961}" dt="2023-02-07T20:52:01.742" v="29"/>
          <pc:sldLayoutMkLst>
            <pc:docMk/>
            <pc:sldMasterMk cId="0" sldId="2147483679"/>
            <pc:sldLayoutMk cId="0" sldId="2147484087"/>
          </pc:sldLayoutMkLst>
        </pc:sldLayoutChg>
        <pc:sldLayoutChg chg="replId">
          <pc:chgData name="Matthew Snape" userId="S::matthew.snape@convenzis.co.uk::06b5a4d1-7269-4e16-95e4-8b42d06e367d" providerId="AD" clId="Web-{55F592DF-5CE9-2F6C-C221-5E9FA4B11961}" dt="2023-02-07T20:52:01.742" v="29"/>
          <pc:sldLayoutMkLst>
            <pc:docMk/>
            <pc:sldMasterMk cId="0" sldId="2147483679"/>
            <pc:sldLayoutMk cId="0" sldId="2147484088"/>
          </pc:sldLayoutMkLst>
        </pc:sldLayoutChg>
        <pc:sldLayoutChg chg="replId">
          <pc:chgData name="Matthew Snape" userId="S::matthew.snape@convenzis.co.uk::06b5a4d1-7269-4e16-95e4-8b42d06e367d" providerId="AD" clId="Web-{55F592DF-5CE9-2F6C-C221-5E9FA4B11961}" dt="2023-02-07T20:52:01.742" v="29"/>
          <pc:sldLayoutMkLst>
            <pc:docMk/>
            <pc:sldMasterMk cId="0" sldId="2147483679"/>
            <pc:sldLayoutMk cId="0" sldId="2147484089"/>
          </pc:sldLayoutMkLst>
        </pc:sldLayoutChg>
        <pc:sldLayoutChg chg="replId">
          <pc:chgData name="Matthew Snape" userId="S::matthew.snape@convenzis.co.uk::06b5a4d1-7269-4e16-95e4-8b42d06e367d" providerId="AD" clId="Web-{55F592DF-5CE9-2F6C-C221-5E9FA4B11961}" dt="2023-02-07T20:52:01.742" v="29"/>
          <pc:sldLayoutMkLst>
            <pc:docMk/>
            <pc:sldMasterMk cId="0" sldId="2147483679"/>
            <pc:sldLayoutMk cId="0" sldId="2147484090"/>
          </pc:sldLayoutMkLst>
        </pc:sldLayoutChg>
      </pc:sldMasterChg>
      <pc:sldMasterChg chg="add replId addSldLayout modSldLayout">
        <pc:chgData name="Matthew Snape" userId="S::matthew.snape@convenzis.co.uk::06b5a4d1-7269-4e16-95e4-8b42d06e367d" providerId="AD" clId="Web-{55F592DF-5CE9-2F6C-C221-5E9FA4B11961}" dt="2023-02-07T20:52:01.742" v="29"/>
        <pc:sldMasterMkLst>
          <pc:docMk/>
          <pc:sldMasterMk cId="1279294733" sldId="2147483683"/>
        </pc:sldMasterMkLst>
        <pc:sldLayoutChg chg="add replId">
          <pc:chgData name="Matthew Snape" userId="S::matthew.snape@convenzis.co.uk::06b5a4d1-7269-4e16-95e4-8b42d06e367d" providerId="AD" clId="Web-{55F592DF-5CE9-2F6C-C221-5E9FA4B11961}" dt="2023-02-07T20:49:22.379" v="13"/>
          <pc:sldLayoutMkLst>
            <pc:docMk/>
            <pc:sldMasterMk cId="1279294733" sldId="2147483683"/>
            <pc:sldLayoutMk cId="927733689" sldId="2147483684"/>
          </pc:sldLayoutMkLst>
        </pc:sldLayoutChg>
        <pc:sldLayoutChg chg="add replId">
          <pc:chgData name="Matthew Snape" userId="S::matthew.snape@convenzis.co.uk::06b5a4d1-7269-4e16-95e4-8b42d06e367d" providerId="AD" clId="Web-{55F592DF-5CE9-2F6C-C221-5E9FA4B11961}" dt="2023-02-07T20:49:22.379" v="13"/>
          <pc:sldLayoutMkLst>
            <pc:docMk/>
            <pc:sldMasterMk cId="1279294733" sldId="2147483683"/>
            <pc:sldLayoutMk cId="3396857783" sldId="2147483685"/>
          </pc:sldLayoutMkLst>
        </pc:sldLayoutChg>
        <pc:sldLayoutChg chg="add replId">
          <pc:chgData name="Matthew Snape" userId="S::matthew.snape@convenzis.co.uk::06b5a4d1-7269-4e16-95e4-8b42d06e367d" providerId="AD" clId="Web-{55F592DF-5CE9-2F6C-C221-5E9FA4B11961}" dt="2023-02-07T20:49:22.379" v="13"/>
          <pc:sldLayoutMkLst>
            <pc:docMk/>
            <pc:sldMasterMk cId="1279294733" sldId="2147483683"/>
            <pc:sldLayoutMk cId="3854984668" sldId="2147483686"/>
          </pc:sldLayoutMkLst>
        </pc:sldLayoutChg>
        <pc:sldLayoutChg chg="add replId">
          <pc:chgData name="Matthew Snape" userId="S::matthew.snape@convenzis.co.uk::06b5a4d1-7269-4e16-95e4-8b42d06e367d" providerId="AD" clId="Web-{55F592DF-5CE9-2F6C-C221-5E9FA4B11961}" dt="2023-02-07T20:49:22.379" v="13"/>
          <pc:sldLayoutMkLst>
            <pc:docMk/>
            <pc:sldMasterMk cId="1279294733" sldId="2147483683"/>
            <pc:sldLayoutMk cId="2186142519" sldId="2147483687"/>
          </pc:sldLayoutMkLst>
        </pc:sldLayoutChg>
        <pc:sldLayoutChg chg="add replId">
          <pc:chgData name="Matthew Snape" userId="S::matthew.snape@convenzis.co.uk::06b5a4d1-7269-4e16-95e4-8b42d06e367d" providerId="AD" clId="Web-{55F592DF-5CE9-2F6C-C221-5E9FA4B11961}" dt="2023-02-07T20:49:22.379" v="13"/>
          <pc:sldLayoutMkLst>
            <pc:docMk/>
            <pc:sldMasterMk cId="1279294733" sldId="2147483683"/>
            <pc:sldLayoutMk cId="2820451641" sldId="2147483688"/>
          </pc:sldLayoutMkLst>
        </pc:sldLayoutChg>
        <pc:sldLayoutChg chg="add replId">
          <pc:chgData name="Matthew Snape" userId="S::matthew.snape@convenzis.co.uk::06b5a4d1-7269-4e16-95e4-8b42d06e367d" providerId="AD" clId="Web-{55F592DF-5CE9-2F6C-C221-5E9FA4B11961}" dt="2023-02-07T20:49:22.379" v="13"/>
          <pc:sldLayoutMkLst>
            <pc:docMk/>
            <pc:sldMasterMk cId="1279294733" sldId="2147483683"/>
            <pc:sldLayoutMk cId="755209720" sldId="2147483689"/>
          </pc:sldLayoutMkLst>
        </pc:sldLayoutChg>
        <pc:sldLayoutChg chg="add replId">
          <pc:chgData name="Matthew Snape" userId="S::matthew.snape@convenzis.co.uk::06b5a4d1-7269-4e16-95e4-8b42d06e367d" providerId="AD" clId="Web-{55F592DF-5CE9-2F6C-C221-5E9FA4B11961}" dt="2023-02-07T20:49:22.379" v="13"/>
          <pc:sldLayoutMkLst>
            <pc:docMk/>
            <pc:sldMasterMk cId="1279294733" sldId="2147483683"/>
            <pc:sldLayoutMk cId="1507593284" sldId="2147483690"/>
          </pc:sldLayoutMkLst>
        </pc:sldLayoutChg>
        <pc:sldLayoutChg chg="add replId">
          <pc:chgData name="Matthew Snape" userId="S::matthew.snape@convenzis.co.uk::06b5a4d1-7269-4e16-95e4-8b42d06e367d" providerId="AD" clId="Web-{55F592DF-5CE9-2F6C-C221-5E9FA4B11961}" dt="2023-02-07T20:49:22.379" v="13"/>
          <pc:sldLayoutMkLst>
            <pc:docMk/>
            <pc:sldMasterMk cId="1279294733" sldId="2147483683"/>
            <pc:sldLayoutMk cId="2821637088" sldId="2147483691"/>
          </pc:sldLayoutMkLst>
        </pc:sldLayoutChg>
        <pc:sldLayoutChg chg="add replId">
          <pc:chgData name="Matthew Snape" userId="S::matthew.snape@convenzis.co.uk::06b5a4d1-7269-4e16-95e4-8b42d06e367d" providerId="AD" clId="Web-{55F592DF-5CE9-2F6C-C221-5E9FA4B11961}" dt="2023-02-07T20:49:22.379" v="13"/>
          <pc:sldLayoutMkLst>
            <pc:docMk/>
            <pc:sldMasterMk cId="1279294733" sldId="2147483683"/>
            <pc:sldLayoutMk cId="4115171663" sldId="2147483692"/>
          </pc:sldLayoutMkLst>
        </pc:sldLayoutChg>
        <pc:sldLayoutChg chg="add replId">
          <pc:chgData name="Matthew Snape" userId="S::matthew.snape@convenzis.co.uk::06b5a4d1-7269-4e16-95e4-8b42d06e367d" providerId="AD" clId="Web-{55F592DF-5CE9-2F6C-C221-5E9FA4B11961}" dt="2023-02-07T20:49:22.379" v="13"/>
          <pc:sldLayoutMkLst>
            <pc:docMk/>
            <pc:sldMasterMk cId="1279294733" sldId="2147483683"/>
            <pc:sldLayoutMk cId="4223403449" sldId="2147483693"/>
          </pc:sldLayoutMkLst>
        </pc:sldLayoutChg>
        <pc:sldLayoutChg chg="add replId">
          <pc:chgData name="Matthew Snape" userId="S::matthew.snape@convenzis.co.uk::06b5a4d1-7269-4e16-95e4-8b42d06e367d" providerId="AD" clId="Web-{55F592DF-5CE9-2F6C-C221-5E9FA4B11961}" dt="2023-02-07T20:49:22.379" v="13"/>
          <pc:sldLayoutMkLst>
            <pc:docMk/>
            <pc:sldMasterMk cId="1279294733" sldId="2147483683"/>
            <pc:sldLayoutMk cId="1616794580" sldId="2147484081"/>
          </pc:sldLayoutMkLst>
        </pc:sldLayoutChg>
        <pc:sldLayoutChg chg="add replId">
          <pc:chgData name="Matthew Snape" userId="S::matthew.snape@convenzis.co.uk::06b5a4d1-7269-4e16-95e4-8b42d06e367d" providerId="AD" clId="Web-{55F592DF-5CE9-2F6C-C221-5E9FA4B11961}" dt="2023-02-07T20:52:01.742" v="29"/>
          <pc:sldLayoutMkLst>
            <pc:docMk/>
            <pc:sldMasterMk cId="1279294733" sldId="2147483683"/>
            <pc:sldLayoutMk cId="3932309610" sldId="2147484082"/>
          </pc:sldLayoutMkLst>
        </pc:sldLayoutChg>
        <pc:sldLayoutChg chg="add replId">
          <pc:chgData name="Matthew Snape" userId="S::matthew.snape@convenzis.co.uk::06b5a4d1-7269-4e16-95e4-8b42d06e367d" providerId="AD" clId="Web-{55F592DF-5CE9-2F6C-C221-5E9FA4B11961}" dt="2023-02-07T20:52:01.742" v="29"/>
          <pc:sldLayoutMkLst>
            <pc:docMk/>
            <pc:sldMasterMk cId="1279294733" sldId="2147483683"/>
            <pc:sldLayoutMk cId="722731962" sldId="2147484083"/>
          </pc:sldLayoutMkLst>
        </pc:sldLayoutChg>
        <pc:sldLayoutChg chg="add replId">
          <pc:chgData name="Matthew Snape" userId="S::matthew.snape@convenzis.co.uk::06b5a4d1-7269-4e16-95e4-8b42d06e367d" providerId="AD" clId="Web-{55F592DF-5CE9-2F6C-C221-5E9FA4B11961}" dt="2023-02-07T20:52:01.742" v="29"/>
          <pc:sldLayoutMkLst>
            <pc:docMk/>
            <pc:sldMasterMk cId="1279294733" sldId="2147483683"/>
            <pc:sldLayoutMk cId="342827379" sldId="2147484096"/>
          </pc:sldLayoutMkLst>
        </pc:sldLayoutChg>
      </pc:sldMasterChg>
      <pc:sldMasterChg chg="add addSldLayout">
        <pc:chgData name="Matthew Snape" userId="S::matthew.snape@convenzis.co.uk::06b5a4d1-7269-4e16-95e4-8b42d06e367d" providerId="AD" clId="Web-{55F592DF-5CE9-2F6C-C221-5E9FA4B11961}" dt="2023-02-07T20:52:01.742" v="29"/>
        <pc:sldMasterMkLst>
          <pc:docMk/>
          <pc:sldMasterMk cId="2915147521" sldId="2147483719"/>
        </pc:sldMasterMkLst>
        <pc:sldLayoutChg chg="add">
          <pc:chgData name="Matthew Snape" userId="S::matthew.snape@convenzis.co.uk::06b5a4d1-7269-4e16-95e4-8b42d06e367d" providerId="AD" clId="Web-{55F592DF-5CE9-2F6C-C221-5E9FA4B11961}" dt="2023-02-07T20:52:01.742" v="29"/>
          <pc:sldLayoutMkLst>
            <pc:docMk/>
            <pc:sldMasterMk cId="2915147521" sldId="2147483719"/>
            <pc:sldLayoutMk cId="2227937433" sldId="2147483720"/>
          </pc:sldLayoutMkLst>
        </pc:sldLayoutChg>
        <pc:sldLayoutChg chg="add">
          <pc:chgData name="Matthew Snape" userId="S::matthew.snape@convenzis.co.uk::06b5a4d1-7269-4e16-95e4-8b42d06e367d" providerId="AD" clId="Web-{55F592DF-5CE9-2F6C-C221-5E9FA4B11961}" dt="2023-02-07T20:52:01.742" v="29"/>
          <pc:sldLayoutMkLst>
            <pc:docMk/>
            <pc:sldMasterMk cId="2915147521" sldId="2147483719"/>
            <pc:sldLayoutMk cId="785347122" sldId="2147483721"/>
          </pc:sldLayoutMkLst>
        </pc:sldLayoutChg>
        <pc:sldLayoutChg chg="add">
          <pc:chgData name="Matthew Snape" userId="S::matthew.snape@convenzis.co.uk::06b5a4d1-7269-4e16-95e4-8b42d06e367d" providerId="AD" clId="Web-{55F592DF-5CE9-2F6C-C221-5E9FA4B11961}" dt="2023-02-07T20:52:01.742" v="29"/>
          <pc:sldLayoutMkLst>
            <pc:docMk/>
            <pc:sldMasterMk cId="2915147521" sldId="2147483719"/>
            <pc:sldLayoutMk cId="1801811473" sldId="2147483722"/>
          </pc:sldLayoutMkLst>
        </pc:sldLayoutChg>
        <pc:sldLayoutChg chg="add">
          <pc:chgData name="Matthew Snape" userId="S::matthew.snape@convenzis.co.uk::06b5a4d1-7269-4e16-95e4-8b42d06e367d" providerId="AD" clId="Web-{55F592DF-5CE9-2F6C-C221-5E9FA4B11961}" dt="2023-02-07T20:52:01.742" v="29"/>
          <pc:sldLayoutMkLst>
            <pc:docMk/>
            <pc:sldMasterMk cId="2915147521" sldId="2147483719"/>
            <pc:sldLayoutMk cId="3720600787" sldId="2147483723"/>
          </pc:sldLayoutMkLst>
        </pc:sldLayoutChg>
        <pc:sldLayoutChg chg="add">
          <pc:chgData name="Matthew Snape" userId="S::matthew.snape@convenzis.co.uk::06b5a4d1-7269-4e16-95e4-8b42d06e367d" providerId="AD" clId="Web-{55F592DF-5CE9-2F6C-C221-5E9FA4B11961}" dt="2023-02-07T20:52:01.742" v="29"/>
          <pc:sldLayoutMkLst>
            <pc:docMk/>
            <pc:sldMasterMk cId="2915147521" sldId="2147483719"/>
            <pc:sldLayoutMk cId="544428746" sldId="2147483724"/>
          </pc:sldLayoutMkLst>
        </pc:sldLayoutChg>
        <pc:sldLayoutChg chg="add">
          <pc:chgData name="Matthew Snape" userId="S::matthew.snape@convenzis.co.uk::06b5a4d1-7269-4e16-95e4-8b42d06e367d" providerId="AD" clId="Web-{55F592DF-5CE9-2F6C-C221-5E9FA4B11961}" dt="2023-02-07T20:52:01.742" v="29"/>
          <pc:sldLayoutMkLst>
            <pc:docMk/>
            <pc:sldMasterMk cId="2915147521" sldId="2147483719"/>
            <pc:sldLayoutMk cId="91793659" sldId="2147483725"/>
          </pc:sldLayoutMkLst>
        </pc:sldLayoutChg>
        <pc:sldLayoutChg chg="add">
          <pc:chgData name="Matthew Snape" userId="S::matthew.snape@convenzis.co.uk::06b5a4d1-7269-4e16-95e4-8b42d06e367d" providerId="AD" clId="Web-{55F592DF-5CE9-2F6C-C221-5E9FA4B11961}" dt="2023-02-07T20:52:01.742" v="29"/>
          <pc:sldLayoutMkLst>
            <pc:docMk/>
            <pc:sldMasterMk cId="2915147521" sldId="2147483719"/>
            <pc:sldLayoutMk cId="2700083151" sldId="2147483726"/>
          </pc:sldLayoutMkLst>
        </pc:sldLayoutChg>
        <pc:sldLayoutChg chg="add">
          <pc:chgData name="Matthew Snape" userId="S::matthew.snape@convenzis.co.uk::06b5a4d1-7269-4e16-95e4-8b42d06e367d" providerId="AD" clId="Web-{55F592DF-5CE9-2F6C-C221-5E9FA4B11961}" dt="2023-02-07T20:52:01.742" v="29"/>
          <pc:sldLayoutMkLst>
            <pc:docMk/>
            <pc:sldMasterMk cId="2915147521" sldId="2147483719"/>
            <pc:sldLayoutMk cId="208903736" sldId="2147483727"/>
          </pc:sldLayoutMkLst>
        </pc:sldLayoutChg>
        <pc:sldLayoutChg chg="add">
          <pc:chgData name="Matthew Snape" userId="S::matthew.snape@convenzis.co.uk::06b5a4d1-7269-4e16-95e4-8b42d06e367d" providerId="AD" clId="Web-{55F592DF-5CE9-2F6C-C221-5E9FA4B11961}" dt="2023-02-07T20:52:01.742" v="29"/>
          <pc:sldLayoutMkLst>
            <pc:docMk/>
            <pc:sldMasterMk cId="2915147521" sldId="2147483719"/>
            <pc:sldLayoutMk cId="2245059557" sldId="2147483728"/>
          </pc:sldLayoutMkLst>
        </pc:sldLayoutChg>
        <pc:sldLayoutChg chg="add">
          <pc:chgData name="Matthew Snape" userId="S::matthew.snape@convenzis.co.uk::06b5a4d1-7269-4e16-95e4-8b42d06e367d" providerId="AD" clId="Web-{55F592DF-5CE9-2F6C-C221-5E9FA4B11961}" dt="2023-02-07T20:52:01.742" v="29"/>
          <pc:sldLayoutMkLst>
            <pc:docMk/>
            <pc:sldMasterMk cId="2915147521" sldId="2147483719"/>
            <pc:sldLayoutMk cId="2600549035" sldId="2147483729"/>
          </pc:sldLayoutMkLst>
        </pc:sldLayoutChg>
        <pc:sldLayoutChg chg="add">
          <pc:chgData name="Matthew Snape" userId="S::matthew.snape@convenzis.co.uk::06b5a4d1-7269-4e16-95e4-8b42d06e367d" providerId="AD" clId="Web-{55F592DF-5CE9-2F6C-C221-5E9FA4B11961}" dt="2023-02-07T20:52:01.742" v="29"/>
          <pc:sldLayoutMkLst>
            <pc:docMk/>
            <pc:sldMasterMk cId="2915147521" sldId="2147483719"/>
            <pc:sldLayoutMk cId="2852264688" sldId="2147483730"/>
          </pc:sldLayoutMkLst>
        </pc:sldLayoutChg>
      </pc:sldMasterChg>
      <pc:sldMasterChg chg="add addSldLayout">
        <pc:chgData name="Matthew Snape" userId="S::matthew.snape@convenzis.co.uk::06b5a4d1-7269-4e16-95e4-8b42d06e367d" providerId="AD" clId="Web-{55F592DF-5CE9-2F6C-C221-5E9FA4B11961}" dt="2023-02-07T20:49:22.379" v="13"/>
        <pc:sldMasterMkLst>
          <pc:docMk/>
          <pc:sldMasterMk cId="91619066" sldId="2147484091"/>
        </pc:sldMasterMkLst>
        <pc:sldLayoutChg chg="add">
          <pc:chgData name="Matthew Snape" userId="S::matthew.snape@convenzis.co.uk::06b5a4d1-7269-4e16-95e4-8b42d06e367d" providerId="AD" clId="Web-{55F592DF-5CE9-2F6C-C221-5E9FA4B11961}" dt="2023-02-07T20:49:22.379" v="13"/>
          <pc:sldLayoutMkLst>
            <pc:docMk/>
            <pc:sldMasterMk cId="91619066" sldId="2147484091"/>
            <pc:sldLayoutMk cId="2450689707" sldId="2147483713"/>
          </pc:sldLayoutMkLst>
        </pc:sldLayoutChg>
        <pc:sldLayoutChg chg="add">
          <pc:chgData name="Matthew Snape" userId="S::matthew.snape@convenzis.co.uk::06b5a4d1-7269-4e16-95e4-8b42d06e367d" providerId="AD" clId="Web-{55F592DF-5CE9-2F6C-C221-5E9FA4B11961}" dt="2023-02-07T20:49:22.379" v="13"/>
          <pc:sldLayoutMkLst>
            <pc:docMk/>
            <pc:sldMasterMk cId="91619066" sldId="2147484091"/>
            <pc:sldLayoutMk cId="4137618255" sldId="2147483714"/>
          </pc:sldLayoutMkLst>
        </pc:sldLayoutChg>
        <pc:sldLayoutChg chg="add">
          <pc:chgData name="Matthew Snape" userId="S::matthew.snape@convenzis.co.uk::06b5a4d1-7269-4e16-95e4-8b42d06e367d" providerId="AD" clId="Web-{55F592DF-5CE9-2F6C-C221-5E9FA4B11961}" dt="2023-02-07T20:49:22.379" v="13"/>
          <pc:sldLayoutMkLst>
            <pc:docMk/>
            <pc:sldMasterMk cId="91619066" sldId="2147484091"/>
            <pc:sldLayoutMk cId="1676112059" sldId="2147483715"/>
          </pc:sldLayoutMkLst>
        </pc:sldLayoutChg>
        <pc:sldLayoutChg chg="add">
          <pc:chgData name="Matthew Snape" userId="S::matthew.snape@convenzis.co.uk::06b5a4d1-7269-4e16-95e4-8b42d06e367d" providerId="AD" clId="Web-{55F592DF-5CE9-2F6C-C221-5E9FA4B11961}" dt="2023-02-07T20:49:22.379" v="13"/>
          <pc:sldLayoutMkLst>
            <pc:docMk/>
            <pc:sldMasterMk cId="91619066" sldId="2147484091"/>
            <pc:sldLayoutMk cId="1715453833" sldId="2147483716"/>
          </pc:sldLayoutMkLst>
        </pc:sldLayoutChg>
        <pc:sldLayoutChg chg="add">
          <pc:chgData name="Matthew Snape" userId="S::matthew.snape@convenzis.co.uk::06b5a4d1-7269-4e16-95e4-8b42d06e367d" providerId="AD" clId="Web-{55F592DF-5CE9-2F6C-C221-5E9FA4B11961}" dt="2023-02-07T20:49:22.379" v="13"/>
          <pc:sldLayoutMkLst>
            <pc:docMk/>
            <pc:sldMasterMk cId="91619066" sldId="2147484091"/>
            <pc:sldLayoutMk cId="1531667655" sldId="2147483717"/>
          </pc:sldLayoutMkLst>
        </pc:sldLayoutChg>
        <pc:sldLayoutChg chg="add">
          <pc:chgData name="Matthew Snape" userId="S::matthew.snape@convenzis.co.uk::06b5a4d1-7269-4e16-95e4-8b42d06e367d" providerId="AD" clId="Web-{55F592DF-5CE9-2F6C-C221-5E9FA4B11961}" dt="2023-02-07T20:49:22.379" v="13"/>
          <pc:sldLayoutMkLst>
            <pc:docMk/>
            <pc:sldMasterMk cId="91619066" sldId="2147484091"/>
            <pc:sldLayoutMk cId="3664866779" sldId="2147483718"/>
          </pc:sldLayoutMkLst>
        </pc:sldLayoutChg>
        <pc:sldLayoutChg chg="add">
          <pc:chgData name="Matthew Snape" userId="S::matthew.snape@convenzis.co.uk::06b5a4d1-7269-4e16-95e4-8b42d06e367d" providerId="AD" clId="Web-{55F592DF-5CE9-2F6C-C221-5E9FA4B11961}" dt="2023-02-07T20:49:22.379" v="13"/>
          <pc:sldLayoutMkLst>
            <pc:docMk/>
            <pc:sldMasterMk cId="91619066" sldId="2147484091"/>
            <pc:sldLayoutMk cId="3255658945" sldId="2147484092"/>
          </pc:sldLayoutMkLst>
        </pc:sldLayoutChg>
        <pc:sldLayoutChg chg="add">
          <pc:chgData name="Matthew Snape" userId="S::matthew.snape@convenzis.co.uk::06b5a4d1-7269-4e16-95e4-8b42d06e367d" providerId="AD" clId="Web-{55F592DF-5CE9-2F6C-C221-5E9FA4B11961}" dt="2023-02-07T20:49:22.379" v="13"/>
          <pc:sldLayoutMkLst>
            <pc:docMk/>
            <pc:sldMasterMk cId="91619066" sldId="2147484091"/>
            <pc:sldLayoutMk cId="4103430376" sldId="2147484093"/>
          </pc:sldLayoutMkLst>
        </pc:sldLayoutChg>
        <pc:sldLayoutChg chg="add">
          <pc:chgData name="Matthew Snape" userId="S::matthew.snape@convenzis.co.uk::06b5a4d1-7269-4e16-95e4-8b42d06e367d" providerId="AD" clId="Web-{55F592DF-5CE9-2F6C-C221-5E9FA4B11961}" dt="2023-02-07T20:49:22.379" v="13"/>
          <pc:sldLayoutMkLst>
            <pc:docMk/>
            <pc:sldMasterMk cId="91619066" sldId="2147484091"/>
            <pc:sldLayoutMk cId="2535783982" sldId="2147484094"/>
          </pc:sldLayoutMkLst>
        </pc:sldLayoutChg>
        <pc:sldLayoutChg chg="add">
          <pc:chgData name="Matthew Snape" userId="S::matthew.snape@convenzis.co.uk::06b5a4d1-7269-4e16-95e4-8b42d06e367d" providerId="AD" clId="Web-{55F592DF-5CE9-2F6C-C221-5E9FA4B11961}" dt="2023-02-07T20:49:22.379" v="13"/>
          <pc:sldLayoutMkLst>
            <pc:docMk/>
            <pc:sldMasterMk cId="91619066" sldId="2147484091"/>
            <pc:sldLayoutMk cId="1802312966" sldId="2147484095"/>
          </pc:sldLayoutMkLst>
        </pc:sldLayoutChg>
        <pc:sldLayoutChg chg="add">
          <pc:chgData name="Matthew Snape" userId="S::matthew.snape@convenzis.co.uk::06b5a4d1-7269-4e16-95e4-8b42d06e367d" providerId="AD" clId="Web-{55F592DF-5CE9-2F6C-C221-5E9FA4B11961}" dt="2023-02-07T20:49:22.379" v="13"/>
          <pc:sldLayoutMkLst>
            <pc:docMk/>
            <pc:sldMasterMk cId="91619066" sldId="2147484091"/>
            <pc:sldLayoutMk cId="1849721157" sldId="2147484099"/>
          </pc:sldLayoutMkLst>
        </pc:sldLayoutChg>
      </pc:sldMasterChg>
      <pc:sldMasterChg chg="add replId addSldLayout modSldLayout">
        <pc:chgData name="Matthew Snape" userId="S::matthew.snape@convenzis.co.uk::06b5a4d1-7269-4e16-95e4-8b42d06e367d" providerId="AD" clId="Web-{55F592DF-5CE9-2F6C-C221-5E9FA4B11961}" dt="2023-02-07T20:52:01.742" v="29"/>
        <pc:sldMasterMkLst>
          <pc:docMk/>
          <pc:sldMasterMk cId="1654463599" sldId="2147484097"/>
        </pc:sldMasterMkLst>
        <pc:sldLayoutChg chg="add replId">
          <pc:chgData name="Matthew Snape" userId="S::matthew.snape@convenzis.co.uk::06b5a4d1-7269-4e16-95e4-8b42d06e367d" providerId="AD" clId="Web-{55F592DF-5CE9-2F6C-C221-5E9FA4B11961}" dt="2023-02-07T20:52:01.742" v="29"/>
          <pc:sldLayoutMkLst>
            <pc:docMk/>
            <pc:sldMasterMk cId="1654463599" sldId="2147484097"/>
            <pc:sldLayoutMk cId="2788101738" sldId="2147484084"/>
          </pc:sldLayoutMkLst>
        </pc:sldLayoutChg>
        <pc:sldLayoutChg chg="add replId">
          <pc:chgData name="Matthew Snape" userId="S::matthew.snape@convenzis.co.uk::06b5a4d1-7269-4e16-95e4-8b42d06e367d" providerId="AD" clId="Web-{55F592DF-5CE9-2F6C-C221-5E9FA4B11961}" dt="2023-02-07T20:52:01.742" v="29"/>
          <pc:sldLayoutMkLst>
            <pc:docMk/>
            <pc:sldMasterMk cId="1654463599" sldId="2147484097"/>
            <pc:sldLayoutMk cId="2327918103" sldId="2147484085"/>
          </pc:sldLayoutMkLst>
        </pc:sldLayoutChg>
        <pc:sldLayoutChg chg="add replId">
          <pc:chgData name="Matthew Snape" userId="S::matthew.snape@convenzis.co.uk::06b5a4d1-7269-4e16-95e4-8b42d06e367d" providerId="AD" clId="Web-{55F592DF-5CE9-2F6C-C221-5E9FA4B11961}" dt="2023-02-07T20:52:01.742" v="29"/>
          <pc:sldLayoutMkLst>
            <pc:docMk/>
            <pc:sldMasterMk cId="1654463599" sldId="2147484097"/>
            <pc:sldLayoutMk cId="3943631878" sldId="2147484098"/>
          </pc:sldLayoutMkLst>
        </pc:sldLayoutChg>
      </pc:sldMasterChg>
    </pc:docChg>
  </pc:docChgLst>
  <pc:docChgLst>
    <pc:chgData name="Matthew Snape" userId="S::matthew.snape@convenzis.co.uk::06b5a4d1-7269-4e16-95e4-8b42d06e367d" providerId="AD" clId="Web-{9C7A9877-B2C9-AAB2-AD19-A9AA4609C106}"/>
    <pc:docChg chg="addSld addMainMaster modMainMaster">
      <pc:chgData name="Matthew Snape" userId="S::matthew.snape@convenzis.co.uk::06b5a4d1-7269-4e16-95e4-8b42d06e367d" providerId="AD" clId="Web-{9C7A9877-B2C9-AAB2-AD19-A9AA4609C106}" dt="2023-02-07T20:55:13.128" v="9"/>
      <pc:docMkLst>
        <pc:docMk/>
      </pc:docMkLst>
      <pc:sldChg chg="add">
        <pc:chgData name="Matthew Snape" userId="S::matthew.snape@convenzis.co.uk::06b5a4d1-7269-4e16-95e4-8b42d06e367d" providerId="AD" clId="Web-{9C7A9877-B2C9-AAB2-AD19-A9AA4609C106}" dt="2023-02-07T20:55:11.660" v="0"/>
        <pc:sldMkLst>
          <pc:docMk/>
          <pc:sldMk cId="3559946806" sldId="334"/>
        </pc:sldMkLst>
      </pc:sldChg>
      <pc:sldChg chg="add">
        <pc:chgData name="Matthew Snape" userId="S::matthew.snape@convenzis.co.uk::06b5a4d1-7269-4e16-95e4-8b42d06e367d" providerId="AD" clId="Web-{9C7A9877-B2C9-AAB2-AD19-A9AA4609C106}" dt="2023-02-07T20:55:11.785" v="1"/>
        <pc:sldMkLst>
          <pc:docMk/>
          <pc:sldMk cId="924172321" sldId="335"/>
        </pc:sldMkLst>
      </pc:sldChg>
      <pc:sldChg chg="add">
        <pc:chgData name="Matthew Snape" userId="S::matthew.snape@convenzis.co.uk::06b5a4d1-7269-4e16-95e4-8b42d06e367d" providerId="AD" clId="Web-{9C7A9877-B2C9-AAB2-AD19-A9AA4609C106}" dt="2023-02-07T20:55:11.925" v="2"/>
        <pc:sldMkLst>
          <pc:docMk/>
          <pc:sldMk cId="2715006504" sldId="336"/>
        </pc:sldMkLst>
      </pc:sldChg>
      <pc:sldChg chg="add">
        <pc:chgData name="Matthew Snape" userId="S::matthew.snape@convenzis.co.uk::06b5a4d1-7269-4e16-95e4-8b42d06e367d" providerId="AD" clId="Web-{9C7A9877-B2C9-AAB2-AD19-A9AA4609C106}" dt="2023-02-07T20:55:12.144" v="3"/>
        <pc:sldMkLst>
          <pc:docMk/>
          <pc:sldMk cId="70201068" sldId="337"/>
        </pc:sldMkLst>
      </pc:sldChg>
      <pc:sldChg chg="add">
        <pc:chgData name="Matthew Snape" userId="S::matthew.snape@convenzis.co.uk::06b5a4d1-7269-4e16-95e4-8b42d06e367d" providerId="AD" clId="Web-{9C7A9877-B2C9-AAB2-AD19-A9AA4609C106}" dt="2023-02-07T20:55:12.269" v="4"/>
        <pc:sldMkLst>
          <pc:docMk/>
          <pc:sldMk cId="2674173165" sldId="338"/>
        </pc:sldMkLst>
      </pc:sldChg>
      <pc:sldChg chg="add">
        <pc:chgData name="Matthew Snape" userId="S::matthew.snape@convenzis.co.uk::06b5a4d1-7269-4e16-95e4-8b42d06e367d" providerId="AD" clId="Web-{9C7A9877-B2C9-AAB2-AD19-A9AA4609C106}" dt="2023-02-07T20:55:12.503" v="5"/>
        <pc:sldMkLst>
          <pc:docMk/>
          <pc:sldMk cId="2649776522" sldId="339"/>
        </pc:sldMkLst>
      </pc:sldChg>
      <pc:sldChg chg="add">
        <pc:chgData name="Matthew Snape" userId="S::matthew.snape@convenzis.co.uk::06b5a4d1-7269-4e16-95e4-8b42d06e367d" providerId="AD" clId="Web-{9C7A9877-B2C9-AAB2-AD19-A9AA4609C106}" dt="2023-02-07T20:55:12.660" v="6"/>
        <pc:sldMkLst>
          <pc:docMk/>
          <pc:sldMk cId="1623166816" sldId="340"/>
        </pc:sldMkLst>
      </pc:sldChg>
      <pc:sldChg chg="add">
        <pc:chgData name="Matthew Snape" userId="S::matthew.snape@convenzis.co.uk::06b5a4d1-7269-4e16-95e4-8b42d06e367d" providerId="AD" clId="Web-{9C7A9877-B2C9-AAB2-AD19-A9AA4609C106}" dt="2023-02-07T20:55:12.925" v="7"/>
        <pc:sldMkLst>
          <pc:docMk/>
          <pc:sldMk cId="3656833286" sldId="341"/>
        </pc:sldMkLst>
      </pc:sldChg>
      <pc:sldChg chg="add">
        <pc:chgData name="Matthew Snape" userId="S::matthew.snape@convenzis.co.uk::06b5a4d1-7269-4e16-95e4-8b42d06e367d" providerId="AD" clId="Web-{9C7A9877-B2C9-AAB2-AD19-A9AA4609C106}" dt="2023-02-07T20:55:13.050" v="8"/>
        <pc:sldMkLst>
          <pc:docMk/>
          <pc:sldMk cId="3076374673" sldId="342"/>
        </pc:sldMkLst>
      </pc:sldChg>
      <pc:sldChg chg="add">
        <pc:chgData name="Matthew Snape" userId="S::matthew.snape@convenzis.co.uk::06b5a4d1-7269-4e16-95e4-8b42d06e367d" providerId="AD" clId="Web-{9C7A9877-B2C9-AAB2-AD19-A9AA4609C106}" dt="2023-02-07T20:55:13.128" v="9"/>
        <pc:sldMkLst>
          <pc:docMk/>
          <pc:sldMk cId="1283177658" sldId="343"/>
        </pc:sldMkLst>
      </pc:sldChg>
      <pc:sldMasterChg chg="modSldLayout">
        <pc:chgData name="Matthew Snape" userId="S::matthew.snape@convenzis.co.uk::06b5a4d1-7269-4e16-95e4-8b42d06e367d" providerId="AD" clId="Web-{9C7A9877-B2C9-AAB2-AD19-A9AA4609C106}" dt="2023-02-07T20:55:12.503" v="5"/>
        <pc:sldMasterMkLst>
          <pc:docMk/>
          <pc:sldMasterMk cId="0" sldId="2147483679"/>
        </pc:sldMasterMkLst>
        <pc:sldLayoutChg chg="replId">
          <pc:chgData name="Matthew Snape" userId="S::matthew.snape@convenzis.co.uk::06b5a4d1-7269-4e16-95e4-8b42d06e367d" providerId="AD" clId="Web-{9C7A9877-B2C9-AAB2-AD19-A9AA4609C106}" dt="2023-02-07T20:55:12.503" v="5"/>
          <pc:sldLayoutMkLst>
            <pc:docMk/>
            <pc:sldMasterMk cId="0" sldId="2147483679"/>
            <pc:sldLayoutMk cId="0" sldId="2147483731"/>
          </pc:sldLayoutMkLst>
        </pc:sldLayoutChg>
        <pc:sldLayoutChg chg="replId">
          <pc:chgData name="Matthew Snape" userId="S::matthew.snape@convenzis.co.uk::06b5a4d1-7269-4e16-95e4-8b42d06e367d" providerId="AD" clId="Web-{9C7A9877-B2C9-AAB2-AD19-A9AA4609C106}" dt="2023-02-07T20:55:12.503" v="5"/>
          <pc:sldLayoutMkLst>
            <pc:docMk/>
            <pc:sldMasterMk cId="0" sldId="2147483679"/>
            <pc:sldLayoutMk cId="0" sldId="2147483732"/>
          </pc:sldLayoutMkLst>
        </pc:sldLayoutChg>
        <pc:sldLayoutChg chg="replId">
          <pc:chgData name="Matthew Snape" userId="S::matthew.snape@convenzis.co.uk::06b5a4d1-7269-4e16-95e4-8b42d06e367d" providerId="AD" clId="Web-{9C7A9877-B2C9-AAB2-AD19-A9AA4609C106}" dt="2023-02-07T20:55:12.503" v="5"/>
          <pc:sldLayoutMkLst>
            <pc:docMk/>
            <pc:sldMasterMk cId="0" sldId="2147483679"/>
            <pc:sldLayoutMk cId="0" sldId="2147483733"/>
          </pc:sldLayoutMkLst>
        </pc:sldLayoutChg>
      </pc:sldMasterChg>
      <pc:sldMasterChg chg="replId modSldLayout">
        <pc:chgData name="Matthew Snape" userId="S::matthew.snape@convenzis.co.uk::06b5a4d1-7269-4e16-95e4-8b42d06e367d" providerId="AD" clId="Web-{9C7A9877-B2C9-AAB2-AD19-A9AA4609C106}" dt="2023-02-07T20:55:12.503" v="5"/>
        <pc:sldMasterMkLst>
          <pc:docMk/>
          <pc:sldMasterMk cId="2915147521" sldId="2147483719"/>
        </pc:sldMasterMkLst>
        <pc:sldLayoutChg chg="replId">
          <pc:chgData name="Matthew Snape" userId="S::matthew.snape@convenzis.co.uk::06b5a4d1-7269-4e16-95e4-8b42d06e367d" providerId="AD" clId="Web-{9C7A9877-B2C9-AAB2-AD19-A9AA4609C106}" dt="2023-02-07T20:55:11.660" v="0"/>
          <pc:sldLayoutMkLst>
            <pc:docMk/>
            <pc:sldMasterMk cId="2915147521" sldId="2147483719"/>
            <pc:sldLayoutMk cId="2227937433" sldId="2147483720"/>
          </pc:sldLayoutMkLst>
        </pc:sldLayoutChg>
        <pc:sldLayoutChg chg="replId">
          <pc:chgData name="Matthew Snape" userId="S::matthew.snape@convenzis.co.uk::06b5a4d1-7269-4e16-95e4-8b42d06e367d" providerId="AD" clId="Web-{9C7A9877-B2C9-AAB2-AD19-A9AA4609C106}" dt="2023-02-07T20:55:12.503" v="5"/>
          <pc:sldLayoutMkLst>
            <pc:docMk/>
            <pc:sldMasterMk cId="2915147521" sldId="2147483719"/>
            <pc:sldLayoutMk cId="785347122" sldId="2147483721"/>
          </pc:sldLayoutMkLst>
        </pc:sldLayoutChg>
        <pc:sldLayoutChg chg="replId">
          <pc:chgData name="Matthew Snape" userId="S::matthew.snape@convenzis.co.uk::06b5a4d1-7269-4e16-95e4-8b42d06e367d" providerId="AD" clId="Web-{9C7A9877-B2C9-AAB2-AD19-A9AA4609C106}" dt="2023-02-07T20:55:12.503" v="5"/>
          <pc:sldLayoutMkLst>
            <pc:docMk/>
            <pc:sldMasterMk cId="2915147521" sldId="2147483719"/>
            <pc:sldLayoutMk cId="1801811473" sldId="2147483722"/>
          </pc:sldLayoutMkLst>
        </pc:sldLayoutChg>
        <pc:sldLayoutChg chg="replId">
          <pc:chgData name="Matthew Snape" userId="S::matthew.snape@convenzis.co.uk::06b5a4d1-7269-4e16-95e4-8b42d06e367d" providerId="AD" clId="Web-{9C7A9877-B2C9-AAB2-AD19-A9AA4609C106}" dt="2023-02-07T20:55:12.503" v="5"/>
          <pc:sldLayoutMkLst>
            <pc:docMk/>
            <pc:sldMasterMk cId="2915147521" sldId="2147483719"/>
            <pc:sldLayoutMk cId="3720600787" sldId="2147483723"/>
          </pc:sldLayoutMkLst>
        </pc:sldLayoutChg>
        <pc:sldLayoutChg chg="replId">
          <pc:chgData name="Matthew Snape" userId="S::matthew.snape@convenzis.co.uk::06b5a4d1-7269-4e16-95e4-8b42d06e367d" providerId="AD" clId="Web-{9C7A9877-B2C9-AAB2-AD19-A9AA4609C106}" dt="2023-02-07T20:55:12.503" v="5"/>
          <pc:sldLayoutMkLst>
            <pc:docMk/>
            <pc:sldMasterMk cId="2915147521" sldId="2147483719"/>
            <pc:sldLayoutMk cId="544428746" sldId="2147483724"/>
          </pc:sldLayoutMkLst>
        </pc:sldLayoutChg>
        <pc:sldLayoutChg chg="replId">
          <pc:chgData name="Matthew Snape" userId="S::matthew.snape@convenzis.co.uk::06b5a4d1-7269-4e16-95e4-8b42d06e367d" providerId="AD" clId="Web-{9C7A9877-B2C9-AAB2-AD19-A9AA4609C106}" dt="2023-02-07T20:55:12.503" v="5"/>
          <pc:sldLayoutMkLst>
            <pc:docMk/>
            <pc:sldMasterMk cId="2915147521" sldId="2147483719"/>
            <pc:sldLayoutMk cId="91793659" sldId="2147483725"/>
          </pc:sldLayoutMkLst>
        </pc:sldLayoutChg>
        <pc:sldLayoutChg chg="replId">
          <pc:chgData name="Matthew Snape" userId="S::matthew.snape@convenzis.co.uk::06b5a4d1-7269-4e16-95e4-8b42d06e367d" providerId="AD" clId="Web-{9C7A9877-B2C9-AAB2-AD19-A9AA4609C106}" dt="2023-02-07T20:55:12.503" v="5"/>
          <pc:sldLayoutMkLst>
            <pc:docMk/>
            <pc:sldMasterMk cId="2915147521" sldId="2147483719"/>
            <pc:sldLayoutMk cId="2700083151" sldId="2147483726"/>
          </pc:sldLayoutMkLst>
        </pc:sldLayoutChg>
        <pc:sldLayoutChg chg="replId">
          <pc:chgData name="Matthew Snape" userId="S::matthew.snape@convenzis.co.uk::06b5a4d1-7269-4e16-95e4-8b42d06e367d" providerId="AD" clId="Web-{9C7A9877-B2C9-AAB2-AD19-A9AA4609C106}" dt="2023-02-07T20:55:12.503" v="5"/>
          <pc:sldLayoutMkLst>
            <pc:docMk/>
            <pc:sldMasterMk cId="2915147521" sldId="2147483719"/>
            <pc:sldLayoutMk cId="208903736" sldId="2147483727"/>
          </pc:sldLayoutMkLst>
        </pc:sldLayoutChg>
        <pc:sldLayoutChg chg="replId">
          <pc:chgData name="Matthew Snape" userId="S::matthew.snape@convenzis.co.uk::06b5a4d1-7269-4e16-95e4-8b42d06e367d" providerId="AD" clId="Web-{9C7A9877-B2C9-AAB2-AD19-A9AA4609C106}" dt="2023-02-07T20:55:12.503" v="5"/>
          <pc:sldLayoutMkLst>
            <pc:docMk/>
            <pc:sldMasterMk cId="2915147521" sldId="2147483719"/>
            <pc:sldLayoutMk cId="2245059557" sldId="2147483728"/>
          </pc:sldLayoutMkLst>
        </pc:sldLayoutChg>
        <pc:sldLayoutChg chg="replId">
          <pc:chgData name="Matthew Snape" userId="S::matthew.snape@convenzis.co.uk::06b5a4d1-7269-4e16-95e4-8b42d06e367d" providerId="AD" clId="Web-{9C7A9877-B2C9-AAB2-AD19-A9AA4609C106}" dt="2023-02-07T20:55:12.503" v="5"/>
          <pc:sldLayoutMkLst>
            <pc:docMk/>
            <pc:sldMasterMk cId="2915147521" sldId="2147483719"/>
            <pc:sldLayoutMk cId="2600549035" sldId="2147483729"/>
          </pc:sldLayoutMkLst>
        </pc:sldLayoutChg>
        <pc:sldLayoutChg chg="replId">
          <pc:chgData name="Matthew Snape" userId="S::matthew.snape@convenzis.co.uk::06b5a4d1-7269-4e16-95e4-8b42d06e367d" providerId="AD" clId="Web-{9C7A9877-B2C9-AAB2-AD19-A9AA4609C106}" dt="2023-02-07T20:55:12.503" v="5"/>
          <pc:sldLayoutMkLst>
            <pc:docMk/>
            <pc:sldMasterMk cId="2915147521" sldId="2147483719"/>
            <pc:sldLayoutMk cId="2852264688" sldId="2147483730"/>
          </pc:sldLayoutMkLst>
        </pc:sldLayoutChg>
      </pc:sldMasterChg>
      <pc:sldMasterChg chg="add addSldLayout">
        <pc:chgData name="Matthew Snape" userId="S::matthew.snape@convenzis.co.uk::06b5a4d1-7269-4e16-95e4-8b42d06e367d" providerId="AD" clId="Web-{9C7A9877-B2C9-AAB2-AD19-A9AA4609C106}" dt="2023-02-07T20:55:11.660" v="0"/>
        <pc:sldMasterMkLst>
          <pc:docMk/>
          <pc:sldMasterMk cId="1624165462" sldId="2147484065"/>
        </pc:sldMasterMkLst>
        <pc:sldLayoutChg chg="add">
          <pc:chgData name="Matthew Snape" userId="S::matthew.snape@convenzis.co.uk::06b5a4d1-7269-4e16-95e4-8b42d06e367d" providerId="AD" clId="Web-{9C7A9877-B2C9-AAB2-AD19-A9AA4609C106}" dt="2023-02-07T20:55:11.660" v="0"/>
          <pc:sldLayoutMkLst>
            <pc:docMk/>
            <pc:sldMasterMk cId="1624165462" sldId="2147484065"/>
            <pc:sldLayoutMk cId="3071281243" sldId="2147484066"/>
          </pc:sldLayoutMkLst>
        </pc:sldLayoutChg>
        <pc:sldLayoutChg chg="add">
          <pc:chgData name="Matthew Snape" userId="S::matthew.snape@convenzis.co.uk::06b5a4d1-7269-4e16-95e4-8b42d06e367d" providerId="AD" clId="Web-{9C7A9877-B2C9-AAB2-AD19-A9AA4609C106}" dt="2023-02-07T20:55:11.660" v="0"/>
          <pc:sldLayoutMkLst>
            <pc:docMk/>
            <pc:sldMasterMk cId="1624165462" sldId="2147484065"/>
            <pc:sldLayoutMk cId="981772577" sldId="2147484067"/>
          </pc:sldLayoutMkLst>
        </pc:sldLayoutChg>
        <pc:sldLayoutChg chg="add">
          <pc:chgData name="Matthew Snape" userId="S::matthew.snape@convenzis.co.uk::06b5a4d1-7269-4e16-95e4-8b42d06e367d" providerId="AD" clId="Web-{9C7A9877-B2C9-AAB2-AD19-A9AA4609C106}" dt="2023-02-07T20:55:11.660" v="0"/>
          <pc:sldLayoutMkLst>
            <pc:docMk/>
            <pc:sldMasterMk cId="1624165462" sldId="2147484065"/>
            <pc:sldLayoutMk cId="3846826897" sldId="2147484068"/>
          </pc:sldLayoutMkLst>
        </pc:sldLayoutChg>
        <pc:sldLayoutChg chg="add">
          <pc:chgData name="Matthew Snape" userId="S::matthew.snape@convenzis.co.uk::06b5a4d1-7269-4e16-95e4-8b42d06e367d" providerId="AD" clId="Web-{9C7A9877-B2C9-AAB2-AD19-A9AA4609C106}" dt="2023-02-07T20:55:11.660" v="0"/>
          <pc:sldLayoutMkLst>
            <pc:docMk/>
            <pc:sldMasterMk cId="1624165462" sldId="2147484065"/>
            <pc:sldLayoutMk cId="1707084500" sldId="2147484069"/>
          </pc:sldLayoutMkLst>
        </pc:sldLayoutChg>
        <pc:sldLayoutChg chg="add">
          <pc:chgData name="Matthew Snape" userId="S::matthew.snape@convenzis.co.uk::06b5a4d1-7269-4e16-95e4-8b42d06e367d" providerId="AD" clId="Web-{9C7A9877-B2C9-AAB2-AD19-A9AA4609C106}" dt="2023-02-07T20:55:11.660" v="0"/>
          <pc:sldLayoutMkLst>
            <pc:docMk/>
            <pc:sldMasterMk cId="1624165462" sldId="2147484065"/>
            <pc:sldLayoutMk cId="33599828" sldId="2147484070"/>
          </pc:sldLayoutMkLst>
        </pc:sldLayoutChg>
        <pc:sldLayoutChg chg="add">
          <pc:chgData name="Matthew Snape" userId="S::matthew.snape@convenzis.co.uk::06b5a4d1-7269-4e16-95e4-8b42d06e367d" providerId="AD" clId="Web-{9C7A9877-B2C9-AAB2-AD19-A9AA4609C106}" dt="2023-02-07T20:55:11.660" v="0"/>
          <pc:sldLayoutMkLst>
            <pc:docMk/>
            <pc:sldMasterMk cId="1624165462" sldId="2147484065"/>
            <pc:sldLayoutMk cId="3685289746" sldId="2147484071"/>
          </pc:sldLayoutMkLst>
        </pc:sldLayoutChg>
        <pc:sldLayoutChg chg="add">
          <pc:chgData name="Matthew Snape" userId="S::matthew.snape@convenzis.co.uk::06b5a4d1-7269-4e16-95e4-8b42d06e367d" providerId="AD" clId="Web-{9C7A9877-B2C9-AAB2-AD19-A9AA4609C106}" dt="2023-02-07T20:55:11.660" v="0"/>
          <pc:sldLayoutMkLst>
            <pc:docMk/>
            <pc:sldMasterMk cId="1624165462" sldId="2147484065"/>
            <pc:sldLayoutMk cId="2548187873" sldId="2147484072"/>
          </pc:sldLayoutMkLst>
        </pc:sldLayoutChg>
        <pc:sldLayoutChg chg="add">
          <pc:chgData name="Matthew Snape" userId="S::matthew.snape@convenzis.co.uk::06b5a4d1-7269-4e16-95e4-8b42d06e367d" providerId="AD" clId="Web-{9C7A9877-B2C9-AAB2-AD19-A9AA4609C106}" dt="2023-02-07T20:55:11.660" v="0"/>
          <pc:sldLayoutMkLst>
            <pc:docMk/>
            <pc:sldMasterMk cId="1624165462" sldId="2147484065"/>
            <pc:sldLayoutMk cId="1155894871" sldId="2147484073"/>
          </pc:sldLayoutMkLst>
        </pc:sldLayoutChg>
        <pc:sldLayoutChg chg="add">
          <pc:chgData name="Matthew Snape" userId="S::matthew.snape@convenzis.co.uk::06b5a4d1-7269-4e16-95e4-8b42d06e367d" providerId="AD" clId="Web-{9C7A9877-B2C9-AAB2-AD19-A9AA4609C106}" dt="2023-02-07T20:55:11.660" v="0"/>
          <pc:sldLayoutMkLst>
            <pc:docMk/>
            <pc:sldMasterMk cId="1624165462" sldId="2147484065"/>
            <pc:sldLayoutMk cId="3044179963" sldId="2147484074"/>
          </pc:sldLayoutMkLst>
        </pc:sldLayoutChg>
        <pc:sldLayoutChg chg="add">
          <pc:chgData name="Matthew Snape" userId="S::matthew.snape@convenzis.co.uk::06b5a4d1-7269-4e16-95e4-8b42d06e367d" providerId="AD" clId="Web-{9C7A9877-B2C9-AAB2-AD19-A9AA4609C106}" dt="2023-02-07T20:55:11.660" v="0"/>
          <pc:sldLayoutMkLst>
            <pc:docMk/>
            <pc:sldMasterMk cId="1624165462" sldId="2147484065"/>
            <pc:sldLayoutMk cId="2683869926" sldId="2147484075"/>
          </pc:sldLayoutMkLst>
        </pc:sldLayoutChg>
        <pc:sldLayoutChg chg="add">
          <pc:chgData name="Matthew Snape" userId="S::matthew.snape@convenzis.co.uk::06b5a4d1-7269-4e16-95e4-8b42d06e367d" providerId="AD" clId="Web-{9C7A9877-B2C9-AAB2-AD19-A9AA4609C106}" dt="2023-02-07T20:55:11.660" v="0"/>
          <pc:sldLayoutMkLst>
            <pc:docMk/>
            <pc:sldMasterMk cId="1624165462" sldId="2147484065"/>
            <pc:sldLayoutMk cId="1067237992" sldId="2147484076"/>
          </pc:sldLayoutMkLst>
        </pc:sldLayoutChg>
        <pc:sldLayoutChg chg="add">
          <pc:chgData name="Matthew Snape" userId="S::matthew.snape@convenzis.co.uk::06b5a4d1-7269-4e16-95e4-8b42d06e367d" providerId="AD" clId="Web-{9C7A9877-B2C9-AAB2-AD19-A9AA4609C106}" dt="2023-02-07T20:55:11.660" v="0"/>
          <pc:sldLayoutMkLst>
            <pc:docMk/>
            <pc:sldMasterMk cId="1624165462" sldId="2147484065"/>
            <pc:sldLayoutMk cId="1353171157" sldId="2147484077"/>
          </pc:sldLayoutMkLst>
        </pc:sldLayoutChg>
        <pc:sldLayoutChg chg="add">
          <pc:chgData name="Matthew Snape" userId="S::matthew.snape@convenzis.co.uk::06b5a4d1-7269-4e16-95e4-8b42d06e367d" providerId="AD" clId="Web-{9C7A9877-B2C9-AAB2-AD19-A9AA4609C106}" dt="2023-02-07T20:55:11.660" v="0"/>
          <pc:sldLayoutMkLst>
            <pc:docMk/>
            <pc:sldMasterMk cId="1624165462" sldId="2147484065"/>
            <pc:sldLayoutMk cId="2393773806" sldId="2147484078"/>
          </pc:sldLayoutMkLst>
        </pc:sldLayoutChg>
      </pc:sldMasterChg>
      <pc:sldMasterChg chg="add addSldLayout">
        <pc:chgData name="Matthew Snape" userId="S::matthew.snape@convenzis.co.uk::06b5a4d1-7269-4e16-95e4-8b42d06e367d" providerId="AD" clId="Web-{9C7A9877-B2C9-AAB2-AD19-A9AA4609C106}" dt="2023-02-07T20:55:12.503" v="5"/>
        <pc:sldMasterMkLst>
          <pc:docMk/>
          <pc:sldMasterMk cId="1076284435" sldId="2147484079"/>
        </pc:sldMasterMkLst>
        <pc:sldLayoutChg chg="add">
          <pc:chgData name="Matthew Snape" userId="S::matthew.snape@convenzis.co.uk::06b5a4d1-7269-4e16-95e4-8b42d06e367d" providerId="AD" clId="Web-{9C7A9877-B2C9-AAB2-AD19-A9AA4609C106}" dt="2023-02-07T20:55:12.503" v="5"/>
          <pc:sldLayoutMkLst>
            <pc:docMk/>
            <pc:sldMasterMk cId="1076284435" sldId="2147484079"/>
            <pc:sldLayoutMk cId="423359575" sldId="2147483664"/>
          </pc:sldLayoutMkLst>
        </pc:sldLayoutChg>
        <pc:sldLayoutChg chg="add">
          <pc:chgData name="Matthew Snape" userId="S::matthew.snape@convenzis.co.uk::06b5a4d1-7269-4e16-95e4-8b42d06e367d" providerId="AD" clId="Web-{9C7A9877-B2C9-AAB2-AD19-A9AA4609C106}" dt="2023-02-07T20:55:12.503" v="5"/>
          <pc:sldLayoutMkLst>
            <pc:docMk/>
            <pc:sldMasterMk cId="1076284435" sldId="2147484079"/>
            <pc:sldLayoutMk cId="1508579010" sldId="2147483665"/>
          </pc:sldLayoutMkLst>
        </pc:sldLayoutChg>
        <pc:sldLayoutChg chg="add">
          <pc:chgData name="Matthew Snape" userId="S::matthew.snape@convenzis.co.uk::06b5a4d1-7269-4e16-95e4-8b42d06e367d" providerId="AD" clId="Web-{9C7A9877-B2C9-AAB2-AD19-A9AA4609C106}" dt="2023-02-07T20:55:12.503" v="5"/>
          <pc:sldLayoutMkLst>
            <pc:docMk/>
            <pc:sldMasterMk cId="1076284435" sldId="2147484079"/>
            <pc:sldLayoutMk cId="2364166571" sldId="2147483666"/>
          </pc:sldLayoutMkLst>
        </pc:sldLayoutChg>
        <pc:sldLayoutChg chg="add">
          <pc:chgData name="Matthew Snape" userId="S::matthew.snape@convenzis.co.uk::06b5a4d1-7269-4e16-95e4-8b42d06e367d" providerId="AD" clId="Web-{9C7A9877-B2C9-AAB2-AD19-A9AA4609C106}" dt="2023-02-07T20:55:12.503" v="5"/>
          <pc:sldLayoutMkLst>
            <pc:docMk/>
            <pc:sldMasterMk cId="1076284435" sldId="2147484079"/>
            <pc:sldLayoutMk cId="1827997503" sldId="2147483667"/>
          </pc:sldLayoutMkLst>
        </pc:sldLayoutChg>
        <pc:sldLayoutChg chg="add">
          <pc:chgData name="Matthew Snape" userId="S::matthew.snape@convenzis.co.uk::06b5a4d1-7269-4e16-95e4-8b42d06e367d" providerId="AD" clId="Web-{9C7A9877-B2C9-AAB2-AD19-A9AA4609C106}" dt="2023-02-07T20:55:12.503" v="5"/>
          <pc:sldLayoutMkLst>
            <pc:docMk/>
            <pc:sldMasterMk cId="1076284435" sldId="2147484079"/>
            <pc:sldLayoutMk cId="2801070219" sldId="2147483668"/>
          </pc:sldLayoutMkLst>
        </pc:sldLayoutChg>
        <pc:sldLayoutChg chg="add">
          <pc:chgData name="Matthew Snape" userId="S::matthew.snape@convenzis.co.uk::06b5a4d1-7269-4e16-95e4-8b42d06e367d" providerId="AD" clId="Web-{9C7A9877-B2C9-AAB2-AD19-A9AA4609C106}" dt="2023-02-07T20:55:12.503" v="5"/>
          <pc:sldLayoutMkLst>
            <pc:docMk/>
            <pc:sldMasterMk cId="1076284435" sldId="2147484079"/>
            <pc:sldLayoutMk cId="1509218655" sldId="2147483669"/>
          </pc:sldLayoutMkLst>
        </pc:sldLayoutChg>
        <pc:sldLayoutChg chg="add">
          <pc:chgData name="Matthew Snape" userId="S::matthew.snape@convenzis.co.uk::06b5a4d1-7269-4e16-95e4-8b42d06e367d" providerId="AD" clId="Web-{9C7A9877-B2C9-AAB2-AD19-A9AA4609C106}" dt="2023-02-07T20:55:12.503" v="5"/>
          <pc:sldLayoutMkLst>
            <pc:docMk/>
            <pc:sldMasterMk cId="1076284435" sldId="2147484079"/>
            <pc:sldLayoutMk cId="1410836963" sldId="2147483670"/>
          </pc:sldLayoutMkLst>
        </pc:sldLayoutChg>
        <pc:sldLayoutChg chg="add">
          <pc:chgData name="Matthew Snape" userId="S::matthew.snape@convenzis.co.uk::06b5a4d1-7269-4e16-95e4-8b42d06e367d" providerId="AD" clId="Web-{9C7A9877-B2C9-AAB2-AD19-A9AA4609C106}" dt="2023-02-07T20:55:12.503" v="5"/>
          <pc:sldLayoutMkLst>
            <pc:docMk/>
            <pc:sldMasterMk cId="1076284435" sldId="2147484079"/>
            <pc:sldLayoutMk cId="1713227293" sldId="2147483671"/>
          </pc:sldLayoutMkLst>
        </pc:sldLayoutChg>
        <pc:sldLayoutChg chg="add">
          <pc:chgData name="Matthew Snape" userId="S::matthew.snape@convenzis.co.uk::06b5a4d1-7269-4e16-95e4-8b42d06e367d" providerId="AD" clId="Web-{9C7A9877-B2C9-AAB2-AD19-A9AA4609C106}" dt="2023-02-07T20:55:12.503" v="5"/>
          <pc:sldLayoutMkLst>
            <pc:docMk/>
            <pc:sldMasterMk cId="1076284435" sldId="2147484079"/>
            <pc:sldLayoutMk cId="3906734837" sldId="2147483672"/>
          </pc:sldLayoutMkLst>
        </pc:sldLayoutChg>
        <pc:sldLayoutChg chg="add">
          <pc:chgData name="Matthew Snape" userId="S::matthew.snape@convenzis.co.uk::06b5a4d1-7269-4e16-95e4-8b42d06e367d" providerId="AD" clId="Web-{9C7A9877-B2C9-AAB2-AD19-A9AA4609C106}" dt="2023-02-07T20:55:12.503" v="5"/>
          <pc:sldLayoutMkLst>
            <pc:docMk/>
            <pc:sldMasterMk cId="1076284435" sldId="2147484079"/>
            <pc:sldLayoutMk cId="2929475835" sldId="2147483673"/>
          </pc:sldLayoutMkLst>
        </pc:sldLayoutChg>
        <pc:sldLayoutChg chg="add">
          <pc:chgData name="Matthew Snape" userId="S::matthew.snape@convenzis.co.uk::06b5a4d1-7269-4e16-95e4-8b42d06e367d" providerId="AD" clId="Web-{9C7A9877-B2C9-AAB2-AD19-A9AA4609C106}" dt="2023-02-07T20:55:12.503" v="5"/>
          <pc:sldLayoutMkLst>
            <pc:docMk/>
            <pc:sldMasterMk cId="1076284435" sldId="2147484079"/>
            <pc:sldLayoutMk cId="2374958830" sldId="2147483674"/>
          </pc:sldLayoutMkLst>
        </pc:sldLayoutChg>
        <pc:sldLayoutChg chg="add">
          <pc:chgData name="Matthew Snape" userId="S::matthew.snape@convenzis.co.uk::06b5a4d1-7269-4e16-95e4-8b42d06e367d" providerId="AD" clId="Web-{9C7A9877-B2C9-AAB2-AD19-A9AA4609C106}" dt="2023-02-07T20:55:12.503" v="5"/>
          <pc:sldLayoutMkLst>
            <pc:docMk/>
            <pc:sldMasterMk cId="1076284435" sldId="2147484079"/>
            <pc:sldLayoutMk cId="275084985" sldId="2147484080"/>
          </pc:sldLayoutMkLst>
        </pc:sldLayoutChg>
      </pc:sldMasterChg>
      <pc:sldMasterChg chg="replId modSldLayout">
        <pc:chgData name="Matthew Snape" userId="S::matthew.snape@convenzis.co.uk::06b5a4d1-7269-4e16-95e4-8b42d06e367d" providerId="AD" clId="Web-{9C7A9877-B2C9-AAB2-AD19-A9AA4609C106}" dt="2023-02-07T20:55:11.660" v="0"/>
        <pc:sldMasterMkLst>
          <pc:docMk/>
          <pc:sldMasterMk cId="91619066" sldId="2147484091"/>
        </pc:sldMasterMkLst>
        <pc:sldLayoutChg chg="replId">
          <pc:chgData name="Matthew Snape" userId="S::matthew.snape@convenzis.co.uk::06b5a4d1-7269-4e16-95e4-8b42d06e367d" providerId="AD" clId="Web-{9C7A9877-B2C9-AAB2-AD19-A9AA4609C106}" dt="2023-02-07T20:55:11.660" v="0"/>
          <pc:sldLayoutMkLst>
            <pc:docMk/>
            <pc:sldMasterMk cId="91619066" sldId="2147484091"/>
            <pc:sldLayoutMk cId="2450689707" sldId="2147483713"/>
          </pc:sldLayoutMkLst>
        </pc:sldLayoutChg>
        <pc:sldLayoutChg chg="replId">
          <pc:chgData name="Matthew Snape" userId="S::matthew.snape@convenzis.co.uk::06b5a4d1-7269-4e16-95e4-8b42d06e367d" providerId="AD" clId="Web-{9C7A9877-B2C9-AAB2-AD19-A9AA4609C106}" dt="2023-02-07T20:55:11.660" v="0"/>
          <pc:sldLayoutMkLst>
            <pc:docMk/>
            <pc:sldMasterMk cId="91619066" sldId="2147484091"/>
            <pc:sldLayoutMk cId="4137618255" sldId="2147483714"/>
          </pc:sldLayoutMkLst>
        </pc:sldLayoutChg>
        <pc:sldLayoutChg chg="replId">
          <pc:chgData name="Matthew Snape" userId="S::matthew.snape@convenzis.co.uk::06b5a4d1-7269-4e16-95e4-8b42d06e367d" providerId="AD" clId="Web-{9C7A9877-B2C9-AAB2-AD19-A9AA4609C106}" dt="2023-02-07T20:55:11.660" v="0"/>
          <pc:sldLayoutMkLst>
            <pc:docMk/>
            <pc:sldMasterMk cId="91619066" sldId="2147484091"/>
            <pc:sldLayoutMk cId="1676112059" sldId="2147483715"/>
          </pc:sldLayoutMkLst>
        </pc:sldLayoutChg>
        <pc:sldLayoutChg chg="replId">
          <pc:chgData name="Matthew Snape" userId="S::matthew.snape@convenzis.co.uk::06b5a4d1-7269-4e16-95e4-8b42d06e367d" providerId="AD" clId="Web-{9C7A9877-B2C9-AAB2-AD19-A9AA4609C106}" dt="2023-02-07T20:55:11.660" v="0"/>
          <pc:sldLayoutMkLst>
            <pc:docMk/>
            <pc:sldMasterMk cId="91619066" sldId="2147484091"/>
            <pc:sldLayoutMk cId="1715453833" sldId="2147483716"/>
          </pc:sldLayoutMkLst>
        </pc:sldLayoutChg>
        <pc:sldLayoutChg chg="replId">
          <pc:chgData name="Matthew Snape" userId="S::matthew.snape@convenzis.co.uk::06b5a4d1-7269-4e16-95e4-8b42d06e367d" providerId="AD" clId="Web-{9C7A9877-B2C9-AAB2-AD19-A9AA4609C106}" dt="2023-02-07T20:55:11.660" v="0"/>
          <pc:sldLayoutMkLst>
            <pc:docMk/>
            <pc:sldMasterMk cId="91619066" sldId="2147484091"/>
            <pc:sldLayoutMk cId="1531667655" sldId="2147483717"/>
          </pc:sldLayoutMkLst>
        </pc:sldLayoutChg>
        <pc:sldLayoutChg chg="replId">
          <pc:chgData name="Matthew Snape" userId="S::matthew.snape@convenzis.co.uk::06b5a4d1-7269-4e16-95e4-8b42d06e367d" providerId="AD" clId="Web-{9C7A9877-B2C9-AAB2-AD19-A9AA4609C106}" dt="2023-02-07T20:55:11.660" v="0"/>
          <pc:sldLayoutMkLst>
            <pc:docMk/>
            <pc:sldMasterMk cId="91619066" sldId="2147484091"/>
            <pc:sldLayoutMk cId="3664866779" sldId="2147483718"/>
          </pc:sldLayoutMkLst>
        </pc:sldLayoutChg>
        <pc:sldLayoutChg chg="replId">
          <pc:chgData name="Matthew Snape" userId="S::matthew.snape@convenzis.co.uk::06b5a4d1-7269-4e16-95e4-8b42d06e367d" providerId="AD" clId="Web-{9C7A9877-B2C9-AAB2-AD19-A9AA4609C106}" dt="2023-02-07T20:55:11.660" v="0"/>
          <pc:sldLayoutMkLst>
            <pc:docMk/>
            <pc:sldMasterMk cId="91619066" sldId="2147484091"/>
            <pc:sldLayoutMk cId="3255658945" sldId="2147484092"/>
          </pc:sldLayoutMkLst>
        </pc:sldLayoutChg>
        <pc:sldLayoutChg chg="replId">
          <pc:chgData name="Matthew Snape" userId="S::matthew.snape@convenzis.co.uk::06b5a4d1-7269-4e16-95e4-8b42d06e367d" providerId="AD" clId="Web-{9C7A9877-B2C9-AAB2-AD19-A9AA4609C106}" dt="2023-02-07T20:55:11.660" v="0"/>
          <pc:sldLayoutMkLst>
            <pc:docMk/>
            <pc:sldMasterMk cId="91619066" sldId="2147484091"/>
            <pc:sldLayoutMk cId="4103430376" sldId="2147484093"/>
          </pc:sldLayoutMkLst>
        </pc:sldLayoutChg>
        <pc:sldLayoutChg chg="replId">
          <pc:chgData name="Matthew Snape" userId="S::matthew.snape@convenzis.co.uk::06b5a4d1-7269-4e16-95e4-8b42d06e367d" providerId="AD" clId="Web-{9C7A9877-B2C9-AAB2-AD19-A9AA4609C106}" dt="2023-02-07T20:55:11.660" v="0"/>
          <pc:sldLayoutMkLst>
            <pc:docMk/>
            <pc:sldMasterMk cId="91619066" sldId="2147484091"/>
            <pc:sldLayoutMk cId="2535783982" sldId="2147484094"/>
          </pc:sldLayoutMkLst>
        </pc:sldLayoutChg>
        <pc:sldLayoutChg chg="replId">
          <pc:chgData name="Matthew Snape" userId="S::matthew.snape@convenzis.co.uk::06b5a4d1-7269-4e16-95e4-8b42d06e367d" providerId="AD" clId="Web-{9C7A9877-B2C9-AAB2-AD19-A9AA4609C106}" dt="2023-02-07T20:55:11.660" v="0"/>
          <pc:sldLayoutMkLst>
            <pc:docMk/>
            <pc:sldMasterMk cId="91619066" sldId="2147484091"/>
            <pc:sldLayoutMk cId="1802312966" sldId="2147484095"/>
          </pc:sldLayoutMkLst>
        </pc:sldLayoutChg>
        <pc:sldLayoutChg chg="replId">
          <pc:chgData name="Matthew Snape" userId="S::matthew.snape@convenzis.co.uk::06b5a4d1-7269-4e16-95e4-8b42d06e367d" providerId="AD" clId="Web-{9C7A9877-B2C9-AAB2-AD19-A9AA4609C106}" dt="2023-02-07T20:55:11.660" v="0"/>
          <pc:sldLayoutMkLst>
            <pc:docMk/>
            <pc:sldMasterMk cId="91619066" sldId="2147484091"/>
            <pc:sldLayoutMk cId="1849721157" sldId="2147484099"/>
          </pc:sldLayoutMkLst>
        </pc:sldLayoutChg>
      </pc:sldMasterChg>
    </pc:docChg>
  </pc:docChgLst>
  <pc:docChgLst>
    <pc:chgData name="Rhea Okine" userId="S::rhea.okine@convenzis.co.uk::547f77e1-35c7-4180-ac22-1cbbce276e00" providerId="AD" clId="Web-{7998E3CF-13CD-3373-45B8-95BF8E27BED9}"/>
    <pc:docChg chg="modSld sldOrd">
      <pc:chgData name="Rhea Okine" userId="S::rhea.okine@convenzis.co.uk::547f77e1-35c7-4180-ac22-1cbbce276e00" providerId="AD" clId="Web-{7998E3CF-13CD-3373-45B8-95BF8E27BED9}" dt="2023-02-08T10:57:39.257" v="23" actId="20577"/>
      <pc:docMkLst>
        <pc:docMk/>
      </pc:docMkLst>
      <pc:sldChg chg="modSp">
        <pc:chgData name="Rhea Okine" userId="S::rhea.okine@convenzis.co.uk::547f77e1-35c7-4180-ac22-1cbbce276e00" providerId="AD" clId="Web-{7998E3CF-13CD-3373-45B8-95BF8E27BED9}" dt="2023-02-08T10:57:39.257" v="23" actId="20577"/>
        <pc:sldMkLst>
          <pc:docMk/>
          <pc:sldMk cId="3407199822" sldId="287"/>
        </pc:sldMkLst>
        <pc:spChg chg="mod">
          <ac:chgData name="Rhea Okine" userId="S::rhea.okine@convenzis.co.uk::547f77e1-35c7-4180-ac22-1cbbce276e00" providerId="AD" clId="Web-{7998E3CF-13CD-3373-45B8-95BF8E27BED9}" dt="2023-02-08T10:57:39.257" v="23" actId="20577"/>
          <ac:spMkLst>
            <pc:docMk/>
            <pc:sldMk cId="3407199822" sldId="287"/>
            <ac:spMk id="6" creationId="{731A6EC6-3A17-BB86-C1C6-ECCD36E2CFE4}"/>
          </ac:spMkLst>
        </pc:spChg>
      </pc:sldChg>
      <pc:sldChg chg="ord">
        <pc:chgData name="Rhea Okine" userId="S::rhea.okine@convenzis.co.uk::547f77e1-35c7-4180-ac22-1cbbce276e00" providerId="AD" clId="Web-{7998E3CF-13CD-3373-45B8-95BF8E27BED9}" dt="2023-02-08T10:57:00.256" v="9"/>
        <pc:sldMkLst>
          <pc:docMk/>
          <pc:sldMk cId="1533786098" sldId="298"/>
        </pc:sldMkLst>
      </pc:sldChg>
      <pc:sldChg chg="modSp">
        <pc:chgData name="Rhea Okine" userId="S::rhea.okine@convenzis.co.uk::547f77e1-35c7-4180-ac22-1cbbce276e00" providerId="AD" clId="Web-{7998E3CF-13CD-3373-45B8-95BF8E27BED9}" dt="2023-02-08T08:52:52.020" v="8" actId="1076"/>
        <pc:sldMkLst>
          <pc:docMk/>
          <pc:sldMk cId="591687705" sldId="322"/>
        </pc:sldMkLst>
        <pc:spChg chg="mod">
          <ac:chgData name="Rhea Okine" userId="S::rhea.okine@convenzis.co.uk::547f77e1-35c7-4180-ac22-1cbbce276e00" providerId="AD" clId="Web-{7998E3CF-13CD-3373-45B8-95BF8E27BED9}" dt="2023-02-08T08:52:51.989" v="7" actId="1076"/>
          <ac:spMkLst>
            <pc:docMk/>
            <pc:sldMk cId="591687705" sldId="322"/>
            <ac:spMk id="2" creationId="{49858F48-EE1A-CA5C-1B88-83D9E6FC4082}"/>
          </ac:spMkLst>
        </pc:spChg>
        <pc:spChg chg="mod">
          <ac:chgData name="Rhea Okine" userId="S::rhea.okine@convenzis.co.uk::547f77e1-35c7-4180-ac22-1cbbce276e00" providerId="AD" clId="Web-{7998E3CF-13CD-3373-45B8-95BF8E27BED9}" dt="2023-02-08T08:52:52.020" v="8" actId="1076"/>
          <ac:spMkLst>
            <pc:docMk/>
            <pc:sldMk cId="591687705" sldId="322"/>
            <ac:spMk id="9" creationId="{BA1F9269-73A9-FCBC-CF2F-A12A2E4D3F50}"/>
          </ac:spMkLst>
        </pc:spChg>
        <pc:spChg chg="mod">
          <ac:chgData name="Rhea Okine" userId="S::rhea.okine@convenzis.co.uk::547f77e1-35c7-4180-ac22-1cbbce276e00" providerId="AD" clId="Web-{7998E3CF-13CD-3373-45B8-95BF8E27BED9}" dt="2023-02-08T08:52:51.130" v="5" actId="1076"/>
          <ac:spMkLst>
            <pc:docMk/>
            <pc:sldMk cId="591687705" sldId="322"/>
            <ac:spMk id="10" creationId="{F94FC2CA-4AEA-632B-3703-E01EA0133D2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76984875688509"/>
          <c:y val="4.2270852986823287E-2"/>
          <c:w val="0.57809916517046545"/>
          <c:h val="0.86714874775569828"/>
        </c:manualLayout>
      </c:layout>
      <c:doughnutChart>
        <c:varyColors val="1"/>
        <c:ser>
          <c:idx val="0"/>
          <c:order val="0"/>
          <c:spPr>
            <a:solidFill>
              <a:schemeClr val="bg2">
                <a:lumMod val="90000"/>
              </a:schemeClr>
            </a:solidFill>
            <a:ln>
              <a:noFill/>
            </a:ln>
          </c:spPr>
          <c:dPt>
            <c:idx val="0"/>
            <c:bubble3D val="0"/>
            <c:spPr>
              <a:solidFill>
                <a:schemeClr val="bg2">
                  <a:lumMod val="90000"/>
                </a:schemeClr>
              </a:solidFill>
              <a:ln w="19050">
                <a:noFill/>
              </a:ln>
              <a:effectLst/>
            </c:spPr>
            <c:extLst>
              <c:ext xmlns:c16="http://schemas.microsoft.com/office/drawing/2014/chart" uri="{C3380CC4-5D6E-409C-BE32-E72D297353CC}">
                <c16:uniqueId val="{00000001-1D1A-471F-A49D-B9845D194B23}"/>
              </c:ext>
            </c:extLst>
          </c:dPt>
          <c:dPt>
            <c:idx val="1"/>
            <c:bubble3D val="0"/>
            <c:spPr>
              <a:solidFill>
                <a:schemeClr val="bg2">
                  <a:lumMod val="90000"/>
                </a:schemeClr>
              </a:solidFill>
              <a:ln w="19050">
                <a:noFill/>
              </a:ln>
              <a:effectLst/>
            </c:spPr>
            <c:extLst>
              <c:ext xmlns:c16="http://schemas.microsoft.com/office/drawing/2014/chart" uri="{C3380CC4-5D6E-409C-BE32-E72D297353CC}">
                <c16:uniqueId val="{00000003-1D1A-471F-A49D-B9845D194B23}"/>
              </c:ext>
            </c:extLst>
          </c:dPt>
          <c:dPt>
            <c:idx val="2"/>
            <c:bubble3D val="0"/>
            <c:spPr>
              <a:solidFill>
                <a:schemeClr val="accent3">
                  <a:lumMod val="25000"/>
                </a:schemeClr>
              </a:solidFill>
              <a:ln w="19050">
                <a:noFill/>
              </a:ln>
              <a:effectLst/>
            </c:spPr>
            <c:extLst>
              <c:ext xmlns:c16="http://schemas.microsoft.com/office/drawing/2014/chart" uri="{C3380CC4-5D6E-409C-BE32-E72D297353CC}">
                <c16:uniqueId val="{00000005-1D1A-471F-A49D-B9845D194B23}"/>
              </c:ext>
            </c:extLst>
          </c:dPt>
          <c:dPt>
            <c:idx val="3"/>
            <c:bubble3D val="0"/>
            <c:spPr>
              <a:solidFill>
                <a:schemeClr val="accent3">
                  <a:lumMod val="25000"/>
                </a:schemeClr>
              </a:solidFill>
              <a:ln w="19050">
                <a:noFill/>
              </a:ln>
              <a:effectLst/>
            </c:spPr>
            <c:extLst>
              <c:ext xmlns:c16="http://schemas.microsoft.com/office/drawing/2014/chart" uri="{C3380CC4-5D6E-409C-BE32-E72D297353CC}">
                <c16:uniqueId val="{00000007-1D1A-471F-A49D-B9845D194B23}"/>
              </c:ext>
            </c:extLst>
          </c:dPt>
          <c:val>
            <c:numRef>
              <c:f>Sheet1!$B$2:$B$5</c:f>
              <c:numCache>
                <c:formatCode>General</c:formatCode>
                <c:ptCount val="4"/>
                <c:pt idx="0">
                  <c:v>9</c:v>
                </c:pt>
                <c:pt idx="1">
                  <c:v>10</c:v>
                </c:pt>
                <c:pt idx="2">
                  <c:v>16</c:v>
                </c:pt>
                <c:pt idx="3">
                  <c:v>58</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8-1D1A-471F-A49D-B9845D194B2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chemeClr val="accent6"/>
            </a:solidFill>
            <a:ln>
              <a:noFill/>
            </a:ln>
          </c:spPr>
          <c:dPt>
            <c:idx val="0"/>
            <c:bubble3D val="0"/>
            <c:spPr>
              <a:solidFill>
                <a:schemeClr val="accent6"/>
              </a:solidFill>
              <a:ln w="19050">
                <a:noFill/>
              </a:ln>
              <a:effectLst/>
            </c:spPr>
            <c:extLst>
              <c:ext xmlns:c16="http://schemas.microsoft.com/office/drawing/2014/chart" uri="{C3380CC4-5D6E-409C-BE32-E72D297353CC}">
                <c16:uniqueId val="{00000001-2BF5-48B4-8E20-2649BBF6A2E0}"/>
              </c:ext>
            </c:extLst>
          </c:dPt>
          <c:dPt>
            <c:idx val="1"/>
            <c:bubble3D val="0"/>
            <c:spPr>
              <a:solidFill>
                <a:schemeClr val="accent6"/>
              </a:solidFill>
              <a:ln w="19050">
                <a:noFill/>
              </a:ln>
              <a:effectLst/>
            </c:spPr>
            <c:extLst>
              <c:ext xmlns:c16="http://schemas.microsoft.com/office/drawing/2014/chart" uri="{C3380CC4-5D6E-409C-BE32-E72D297353CC}">
                <c16:uniqueId val="{00000003-2BF5-48B4-8E20-2649BBF6A2E0}"/>
              </c:ext>
            </c:extLst>
          </c:dPt>
          <c:dPt>
            <c:idx val="2"/>
            <c:bubble3D val="0"/>
            <c:spPr>
              <a:solidFill>
                <a:schemeClr val="accent6"/>
              </a:solidFill>
              <a:ln w="19050">
                <a:noFill/>
              </a:ln>
              <a:effectLst/>
            </c:spPr>
            <c:extLst>
              <c:ext xmlns:c16="http://schemas.microsoft.com/office/drawing/2014/chart" uri="{C3380CC4-5D6E-409C-BE32-E72D297353CC}">
                <c16:uniqueId val="{00000005-2BF5-48B4-8E20-2649BBF6A2E0}"/>
              </c:ext>
            </c:extLst>
          </c:dPt>
          <c:dPt>
            <c:idx val="3"/>
            <c:bubble3D val="0"/>
            <c:spPr>
              <a:solidFill>
                <a:schemeClr val="accent6"/>
              </a:solidFill>
              <a:ln w="19050">
                <a:noFill/>
              </a:ln>
              <a:effectLst/>
            </c:spPr>
            <c:extLst>
              <c:ext xmlns:c16="http://schemas.microsoft.com/office/drawing/2014/chart" uri="{C3380CC4-5D6E-409C-BE32-E72D297353CC}">
                <c16:uniqueId val="{00000007-2BF5-48B4-8E20-2649BBF6A2E0}"/>
              </c:ext>
            </c:extLst>
          </c:dPt>
          <c:val>
            <c:numRef>
              <c:f>Sheet1!$B$2:$B$5</c:f>
              <c:numCache>
                <c:formatCode>General</c:formatCode>
                <c:ptCount val="4"/>
                <c:pt idx="0">
                  <c:v>25</c:v>
                </c:pt>
                <c:pt idx="1">
                  <c:v>25</c:v>
                </c:pt>
                <c:pt idx="2">
                  <c:v>25</c:v>
                </c:pt>
                <c:pt idx="3">
                  <c:v>25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8-2BF5-48B4-8E20-2649BBF6A2E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rgbClr val="FFFFFF"/>
            </a:solidFill>
            <a:ln>
              <a:noFill/>
            </a:ln>
          </c:spPr>
          <c:dPt>
            <c:idx val="0"/>
            <c:bubble3D val="0"/>
            <c:spPr>
              <a:solidFill>
                <a:schemeClr val="accent6">
                  <a:lumMod val="50000"/>
                </a:schemeClr>
              </a:solidFill>
              <a:ln w="19050">
                <a:noFill/>
              </a:ln>
              <a:effectLst/>
            </c:spPr>
            <c:extLst>
              <c:ext xmlns:c16="http://schemas.microsoft.com/office/drawing/2014/chart" uri="{C3380CC4-5D6E-409C-BE32-E72D297353CC}">
                <c16:uniqueId val="{00000001-4E41-4F19-A200-3CDDCDE14F2E}"/>
              </c:ext>
            </c:extLst>
          </c:dPt>
          <c:dPt>
            <c:idx val="1"/>
            <c:bubble3D val="0"/>
            <c:spPr>
              <a:solidFill>
                <a:schemeClr val="accent6">
                  <a:lumMod val="50000"/>
                </a:schemeClr>
              </a:solidFill>
              <a:ln w="19050">
                <a:noFill/>
              </a:ln>
              <a:effectLst/>
            </c:spPr>
            <c:extLst>
              <c:ext xmlns:c16="http://schemas.microsoft.com/office/drawing/2014/chart" uri="{C3380CC4-5D6E-409C-BE32-E72D297353CC}">
                <c16:uniqueId val="{00000003-4E41-4F19-A200-3CDDCDE14F2E}"/>
              </c:ext>
            </c:extLst>
          </c:dPt>
          <c:dPt>
            <c:idx val="2"/>
            <c:bubble3D val="0"/>
            <c:spPr>
              <a:solidFill>
                <a:schemeClr val="accent6">
                  <a:lumMod val="50000"/>
                </a:schemeClr>
              </a:solidFill>
              <a:ln w="19050">
                <a:noFill/>
              </a:ln>
              <a:effectLst/>
            </c:spPr>
            <c:extLst>
              <c:ext xmlns:c16="http://schemas.microsoft.com/office/drawing/2014/chart" uri="{C3380CC4-5D6E-409C-BE32-E72D297353CC}">
                <c16:uniqueId val="{00000005-4E41-4F19-A200-3CDDCDE14F2E}"/>
              </c:ext>
            </c:extLst>
          </c:dPt>
          <c:dPt>
            <c:idx val="3"/>
            <c:bubble3D val="0"/>
            <c:spPr>
              <a:solidFill>
                <a:schemeClr val="accent6">
                  <a:lumMod val="50000"/>
                </a:schemeClr>
              </a:solidFill>
              <a:ln w="19050">
                <a:noFill/>
              </a:ln>
              <a:effectLst/>
            </c:spPr>
            <c:extLst>
              <c:ext xmlns:c16="http://schemas.microsoft.com/office/drawing/2014/chart" uri="{C3380CC4-5D6E-409C-BE32-E72D297353CC}">
                <c16:uniqueId val="{00000007-4E41-4F19-A200-3CDDCDE14F2E}"/>
              </c:ext>
            </c:extLst>
          </c:dPt>
          <c:val>
            <c:numRef>
              <c:f>Sheet1!$B$2:$B$5</c:f>
              <c:numCache>
                <c:formatCode>General</c:formatCode>
                <c:ptCount val="4"/>
                <c:pt idx="0">
                  <c:v>9</c:v>
                </c:pt>
                <c:pt idx="1">
                  <c:v>10</c:v>
                </c:pt>
                <c:pt idx="2">
                  <c:v>23</c:v>
                </c:pt>
                <c:pt idx="3">
                  <c:v>58</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8-4E41-4F19-A200-3CDDCDE14F2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chemeClr val="accent3">
                <a:lumMod val="75000"/>
              </a:schemeClr>
            </a:solidFill>
            <a:ln>
              <a:noFill/>
            </a:ln>
          </c:spPr>
          <c:dPt>
            <c:idx val="0"/>
            <c:bubble3D val="0"/>
            <c:spPr>
              <a:solidFill>
                <a:schemeClr val="accent3">
                  <a:lumMod val="75000"/>
                </a:schemeClr>
              </a:solidFill>
              <a:ln w="19050">
                <a:solidFill>
                  <a:srgbClr val="95B8BF"/>
                </a:solidFill>
              </a:ln>
              <a:effectLst/>
            </c:spPr>
            <c:extLst>
              <c:ext xmlns:c16="http://schemas.microsoft.com/office/drawing/2014/chart" uri="{C3380CC4-5D6E-409C-BE32-E72D297353CC}">
                <c16:uniqueId val="{00000001-AFE5-46E0-ACF5-E8745CC24E65}"/>
              </c:ext>
            </c:extLst>
          </c:dPt>
          <c:dPt>
            <c:idx val="1"/>
            <c:bubble3D val="0"/>
            <c:spPr>
              <a:solidFill>
                <a:schemeClr val="accent3">
                  <a:lumMod val="75000"/>
                </a:schemeClr>
              </a:solidFill>
              <a:ln w="19050">
                <a:solidFill>
                  <a:srgbClr val="95B8BF"/>
                </a:solidFill>
              </a:ln>
              <a:effectLst/>
            </c:spPr>
            <c:extLst>
              <c:ext xmlns:c16="http://schemas.microsoft.com/office/drawing/2014/chart" uri="{C3380CC4-5D6E-409C-BE32-E72D297353CC}">
                <c16:uniqueId val="{00000003-AFE5-46E0-ACF5-E8745CC24E65}"/>
              </c:ext>
            </c:extLst>
          </c:dPt>
          <c:dPt>
            <c:idx val="2"/>
            <c:bubble3D val="0"/>
            <c:spPr>
              <a:solidFill>
                <a:schemeClr val="accent3">
                  <a:lumMod val="75000"/>
                </a:schemeClr>
              </a:solidFill>
              <a:ln w="19050">
                <a:solidFill>
                  <a:srgbClr val="95B8BF"/>
                </a:solidFill>
              </a:ln>
              <a:effectLst/>
            </c:spPr>
            <c:extLst>
              <c:ext xmlns:c16="http://schemas.microsoft.com/office/drawing/2014/chart" uri="{C3380CC4-5D6E-409C-BE32-E72D297353CC}">
                <c16:uniqueId val="{00000005-AFE5-46E0-ACF5-E8745CC24E65}"/>
              </c:ext>
            </c:extLst>
          </c:dPt>
          <c:dPt>
            <c:idx val="3"/>
            <c:bubble3D val="0"/>
            <c:spPr>
              <a:solidFill>
                <a:schemeClr val="accent3">
                  <a:lumMod val="75000"/>
                </a:schemeClr>
              </a:solidFill>
              <a:ln w="19050">
                <a:noFill/>
              </a:ln>
              <a:effectLst/>
            </c:spPr>
            <c:extLst>
              <c:ext xmlns:c16="http://schemas.microsoft.com/office/drawing/2014/chart" uri="{C3380CC4-5D6E-409C-BE32-E72D297353CC}">
                <c16:uniqueId val="{00000007-AFE5-46E0-ACF5-E8745CC24E65}"/>
              </c:ext>
            </c:extLst>
          </c:dPt>
          <c:val>
            <c:numRef>
              <c:f>Sheet1!$B$2:$B$5</c:f>
              <c:numCache>
                <c:formatCode>General</c:formatCode>
                <c:ptCount val="4"/>
                <c:pt idx="0">
                  <c:v>9</c:v>
                </c:pt>
                <c:pt idx="1">
                  <c:v>10</c:v>
                </c:pt>
                <c:pt idx="2">
                  <c:v>23</c:v>
                </c:pt>
                <c:pt idx="3">
                  <c:v>58</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8-AFE5-46E0-ACF5-E8745CC24E6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6.xml.rels><?xml version="1.0" encoding="UTF-8" standalone="yes"?>
<Relationships xmlns="http://schemas.openxmlformats.org/package/2006/relationships"><Relationship Id="rId8" Type="http://schemas.openxmlformats.org/officeDocument/2006/relationships/image" Target="../media/image196.svg"/><Relationship Id="rId3" Type="http://schemas.openxmlformats.org/officeDocument/2006/relationships/image" Target="../media/image191.png"/><Relationship Id="rId7" Type="http://schemas.openxmlformats.org/officeDocument/2006/relationships/image" Target="../media/image195.png"/><Relationship Id="rId12" Type="http://schemas.openxmlformats.org/officeDocument/2006/relationships/image" Target="../media/image200.svg"/><Relationship Id="rId2" Type="http://schemas.openxmlformats.org/officeDocument/2006/relationships/image" Target="../media/image190.svg"/><Relationship Id="rId1" Type="http://schemas.openxmlformats.org/officeDocument/2006/relationships/image" Target="../media/image189.png"/><Relationship Id="rId6" Type="http://schemas.openxmlformats.org/officeDocument/2006/relationships/image" Target="../media/image194.svg"/><Relationship Id="rId11" Type="http://schemas.openxmlformats.org/officeDocument/2006/relationships/image" Target="../media/image199.png"/><Relationship Id="rId5" Type="http://schemas.openxmlformats.org/officeDocument/2006/relationships/image" Target="../media/image193.png"/><Relationship Id="rId10" Type="http://schemas.openxmlformats.org/officeDocument/2006/relationships/image" Target="../media/image198.svg"/><Relationship Id="rId4" Type="http://schemas.openxmlformats.org/officeDocument/2006/relationships/image" Target="../media/image192.svg"/><Relationship Id="rId9" Type="http://schemas.openxmlformats.org/officeDocument/2006/relationships/image" Target="../media/image197.png"/></Relationships>
</file>

<file path=ppt/diagrams/_rels/data2.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ata24.xml.rels><?xml version="1.0" encoding="UTF-8" standalone="yes"?>
<Relationships xmlns="http://schemas.openxmlformats.org/package/2006/relationships"><Relationship Id="rId8" Type="http://schemas.openxmlformats.org/officeDocument/2006/relationships/image" Target="../media/image277.svg"/><Relationship Id="rId3" Type="http://schemas.openxmlformats.org/officeDocument/2006/relationships/image" Target="../media/image272.png"/><Relationship Id="rId7" Type="http://schemas.openxmlformats.org/officeDocument/2006/relationships/image" Target="../media/image276.png"/><Relationship Id="rId12" Type="http://schemas.openxmlformats.org/officeDocument/2006/relationships/image" Target="../media/image281.svg"/><Relationship Id="rId2" Type="http://schemas.openxmlformats.org/officeDocument/2006/relationships/image" Target="../media/image271.svg"/><Relationship Id="rId1" Type="http://schemas.openxmlformats.org/officeDocument/2006/relationships/image" Target="../media/image270.png"/><Relationship Id="rId6" Type="http://schemas.openxmlformats.org/officeDocument/2006/relationships/image" Target="../media/image275.svg"/><Relationship Id="rId11" Type="http://schemas.openxmlformats.org/officeDocument/2006/relationships/image" Target="../media/image280.png"/><Relationship Id="rId5" Type="http://schemas.openxmlformats.org/officeDocument/2006/relationships/image" Target="../media/image274.png"/><Relationship Id="rId10" Type="http://schemas.openxmlformats.org/officeDocument/2006/relationships/image" Target="../media/image279.svg"/><Relationship Id="rId4" Type="http://schemas.openxmlformats.org/officeDocument/2006/relationships/image" Target="../media/image273.svg"/><Relationship Id="rId9" Type="http://schemas.openxmlformats.org/officeDocument/2006/relationships/image" Target="../media/image278.png"/></Relationships>
</file>

<file path=ppt/diagrams/_rels/data26.xml.rels><?xml version="1.0" encoding="UTF-8" standalone="yes"?>
<Relationships xmlns="http://schemas.openxmlformats.org/package/2006/relationships"><Relationship Id="rId8" Type="http://schemas.openxmlformats.org/officeDocument/2006/relationships/image" Target="../media/image289.svg"/><Relationship Id="rId3" Type="http://schemas.openxmlformats.org/officeDocument/2006/relationships/image" Target="../media/image284.png"/><Relationship Id="rId7" Type="http://schemas.openxmlformats.org/officeDocument/2006/relationships/image" Target="../media/image288.png"/><Relationship Id="rId12" Type="http://schemas.openxmlformats.org/officeDocument/2006/relationships/image" Target="../media/image293.svg"/><Relationship Id="rId2" Type="http://schemas.openxmlformats.org/officeDocument/2006/relationships/image" Target="../media/image283.svg"/><Relationship Id="rId1" Type="http://schemas.openxmlformats.org/officeDocument/2006/relationships/image" Target="../media/image282.png"/><Relationship Id="rId6" Type="http://schemas.openxmlformats.org/officeDocument/2006/relationships/image" Target="../media/image287.svg"/><Relationship Id="rId11" Type="http://schemas.openxmlformats.org/officeDocument/2006/relationships/image" Target="../media/image292.png"/><Relationship Id="rId5" Type="http://schemas.openxmlformats.org/officeDocument/2006/relationships/image" Target="../media/image286.png"/><Relationship Id="rId10" Type="http://schemas.openxmlformats.org/officeDocument/2006/relationships/image" Target="../media/image291.svg"/><Relationship Id="rId4" Type="http://schemas.openxmlformats.org/officeDocument/2006/relationships/image" Target="../media/image285.svg"/><Relationship Id="rId9" Type="http://schemas.openxmlformats.org/officeDocument/2006/relationships/image" Target="../media/image290.png"/></Relationships>
</file>

<file path=ppt/diagrams/_rels/data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hyperlink" Target="https://nhsengland.sharepoint.com/sites/ReasonableAdjustmentsandAccessibilityHUB/SitePages/Reasonable-Adjustments.aspx" TargetMode="Externa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s>
</file>

<file path=ppt/diagrams/_rels/data4.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_rels/data5.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5" Type="http://schemas.openxmlformats.org/officeDocument/2006/relationships/image" Target="../media/image90.pn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4.png"/></Relationships>
</file>

<file path=ppt/diagrams/_rels/drawing16.xml.rels><?xml version="1.0" encoding="UTF-8" standalone="yes"?>
<Relationships xmlns="http://schemas.openxmlformats.org/package/2006/relationships"><Relationship Id="rId8" Type="http://schemas.openxmlformats.org/officeDocument/2006/relationships/image" Target="../media/image196.svg"/><Relationship Id="rId3" Type="http://schemas.openxmlformats.org/officeDocument/2006/relationships/image" Target="../media/image191.png"/><Relationship Id="rId7" Type="http://schemas.openxmlformats.org/officeDocument/2006/relationships/image" Target="../media/image195.png"/><Relationship Id="rId12" Type="http://schemas.openxmlformats.org/officeDocument/2006/relationships/image" Target="../media/image200.svg"/><Relationship Id="rId2" Type="http://schemas.openxmlformats.org/officeDocument/2006/relationships/image" Target="../media/image190.svg"/><Relationship Id="rId1" Type="http://schemas.openxmlformats.org/officeDocument/2006/relationships/image" Target="../media/image189.png"/><Relationship Id="rId6" Type="http://schemas.openxmlformats.org/officeDocument/2006/relationships/image" Target="../media/image194.svg"/><Relationship Id="rId11" Type="http://schemas.openxmlformats.org/officeDocument/2006/relationships/image" Target="../media/image199.png"/><Relationship Id="rId5" Type="http://schemas.openxmlformats.org/officeDocument/2006/relationships/image" Target="../media/image193.png"/><Relationship Id="rId10" Type="http://schemas.openxmlformats.org/officeDocument/2006/relationships/image" Target="../media/image198.svg"/><Relationship Id="rId4" Type="http://schemas.openxmlformats.org/officeDocument/2006/relationships/image" Target="../media/image192.svg"/><Relationship Id="rId9" Type="http://schemas.openxmlformats.org/officeDocument/2006/relationships/image" Target="../media/image197.png"/></Relationships>
</file>

<file path=ppt/diagrams/_rels/drawing2.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rawing24.xml.rels><?xml version="1.0" encoding="UTF-8" standalone="yes"?>
<Relationships xmlns="http://schemas.openxmlformats.org/package/2006/relationships"><Relationship Id="rId8" Type="http://schemas.openxmlformats.org/officeDocument/2006/relationships/image" Target="../media/image277.svg"/><Relationship Id="rId3" Type="http://schemas.openxmlformats.org/officeDocument/2006/relationships/image" Target="../media/image272.png"/><Relationship Id="rId7" Type="http://schemas.openxmlformats.org/officeDocument/2006/relationships/image" Target="../media/image276.png"/><Relationship Id="rId12" Type="http://schemas.openxmlformats.org/officeDocument/2006/relationships/image" Target="../media/image281.svg"/><Relationship Id="rId2" Type="http://schemas.openxmlformats.org/officeDocument/2006/relationships/image" Target="../media/image271.svg"/><Relationship Id="rId1" Type="http://schemas.openxmlformats.org/officeDocument/2006/relationships/image" Target="../media/image270.png"/><Relationship Id="rId6" Type="http://schemas.openxmlformats.org/officeDocument/2006/relationships/image" Target="../media/image275.svg"/><Relationship Id="rId11" Type="http://schemas.openxmlformats.org/officeDocument/2006/relationships/image" Target="../media/image280.png"/><Relationship Id="rId5" Type="http://schemas.openxmlformats.org/officeDocument/2006/relationships/image" Target="../media/image274.png"/><Relationship Id="rId10" Type="http://schemas.openxmlformats.org/officeDocument/2006/relationships/image" Target="../media/image279.svg"/><Relationship Id="rId4" Type="http://schemas.openxmlformats.org/officeDocument/2006/relationships/image" Target="../media/image273.svg"/><Relationship Id="rId9" Type="http://schemas.openxmlformats.org/officeDocument/2006/relationships/image" Target="../media/image278.png"/></Relationships>
</file>

<file path=ppt/diagrams/_rels/drawing26.xml.rels><?xml version="1.0" encoding="UTF-8" standalone="yes"?>
<Relationships xmlns="http://schemas.openxmlformats.org/package/2006/relationships"><Relationship Id="rId8" Type="http://schemas.openxmlformats.org/officeDocument/2006/relationships/image" Target="../media/image289.svg"/><Relationship Id="rId3" Type="http://schemas.openxmlformats.org/officeDocument/2006/relationships/image" Target="../media/image284.png"/><Relationship Id="rId7" Type="http://schemas.openxmlformats.org/officeDocument/2006/relationships/image" Target="../media/image288.png"/><Relationship Id="rId12" Type="http://schemas.openxmlformats.org/officeDocument/2006/relationships/image" Target="../media/image293.svg"/><Relationship Id="rId2" Type="http://schemas.openxmlformats.org/officeDocument/2006/relationships/image" Target="../media/image283.svg"/><Relationship Id="rId1" Type="http://schemas.openxmlformats.org/officeDocument/2006/relationships/image" Target="../media/image282.png"/><Relationship Id="rId6" Type="http://schemas.openxmlformats.org/officeDocument/2006/relationships/image" Target="../media/image287.svg"/><Relationship Id="rId11" Type="http://schemas.openxmlformats.org/officeDocument/2006/relationships/image" Target="../media/image292.png"/><Relationship Id="rId5" Type="http://schemas.openxmlformats.org/officeDocument/2006/relationships/image" Target="../media/image286.png"/><Relationship Id="rId10" Type="http://schemas.openxmlformats.org/officeDocument/2006/relationships/image" Target="../media/image291.svg"/><Relationship Id="rId4" Type="http://schemas.openxmlformats.org/officeDocument/2006/relationships/image" Target="../media/image285.svg"/><Relationship Id="rId9" Type="http://schemas.openxmlformats.org/officeDocument/2006/relationships/image" Target="../media/image290.png"/></Relationships>
</file>

<file path=ppt/diagrams/_rels/drawing3.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11" Type="http://schemas.openxmlformats.org/officeDocument/2006/relationships/image" Target="../media/image76.svg"/><Relationship Id="rId5" Type="http://schemas.openxmlformats.org/officeDocument/2006/relationships/image" Target="../media/image71.png"/><Relationship Id="rId10" Type="http://schemas.openxmlformats.org/officeDocument/2006/relationships/image" Target="../media/image75.png"/><Relationship Id="rId4" Type="http://schemas.openxmlformats.org/officeDocument/2006/relationships/image" Target="../media/image70.svg"/><Relationship Id="rId9" Type="http://schemas.openxmlformats.org/officeDocument/2006/relationships/hyperlink" Target="https://nhsengland.sharepoint.com/sites/ReasonableAdjustmentsandAccessibilityHUB/SitePages/Reasonable-Adjustments.aspx" TargetMode="External"/></Relationships>
</file>

<file path=ppt/diagrams/_rels/drawing4.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_rels/drawing5.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5" Type="http://schemas.openxmlformats.org/officeDocument/2006/relationships/image" Target="../media/image90.pn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783D4C-A80E-49F4-A699-AF50C489A3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GB"/>
        </a:p>
      </dgm:t>
    </dgm:pt>
    <dgm:pt modelId="{2C4714E2-1C98-4D3C-B984-19B03E1222E1}">
      <dgm:prSet phldrT="[Text]"/>
      <dgm:spPr/>
      <dgm:t>
        <a:bodyPr/>
        <a:lstStyle/>
        <a:p>
          <a:r>
            <a:rPr lang="en-GB" dirty="0"/>
            <a:t>Disability in the workplace</a:t>
          </a:r>
        </a:p>
      </dgm:t>
    </dgm:pt>
    <dgm:pt modelId="{6B0B8B85-B5A8-433E-86A7-E5CC0D57EFB3}" type="parTrans" cxnId="{DFD75EF1-B967-4780-8948-7D584B0B8C34}">
      <dgm:prSet/>
      <dgm:spPr/>
      <dgm:t>
        <a:bodyPr/>
        <a:lstStyle/>
        <a:p>
          <a:endParaRPr lang="en-GB"/>
        </a:p>
      </dgm:t>
    </dgm:pt>
    <dgm:pt modelId="{4AAA271B-73B4-4D9F-BCC3-9CB9C012CD52}" type="sibTrans" cxnId="{DFD75EF1-B967-4780-8948-7D584B0B8C34}">
      <dgm:prSet/>
      <dgm:spPr/>
      <dgm:t>
        <a:bodyPr/>
        <a:lstStyle/>
        <a:p>
          <a:endParaRPr lang="en-GB"/>
        </a:p>
      </dgm:t>
    </dgm:pt>
    <dgm:pt modelId="{9F97F5DE-31CF-48BA-942B-E3570CC3D94A}">
      <dgm:prSet phldrT="[Text]"/>
      <dgm:spPr/>
      <dgm:t>
        <a:bodyPr/>
        <a:lstStyle/>
        <a:p>
          <a:r>
            <a:rPr lang="en-GB" dirty="0"/>
            <a:t>What is DAWN in NHS England? </a:t>
          </a:r>
        </a:p>
      </dgm:t>
    </dgm:pt>
    <dgm:pt modelId="{1CB22193-9B42-4299-A154-DAA4FCEE1DA6}" type="parTrans" cxnId="{3CFF6AAA-70A8-4BA9-9767-46A1E656B79D}">
      <dgm:prSet/>
      <dgm:spPr/>
      <dgm:t>
        <a:bodyPr/>
        <a:lstStyle/>
        <a:p>
          <a:endParaRPr lang="en-GB"/>
        </a:p>
      </dgm:t>
    </dgm:pt>
    <dgm:pt modelId="{F65A0BA9-2CC4-413C-A8CF-E159E2ACD14E}" type="sibTrans" cxnId="{3CFF6AAA-70A8-4BA9-9767-46A1E656B79D}">
      <dgm:prSet/>
      <dgm:spPr/>
      <dgm:t>
        <a:bodyPr/>
        <a:lstStyle/>
        <a:p>
          <a:endParaRPr lang="en-GB"/>
        </a:p>
      </dgm:t>
    </dgm:pt>
    <dgm:pt modelId="{811C9AF7-A1D1-4673-9677-8577F3D2D206}">
      <dgm:prSet phldrT="[Text]"/>
      <dgm:spPr/>
      <dgm:t>
        <a:bodyPr/>
        <a:lstStyle/>
        <a:p>
          <a:r>
            <a:rPr lang="en-GB" dirty="0"/>
            <a:t>NHS England: DAWN Priorities &amp; Achievements</a:t>
          </a:r>
        </a:p>
      </dgm:t>
    </dgm:pt>
    <dgm:pt modelId="{4FBAF45C-CA2D-4FC3-A849-45A87A21AA4F}" type="parTrans" cxnId="{6838870E-8235-49BA-9016-9FA32109B914}">
      <dgm:prSet/>
      <dgm:spPr/>
      <dgm:t>
        <a:bodyPr/>
        <a:lstStyle/>
        <a:p>
          <a:endParaRPr lang="en-GB"/>
        </a:p>
      </dgm:t>
    </dgm:pt>
    <dgm:pt modelId="{BFAB8D45-A7BB-4962-8E6E-B83FAE470AD7}" type="sibTrans" cxnId="{6838870E-8235-49BA-9016-9FA32109B914}">
      <dgm:prSet/>
      <dgm:spPr/>
      <dgm:t>
        <a:bodyPr/>
        <a:lstStyle/>
        <a:p>
          <a:endParaRPr lang="en-GB"/>
        </a:p>
      </dgm:t>
    </dgm:pt>
    <dgm:pt modelId="{B78AA52B-0688-4D41-BCC7-D8A328AA6C61}">
      <dgm:prSet phldrT="[Text]"/>
      <dgm:spPr/>
      <dgm:t>
        <a:bodyPr/>
        <a:lstStyle/>
        <a:p>
          <a:r>
            <a:rPr lang="en-GB" dirty="0"/>
            <a:t>How can you support your colleagues?</a:t>
          </a:r>
        </a:p>
      </dgm:t>
    </dgm:pt>
    <dgm:pt modelId="{3B4CBE69-B19B-4425-A08F-E926D19A791C}" type="parTrans" cxnId="{F81B6BCE-11EF-4A20-97C1-A0FBE576C9AF}">
      <dgm:prSet/>
      <dgm:spPr/>
      <dgm:t>
        <a:bodyPr/>
        <a:lstStyle/>
        <a:p>
          <a:endParaRPr lang="en-GB"/>
        </a:p>
      </dgm:t>
    </dgm:pt>
    <dgm:pt modelId="{C063BE9E-05CE-418B-A86E-1CF34273A7BC}" type="sibTrans" cxnId="{F81B6BCE-11EF-4A20-97C1-A0FBE576C9AF}">
      <dgm:prSet/>
      <dgm:spPr/>
      <dgm:t>
        <a:bodyPr/>
        <a:lstStyle/>
        <a:p>
          <a:endParaRPr lang="en-GB"/>
        </a:p>
      </dgm:t>
    </dgm:pt>
    <dgm:pt modelId="{21239DF3-E71D-4F8E-894F-A7FBA630A69D}">
      <dgm:prSet phldrT="[Text]"/>
      <dgm:spPr/>
      <dgm:t>
        <a:bodyPr/>
        <a:lstStyle/>
        <a:p>
          <a:r>
            <a:rPr lang="en-GB" dirty="0"/>
            <a:t>Workforce Disability Equality Standard</a:t>
          </a:r>
        </a:p>
      </dgm:t>
    </dgm:pt>
    <dgm:pt modelId="{D473ADCE-8342-4D94-9076-95C7DCF3D5F3}" type="parTrans" cxnId="{AC44E167-D50A-4A28-8A82-A500EB8CFD84}">
      <dgm:prSet/>
      <dgm:spPr/>
      <dgm:t>
        <a:bodyPr/>
        <a:lstStyle/>
        <a:p>
          <a:endParaRPr lang="en-GB"/>
        </a:p>
      </dgm:t>
    </dgm:pt>
    <dgm:pt modelId="{5995F2CD-7420-434A-8C8D-BD9AC2C429B6}" type="sibTrans" cxnId="{AC44E167-D50A-4A28-8A82-A500EB8CFD84}">
      <dgm:prSet/>
      <dgm:spPr/>
      <dgm:t>
        <a:bodyPr/>
        <a:lstStyle/>
        <a:p>
          <a:endParaRPr lang="en-GB"/>
        </a:p>
      </dgm:t>
    </dgm:pt>
    <dgm:pt modelId="{DF979A7D-6EA6-48D4-8FC0-61A50A921861}">
      <dgm:prSet/>
      <dgm:spPr/>
      <dgm:t>
        <a:bodyPr/>
        <a:lstStyle/>
        <a:p>
          <a:r>
            <a:rPr lang="en-GB" dirty="0"/>
            <a:t>Hidden Disabilities</a:t>
          </a:r>
        </a:p>
      </dgm:t>
    </dgm:pt>
    <dgm:pt modelId="{80100282-52AD-4612-A28E-B690D11C6D92}" type="parTrans" cxnId="{B8FD0F02-FE64-46EF-9BDF-5F89021076EB}">
      <dgm:prSet/>
      <dgm:spPr/>
      <dgm:t>
        <a:bodyPr/>
        <a:lstStyle/>
        <a:p>
          <a:endParaRPr lang="en-GB"/>
        </a:p>
      </dgm:t>
    </dgm:pt>
    <dgm:pt modelId="{5CD5A0CF-CEA0-403C-80DE-A996F83B167C}" type="sibTrans" cxnId="{B8FD0F02-FE64-46EF-9BDF-5F89021076EB}">
      <dgm:prSet/>
      <dgm:spPr/>
      <dgm:t>
        <a:bodyPr/>
        <a:lstStyle/>
        <a:p>
          <a:endParaRPr lang="en-GB"/>
        </a:p>
      </dgm:t>
    </dgm:pt>
    <dgm:pt modelId="{2E51BEFE-DDED-4EBF-9B36-D92217E02C4B}" type="pres">
      <dgm:prSet presAssocID="{83783D4C-A80E-49F4-A699-AF50C489A3B1}" presName="vert0" presStyleCnt="0">
        <dgm:presLayoutVars>
          <dgm:dir/>
          <dgm:animOne val="branch"/>
          <dgm:animLvl val="lvl"/>
        </dgm:presLayoutVars>
      </dgm:prSet>
      <dgm:spPr/>
    </dgm:pt>
    <dgm:pt modelId="{7F6D72E8-96E4-4739-8A59-27526A64EFCF}" type="pres">
      <dgm:prSet presAssocID="{2C4714E2-1C98-4D3C-B984-19B03E1222E1}" presName="thickLine" presStyleLbl="alignNode1" presStyleIdx="0" presStyleCnt="6"/>
      <dgm:spPr/>
    </dgm:pt>
    <dgm:pt modelId="{8C5D824C-F253-4369-A4BD-6BFC9FD11B33}" type="pres">
      <dgm:prSet presAssocID="{2C4714E2-1C98-4D3C-B984-19B03E1222E1}" presName="horz1" presStyleCnt="0"/>
      <dgm:spPr/>
    </dgm:pt>
    <dgm:pt modelId="{139E1092-7EA5-438B-B1D7-30C23C6F2479}" type="pres">
      <dgm:prSet presAssocID="{2C4714E2-1C98-4D3C-B984-19B03E1222E1}" presName="tx1" presStyleLbl="revTx" presStyleIdx="0" presStyleCnt="6"/>
      <dgm:spPr/>
    </dgm:pt>
    <dgm:pt modelId="{89E2FC1C-8197-4C8C-B524-9E7C6CEDAD68}" type="pres">
      <dgm:prSet presAssocID="{2C4714E2-1C98-4D3C-B984-19B03E1222E1}" presName="vert1" presStyleCnt="0"/>
      <dgm:spPr/>
    </dgm:pt>
    <dgm:pt modelId="{890B1F85-8805-4220-932C-954150213B19}" type="pres">
      <dgm:prSet presAssocID="{DF979A7D-6EA6-48D4-8FC0-61A50A921861}" presName="thickLine" presStyleLbl="alignNode1" presStyleIdx="1" presStyleCnt="6"/>
      <dgm:spPr/>
    </dgm:pt>
    <dgm:pt modelId="{0D4E5F57-59FD-4D16-BFBF-943630CC9E29}" type="pres">
      <dgm:prSet presAssocID="{DF979A7D-6EA6-48D4-8FC0-61A50A921861}" presName="horz1" presStyleCnt="0"/>
      <dgm:spPr/>
    </dgm:pt>
    <dgm:pt modelId="{7FF18510-D91B-4072-A10C-58308E9E30E6}" type="pres">
      <dgm:prSet presAssocID="{DF979A7D-6EA6-48D4-8FC0-61A50A921861}" presName="tx1" presStyleLbl="revTx" presStyleIdx="1" presStyleCnt="6"/>
      <dgm:spPr/>
    </dgm:pt>
    <dgm:pt modelId="{16CA1AB0-7E91-4244-B45A-E9565C8F4426}" type="pres">
      <dgm:prSet presAssocID="{DF979A7D-6EA6-48D4-8FC0-61A50A921861}" presName="vert1" presStyleCnt="0"/>
      <dgm:spPr/>
    </dgm:pt>
    <dgm:pt modelId="{D49B235D-484A-456F-A639-1C5694CA55EE}" type="pres">
      <dgm:prSet presAssocID="{21239DF3-E71D-4F8E-894F-A7FBA630A69D}" presName="thickLine" presStyleLbl="alignNode1" presStyleIdx="2" presStyleCnt="6"/>
      <dgm:spPr/>
    </dgm:pt>
    <dgm:pt modelId="{55D79836-2401-4BC1-B4F4-BE2D0743C29B}" type="pres">
      <dgm:prSet presAssocID="{21239DF3-E71D-4F8E-894F-A7FBA630A69D}" presName="horz1" presStyleCnt="0"/>
      <dgm:spPr/>
    </dgm:pt>
    <dgm:pt modelId="{D1EA88E3-94B2-45C8-965D-A2F20670989B}" type="pres">
      <dgm:prSet presAssocID="{21239DF3-E71D-4F8E-894F-A7FBA630A69D}" presName="tx1" presStyleLbl="revTx" presStyleIdx="2" presStyleCnt="6"/>
      <dgm:spPr/>
    </dgm:pt>
    <dgm:pt modelId="{2204A0A9-1BB5-439D-87DD-035C6785898E}" type="pres">
      <dgm:prSet presAssocID="{21239DF3-E71D-4F8E-894F-A7FBA630A69D}" presName="vert1" presStyleCnt="0"/>
      <dgm:spPr/>
    </dgm:pt>
    <dgm:pt modelId="{4EBDED07-3A27-415B-B9F9-5886A5D37974}" type="pres">
      <dgm:prSet presAssocID="{9F97F5DE-31CF-48BA-942B-E3570CC3D94A}" presName="thickLine" presStyleLbl="alignNode1" presStyleIdx="3" presStyleCnt="6"/>
      <dgm:spPr/>
    </dgm:pt>
    <dgm:pt modelId="{90A29BE2-F27C-45A0-96F1-AFDB76D9F58F}" type="pres">
      <dgm:prSet presAssocID="{9F97F5DE-31CF-48BA-942B-E3570CC3D94A}" presName="horz1" presStyleCnt="0"/>
      <dgm:spPr/>
    </dgm:pt>
    <dgm:pt modelId="{0B1FC7D3-113C-4BA8-835D-7DFDE8E4849B}" type="pres">
      <dgm:prSet presAssocID="{9F97F5DE-31CF-48BA-942B-E3570CC3D94A}" presName="tx1" presStyleLbl="revTx" presStyleIdx="3" presStyleCnt="6"/>
      <dgm:spPr/>
    </dgm:pt>
    <dgm:pt modelId="{73FF61CB-4EF7-4D9A-974F-2B17E007F9DD}" type="pres">
      <dgm:prSet presAssocID="{9F97F5DE-31CF-48BA-942B-E3570CC3D94A}" presName="vert1" presStyleCnt="0"/>
      <dgm:spPr/>
    </dgm:pt>
    <dgm:pt modelId="{2288D42D-24A8-4FD5-B164-5CFCC66E1879}" type="pres">
      <dgm:prSet presAssocID="{811C9AF7-A1D1-4673-9677-8577F3D2D206}" presName="thickLine" presStyleLbl="alignNode1" presStyleIdx="4" presStyleCnt="6"/>
      <dgm:spPr/>
    </dgm:pt>
    <dgm:pt modelId="{31C407AF-4F59-46AF-938E-A01F4349A079}" type="pres">
      <dgm:prSet presAssocID="{811C9AF7-A1D1-4673-9677-8577F3D2D206}" presName="horz1" presStyleCnt="0"/>
      <dgm:spPr/>
    </dgm:pt>
    <dgm:pt modelId="{DEA24AAB-D670-4525-ABD9-D3FE08EFF79D}" type="pres">
      <dgm:prSet presAssocID="{811C9AF7-A1D1-4673-9677-8577F3D2D206}" presName="tx1" presStyleLbl="revTx" presStyleIdx="4" presStyleCnt="6"/>
      <dgm:spPr/>
    </dgm:pt>
    <dgm:pt modelId="{34DFFDFD-A6C2-4A92-B1B5-C72C7EC4ED58}" type="pres">
      <dgm:prSet presAssocID="{811C9AF7-A1D1-4673-9677-8577F3D2D206}" presName="vert1" presStyleCnt="0"/>
      <dgm:spPr/>
    </dgm:pt>
    <dgm:pt modelId="{265AA5B3-D386-4DEB-8E6D-6123611109A0}" type="pres">
      <dgm:prSet presAssocID="{B78AA52B-0688-4D41-BCC7-D8A328AA6C61}" presName="thickLine" presStyleLbl="alignNode1" presStyleIdx="5" presStyleCnt="6"/>
      <dgm:spPr/>
    </dgm:pt>
    <dgm:pt modelId="{2C72F711-10B2-494B-9923-69B6F02A0F15}" type="pres">
      <dgm:prSet presAssocID="{B78AA52B-0688-4D41-BCC7-D8A328AA6C61}" presName="horz1" presStyleCnt="0"/>
      <dgm:spPr/>
    </dgm:pt>
    <dgm:pt modelId="{3B897102-C5F6-4D6C-868F-A194A1B4989B}" type="pres">
      <dgm:prSet presAssocID="{B78AA52B-0688-4D41-BCC7-D8A328AA6C61}" presName="tx1" presStyleLbl="revTx" presStyleIdx="5" presStyleCnt="6"/>
      <dgm:spPr/>
    </dgm:pt>
    <dgm:pt modelId="{9A5C5511-C41E-4B69-9566-AB1F3FE48B70}" type="pres">
      <dgm:prSet presAssocID="{B78AA52B-0688-4D41-BCC7-D8A328AA6C61}" presName="vert1" presStyleCnt="0"/>
      <dgm:spPr/>
    </dgm:pt>
  </dgm:ptLst>
  <dgm:cxnLst>
    <dgm:cxn modelId="{B8FD0F02-FE64-46EF-9BDF-5F89021076EB}" srcId="{83783D4C-A80E-49F4-A699-AF50C489A3B1}" destId="{DF979A7D-6EA6-48D4-8FC0-61A50A921861}" srcOrd="1" destOrd="0" parTransId="{80100282-52AD-4612-A28E-B690D11C6D92}" sibTransId="{5CD5A0CF-CEA0-403C-80DE-A996F83B167C}"/>
    <dgm:cxn modelId="{6838870E-8235-49BA-9016-9FA32109B914}" srcId="{83783D4C-A80E-49F4-A699-AF50C489A3B1}" destId="{811C9AF7-A1D1-4673-9677-8577F3D2D206}" srcOrd="4" destOrd="0" parTransId="{4FBAF45C-CA2D-4FC3-A849-45A87A21AA4F}" sibTransId="{BFAB8D45-A7BB-4962-8E6E-B83FAE470AD7}"/>
    <dgm:cxn modelId="{86C1AB15-3C85-4301-B437-095D3D4F867F}" type="presOf" srcId="{DF979A7D-6EA6-48D4-8FC0-61A50A921861}" destId="{7FF18510-D91B-4072-A10C-58308E9E30E6}" srcOrd="0" destOrd="0" presId="urn:microsoft.com/office/officeart/2008/layout/LinedList"/>
    <dgm:cxn modelId="{39EC022A-D84E-4438-A400-9567372E4598}" type="presOf" srcId="{9F97F5DE-31CF-48BA-942B-E3570CC3D94A}" destId="{0B1FC7D3-113C-4BA8-835D-7DFDE8E4849B}" srcOrd="0" destOrd="0" presId="urn:microsoft.com/office/officeart/2008/layout/LinedList"/>
    <dgm:cxn modelId="{12C0B460-D904-4C97-B18F-3F4EFEAD0BAF}" type="presOf" srcId="{83783D4C-A80E-49F4-A699-AF50C489A3B1}" destId="{2E51BEFE-DDED-4EBF-9B36-D92217E02C4B}" srcOrd="0" destOrd="0" presId="urn:microsoft.com/office/officeart/2008/layout/LinedList"/>
    <dgm:cxn modelId="{2A098546-1774-44BC-9884-07D6F2268DAC}" type="presOf" srcId="{B78AA52B-0688-4D41-BCC7-D8A328AA6C61}" destId="{3B897102-C5F6-4D6C-868F-A194A1B4989B}" srcOrd="0" destOrd="0" presId="urn:microsoft.com/office/officeart/2008/layout/LinedList"/>
    <dgm:cxn modelId="{AC44E167-D50A-4A28-8A82-A500EB8CFD84}" srcId="{83783D4C-A80E-49F4-A699-AF50C489A3B1}" destId="{21239DF3-E71D-4F8E-894F-A7FBA630A69D}" srcOrd="2" destOrd="0" parTransId="{D473ADCE-8342-4D94-9076-95C7DCF3D5F3}" sibTransId="{5995F2CD-7420-434A-8C8D-BD9AC2C429B6}"/>
    <dgm:cxn modelId="{A3B7E571-F2D7-4BA5-A963-0C2BD75D7594}" type="presOf" srcId="{21239DF3-E71D-4F8E-894F-A7FBA630A69D}" destId="{D1EA88E3-94B2-45C8-965D-A2F20670989B}" srcOrd="0" destOrd="0" presId="urn:microsoft.com/office/officeart/2008/layout/LinedList"/>
    <dgm:cxn modelId="{3CFF6AAA-70A8-4BA9-9767-46A1E656B79D}" srcId="{83783D4C-A80E-49F4-A699-AF50C489A3B1}" destId="{9F97F5DE-31CF-48BA-942B-E3570CC3D94A}" srcOrd="3" destOrd="0" parTransId="{1CB22193-9B42-4299-A154-DAA4FCEE1DA6}" sibTransId="{F65A0BA9-2CC4-413C-A8CF-E159E2ACD14E}"/>
    <dgm:cxn modelId="{91C163CD-8D25-40EA-959A-A3BEECA846BB}" type="presOf" srcId="{811C9AF7-A1D1-4673-9677-8577F3D2D206}" destId="{DEA24AAB-D670-4525-ABD9-D3FE08EFF79D}" srcOrd="0" destOrd="0" presId="urn:microsoft.com/office/officeart/2008/layout/LinedList"/>
    <dgm:cxn modelId="{F81B6BCE-11EF-4A20-97C1-A0FBE576C9AF}" srcId="{83783D4C-A80E-49F4-A699-AF50C489A3B1}" destId="{B78AA52B-0688-4D41-BCC7-D8A328AA6C61}" srcOrd="5" destOrd="0" parTransId="{3B4CBE69-B19B-4425-A08F-E926D19A791C}" sibTransId="{C063BE9E-05CE-418B-A86E-1CF34273A7BC}"/>
    <dgm:cxn modelId="{B41213D6-CE0A-4781-B83C-34EF203E609B}" type="presOf" srcId="{2C4714E2-1C98-4D3C-B984-19B03E1222E1}" destId="{139E1092-7EA5-438B-B1D7-30C23C6F2479}" srcOrd="0" destOrd="0" presId="urn:microsoft.com/office/officeart/2008/layout/LinedList"/>
    <dgm:cxn modelId="{DFD75EF1-B967-4780-8948-7D584B0B8C34}" srcId="{83783D4C-A80E-49F4-A699-AF50C489A3B1}" destId="{2C4714E2-1C98-4D3C-B984-19B03E1222E1}" srcOrd="0" destOrd="0" parTransId="{6B0B8B85-B5A8-433E-86A7-E5CC0D57EFB3}" sibTransId="{4AAA271B-73B4-4D9F-BCC3-9CB9C012CD52}"/>
    <dgm:cxn modelId="{73ADED2C-104D-417A-B1B4-4CE5AEC99DC3}" type="presParOf" srcId="{2E51BEFE-DDED-4EBF-9B36-D92217E02C4B}" destId="{7F6D72E8-96E4-4739-8A59-27526A64EFCF}" srcOrd="0" destOrd="0" presId="urn:microsoft.com/office/officeart/2008/layout/LinedList"/>
    <dgm:cxn modelId="{6921D86D-E1F9-45C8-BC82-43ECEB3ABE67}" type="presParOf" srcId="{2E51BEFE-DDED-4EBF-9B36-D92217E02C4B}" destId="{8C5D824C-F253-4369-A4BD-6BFC9FD11B33}" srcOrd="1" destOrd="0" presId="urn:microsoft.com/office/officeart/2008/layout/LinedList"/>
    <dgm:cxn modelId="{DE4628CF-0507-44F1-87D4-51FFE45D6F81}" type="presParOf" srcId="{8C5D824C-F253-4369-A4BD-6BFC9FD11B33}" destId="{139E1092-7EA5-438B-B1D7-30C23C6F2479}" srcOrd="0" destOrd="0" presId="urn:microsoft.com/office/officeart/2008/layout/LinedList"/>
    <dgm:cxn modelId="{8A77D3B1-6B0E-4EF1-98B8-D297529132CA}" type="presParOf" srcId="{8C5D824C-F253-4369-A4BD-6BFC9FD11B33}" destId="{89E2FC1C-8197-4C8C-B524-9E7C6CEDAD68}" srcOrd="1" destOrd="0" presId="urn:microsoft.com/office/officeart/2008/layout/LinedList"/>
    <dgm:cxn modelId="{3A304864-7AC0-4125-B91D-F019279CCBD2}" type="presParOf" srcId="{2E51BEFE-DDED-4EBF-9B36-D92217E02C4B}" destId="{890B1F85-8805-4220-932C-954150213B19}" srcOrd="2" destOrd="0" presId="urn:microsoft.com/office/officeart/2008/layout/LinedList"/>
    <dgm:cxn modelId="{442FB972-6302-4032-A8A0-C3D618BA6BA6}" type="presParOf" srcId="{2E51BEFE-DDED-4EBF-9B36-D92217E02C4B}" destId="{0D4E5F57-59FD-4D16-BFBF-943630CC9E29}" srcOrd="3" destOrd="0" presId="urn:microsoft.com/office/officeart/2008/layout/LinedList"/>
    <dgm:cxn modelId="{98F8EF6C-5D31-47B1-91BC-D709AA656A8C}" type="presParOf" srcId="{0D4E5F57-59FD-4D16-BFBF-943630CC9E29}" destId="{7FF18510-D91B-4072-A10C-58308E9E30E6}" srcOrd="0" destOrd="0" presId="urn:microsoft.com/office/officeart/2008/layout/LinedList"/>
    <dgm:cxn modelId="{110B725E-F42F-4146-9A69-A1D624922F08}" type="presParOf" srcId="{0D4E5F57-59FD-4D16-BFBF-943630CC9E29}" destId="{16CA1AB0-7E91-4244-B45A-E9565C8F4426}" srcOrd="1" destOrd="0" presId="urn:microsoft.com/office/officeart/2008/layout/LinedList"/>
    <dgm:cxn modelId="{795C119F-FD53-46DA-BE48-D65D85347B98}" type="presParOf" srcId="{2E51BEFE-DDED-4EBF-9B36-D92217E02C4B}" destId="{D49B235D-484A-456F-A639-1C5694CA55EE}" srcOrd="4" destOrd="0" presId="urn:microsoft.com/office/officeart/2008/layout/LinedList"/>
    <dgm:cxn modelId="{951A9995-9AE2-428F-BDCF-25F76D4602D4}" type="presParOf" srcId="{2E51BEFE-DDED-4EBF-9B36-D92217E02C4B}" destId="{55D79836-2401-4BC1-B4F4-BE2D0743C29B}" srcOrd="5" destOrd="0" presId="urn:microsoft.com/office/officeart/2008/layout/LinedList"/>
    <dgm:cxn modelId="{7965B3E5-8ACE-4836-86A7-2E0290254C04}" type="presParOf" srcId="{55D79836-2401-4BC1-B4F4-BE2D0743C29B}" destId="{D1EA88E3-94B2-45C8-965D-A2F20670989B}" srcOrd="0" destOrd="0" presId="urn:microsoft.com/office/officeart/2008/layout/LinedList"/>
    <dgm:cxn modelId="{7DF9A537-C5FE-4A4D-9FCF-5F4C16EB4C53}" type="presParOf" srcId="{55D79836-2401-4BC1-B4F4-BE2D0743C29B}" destId="{2204A0A9-1BB5-439D-87DD-035C6785898E}" srcOrd="1" destOrd="0" presId="urn:microsoft.com/office/officeart/2008/layout/LinedList"/>
    <dgm:cxn modelId="{91D7E1E9-359C-4C58-B7C1-4364987418DA}" type="presParOf" srcId="{2E51BEFE-DDED-4EBF-9B36-D92217E02C4B}" destId="{4EBDED07-3A27-415B-B9F9-5886A5D37974}" srcOrd="6" destOrd="0" presId="urn:microsoft.com/office/officeart/2008/layout/LinedList"/>
    <dgm:cxn modelId="{103D56D9-3461-4789-A8AA-7FDA41D24436}" type="presParOf" srcId="{2E51BEFE-DDED-4EBF-9B36-D92217E02C4B}" destId="{90A29BE2-F27C-45A0-96F1-AFDB76D9F58F}" srcOrd="7" destOrd="0" presId="urn:microsoft.com/office/officeart/2008/layout/LinedList"/>
    <dgm:cxn modelId="{CBA34785-9C7A-4DB1-800E-9B1722E50DB2}" type="presParOf" srcId="{90A29BE2-F27C-45A0-96F1-AFDB76D9F58F}" destId="{0B1FC7D3-113C-4BA8-835D-7DFDE8E4849B}" srcOrd="0" destOrd="0" presId="urn:microsoft.com/office/officeart/2008/layout/LinedList"/>
    <dgm:cxn modelId="{ED9A5CB1-FC39-46E2-B779-48280E86D16B}" type="presParOf" srcId="{90A29BE2-F27C-45A0-96F1-AFDB76D9F58F}" destId="{73FF61CB-4EF7-4D9A-974F-2B17E007F9DD}" srcOrd="1" destOrd="0" presId="urn:microsoft.com/office/officeart/2008/layout/LinedList"/>
    <dgm:cxn modelId="{DE653944-EB53-43D3-97C0-802F6FE8B914}" type="presParOf" srcId="{2E51BEFE-DDED-4EBF-9B36-D92217E02C4B}" destId="{2288D42D-24A8-4FD5-B164-5CFCC66E1879}" srcOrd="8" destOrd="0" presId="urn:microsoft.com/office/officeart/2008/layout/LinedList"/>
    <dgm:cxn modelId="{1BDC5F9F-9763-4A1F-9549-F1EADE7E90C6}" type="presParOf" srcId="{2E51BEFE-DDED-4EBF-9B36-D92217E02C4B}" destId="{31C407AF-4F59-46AF-938E-A01F4349A079}" srcOrd="9" destOrd="0" presId="urn:microsoft.com/office/officeart/2008/layout/LinedList"/>
    <dgm:cxn modelId="{14713F53-9A6C-4D00-B908-0D8418C01421}" type="presParOf" srcId="{31C407AF-4F59-46AF-938E-A01F4349A079}" destId="{DEA24AAB-D670-4525-ABD9-D3FE08EFF79D}" srcOrd="0" destOrd="0" presId="urn:microsoft.com/office/officeart/2008/layout/LinedList"/>
    <dgm:cxn modelId="{24E0CF44-4DA9-498B-8D20-C90E29E30AF9}" type="presParOf" srcId="{31C407AF-4F59-46AF-938E-A01F4349A079}" destId="{34DFFDFD-A6C2-4A92-B1B5-C72C7EC4ED58}" srcOrd="1" destOrd="0" presId="urn:microsoft.com/office/officeart/2008/layout/LinedList"/>
    <dgm:cxn modelId="{AE7D858E-8A5C-47B3-A4F6-3C45FC37FB80}" type="presParOf" srcId="{2E51BEFE-DDED-4EBF-9B36-D92217E02C4B}" destId="{265AA5B3-D386-4DEB-8E6D-6123611109A0}" srcOrd="10" destOrd="0" presId="urn:microsoft.com/office/officeart/2008/layout/LinedList"/>
    <dgm:cxn modelId="{037A886F-6563-42C7-B2D7-2626F553733D}" type="presParOf" srcId="{2E51BEFE-DDED-4EBF-9B36-D92217E02C4B}" destId="{2C72F711-10B2-494B-9923-69B6F02A0F15}" srcOrd="11" destOrd="0" presId="urn:microsoft.com/office/officeart/2008/layout/LinedList"/>
    <dgm:cxn modelId="{FD49BA39-DEB6-49A9-9B2B-8008BC834096}" type="presParOf" srcId="{2C72F711-10B2-494B-9923-69B6F02A0F15}" destId="{3B897102-C5F6-4D6C-868F-A194A1B4989B}" srcOrd="0" destOrd="0" presId="urn:microsoft.com/office/officeart/2008/layout/LinedList"/>
    <dgm:cxn modelId="{63BFD641-12BD-4903-8323-0972F2602074}" type="presParOf" srcId="{2C72F711-10B2-494B-9923-69B6F02A0F15}" destId="{9A5C5511-C41E-4B69-9566-AB1F3FE48B7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F69F5E4-1B05-4A0B-A67C-99BF337FB0DD}" type="doc">
      <dgm:prSet loTypeId="urn:microsoft.com/office/officeart/2005/8/layout/matrix1" loCatId="matrix" qsTypeId="urn:microsoft.com/office/officeart/2005/8/quickstyle/simple1" qsCatId="simple" csTypeId="urn:microsoft.com/office/officeart/2005/8/colors/colorful3" csCatId="colorful" phldr="1"/>
      <dgm:spPr/>
      <dgm:t>
        <a:bodyPr/>
        <a:lstStyle/>
        <a:p>
          <a:endParaRPr lang="en-GB"/>
        </a:p>
      </dgm:t>
    </dgm:pt>
    <dgm:pt modelId="{698F7EF3-CA75-4D09-948B-0F910BAC288D}">
      <dgm:prSet phldrT="[Text]"/>
      <dgm:spPr>
        <a:solidFill>
          <a:srgbClr val="92D050"/>
        </a:solidFill>
      </dgm:spPr>
      <dgm:t>
        <a:bodyPr/>
        <a:lstStyle/>
        <a:p>
          <a:r>
            <a:rPr lang="en-GB" b="1" dirty="0">
              <a:solidFill>
                <a:schemeClr val="bg1"/>
              </a:solidFill>
            </a:rPr>
            <a:t>Our</a:t>
          </a:r>
        </a:p>
        <a:p>
          <a:r>
            <a:rPr lang="en-GB" b="1" dirty="0">
              <a:solidFill>
                <a:schemeClr val="bg1"/>
              </a:solidFill>
            </a:rPr>
            <a:t>People</a:t>
          </a:r>
          <a:r>
            <a:rPr lang="en-GB" dirty="0"/>
            <a:t> </a:t>
          </a:r>
        </a:p>
      </dgm:t>
    </dgm:pt>
    <dgm:pt modelId="{B02ED7E7-84DF-4FDB-96F4-F2AF8B5E466E}" type="parTrans" cxnId="{5CD447E3-5085-44E7-A44F-C545F6AB6847}">
      <dgm:prSet/>
      <dgm:spPr/>
      <dgm:t>
        <a:bodyPr/>
        <a:lstStyle/>
        <a:p>
          <a:endParaRPr lang="en-GB"/>
        </a:p>
      </dgm:t>
    </dgm:pt>
    <dgm:pt modelId="{93A800C1-581F-4EC2-B0F3-9A0044AD6278}" type="sibTrans" cxnId="{5CD447E3-5085-44E7-A44F-C545F6AB6847}">
      <dgm:prSet/>
      <dgm:spPr/>
      <dgm:t>
        <a:bodyPr/>
        <a:lstStyle/>
        <a:p>
          <a:endParaRPr lang="en-GB"/>
        </a:p>
      </dgm:t>
    </dgm:pt>
    <dgm:pt modelId="{AB0F8C03-CBC4-4C32-B96E-6FD085B695D7}">
      <dgm:prSet phldrT="[Text]"/>
      <dgm:spPr>
        <a:solidFill>
          <a:schemeClr val="accent6"/>
        </a:solidFill>
      </dgm:spPr>
      <dgm:t>
        <a:bodyPr/>
        <a:lstStyle/>
        <a:p>
          <a:r>
            <a:rPr lang="en-GB" dirty="0"/>
            <a:t>Multi-Disciplined</a:t>
          </a:r>
        </a:p>
        <a:p>
          <a:r>
            <a:rPr lang="en-GB" dirty="0"/>
            <a:t>Collaboration</a:t>
          </a:r>
        </a:p>
      </dgm:t>
    </dgm:pt>
    <dgm:pt modelId="{282A7993-8C0A-4C61-BC18-4EF750A2AAAB}" type="parTrans" cxnId="{41899329-6DAA-4725-9868-2EF1495CFC58}">
      <dgm:prSet/>
      <dgm:spPr/>
      <dgm:t>
        <a:bodyPr/>
        <a:lstStyle/>
        <a:p>
          <a:endParaRPr lang="en-GB"/>
        </a:p>
      </dgm:t>
    </dgm:pt>
    <dgm:pt modelId="{4413109D-60E5-4684-B12E-8102FDCAA3E5}" type="sibTrans" cxnId="{41899329-6DAA-4725-9868-2EF1495CFC58}">
      <dgm:prSet/>
      <dgm:spPr/>
      <dgm:t>
        <a:bodyPr/>
        <a:lstStyle/>
        <a:p>
          <a:endParaRPr lang="en-GB"/>
        </a:p>
      </dgm:t>
    </dgm:pt>
    <dgm:pt modelId="{8CDF8C40-6913-4A56-8C56-71EB78A44E8C}">
      <dgm:prSet phldrT="[Text]"/>
      <dgm:spPr>
        <a:solidFill>
          <a:srgbClr val="7030A0"/>
        </a:solidFill>
      </dgm:spPr>
      <dgm:t>
        <a:bodyPr/>
        <a:lstStyle/>
        <a:p>
          <a:r>
            <a:rPr lang="en-GB" dirty="0"/>
            <a:t>Patients/Services/</a:t>
          </a:r>
        </a:p>
        <a:p>
          <a:r>
            <a:rPr lang="en-GB" dirty="0"/>
            <a:t>Families</a:t>
          </a:r>
        </a:p>
      </dgm:t>
    </dgm:pt>
    <dgm:pt modelId="{1CB7AD14-7C4C-48DE-9C44-31452DBABB52}" type="parTrans" cxnId="{7EC0FB53-6459-48F8-90F1-AF8CB42B17A8}">
      <dgm:prSet/>
      <dgm:spPr/>
      <dgm:t>
        <a:bodyPr/>
        <a:lstStyle/>
        <a:p>
          <a:endParaRPr lang="en-GB"/>
        </a:p>
      </dgm:t>
    </dgm:pt>
    <dgm:pt modelId="{2CAC6157-33C3-4547-8048-3096C31C95A4}" type="sibTrans" cxnId="{7EC0FB53-6459-48F8-90F1-AF8CB42B17A8}">
      <dgm:prSet/>
      <dgm:spPr/>
      <dgm:t>
        <a:bodyPr/>
        <a:lstStyle/>
        <a:p>
          <a:endParaRPr lang="en-GB"/>
        </a:p>
      </dgm:t>
    </dgm:pt>
    <dgm:pt modelId="{4DCC557E-2E5A-483F-996A-B9E968401106}">
      <dgm:prSet phldrT="[Text]"/>
      <dgm:spPr>
        <a:solidFill>
          <a:srgbClr val="00B050"/>
        </a:solidFill>
      </dgm:spPr>
      <dgm:t>
        <a:bodyPr/>
        <a:lstStyle/>
        <a:p>
          <a:r>
            <a:rPr lang="en-GB" dirty="0"/>
            <a:t>Partners, Agencies, </a:t>
          </a:r>
        </a:p>
        <a:p>
          <a:r>
            <a:rPr lang="en-GB" dirty="0"/>
            <a:t>Social Care </a:t>
          </a:r>
        </a:p>
      </dgm:t>
    </dgm:pt>
    <dgm:pt modelId="{BC8C10EC-B64B-415A-A928-57EAE5235605}" type="parTrans" cxnId="{AA5D24FD-40AF-4F45-99CB-E9DD99E06331}">
      <dgm:prSet/>
      <dgm:spPr/>
      <dgm:t>
        <a:bodyPr/>
        <a:lstStyle/>
        <a:p>
          <a:endParaRPr lang="en-GB"/>
        </a:p>
      </dgm:t>
    </dgm:pt>
    <dgm:pt modelId="{14E7DFF3-4EF1-40DA-8EE1-FC003F961E1D}" type="sibTrans" cxnId="{AA5D24FD-40AF-4F45-99CB-E9DD99E06331}">
      <dgm:prSet/>
      <dgm:spPr/>
      <dgm:t>
        <a:bodyPr/>
        <a:lstStyle/>
        <a:p>
          <a:endParaRPr lang="en-GB"/>
        </a:p>
      </dgm:t>
    </dgm:pt>
    <dgm:pt modelId="{91276D28-694F-44B7-90CE-D4804632E1FE}">
      <dgm:prSet phldrT="[Text]"/>
      <dgm:spPr>
        <a:solidFill>
          <a:srgbClr val="0070C0"/>
        </a:solidFill>
      </dgm:spPr>
      <dgm:t>
        <a:bodyPr/>
        <a:lstStyle/>
        <a:p>
          <a:r>
            <a:rPr lang="en-GB" dirty="0"/>
            <a:t>Digital/IT/Systems </a:t>
          </a:r>
        </a:p>
      </dgm:t>
    </dgm:pt>
    <dgm:pt modelId="{9B2C334B-AD7D-444F-8B4C-A585A3B17433}" type="parTrans" cxnId="{5D0ED328-9EDF-40C9-B4A1-D2301A10695C}">
      <dgm:prSet/>
      <dgm:spPr/>
      <dgm:t>
        <a:bodyPr/>
        <a:lstStyle/>
        <a:p>
          <a:endParaRPr lang="en-GB"/>
        </a:p>
      </dgm:t>
    </dgm:pt>
    <dgm:pt modelId="{47A4E679-3D85-4256-88AB-BB0E0E12642F}" type="sibTrans" cxnId="{5D0ED328-9EDF-40C9-B4A1-D2301A10695C}">
      <dgm:prSet/>
      <dgm:spPr/>
      <dgm:t>
        <a:bodyPr/>
        <a:lstStyle/>
        <a:p>
          <a:endParaRPr lang="en-GB"/>
        </a:p>
      </dgm:t>
    </dgm:pt>
    <dgm:pt modelId="{F96E1EAF-961A-41B7-BC21-6B097605C949}" type="pres">
      <dgm:prSet presAssocID="{FF69F5E4-1B05-4A0B-A67C-99BF337FB0DD}" presName="diagram" presStyleCnt="0">
        <dgm:presLayoutVars>
          <dgm:chMax val="1"/>
          <dgm:dir/>
          <dgm:animLvl val="ctr"/>
          <dgm:resizeHandles val="exact"/>
        </dgm:presLayoutVars>
      </dgm:prSet>
      <dgm:spPr/>
    </dgm:pt>
    <dgm:pt modelId="{98C5ABF3-80D6-4B3F-8E60-EF836907C8B1}" type="pres">
      <dgm:prSet presAssocID="{FF69F5E4-1B05-4A0B-A67C-99BF337FB0DD}" presName="matrix" presStyleCnt="0"/>
      <dgm:spPr/>
    </dgm:pt>
    <dgm:pt modelId="{2B99F94D-6468-4B2C-AF1B-C86166A5C5AB}" type="pres">
      <dgm:prSet presAssocID="{FF69F5E4-1B05-4A0B-A67C-99BF337FB0DD}" presName="tile1" presStyleLbl="node1" presStyleIdx="0" presStyleCnt="4"/>
      <dgm:spPr/>
    </dgm:pt>
    <dgm:pt modelId="{0FE8A152-9A63-4DA7-B529-CC7449A50404}" type="pres">
      <dgm:prSet presAssocID="{FF69F5E4-1B05-4A0B-A67C-99BF337FB0DD}" presName="tile1text" presStyleLbl="node1" presStyleIdx="0" presStyleCnt="4">
        <dgm:presLayoutVars>
          <dgm:chMax val="0"/>
          <dgm:chPref val="0"/>
          <dgm:bulletEnabled val="1"/>
        </dgm:presLayoutVars>
      </dgm:prSet>
      <dgm:spPr/>
    </dgm:pt>
    <dgm:pt modelId="{25C637F6-1DD3-4CC3-8E5B-DA21F1159C19}" type="pres">
      <dgm:prSet presAssocID="{FF69F5E4-1B05-4A0B-A67C-99BF337FB0DD}" presName="tile2" presStyleLbl="node1" presStyleIdx="1" presStyleCnt="4"/>
      <dgm:spPr/>
    </dgm:pt>
    <dgm:pt modelId="{91F583B4-7BB7-42C2-B48B-96041F1CAA3F}" type="pres">
      <dgm:prSet presAssocID="{FF69F5E4-1B05-4A0B-A67C-99BF337FB0DD}" presName="tile2text" presStyleLbl="node1" presStyleIdx="1" presStyleCnt="4">
        <dgm:presLayoutVars>
          <dgm:chMax val="0"/>
          <dgm:chPref val="0"/>
          <dgm:bulletEnabled val="1"/>
        </dgm:presLayoutVars>
      </dgm:prSet>
      <dgm:spPr/>
    </dgm:pt>
    <dgm:pt modelId="{3AE5C9A8-D143-4A23-99F3-133A18C4E0CF}" type="pres">
      <dgm:prSet presAssocID="{FF69F5E4-1B05-4A0B-A67C-99BF337FB0DD}" presName="tile3" presStyleLbl="node1" presStyleIdx="2" presStyleCnt="4"/>
      <dgm:spPr/>
    </dgm:pt>
    <dgm:pt modelId="{E75E1AD0-D776-4CB4-85A1-1757843BDE5B}" type="pres">
      <dgm:prSet presAssocID="{FF69F5E4-1B05-4A0B-A67C-99BF337FB0DD}" presName="tile3text" presStyleLbl="node1" presStyleIdx="2" presStyleCnt="4">
        <dgm:presLayoutVars>
          <dgm:chMax val="0"/>
          <dgm:chPref val="0"/>
          <dgm:bulletEnabled val="1"/>
        </dgm:presLayoutVars>
      </dgm:prSet>
      <dgm:spPr/>
    </dgm:pt>
    <dgm:pt modelId="{BDD737D5-BC72-4D50-863E-7034594F43C2}" type="pres">
      <dgm:prSet presAssocID="{FF69F5E4-1B05-4A0B-A67C-99BF337FB0DD}" presName="tile4" presStyleLbl="node1" presStyleIdx="3" presStyleCnt="4"/>
      <dgm:spPr/>
    </dgm:pt>
    <dgm:pt modelId="{EA49EBA2-26F3-4BDE-9588-005EEA6141B4}" type="pres">
      <dgm:prSet presAssocID="{FF69F5E4-1B05-4A0B-A67C-99BF337FB0DD}" presName="tile4text" presStyleLbl="node1" presStyleIdx="3" presStyleCnt="4">
        <dgm:presLayoutVars>
          <dgm:chMax val="0"/>
          <dgm:chPref val="0"/>
          <dgm:bulletEnabled val="1"/>
        </dgm:presLayoutVars>
      </dgm:prSet>
      <dgm:spPr/>
    </dgm:pt>
    <dgm:pt modelId="{C5E4D613-5DE7-42D8-9889-8EC98397BDB6}" type="pres">
      <dgm:prSet presAssocID="{FF69F5E4-1B05-4A0B-A67C-99BF337FB0DD}" presName="centerTile" presStyleLbl="fgShp" presStyleIdx="0" presStyleCnt="1" custScaleX="126258" custScaleY="130741" custLinFactNeighborX="194" custLinFactNeighborY="2812">
        <dgm:presLayoutVars>
          <dgm:chMax val="0"/>
          <dgm:chPref val="0"/>
        </dgm:presLayoutVars>
      </dgm:prSet>
      <dgm:spPr/>
    </dgm:pt>
  </dgm:ptLst>
  <dgm:cxnLst>
    <dgm:cxn modelId="{83209E0F-FB42-4E63-A361-8E757628E11C}" type="presOf" srcId="{91276D28-694F-44B7-90CE-D4804632E1FE}" destId="{EA49EBA2-26F3-4BDE-9588-005EEA6141B4}" srcOrd="1" destOrd="0" presId="urn:microsoft.com/office/officeart/2005/8/layout/matrix1"/>
    <dgm:cxn modelId="{F23E5015-F2BE-4C48-9D73-8083922154FC}" type="presOf" srcId="{8CDF8C40-6913-4A56-8C56-71EB78A44E8C}" destId="{25C637F6-1DD3-4CC3-8E5B-DA21F1159C19}" srcOrd="0" destOrd="0" presId="urn:microsoft.com/office/officeart/2005/8/layout/matrix1"/>
    <dgm:cxn modelId="{FC4D5127-17AB-47D0-873D-60BA2A774236}" type="presOf" srcId="{4DCC557E-2E5A-483F-996A-B9E968401106}" destId="{3AE5C9A8-D143-4A23-99F3-133A18C4E0CF}" srcOrd="0" destOrd="0" presId="urn:microsoft.com/office/officeart/2005/8/layout/matrix1"/>
    <dgm:cxn modelId="{5D0ED328-9EDF-40C9-B4A1-D2301A10695C}" srcId="{698F7EF3-CA75-4D09-948B-0F910BAC288D}" destId="{91276D28-694F-44B7-90CE-D4804632E1FE}" srcOrd="3" destOrd="0" parTransId="{9B2C334B-AD7D-444F-8B4C-A585A3B17433}" sibTransId="{47A4E679-3D85-4256-88AB-BB0E0E12642F}"/>
    <dgm:cxn modelId="{41899329-6DAA-4725-9868-2EF1495CFC58}" srcId="{698F7EF3-CA75-4D09-948B-0F910BAC288D}" destId="{AB0F8C03-CBC4-4C32-B96E-6FD085B695D7}" srcOrd="0" destOrd="0" parTransId="{282A7993-8C0A-4C61-BC18-4EF750A2AAAB}" sibTransId="{4413109D-60E5-4684-B12E-8102FDCAA3E5}"/>
    <dgm:cxn modelId="{AF364F3F-93F0-4B98-983E-BD061FB09B62}" type="presOf" srcId="{4DCC557E-2E5A-483F-996A-B9E968401106}" destId="{E75E1AD0-D776-4CB4-85A1-1757843BDE5B}" srcOrd="1" destOrd="0" presId="urn:microsoft.com/office/officeart/2005/8/layout/matrix1"/>
    <dgm:cxn modelId="{F7056346-98B7-4957-9213-32F3750C5B2D}" type="presOf" srcId="{698F7EF3-CA75-4D09-948B-0F910BAC288D}" destId="{C5E4D613-5DE7-42D8-9889-8EC98397BDB6}" srcOrd="0" destOrd="0" presId="urn:microsoft.com/office/officeart/2005/8/layout/matrix1"/>
    <dgm:cxn modelId="{C80EC36A-65A6-40CF-A7B1-BD087364E9F0}" type="presOf" srcId="{AB0F8C03-CBC4-4C32-B96E-6FD085B695D7}" destId="{2B99F94D-6468-4B2C-AF1B-C86166A5C5AB}" srcOrd="0" destOrd="0" presId="urn:microsoft.com/office/officeart/2005/8/layout/matrix1"/>
    <dgm:cxn modelId="{7EC0FB53-6459-48F8-90F1-AF8CB42B17A8}" srcId="{698F7EF3-CA75-4D09-948B-0F910BAC288D}" destId="{8CDF8C40-6913-4A56-8C56-71EB78A44E8C}" srcOrd="1" destOrd="0" parTransId="{1CB7AD14-7C4C-48DE-9C44-31452DBABB52}" sibTransId="{2CAC6157-33C3-4547-8048-3096C31C95A4}"/>
    <dgm:cxn modelId="{2962C48B-A137-4C2D-ACB6-6024FE87B28D}" type="presOf" srcId="{FF69F5E4-1B05-4A0B-A67C-99BF337FB0DD}" destId="{F96E1EAF-961A-41B7-BC21-6B097605C949}" srcOrd="0" destOrd="0" presId="urn:microsoft.com/office/officeart/2005/8/layout/matrix1"/>
    <dgm:cxn modelId="{4D6C789E-3C94-4AC8-A3A0-334DE67FEF42}" type="presOf" srcId="{8CDF8C40-6913-4A56-8C56-71EB78A44E8C}" destId="{91F583B4-7BB7-42C2-B48B-96041F1CAA3F}" srcOrd="1" destOrd="0" presId="urn:microsoft.com/office/officeart/2005/8/layout/matrix1"/>
    <dgm:cxn modelId="{CE921BA3-D34A-4BA8-B35C-04CA3E3D6917}" type="presOf" srcId="{91276D28-694F-44B7-90CE-D4804632E1FE}" destId="{BDD737D5-BC72-4D50-863E-7034594F43C2}" srcOrd="0" destOrd="0" presId="urn:microsoft.com/office/officeart/2005/8/layout/matrix1"/>
    <dgm:cxn modelId="{5CD447E3-5085-44E7-A44F-C545F6AB6847}" srcId="{FF69F5E4-1B05-4A0B-A67C-99BF337FB0DD}" destId="{698F7EF3-CA75-4D09-948B-0F910BAC288D}" srcOrd="0" destOrd="0" parTransId="{B02ED7E7-84DF-4FDB-96F4-F2AF8B5E466E}" sibTransId="{93A800C1-581F-4EC2-B0F3-9A0044AD6278}"/>
    <dgm:cxn modelId="{E30184EB-1335-427D-AD6E-D46A3EDA6F01}" type="presOf" srcId="{AB0F8C03-CBC4-4C32-B96E-6FD085B695D7}" destId="{0FE8A152-9A63-4DA7-B529-CC7449A50404}" srcOrd="1" destOrd="0" presId="urn:microsoft.com/office/officeart/2005/8/layout/matrix1"/>
    <dgm:cxn modelId="{AA5D24FD-40AF-4F45-99CB-E9DD99E06331}" srcId="{698F7EF3-CA75-4D09-948B-0F910BAC288D}" destId="{4DCC557E-2E5A-483F-996A-B9E968401106}" srcOrd="2" destOrd="0" parTransId="{BC8C10EC-B64B-415A-A928-57EAE5235605}" sibTransId="{14E7DFF3-4EF1-40DA-8EE1-FC003F961E1D}"/>
    <dgm:cxn modelId="{BEC9C72D-4989-49BD-BB70-7886F62DFAA0}" type="presParOf" srcId="{F96E1EAF-961A-41B7-BC21-6B097605C949}" destId="{98C5ABF3-80D6-4B3F-8E60-EF836907C8B1}" srcOrd="0" destOrd="0" presId="urn:microsoft.com/office/officeart/2005/8/layout/matrix1"/>
    <dgm:cxn modelId="{8640B041-C0C1-4117-99A0-738DA17362F0}" type="presParOf" srcId="{98C5ABF3-80D6-4B3F-8E60-EF836907C8B1}" destId="{2B99F94D-6468-4B2C-AF1B-C86166A5C5AB}" srcOrd="0" destOrd="0" presId="urn:microsoft.com/office/officeart/2005/8/layout/matrix1"/>
    <dgm:cxn modelId="{6FB95896-B887-42EC-B085-F2E1361D5860}" type="presParOf" srcId="{98C5ABF3-80D6-4B3F-8E60-EF836907C8B1}" destId="{0FE8A152-9A63-4DA7-B529-CC7449A50404}" srcOrd="1" destOrd="0" presId="urn:microsoft.com/office/officeart/2005/8/layout/matrix1"/>
    <dgm:cxn modelId="{32F8F8F4-1FA8-4CB3-B347-211E5245FEB1}" type="presParOf" srcId="{98C5ABF3-80D6-4B3F-8E60-EF836907C8B1}" destId="{25C637F6-1DD3-4CC3-8E5B-DA21F1159C19}" srcOrd="2" destOrd="0" presId="urn:microsoft.com/office/officeart/2005/8/layout/matrix1"/>
    <dgm:cxn modelId="{6B682469-3E46-4E11-BC3A-6F24D859698C}" type="presParOf" srcId="{98C5ABF3-80D6-4B3F-8E60-EF836907C8B1}" destId="{91F583B4-7BB7-42C2-B48B-96041F1CAA3F}" srcOrd="3" destOrd="0" presId="urn:microsoft.com/office/officeart/2005/8/layout/matrix1"/>
    <dgm:cxn modelId="{DB401572-169D-4068-8F97-0CB7958CE4FD}" type="presParOf" srcId="{98C5ABF3-80D6-4B3F-8E60-EF836907C8B1}" destId="{3AE5C9A8-D143-4A23-99F3-133A18C4E0CF}" srcOrd="4" destOrd="0" presId="urn:microsoft.com/office/officeart/2005/8/layout/matrix1"/>
    <dgm:cxn modelId="{88E196E4-18A0-4C77-9BDF-C389BC4A2283}" type="presParOf" srcId="{98C5ABF3-80D6-4B3F-8E60-EF836907C8B1}" destId="{E75E1AD0-D776-4CB4-85A1-1757843BDE5B}" srcOrd="5" destOrd="0" presId="urn:microsoft.com/office/officeart/2005/8/layout/matrix1"/>
    <dgm:cxn modelId="{3CC052EB-64AE-410E-ADCE-AE9DD9C0F98C}" type="presParOf" srcId="{98C5ABF3-80D6-4B3F-8E60-EF836907C8B1}" destId="{BDD737D5-BC72-4D50-863E-7034594F43C2}" srcOrd="6" destOrd="0" presId="urn:microsoft.com/office/officeart/2005/8/layout/matrix1"/>
    <dgm:cxn modelId="{209DBC27-46CE-48F5-9AF9-B4627422CA0E}" type="presParOf" srcId="{98C5ABF3-80D6-4B3F-8E60-EF836907C8B1}" destId="{EA49EBA2-26F3-4BDE-9588-005EEA6141B4}" srcOrd="7" destOrd="0" presId="urn:microsoft.com/office/officeart/2005/8/layout/matrix1"/>
    <dgm:cxn modelId="{63D55110-72B4-4296-AC53-1B620286E963}" type="presParOf" srcId="{F96E1EAF-961A-41B7-BC21-6B097605C949}" destId="{C5E4D613-5DE7-42D8-9889-8EC98397BDB6}"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2BFF98A5-1976-4C4E-A0FA-6988FC11B653}" type="doc">
      <dgm:prSet loTypeId="urn:microsoft.com/office/officeart/2005/8/layout/cycle6" loCatId="relationship" qsTypeId="urn:microsoft.com/office/officeart/2005/8/quickstyle/3d2" qsCatId="3D" csTypeId="urn:microsoft.com/office/officeart/2005/8/colors/colorful3" csCatId="colorful" phldr="1"/>
      <dgm:spPr/>
      <dgm:t>
        <a:bodyPr/>
        <a:lstStyle/>
        <a:p>
          <a:endParaRPr lang="en-GB"/>
        </a:p>
      </dgm:t>
    </dgm:pt>
    <dgm:pt modelId="{E306ACBE-3060-446A-9077-D0670C654009}">
      <dgm:prSet phldrT="[Text]"/>
      <dgm:spPr/>
      <dgm:t>
        <a:bodyPr/>
        <a:lstStyle/>
        <a:p>
          <a:r>
            <a:rPr lang="en-GB" dirty="0">
              <a:solidFill>
                <a:srgbClr val="002060"/>
              </a:solidFill>
            </a:rPr>
            <a:t>Multi Discipline </a:t>
          </a:r>
          <a:r>
            <a:rPr lang="en-GB" b="1" u="sng" dirty="0">
              <a:solidFill>
                <a:srgbClr val="002060"/>
              </a:solidFill>
            </a:rPr>
            <a:t>and </a:t>
          </a:r>
          <a:r>
            <a:rPr lang="en-GB" dirty="0">
              <a:solidFill>
                <a:srgbClr val="002060"/>
              </a:solidFill>
            </a:rPr>
            <a:t>Level Engagement  </a:t>
          </a:r>
        </a:p>
      </dgm:t>
    </dgm:pt>
    <dgm:pt modelId="{C8B8B004-358C-4D93-965E-26AF1BEE723F}" type="parTrans" cxnId="{FF1A7C26-D604-44E6-BD25-8E99DD3C91AB}">
      <dgm:prSet/>
      <dgm:spPr/>
      <dgm:t>
        <a:bodyPr/>
        <a:lstStyle/>
        <a:p>
          <a:endParaRPr lang="en-GB"/>
        </a:p>
      </dgm:t>
    </dgm:pt>
    <dgm:pt modelId="{B97415EB-C36C-4CA6-9880-922D28C616A4}" type="sibTrans" cxnId="{FF1A7C26-D604-44E6-BD25-8E99DD3C91AB}">
      <dgm:prSet/>
      <dgm:spPr/>
      <dgm:t>
        <a:bodyPr/>
        <a:lstStyle/>
        <a:p>
          <a:endParaRPr lang="en-GB"/>
        </a:p>
      </dgm:t>
    </dgm:pt>
    <dgm:pt modelId="{A8604006-C906-43E2-882D-AA0C7B5838C6}">
      <dgm:prSet phldrT="[Text]"/>
      <dgm:spPr/>
      <dgm:t>
        <a:bodyPr/>
        <a:lstStyle/>
        <a:p>
          <a:r>
            <a:rPr lang="en-GB">
              <a:solidFill>
                <a:srgbClr val="002060"/>
              </a:solidFill>
            </a:rPr>
            <a:t>Safety Assurance </a:t>
          </a:r>
          <a:endParaRPr lang="en-GB" dirty="0">
            <a:solidFill>
              <a:srgbClr val="002060"/>
            </a:solidFill>
          </a:endParaRPr>
        </a:p>
      </dgm:t>
    </dgm:pt>
    <dgm:pt modelId="{AD6085DC-1D7E-4EA4-9E6B-48E7817E94FF}" type="parTrans" cxnId="{4A618E32-4B6B-4962-9EB4-E94327AEE251}">
      <dgm:prSet/>
      <dgm:spPr/>
      <dgm:t>
        <a:bodyPr/>
        <a:lstStyle/>
        <a:p>
          <a:endParaRPr lang="en-GB"/>
        </a:p>
      </dgm:t>
    </dgm:pt>
    <dgm:pt modelId="{239EAC22-2A09-4574-8CE6-3E574ACA5BF3}" type="sibTrans" cxnId="{4A618E32-4B6B-4962-9EB4-E94327AEE251}">
      <dgm:prSet/>
      <dgm:spPr/>
      <dgm:t>
        <a:bodyPr/>
        <a:lstStyle/>
        <a:p>
          <a:endParaRPr lang="en-GB"/>
        </a:p>
      </dgm:t>
    </dgm:pt>
    <dgm:pt modelId="{06D017CA-5E94-499C-B4C7-4D337002DA59}">
      <dgm:prSet phldrT="[Text]"/>
      <dgm:spPr/>
      <dgm:t>
        <a:bodyPr/>
        <a:lstStyle/>
        <a:p>
          <a:r>
            <a:rPr lang="en-GB" dirty="0">
              <a:solidFill>
                <a:srgbClr val="002060"/>
              </a:solidFill>
            </a:rPr>
            <a:t>Skills/Competency Optimisation</a:t>
          </a:r>
        </a:p>
      </dgm:t>
    </dgm:pt>
    <dgm:pt modelId="{C45E1450-A661-45F4-859F-71C03E7465A0}" type="parTrans" cxnId="{30F52B3A-6F29-4A1E-93DC-0657BD1EB963}">
      <dgm:prSet/>
      <dgm:spPr/>
      <dgm:t>
        <a:bodyPr/>
        <a:lstStyle/>
        <a:p>
          <a:endParaRPr lang="en-GB"/>
        </a:p>
      </dgm:t>
    </dgm:pt>
    <dgm:pt modelId="{A327ABB3-B046-4CBF-9A95-9AA1DFD7EF70}" type="sibTrans" cxnId="{30F52B3A-6F29-4A1E-93DC-0657BD1EB963}">
      <dgm:prSet/>
      <dgm:spPr/>
      <dgm:t>
        <a:bodyPr/>
        <a:lstStyle/>
        <a:p>
          <a:endParaRPr lang="en-GB"/>
        </a:p>
      </dgm:t>
    </dgm:pt>
    <dgm:pt modelId="{034E3F8C-DDB7-48E3-BD2B-2D24F8E818C9}">
      <dgm:prSet phldrT="[Text]"/>
      <dgm:spPr/>
      <dgm:t>
        <a:bodyPr/>
        <a:lstStyle/>
        <a:p>
          <a:r>
            <a:rPr lang="en-GB" dirty="0"/>
            <a:t>Remove Duplication</a:t>
          </a:r>
        </a:p>
      </dgm:t>
    </dgm:pt>
    <dgm:pt modelId="{1C3F6A55-9D41-4DFA-AC48-00767253A1EF}" type="parTrans" cxnId="{3875CF2B-385E-40DB-8F90-0B86CC282426}">
      <dgm:prSet/>
      <dgm:spPr/>
      <dgm:t>
        <a:bodyPr/>
        <a:lstStyle/>
        <a:p>
          <a:endParaRPr lang="en-GB"/>
        </a:p>
      </dgm:t>
    </dgm:pt>
    <dgm:pt modelId="{93167178-3461-43A9-A4D0-6B3A91998E14}" type="sibTrans" cxnId="{3875CF2B-385E-40DB-8F90-0B86CC282426}">
      <dgm:prSet/>
      <dgm:spPr/>
      <dgm:t>
        <a:bodyPr/>
        <a:lstStyle/>
        <a:p>
          <a:endParaRPr lang="en-GB"/>
        </a:p>
      </dgm:t>
    </dgm:pt>
    <dgm:pt modelId="{DB69FE9E-F855-45A0-B7D8-47766BAF687D}">
      <dgm:prSet phldrT="[Text]"/>
      <dgm:spPr/>
      <dgm:t>
        <a:bodyPr/>
        <a:lstStyle/>
        <a:p>
          <a:r>
            <a:rPr lang="en-GB" dirty="0"/>
            <a:t>Integration with other roles  </a:t>
          </a:r>
        </a:p>
      </dgm:t>
    </dgm:pt>
    <dgm:pt modelId="{1694F208-7D4F-4E7A-A2CB-14F637E6BF3B}" type="parTrans" cxnId="{2FC9D7B0-585C-4C45-ABB0-2B2E7FB3D525}">
      <dgm:prSet/>
      <dgm:spPr/>
      <dgm:t>
        <a:bodyPr/>
        <a:lstStyle/>
        <a:p>
          <a:endParaRPr lang="en-GB"/>
        </a:p>
      </dgm:t>
    </dgm:pt>
    <dgm:pt modelId="{2D509407-FFDB-4F29-9263-A2B5B59876ED}" type="sibTrans" cxnId="{2FC9D7B0-585C-4C45-ABB0-2B2E7FB3D525}">
      <dgm:prSet/>
      <dgm:spPr/>
      <dgm:t>
        <a:bodyPr/>
        <a:lstStyle/>
        <a:p>
          <a:endParaRPr lang="en-GB"/>
        </a:p>
      </dgm:t>
    </dgm:pt>
    <dgm:pt modelId="{C3515A8A-832A-48D3-8EA2-50863950A405}">
      <dgm:prSet/>
      <dgm:spPr/>
      <dgm:t>
        <a:bodyPr/>
        <a:lstStyle/>
        <a:p>
          <a:r>
            <a:rPr lang="en-GB" dirty="0"/>
            <a:t>Invest to Save</a:t>
          </a:r>
        </a:p>
      </dgm:t>
    </dgm:pt>
    <dgm:pt modelId="{E7AD0518-D8D4-45F8-A3EA-335B2297BCE6}" type="parTrans" cxnId="{FD030CF2-7669-4CAD-9A49-52C328814593}">
      <dgm:prSet/>
      <dgm:spPr/>
      <dgm:t>
        <a:bodyPr/>
        <a:lstStyle/>
        <a:p>
          <a:endParaRPr lang="en-GB"/>
        </a:p>
      </dgm:t>
    </dgm:pt>
    <dgm:pt modelId="{27F397F3-706B-42CF-B02B-7EA074DE5C23}" type="sibTrans" cxnId="{FD030CF2-7669-4CAD-9A49-52C328814593}">
      <dgm:prSet/>
      <dgm:spPr/>
      <dgm:t>
        <a:bodyPr/>
        <a:lstStyle/>
        <a:p>
          <a:endParaRPr lang="en-GB"/>
        </a:p>
      </dgm:t>
    </dgm:pt>
    <dgm:pt modelId="{514F3222-7A16-400E-AED5-C0EB798A7543}">
      <dgm:prSet/>
      <dgm:spPr/>
      <dgm:t>
        <a:bodyPr/>
        <a:lstStyle/>
        <a:p>
          <a:r>
            <a:rPr lang="en-GB" dirty="0"/>
            <a:t>Transition &amp; Mobilisation</a:t>
          </a:r>
        </a:p>
      </dgm:t>
    </dgm:pt>
    <dgm:pt modelId="{1BE73770-2BDE-46DE-8EA9-C7E6CF4A103B}" type="parTrans" cxnId="{56E609F7-3D0F-4420-A7BD-AECEE978D0C0}">
      <dgm:prSet/>
      <dgm:spPr/>
      <dgm:t>
        <a:bodyPr/>
        <a:lstStyle/>
        <a:p>
          <a:endParaRPr lang="en-GB"/>
        </a:p>
      </dgm:t>
    </dgm:pt>
    <dgm:pt modelId="{6F83386D-BF3D-4CB2-816D-1BF20C29DC50}" type="sibTrans" cxnId="{56E609F7-3D0F-4420-A7BD-AECEE978D0C0}">
      <dgm:prSet/>
      <dgm:spPr/>
      <dgm:t>
        <a:bodyPr/>
        <a:lstStyle/>
        <a:p>
          <a:endParaRPr lang="en-GB"/>
        </a:p>
      </dgm:t>
    </dgm:pt>
    <dgm:pt modelId="{790B40F8-58C6-4612-A633-9A724A88BC6F}">
      <dgm:prSet/>
      <dgm:spPr/>
      <dgm:t>
        <a:bodyPr/>
        <a:lstStyle/>
        <a:p>
          <a:r>
            <a:rPr lang="en-GB" dirty="0"/>
            <a:t>Agree Metrics</a:t>
          </a:r>
        </a:p>
      </dgm:t>
    </dgm:pt>
    <dgm:pt modelId="{C2F5A50B-C9D8-48DB-89D1-C1DD7AE6FDF9}" type="parTrans" cxnId="{6DB2DEFA-0FF6-4A73-A614-5788B9DF7D33}">
      <dgm:prSet/>
      <dgm:spPr/>
      <dgm:t>
        <a:bodyPr/>
        <a:lstStyle/>
        <a:p>
          <a:endParaRPr lang="en-GB"/>
        </a:p>
      </dgm:t>
    </dgm:pt>
    <dgm:pt modelId="{EC832831-FC30-4AFA-ADC3-4DB3AE0F265F}" type="sibTrans" cxnId="{6DB2DEFA-0FF6-4A73-A614-5788B9DF7D33}">
      <dgm:prSet/>
      <dgm:spPr/>
      <dgm:t>
        <a:bodyPr/>
        <a:lstStyle/>
        <a:p>
          <a:endParaRPr lang="en-GB"/>
        </a:p>
      </dgm:t>
    </dgm:pt>
    <dgm:pt modelId="{2B702EFB-8E25-4BA0-B471-68D8B9CAE3E4}" type="pres">
      <dgm:prSet presAssocID="{2BFF98A5-1976-4C4E-A0FA-6988FC11B653}" presName="cycle" presStyleCnt="0">
        <dgm:presLayoutVars>
          <dgm:dir/>
          <dgm:resizeHandles val="exact"/>
        </dgm:presLayoutVars>
      </dgm:prSet>
      <dgm:spPr/>
    </dgm:pt>
    <dgm:pt modelId="{D3E376E9-DB1D-482F-8E73-0DDA2E4377E0}" type="pres">
      <dgm:prSet presAssocID="{E306ACBE-3060-446A-9077-D0670C654009}" presName="node" presStyleLbl="node1" presStyleIdx="0" presStyleCnt="8" custScaleX="132197" custScaleY="148172" custRadScaleRad="95372" custRadScaleInc="4591">
        <dgm:presLayoutVars>
          <dgm:bulletEnabled val="1"/>
        </dgm:presLayoutVars>
      </dgm:prSet>
      <dgm:spPr/>
    </dgm:pt>
    <dgm:pt modelId="{8A464FC3-8598-41C7-974C-28509E69AA58}" type="pres">
      <dgm:prSet presAssocID="{E306ACBE-3060-446A-9077-D0670C654009}" presName="spNode" presStyleCnt="0"/>
      <dgm:spPr/>
    </dgm:pt>
    <dgm:pt modelId="{671ACA3A-5D27-4244-BA8A-9A1BA08A9DF0}" type="pres">
      <dgm:prSet presAssocID="{B97415EB-C36C-4CA6-9880-922D28C616A4}" presName="sibTrans" presStyleLbl="sibTrans1D1" presStyleIdx="0" presStyleCnt="8"/>
      <dgm:spPr/>
    </dgm:pt>
    <dgm:pt modelId="{7182AA80-5796-4075-B498-7D2D81FC0CE5}" type="pres">
      <dgm:prSet presAssocID="{A8604006-C906-43E2-882D-AA0C7B5838C6}" presName="node" presStyleLbl="node1" presStyleIdx="1" presStyleCnt="8" custScaleX="136031" custScaleY="133122">
        <dgm:presLayoutVars>
          <dgm:bulletEnabled val="1"/>
        </dgm:presLayoutVars>
      </dgm:prSet>
      <dgm:spPr/>
    </dgm:pt>
    <dgm:pt modelId="{9810EE3C-1B50-4A96-B0FC-6D06E25DE778}" type="pres">
      <dgm:prSet presAssocID="{A8604006-C906-43E2-882D-AA0C7B5838C6}" presName="spNode" presStyleCnt="0"/>
      <dgm:spPr/>
    </dgm:pt>
    <dgm:pt modelId="{713023FB-0282-4C57-A88F-70032820B921}" type="pres">
      <dgm:prSet presAssocID="{239EAC22-2A09-4574-8CE6-3E574ACA5BF3}" presName="sibTrans" presStyleLbl="sibTrans1D1" presStyleIdx="1" presStyleCnt="8"/>
      <dgm:spPr/>
    </dgm:pt>
    <dgm:pt modelId="{998AC3B8-8695-4D49-9677-0B197A75568A}" type="pres">
      <dgm:prSet presAssocID="{06D017CA-5E94-499C-B4C7-4D337002DA59}" presName="node" presStyleLbl="node1" presStyleIdx="2" presStyleCnt="8" custScaleX="134883" custScaleY="137184">
        <dgm:presLayoutVars>
          <dgm:bulletEnabled val="1"/>
        </dgm:presLayoutVars>
      </dgm:prSet>
      <dgm:spPr/>
    </dgm:pt>
    <dgm:pt modelId="{4543B3FD-5685-4D1B-8693-083AB28F42E9}" type="pres">
      <dgm:prSet presAssocID="{06D017CA-5E94-499C-B4C7-4D337002DA59}" presName="spNode" presStyleCnt="0"/>
      <dgm:spPr/>
    </dgm:pt>
    <dgm:pt modelId="{91E28F96-F600-4439-8723-69595591E332}" type="pres">
      <dgm:prSet presAssocID="{A327ABB3-B046-4CBF-9A95-9AA1DFD7EF70}" presName="sibTrans" presStyleLbl="sibTrans1D1" presStyleIdx="2" presStyleCnt="8"/>
      <dgm:spPr/>
    </dgm:pt>
    <dgm:pt modelId="{8786BC3B-58D2-4E0E-8552-FDB873654083}" type="pres">
      <dgm:prSet presAssocID="{034E3F8C-DDB7-48E3-BD2B-2D24F8E818C9}" presName="node" presStyleLbl="node1" presStyleIdx="3" presStyleCnt="8" custScaleX="125856" custScaleY="153392">
        <dgm:presLayoutVars>
          <dgm:bulletEnabled val="1"/>
        </dgm:presLayoutVars>
      </dgm:prSet>
      <dgm:spPr/>
    </dgm:pt>
    <dgm:pt modelId="{4F0569CB-2181-4EED-87AA-23F2CCB25103}" type="pres">
      <dgm:prSet presAssocID="{034E3F8C-DDB7-48E3-BD2B-2D24F8E818C9}" presName="spNode" presStyleCnt="0"/>
      <dgm:spPr/>
    </dgm:pt>
    <dgm:pt modelId="{6ED65F5F-0423-4747-80B1-CB233BF70F92}" type="pres">
      <dgm:prSet presAssocID="{93167178-3461-43A9-A4D0-6B3A91998E14}" presName="sibTrans" presStyleLbl="sibTrans1D1" presStyleIdx="3" presStyleCnt="8"/>
      <dgm:spPr/>
    </dgm:pt>
    <dgm:pt modelId="{C65DF30A-DAB7-4368-8BA9-A2A3E33E22D7}" type="pres">
      <dgm:prSet presAssocID="{DB69FE9E-F855-45A0-B7D8-47766BAF687D}" presName="node" presStyleLbl="node1" presStyleIdx="4" presStyleCnt="8" custScaleX="141961" custScaleY="142412">
        <dgm:presLayoutVars>
          <dgm:bulletEnabled val="1"/>
        </dgm:presLayoutVars>
      </dgm:prSet>
      <dgm:spPr/>
    </dgm:pt>
    <dgm:pt modelId="{442E1E69-7737-41B8-AA9A-6FB93A6C6DDE}" type="pres">
      <dgm:prSet presAssocID="{DB69FE9E-F855-45A0-B7D8-47766BAF687D}" presName="spNode" presStyleCnt="0"/>
      <dgm:spPr/>
    </dgm:pt>
    <dgm:pt modelId="{7CDD1E89-A798-4FD0-8C5D-4862EFAB0E2F}" type="pres">
      <dgm:prSet presAssocID="{2D509407-FFDB-4F29-9263-A2B5B59876ED}" presName="sibTrans" presStyleLbl="sibTrans1D1" presStyleIdx="4" presStyleCnt="8"/>
      <dgm:spPr/>
    </dgm:pt>
    <dgm:pt modelId="{774E2A38-7CAA-4123-9CE1-6634E5B6E2EF}" type="pres">
      <dgm:prSet presAssocID="{C3515A8A-832A-48D3-8EA2-50863950A405}" presName="node" presStyleLbl="node1" presStyleIdx="5" presStyleCnt="8" custScaleX="130370" custScaleY="153392">
        <dgm:presLayoutVars>
          <dgm:bulletEnabled val="1"/>
        </dgm:presLayoutVars>
      </dgm:prSet>
      <dgm:spPr/>
    </dgm:pt>
    <dgm:pt modelId="{C19CF8E5-79D3-4425-9816-61573819BAA0}" type="pres">
      <dgm:prSet presAssocID="{C3515A8A-832A-48D3-8EA2-50863950A405}" presName="spNode" presStyleCnt="0"/>
      <dgm:spPr/>
    </dgm:pt>
    <dgm:pt modelId="{B05BAB94-EF9A-49BF-8E9F-49689801DCCA}" type="pres">
      <dgm:prSet presAssocID="{27F397F3-706B-42CF-B02B-7EA074DE5C23}" presName="sibTrans" presStyleLbl="sibTrans1D1" presStyleIdx="5" presStyleCnt="8"/>
      <dgm:spPr/>
    </dgm:pt>
    <dgm:pt modelId="{9C2AE857-99DD-4BF4-A87D-5DC96DADA5FF}" type="pres">
      <dgm:prSet presAssocID="{514F3222-7A16-400E-AED5-C0EB798A7543}" presName="node" presStyleLbl="node1" presStyleIdx="6" presStyleCnt="8" custScaleX="120629" custScaleY="135374">
        <dgm:presLayoutVars>
          <dgm:bulletEnabled val="1"/>
        </dgm:presLayoutVars>
      </dgm:prSet>
      <dgm:spPr/>
    </dgm:pt>
    <dgm:pt modelId="{A25A13DD-55B9-4BB8-9671-EDC8C5843343}" type="pres">
      <dgm:prSet presAssocID="{514F3222-7A16-400E-AED5-C0EB798A7543}" presName="spNode" presStyleCnt="0"/>
      <dgm:spPr/>
    </dgm:pt>
    <dgm:pt modelId="{E8D0F420-6F64-4275-AA7E-50B7761B779F}" type="pres">
      <dgm:prSet presAssocID="{6F83386D-BF3D-4CB2-816D-1BF20C29DC50}" presName="sibTrans" presStyleLbl="sibTrans1D1" presStyleIdx="6" presStyleCnt="8"/>
      <dgm:spPr/>
    </dgm:pt>
    <dgm:pt modelId="{9C9D6EB8-2068-42C6-849D-B9A522EC2A88}" type="pres">
      <dgm:prSet presAssocID="{790B40F8-58C6-4612-A633-9A724A88BC6F}" presName="node" presStyleLbl="node1" presStyleIdx="7" presStyleCnt="8" custScaleX="124319" custScaleY="130869">
        <dgm:presLayoutVars>
          <dgm:bulletEnabled val="1"/>
        </dgm:presLayoutVars>
      </dgm:prSet>
      <dgm:spPr/>
    </dgm:pt>
    <dgm:pt modelId="{5401CC8C-AAA6-406D-8071-49EED758BF65}" type="pres">
      <dgm:prSet presAssocID="{790B40F8-58C6-4612-A633-9A724A88BC6F}" presName="spNode" presStyleCnt="0"/>
      <dgm:spPr/>
    </dgm:pt>
    <dgm:pt modelId="{AE92AD44-08E7-4212-89D1-3777A909BE6F}" type="pres">
      <dgm:prSet presAssocID="{EC832831-FC30-4AFA-ADC3-4DB3AE0F265F}" presName="sibTrans" presStyleLbl="sibTrans1D1" presStyleIdx="7" presStyleCnt="8"/>
      <dgm:spPr/>
    </dgm:pt>
  </dgm:ptLst>
  <dgm:cxnLst>
    <dgm:cxn modelId="{70E55E14-BD46-4BCB-9F8C-2E0A79E2C59F}" type="presOf" srcId="{27F397F3-706B-42CF-B02B-7EA074DE5C23}" destId="{B05BAB94-EF9A-49BF-8E9F-49689801DCCA}" srcOrd="0" destOrd="0" presId="urn:microsoft.com/office/officeart/2005/8/layout/cycle6"/>
    <dgm:cxn modelId="{FF1A7C26-D604-44E6-BD25-8E99DD3C91AB}" srcId="{2BFF98A5-1976-4C4E-A0FA-6988FC11B653}" destId="{E306ACBE-3060-446A-9077-D0670C654009}" srcOrd="0" destOrd="0" parTransId="{C8B8B004-358C-4D93-965E-26AF1BEE723F}" sibTransId="{B97415EB-C36C-4CA6-9880-922D28C616A4}"/>
    <dgm:cxn modelId="{E5DB5D27-EBDB-4FA8-9EEE-700D3840B655}" type="presOf" srcId="{06D017CA-5E94-499C-B4C7-4D337002DA59}" destId="{998AC3B8-8695-4D49-9677-0B197A75568A}" srcOrd="0" destOrd="0" presId="urn:microsoft.com/office/officeart/2005/8/layout/cycle6"/>
    <dgm:cxn modelId="{3875CF2B-385E-40DB-8F90-0B86CC282426}" srcId="{2BFF98A5-1976-4C4E-A0FA-6988FC11B653}" destId="{034E3F8C-DDB7-48E3-BD2B-2D24F8E818C9}" srcOrd="3" destOrd="0" parTransId="{1C3F6A55-9D41-4DFA-AC48-00767253A1EF}" sibTransId="{93167178-3461-43A9-A4D0-6B3A91998E14}"/>
    <dgm:cxn modelId="{8379D22F-F0A0-4015-A223-CBCB1E544919}" type="presOf" srcId="{A327ABB3-B046-4CBF-9A95-9AA1DFD7EF70}" destId="{91E28F96-F600-4439-8723-69595591E332}" srcOrd="0" destOrd="0" presId="urn:microsoft.com/office/officeart/2005/8/layout/cycle6"/>
    <dgm:cxn modelId="{509B0931-AFAD-4852-86D6-58FC4BD13D67}" type="presOf" srcId="{514F3222-7A16-400E-AED5-C0EB798A7543}" destId="{9C2AE857-99DD-4BF4-A87D-5DC96DADA5FF}" srcOrd="0" destOrd="0" presId="urn:microsoft.com/office/officeart/2005/8/layout/cycle6"/>
    <dgm:cxn modelId="{4A618E32-4B6B-4962-9EB4-E94327AEE251}" srcId="{2BFF98A5-1976-4C4E-A0FA-6988FC11B653}" destId="{A8604006-C906-43E2-882D-AA0C7B5838C6}" srcOrd="1" destOrd="0" parTransId="{AD6085DC-1D7E-4EA4-9E6B-48E7817E94FF}" sibTransId="{239EAC22-2A09-4574-8CE6-3E574ACA5BF3}"/>
    <dgm:cxn modelId="{285E4634-7F82-4C14-ADBC-ABA9A3CD530A}" type="presOf" srcId="{790B40F8-58C6-4612-A633-9A724A88BC6F}" destId="{9C9D6EB8-2068-42C6-849D-B9A522EC2A88}" srcOrd="0" destOrd="0" presId="urn:microsoft.com/office/officeart/2005/8/layout/cycle6"/>
    <dgm:cxn modelId="{30F52B3A-6F29-4A1E-93DC-0657BD1EB963}" srcId="{2BFF98A5-1976-4C4E-A0FA-6988FC11B653}" destId="{06D017CA-5E94-499C-B4C7-4D337002DA59}" srcOrd="2" destOrd="0" parTransId="{C45E1450-A661-45F4-859F-71C03E7465A0}" sibTransId="{A327ABB3-B046-4CBF-9A95-9AA1DFD7EF70}"/>
    <dgm:cxn modelId="{2538AB3E-D39A-4ABE-9D84-E878D987ECF5}" type="presOf" srcId="{A8604006-C906-43E2-882D-AA0C7B5838C6}" destId="{7182AA80-5796-4075-B498-7D2D81FC0CE5}" srcOrd="0" destOrd="0" presId="urn:microsoft.com/office/officeart/2005/8/layout/cycle6"/>
    <dgm:cxn modelId="{6A840463-A509-4082-8F81-B496156BE422}" type="presOf" srcId="{EC832831-FC30-4AFA-ADC3-4DB3AE0F265F}" destId="{AE92AD44-08E7-4212-89D1-3777A909BE6F}" srcOrd="0" destOrd="0" presId="urn:microsoft.com/office/officeart/2005/8/layout/cycle6"/>
    <dgm:cxn modelId="{58046770-50BC-41B8-9834-222B342FEFA7}" type="presOf" srcId="{93167178-3461-43A9-A4D0-6B3A91998E14}" destId="{6ED65F5F-0423-4747-80B1-CB233BF70F92}" srcOrd="0" destOrd="0" presId="urn:microsoft.com/office/officeart/2005/8/layout/cycle6"/>
    <dgm:cxn modelId="{A361B854-20CE-4556-97CF-B29A643FB331}" type="presOf" srcId="{C3515A8A-832A-48D3-8EA2-50863950A405}" destId="{774E2A38-7CAA-4123-9CE1-6634E5B6E2EF}" srcOrd="0" destOrd="0" presId="urn:microsoft.com/office/officeart/2005/8/layout/cycle6"/>
    <dgm:cxn modelId="{1D84F79C-F35F-4A26-B7FF-D8254E5E0D98}" type="presOf" srcId="{2D509407-FFDB-4F29-9263-A2B5B59876ED}" destId="{7CDD1E89-A798-4FD0-8C5D-4862EFAB0E2F}" srcOrd="0" destOrd="0" presId="urn:microsoft.com/office/officeart/2005/8/layout/cycle6"/>
    <dgm:cxn modelId="{FBCBB8B0-95DC-4678-B0E0-231B4DCC8C6D}" type="presOf" srcId="{034E3F8C-DDB7-48E3-BD2B-2D24F8E818C9}" destId="{8786BC3B-58D2-4E0E-8552-FDB873654083}" srcOrd="0" destOrd="0" presId="urn:microsoft.com/office/officeart/2005/8/layout/cycle6"/>
    <dgm:cxn modelId="{2FC9D7B0-585C-4C45-ABB0-2B2E7FB3D525}" srcId="{2BFF98A5-1976-4C4E-A0FA-6988FC11B653}" destId="{DB69FE9E-F855-45A0-B7D8-47766BAF687D}" srcOrd="4" destOrd="0" parTransId="{1694F208-7D4F-4E7A-A2CB-14F637E6BF3B}" sibTransId="{2D509407-FFDB-4F29-9263-A2B5B59876ED}"/>
    <dgm:cxn modelId="{3D1692B3-30E9-4EE5-BE77-55494CFC2CAF}" type="presOf" srcId="{E306ACBE-3060-446A-9077-D0670C654009}" destId="{D3E376E9-DB1D-482F-8E73-0DDA2E4377E0}" srcOrd="0" destOrd="0" presId="urn:microsoft.com/office/officeart/2005/8/layout/cycle6"/>
    <dgm:cxn modelId="{621436C1-AB4B-4711-BC9F-F27E3C8EEFC6}" type="presOf" srcId="{6F83386D-BF3D-4CB2-816D-1BF20C29DC50}" destId="{E8D0F420-6F64-4275-AA7E-50B7761B779F}" srcOrd="0" destOrd="0" presId="urn:microsoft.com/office/officeart/2005/8/layout/cycle6"/>
    <dgm:cxn modelId="{70173DC2-9D9D-4918-A0D3-90A6CE4EFB8F}" type="presOf" srcId="{2BFF98A5-1976-4C4E-A0FA-6988FC11B653}" destId="{2B702EFB-8E25-4BA0-B471-68D8B9CAE3E4}" srcOrd="0" destOrd="0" presId="urn:microsoft.com/office/officeart/2005/8/layout/cycle6"/>
    <dgm:cxn modelId="{6DFE79DE-82ED-42C6-B9A1-C37787D84409}" type="presOf" srcId="{239EAC22-2A09-4574-8CE6-3E574ACA5BF3}" destId="{713023FB-0282-4C57-A88F-70032820B921}" srcOrd="0" destOrd="0" presId="urn:microsoft.com/office/officeart/2005/8/layout/cycle6"/>
    <dgm:cxn modelId="{FD030CF2-7669-4CAD-9A49-52C328814593}" srcId="{2BFF98A5-1976-4C4E-A0FA-6988FC11B653}" destId="{C3515A8A-832A-48D3-8EA2-50863950A405}" srcOrd="5" destOrd="0" parTransId="{E7AD0518-D8D4-45F8-A3EA-335B2297BCE6}" sibTransId="{27F397F3-706B-42CF-B02B-7EA074DE5C23}"/>
    <dgm:cxn modelId="{4F0281F3-D172-438C-A197-3F80953A7F4D}" type="presOf" srcId="{DB69FE9E-F855-45A0-B7D8-47766BAF687D}" destId="{C65DF30A-DAB7-4368-8BA9-A2A3E33E22D7}" srcOrd="0" destOrd="0" presId="urn:microsoft.com/office/officeart/2005/8/layout/cycle6"/>
    <dgm:cxn modelId="{56E609F7-3D0F-4420-A7BD-AECEE978D0C0}" srcId="{2BFF98A5-1976-4C4E-A0FA-6988FC11B653}" destId="{514F3222-7A16-400E-AED5-C0EB798A7543}" srcOrd="6" destOrd="0" parTransId="{1BE73770-2BDE-46DE-8EA9-C7E6CF4A103B}" sibTransId="{6F83386D-BF3D-4CB2-816D-1BF20C29DC50}"/>
    <dgm:cxn modelId="{A663F7F7-E07D-4CD5-A894-386B75BEF08D}" type="presOf" srcId="{B97415EB-C36C-4CA6-9880-922D28C616A4}" destId="{671ACA3A-5D27-4244-BA8A-9A1BA08A9DF0}" srcOrd="0" destOrd="0" presId="urn:microsoft.com/office/officeart/2005/8/layout/cycle6"/>
    <dgm:cxn modelId="{6DB2DEFA-0FF6-4A73-A614-5788B9DF7D33}" srcId="{2BFF98A5-1976-4C4E-A0FA-6988FC11B653}" destId="{790B40F8-58C6-4612-A633-9A724A88BC6F}" srcOrd="7" destOrd="0" parTransId="{C2F5A50B-C9D8-48DB-89D1-C1DD7AE6FDF9}" sibTransId="{EC832831-FC30-4AFA-ADC3-4DB3AE0F265F}"/>
    <dgm:cxn modelId="{6E12636B-812C-49C2-8EBA-19E117AB100F}" type="presParOf" srcId="{2B702EFB-8E25-4BA0-B471-68D8B9CAE3E4}" destId="{D3E376E9-DB1D-482F-8E73-0DDA2E4377E0}" srcOrd="0" destOrd="0" presId="urn:microsoft.com/office/officeart/2005/8/layout/cycle6"/>
    <dgm:cxn modelId="{E981F7B1-80A4-4D68-9900-DE7BFB247B02}" type="presParOf" srcId="{2B702EFB-8E25-4BA0-B471-68D8B9CAE3E4}" destId="{8A464FC3-8598-41C7-974C-28509E69AA58}" srcOrd="1" destOrd="0" presId="urn:microsoft.com/office/officeart/2005/8/layout/cycle6"/>
    <dgm:cxn modelId="{E3C29F76-A6B2-4DCC-9768-549237580B6B}" type="presParOf" srcId="{2B702EFB-8E25-4BA0-B471-68D8B9CAE3E4}" destId="{671ACA3A-5D27-4244-BA8A-9A1BA08A9DF0}" srcOrd="2" destOrd="0" presId="urn:microsoft.com/office/officeart/2005/8/layout/cycle6"/>
    <dgm:cxn modelId="{F977BBDD-A184-42BF-AB3A-258C5FE5C918}" type="presParOf" srcId="{2B702EFB-8E25-4BA0-B471-68D8B9CAE3E4}" destId="{7182AA80-5796-4075-B498-7D2D81FC0CE5}" srcOrd="3" destOrd="0" presId="urn:microsoft.com/office/officeart/2005/8/layout/cycle6"/>
    <dgm:cxn modelId="{4F7B365B-3E7E-4D1D-BF4D-DD1442533894}" type="presParOf" srcId="{2B702EFB-8E25-4BA0-B471-68D8B9CAE3E4}" destId="{9810EE3C-1B50-4A96-B0FC-6D06E25DE778}" srcOrd="4" destOrd="0" presId="urn:microsoft.com/office/officeart/2005/8/layout/cycle6"/>
    <dgm:cxn modelId="{A24FF63D-2105-49D4-98E9-B06340911CF2}" type="presParOf" srcId="{2B702EFB-8E25-4BA0-B471-68D8B9CAE3E4}" destId="{713023FB-0282-4C57-A88F-70032820B921}" srcOrd="5" destOrd="0" presId="urn:microsoft.com/office/officeart/2005/8/layout/cycle6"/>
    <dgm:cxn modelId="{3FAA696A-3792-4645-9150-9709DA4E24EA}" type="presParOf" srcId="{2B702EFB-8E25-4BA0-B471-68D8B9CAE3E4}" destId="{998AC3B8-8695-4D49-9677-0B197A75568A}" srcOrd="6" destOrd="0" presId="urn:microsoft.com/office/officeart/2005/8/layout/cycle6"/>
    <dgm:cxn modelId="{C6282A53-6F61-4086-B78E-B6676C73ED3C}" type="presParOf" srcId="{2B702EFB-8E25-4BA0-B471-68D8B9CAE3E4}" destId="{4543B3FD-5685-4D1B-8693-083AB28F42E9}" srcOrd="7" destOrd="0" presId="urn:microsoft.com/office/officeart/2005/8/layout/cycle6"/>
    <dgm:cxn modelId="{50C7CC0E-5CEF-4DB7-BBCF-4973210FCA88}" type="presParOf" srcId="{2B702EFB-8E25-4BA0-B471-68D8B9CAE3E4}" destId="{91E28F96-F600-4439-8723-69595591E332}" srcOrd="8" destOrd="0" presId="urn:microsoft.com/office/officeart/2005/8/layout/cycle6"/>
    <dgm:cxn modelId="{808DB940-6142-4F4B-BCED-763B802FC156}" type="presParOf" srcId="{2B702EFB-8E25-4BA0-B471-68D8B9CAE3E4}" destId="{8786BC3B-58D2-4E0E-8552-FDB873654083}" srcOrd="9" destOrd="0" presId="urn:microsoft.com/office/officeart/2005/8/layout/cycle6"/>
    <dgm:cxn modelId="{2292641F-5B89-46ED-AAA5-E381510CFEAC}" type="presParOf" srcId="{2B702EFB-8E25-4BA0-B471-68D8B9CAE3E4}" destId="{4F0569CB-2181-4EED-87AA-23F2CCB25103}" srcOrd="10" destOrd="0" presId="urn:microsoft.com/office/officeart/2005/8/layout/cycle6"/>
    <dgm:cxn modelId="{5AE79B8B-1DAD-442F-93FB-15B1EA4A8D47}" type="presParOf" srcId="{2B702EFB-8E25-4BA0-B471-68D8B9CAE3E4}" destId="{6ED65F5F-0423-4747-80B1-CB233BF70F92}" srcOrd="11" destOrd="0" presId="urn:microsoft.com/office/officeart/2005/8/layout/cycle6"/>
    <dgm:cxn modelId="{C5F0CA87-FB88-46E8-ACCA-E045A67CB0D8}" type="presParOf" srcId="{2B702EFB-8E25-4BA0-B471-68D8B9CAE3E4}" destId="{C65DF30A-DAB7-4368-8BA9-A2A3E33E22D7}" srcOrd="12" destOrd="0" presId="urn:microsoft.com/office/officeart/2005/8/layout/cycle6"/>
    <dgm:cxn modelId="{B9166B2C-B38C-45C8-ACDA-2D8E4E52FE44}" type="presParOf" srcId="{2B702EFB-8E25-4BA0-B471-68D8B9CAE3E4}" destId="{442E1E69-7737-41B8-AA9A-6FB93A6C6DDE}" srcOrd="13" destOrd="0" presId="urn:microsoft.com/office/officeart/2005/8/layout/cycle6"/>
    <dgm:cxn modelId="{F9C58CFA-2BD5-4EDF-B994-D6780750E643}" type="presParOf" srcId="{2B702EFB-8E25-4BA0-B471-68D8B9CAE3E4}" destId="{7CDD1E89-A798-4FD0-8C5D-4862EFAB0E2F}" srcOrd="14" destOrd="0" presId="urn:microsoft.com/office/officeart/2005/8/layout/cycle6"/>
    <dgm:cxn modelId="{75DE59A8-53FF-4F40-8609-5B129980D535}" type="presParOf" srcId="{2B702EFB-8E25-4BA0-B471-68D8B9CAE3E4}" destId="{774E2A38-7CAA-4123-9CE1-6634E5B6E2EF}" srcOrd="15" destOrd="0" presId="urn:microsoft.com/office/officeart/2005/8/layout/cycle6"/>
    <dgm:cxn modelId="{91D8BD91-EFD1-49AB-8C17-25FFEC7E3114}" type="presParOf" srcId="{2B702EFB-8E25-4BA0-B471-68D8B9CAE3E4}" destId="{C19CF8E5-79D3-4425-9816-61573819BAA0}" srcOrd="16" destOrd="0" presId="urn:microsoft.com/office/officeart/2005/8/layout/cycle6"/>
    <dgm:cxn modelId="{3DAC9DF5-1751-49D6-947C-914FBB1D767B}" type="presParOf" srcId="{2B702EFB-8E25-4BA0-B471-68D8B9CAE3E4}" destId="{B05BAB94-EF9A-49BF-8E9F-49689801DCCA}" srcOrd="17" destOrd="0" presId="urn:microsoft.com/office/officeart/2005/8/layout/cycle6"/>
    <dgm:cxn modelId="{6F07F261-AAF9-4ECC-A081-41BFC8AAED02}" type="presParOf" srcId="{2B702EFB-8E25-4BA0-B471-68D8B9CAE3E4}" destId="{9C2AE857-99DD-4BF4-A87D-5DC96DADA5FF}" srcOrd="18" destOrd="0" presId="urn:microsoft.com/office/officeart/2005/8/layout/cycle6"/>
    <dgm:cxn modelId="{A9406848-8235-453B-A4D2-B44B7D7D8AE4}" type="presParOf" srcId="{2B702EFB-8E25-4BA0-B471-68D8B9CAE3E4}" destId="{A25A13DD-55B9-4BB8-9671-EDC8C5843343}" srcOrd="19" destOrd="0" presId="urn:microsoft.com/office/officeart/2005/8/layout/cycle6"/>
    <dgm:cxn modelId="{08AD716B-6A86-4449-AF33-9FA55C060FA0}" type="presParOf" srcId="{2B702EFB-8E25-4BA0-B471-68D8B9CAE3E4}" destId="{E8D0F420-6F64-4275-AA7E-50B7761B779F}" srcOrd="20" destOrd="0" presId="urn:microsoft.com/office/officeart/2005/8/layout/cycle6"/>
    <dgm:cxn modelId="{6A884CAA-A6BD-4A4B-A184-2D8AAF0FBC8A}" type="presParOf" srcId="{2B702EFB-8E25-4BA0-B471-68D8B9CAE3E4}" destId="{9C9D6EB8-2068-42C6-849D-B9A522EC2A88}" srcOrd="21" destOrd="0" presId="urn:microsoft.com/office/officeart/2005/8/layout/cycle6"/>
    <dgm:cxn modelId="{4706A93C-3DB3-49B8-A138-E3F380DF8309}" type="presParOf" srcId="{2B702EFB-8E25-4BA0-B471-68D8B9CAE3E4}" destId="{5401CC8C-AAA6-406D-8071-49EED758BF65}" srcOrd="22" destOrd="0" presId="urn:microsoft.com/office/officeart/2005/8/layout/cycle6"/>
    <dgm:cxn modelId="{828034BA-568F-4484-BAFE-CC3F100B80DF}" type="presParOf" srcId="{2B702EFB-8E25-4BA0-B471-68D8B9CAE3E4}" destId="{AE92AD44-08E7-4212-89D1-3777A909BE6F}" srcOrd="23"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5CDAC87-FF56-4BB1-8F8F-D39FF57657AC}" type="doc">
      <dgm:prSet loTypeId="urn:microsoft.com/office/officeart/2005/8/layout/rings+Icon" loCatId="relationship" qsTypeId="urn:microsoft.com/office/officeart/2005/8/quickstyle/3d1" qsCatId="3D" csTypeId="urn:microsoft.com/office/officeart/2005/8/colors/accent1_2" csCatId="accent1" phldr="1"/>
      <dgm:spPr/>
    </dgm:pt>
    <dgm:pt modelId="{803F3EFB-C0B2-460C-9247-C4132FF5F79C}">
      <dgm:prSet phldrT="[Text]" custT="1"/>
      <dgm:spPr/>
      <dgm:t>
        <a:bodyPr/>
        <a:lstStyle/>
        <a:p>
          <a:endParaRPr lang="en-GB" sz="1600" dirty="0"/>
        </a:p>
        <a:p>
          <a:endParaRPr lang="en-GB" sz="1600" dirty="0"/>
        </a:p>
        <a:p>
          <a:r>
            <a:rPr lang="en-GB" sz="2800" b="1" dirty="0">
              <a:solidFill>
                <a:srgbClr val="FFFF00"/>
              </a:solidFill>
            </a:rPr>
            <a:t>Develop Stakeholder Strategy</a:t>
          </a:r>
        </a:p>
        <a:p>
          <a:r>
            <a:rPr lang="en-GB" sz="2800" b="1" dirty="0"/>
            <a:t>Communicate</a:t>
          </a:r>
        </a:p>
        <a:p>
          <a:r>
            <a:rPr lang="en-GB" sz="2800" b="1" dirty="0"/>
            <a:t>Collaborate</a:t>
          </a:r>
        </a:p>
        <a:p>
          <a:r>
            <a:rPr lang="en-GB" sz="2800" b="1" dirty="0"/>
            <a:t>Control</a:t>
          </a:r>
        </a:p>
        <a:p>
          <a:endParaRPr lang="en-GB" sz="1600" dirty="0"/>
        </a:p>
      </dgm:t>
    </dgm:pt>
    <dgm:pt modelId="{4C535D01-5D25-4DA6-9DB5-4D3D137EE17F}" type="parTrans" cxnId="{B7D70558-EA8A-4BFC-A94E-E9A710D724DF}">
      <dgm:prSet/>
      <dgm:spPr/>
      <dgm:t>
        <a:bodyPr/>
        <a:lstStyle/>
        <a:p>
          <a:endParaRPr lang="en-GB"/>
        </a:p>
      </dgm:t>
    </dgm:pt>
    <dgm:pt modelId="{C626CD74-5B60-4009-9FA8-850CFCB326DA}" type="sibTrans" cxnId="{B7D70558-EA8A-4BFC-A94E-E9A710D724DF}">
      <dgm:prSet/>
      <dgm:spPr/>
      <dgm:t>
        <a:bodyPr/>
        <a:lstStyle/>
        <a:p>
          <a:endParaRPr lang="en-GB"/>
        </a:p>
      </dgm:t>
    </dgm:pt>
    <dgm:pt modelId="{A39A95CB-7A62-495C-BB46-3CDC1DD16596}" type="pres">
      <dgm:prSet presAssocID="{45CDAC87-FF56-4BB1-8F8F-D39FF57657AC}" presName="Name0" presStyleCnt="0">
        <dgm:presLayoutVars>
          <dgm:chMax val="7"/>
          <dgm:dir/>
          <dgm:resizeHandles val="exact"/>
        </dgm:presLayoutVars>
      </dgm:prSet>
      <dgm:spPr/>
    </dgm:pt>
    <dgm:pt modelId="{E243D044-CE2B-4CC5-BBC7-B1A8283F858F}" type="pres">
      <dgm:prSet presAssocID="{45CDAC87-FF56-4BB1-8F8F-D39FF57657AC}" presName="ellipse1" presStyleLbl="vennNode1" presStyleIdx="0" presStyleCnt="1" custLinFactNeighborX="-61859" custLinFactNeighborY="-2648">
        <dgm:presLayoutVars>
          <dgm:bulletEnabled val="1"/>
        </dgm:presLayoutVars>
      </dgm:prSet>
      <dgm:spPr/>
    </dgm:pt>
  </dgm:ptLst>
  <dgm:cxnLst>
    <dgm:cxn modelId="{E1BCAD48-F017-4840-9C64-293B5AC402EC}" type="presOf" srcId="{45CDAC87-FF56-4BB1-8F8F-D39FF57657AC}" destId="{A39A95CB-7A62-495C-BB46-3CDC1DD16596}" srcOrd="0" destOrd="0" presId="urn:microsoft.com/office/officeart/2005/8/layout/rings+Icon"/>
    <dgm:cxn modelId="{F5AD2357-14E9-43AB-967A-32127A2FFB33}" type="presOf" srcId="{803F3EFB-C0B2-460C-9247-C4132FF5F79C}" destId="{E243D044-CE2B-4CC5-BBC7-B1A8283F858F}" srcOrd="0" destOrd="0" presId="urn:microsoft.com/office/officeart/2005/8/layout/rings+Icon"/>
    <dgm:cxn modelId="{B7D70558-EA8A-4BFC-A94E-E9A710D724DF}" srcId="{45CDAC87-FF56-4BB1-8F8F-D39FF57657AC}" destId="{803F3EFB-C0B2-460C-9247-C4132FF5F79C}" srcOrd="0" destOrd="0" parTransId="{4C535D01-5D25-4DA6-9DB5-4D3D137EE17F}" sibTransId="{C626CD74-5B60-4009-9FA8-850CFCB326DA}"/>
    <dgm:cxn modelId="{4C965C82-E0E3-40C9-8889-E0EE3005BC11}" type="presParOf" srcId="{A39A95CB-7A62-495C-BB46-3CDC1DD16596}" destId="{E243D044-CE2B-4CC5-BBC7-B1A8283F858F}" srcOrd="0" destOrd="0" presId="urn:microsoft.com/office/officeart/2005/8/layout/rings+Icon"/>
  </dgm:cxnLst>
  <dgm:bg>
    <a:noFill/>
  </dgm:bg>
  <dgm:whole/>
  <dgm:extLst>
    <a:ext uri="http://schemas.microsoft.com/office/drawing/2008/diagram">
      <dsp:dataModelExt xmlns:dsp="http://schemas.microsoft.com/office/drawing/2008/diagram" relId="rId14"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A103A60-197F-4254-AFB7-ECCF3DF4BAD0}" type="doc">
      <dgm:prSet loTypeId="urn:microsoft.com/office/officeart/2005/8/layout/matrix3" loCatId="matrix" qsTypeId="urn:microsoft.com/office/officeart/2005/8/quickstyle/simple1" qsCatId="simple" csTypeId="urn:microsoft.com/office/officeart/2005/8/colors/colorful1" csCatId="colorful"/>
      <dgm:spPr/>
      <dgm:t>
        <a:bodyPr/>
        <a:lstStyle/>
        <a:p>
          <a:endParaRPr lang="en-US"/>
        </a:p>
      </dgm:t>
    </dgm:pt>
    <dgm:pt modelId="{AB0D4C46-EADB-4B85-A243-7E973640543B}">
      <dgm:prSet/>
      <dgm:spPr/>
      <dgm:t>
        <a:bodyPr/>
        <a:lstStyle/>
        <a:p>
          <a:r>
            <a:rPr lang="en-GB"/>
            <a:t>Onsite outreach clinics in a range of Care Sector settings </a:t>
          </a:r>
          <a:endParaRPr lang="en-US"/>
        </a:p>
      </dgm:t>
    </dgm:pt>
    <dgm:pt modelId="{568C4A3E-1F39-4B8A-83DD-AB04235ECEB4}" type="parTrans" cxnId="{05106594-BBE4-4DEC-9399-B021AFACFD78}">
      <dgm:prSet/>
      <dgm:spPr/>
      <dgm:t>
        <a:bodyPr/>
        <a:lstStyle/>
        <a:p>
          <a:endParaRPr lang="en-US"/>
        </a:p>
      </dgm:t>
    </dgm:pt>
    <dgm:pt modelId="{F0E8047B-0BD2-4CA6-9ECA-14A0D606324E}" type="sibTrans" cxnId="{05106594-BBE4-4DEC-9399-B021AFACFD78}">
      <dgm:prSet/>
      <dgm:spPr/>
      <dgm:t>
        <a:bodyPr/>
        <a:lstStyle/>
        <a:p>
          <a:endParaRPr lang="en-US"/>
        </a:p>
      </dgm:t>
    </dgm:pt>
    <dgm:pt modelId="{66535444-C214-4573-A681-D5824DBD9AFF}">
      <dgm:prSet/>
      <dgm:spPr/>
      <dgm:t>
        <a:bodyPr/>
        <a:lstStyle/>
        <a:p>
          <a:r>
            <a:rPr lang="en-GB"/>
            <a:t>Access to information, signposting, referrals and follow up sessions</a:t>
          </a:r>
          <a:endParaRPr lang="en-US"/>
        </a:p>
      </dgm:t>
    </dgm:pt>
    <dgm:pt modelId="{305E0A89-495F-4110-99CE-29F9BF8ED3D5}" type="parTrans" cxnId="{22F149B7-98C7-49BE-ABCB-F801029014ED}">
      <dgm:prSet/>
      <dgm:spPr/>
      <dgm:t>
        <a:bodyPr/>
        <a:lstStyle/>
        <a:p>
          <a:endParaRPr lang="en-US"/>
        </a:p>
      </dgm:t>
    </dgm:pt>
    <dgm:pt modelId="{78D26513-10D2-4CB5-AA74-49101D60346B}" type="sibTrans" cxnId="{22F149B7-98C7-49BE-ABCB-F801029014ED}">
      <dgm:prSet/>
      <dgm:spPr/>
      <dgm:t>
        <a:bodyPr/>
        <a:lstStyle/>
        <a:p>
          <a:endParaRPr lang="en-US"/>
        </a:p>
      </dgm:t>
    </dgm:pt>
    <dgm:pt modelId="{973C4BE9-7D1A-41D0-A1CC-810D473D39C6}">
      <dgm:prSet/>
      <dgm:spPr/>
      <dgm:t>
        <a:bodyPr/>
        <a:lstStyle/>
        <a:p>
          <a:r>
            <a:rPr lang="en-GB"/>
            <a:t>Online and face to face tools for mindfulness  </a:t>
          </a:r>
          <a:endParaRPr lang="en-US"/>
        </a:p>
      </dgm:t>
    </dgm:pt>
    <dgm:pt modelId="{C6DCF959-2A6D-436F-9056-D2CB7B7CFDE8}" type="parTrans" cxnId="{603B1D28-DD17-45C3-AE9B-B14833E40771}">
      <dgm:prSet/>
      <dgm:spPr/>
      <dgm:t>
        <a:bodyPr/>
        <a:lstStyle/>
        <a:p>
          <a:endParaRPr lang="en-US"/>
        </a:p>
      </dgm:t>
    </dgm:pt>
    <dgm:pt modelId="{B4C453F8-5903-4EE3-A001-C6AB954CECD3}" type="sibTrans" cxnId="{603B1D28-DD17-45C3-AE9B-B14833E40771}">
      <dgm:prSet/>
      <dgm:spPr/>
      <dgm:t>
        <a:bodyPr/>
        <a:lstStyle/>
        <a:p>
          <a:endParaRPr lang="en-US"/>
        </a:p>
      </dgm:t>
    </dgm:pt>
    <dgm:pt modelId="{5302D405-2B52-46D4-83C6-D3926E3BADB2}">
      <dgm:prSet/>
      <dgm:spPr/>
      <dgm:t>
        <a:bodyPr/>
        <a:lstStyle/>
        <a:p>
          <a:r>
            <a:rPr lang="en-GB"/>
            <a:t>Schwartz rounds </a:t>
          </a:r>
          <a:endParaRPr lang="en-US"/>
        </a:p>
      </dgm:t>
    </dgm:pt>
    <dgm:pt modelId="{11E8A58A-2EE0-44AC-B3F2-0F1848A491EA}" type="parTrans" cxnId="{3F56A069-9C2C-42F1-8BBB-36568562746D}">
      <dgm:prSet/>
      <dgm:spPr/>
      <dgm:t>
        <a:bodyPr/>
        <a:lstStyle/>
        <a:p>
          <a:endParaRPr lang="en-US"/>
        </a:p>
      </dgm:t>
    </dgm:pt>
    <dgm:pt modelId="{E7A69F08-BB1F-44A9-8108-FDB35B16C48E}" type="sibTrans" cxnId="{3F56A069-9C2C-42F1-8BBB-36568562746D}">
      <dgm:prSet/>
      <dgm:spPr/>
      <dgm:t>
        <a:bodyPr/>
        <a:lstStyle/>
        <a:p>
          <a:endParaRPr lang="en-US"/>
        </a:p>
      </dgm:t>
    </dgm:pt>
    <dgm:pt modelId="{E5A0EFE4-852A-42DE-AA91-EA3E2C5B7BD5}" type="pres">
      <dgm:prSet presAssocID="{4A103A60-197F-4254-AFB7-ECCF3DF4BAD0}" presName="matrix" presStyleCnt="0">
        <dgm:presLayoutVars>
          <dgm:chMax val="1"/>
          <dgm:dir/>
          <dgm:resizeHandles val="exact"/>
        </dgm:presLayoutVars>
      </dgm:prSet>
      <dgm:spPr/>
    </dgm:pt>
    <dgm:pt modelId="{5065C9A9-E486-493E-AB79-8447DF4C3E04}" type="pres">
      <dgm:prSet presAssocID="{4A103A60-197F-4254-AFB7-ECCF3DF4BAD0}" presName="diamond" presStyleLbl="bgShp" presStyleIdx="0" presStyleCnt="1"/>
      <dgm:spPr/>
    </dgm:pt>
    <dgm:pt modelId="{451073A9-03D9-425C-A513-42FC19FCCFA5}" type="pres">
      <dgm:prSet presAssocID="{4A103A60-197F-4254-AFB7-ECCF3DF4BAD0}" presName="quad1" presStyleLbl="node1" presStyleIdx="0" presStyleCnt="4">
        <dgm:presLayoutVars>
          <dgm:chMax val="0"/>
          <dgm:chPref val="0"/>
          <dgm:bulletEnabled val="1"/>
        </dgm:presLayoutVars>
      </dgm:prSet>
      <dgm:spPr/>
    </dgm:pt>
    <dgm:pt modelId="{CF352A60-F396-41D5-8AB8-7775C35AB9D5}" type="pres">
      <dgm:prSet presAssocID="{4A103A60-197F-4254-AFB7-ECCF3DF4BAD0}" presName="quad2" presStyleLbl="node1" presStyleIdx="1" presStyleCnt="4">
        <dgm:presLayoutVars>
          <dgm:chMax val="0"/>
          <dgm:chPref val="0"/>
          <dgm:bulletEnabled val="1"/>
        </dgm:presLayoutVars>
      </dgm:prSet>
      <dgm:spPr/>
    </dgm:pt>
    <dgm:pt modelId="{CEACF9E9-AD32-4DB0-97D8-EF95F38FC806}" type="pres">
      <dgm:prSet presAssocID="{4A103A60-197F-4254-AFB7-ECCF3DF4BAD0}" presName="quad3" presStyleLbl="node1" presStyleIdx="2" presStyleCnt="4">
        <dgm:presLayoutVars>
          <dgm:chMax val="0"/>
          <dgm:chPref val="0"/>
          <dgm:bulletEnabled val="1"/>
        </dgm:presLayoutVars>
      </dgm:prSet>
      <dgm:spPr/>
    </dgm:pt>
    <dgm:pt modelId="{01415B07-4018-466F-8554-0C1F8EF55EC2}" type="pres">
      <dgm:prSet presAssocID="{4A103A60-197F-4254-AFB7-ECCF3DF4BAD0}" presName="quad4" presStyleLbl="node1" presStyleIdx="3" presStyleCnt="4">
        <dgm:presLayoutVars>
          <dgm:chMax val="0"/>
          <dgm:chPref val="0"/>
          <dgm:bulletEnabled val="1"/>
        </dgm:presLayoutVars>
      </dgm:prSet>
      <dgm:spPr/>
    </dgm:pt>
  </dgm:ptLst>
  <dgm:cxnLst>
    <dgm:cxn modelId="{603B1D28-DD17-45C3-AE9B-B14833E40771}" srcId="{4A103A60-197F-4254-AFB7-ECCF3DF4BAD0}" destId="{973C4BE9-7D1A-41D0-A1CC-810D473D39C6}" srcOrd="2" destOrd="0" parTransId="{C6DCF959-2A6D-436F-9056-D2CB7B7CFDE8}" sibTransId="{B4C453F8-5903-4EE3-A001-C6AB954CECD3}"/>
    <dgm:cxn modelId="{3AD1EE3F-824E-4A65-9337-7A62F7373EAE}" type="presOf" srcId="{5302D405-2B52-46D4-83C6-D3926E3BADB2}" destId="{01415B07-4018-466F-8554-0C1F8EF55EC2}" srcOrd="0" destOrd="0" presId="urn:microsoft.com/office/officeart/2005/8/layout/matrix3"/>
    <dgm:cxn modelId="{F77DD55D-8264-469A-BA81-B93C3952F1D5}" type="presOf" srcId="{66535444-C214-4573-A681-D5824DBD9AFF}" destId="{CF352A60-F396-41D5-8AB8-7775C35AB9D5}" srcOrd="0" destOrd="0" presId="urn:microsoft.com/office/officeart/2005/8/layout/matrix3"/>
    <dgm:cxn modelId="{C5097C68-2127-40BE-B003-C6FAC23EA0D4}" type="presOf" srcId="{973C4BE9-7D1A-41D0-A1CC-810D473D39C6}" destId="{CEACF9E9-AD32-4DB0-97D8-EF95F38FC806}" srcOrd="0" destOrd="0" presId="urn:microsoft.com/office/officeart/2005/8/layout/matrix3"/>
    <dgm:cxn modelId="{3F56A069-9C2C-42F1-8BBB-36568562746D}" srcId="{4A103A60-197F-4254-AFB7-ECCF3DF4BAD0}" destId="{5302D405-2B52-46D4-83C6-D3926E3BADB2}" srcOrd="3" destOrd="0" parTransId="{11E8A58A-2EE0-44AC-B3F2-0F1848A491EA}" sibTransId="{E7A69F08-BB1F-44A9-8108-FDB35B16C48E}"/>
    <dgm:cxn modelId="{36CE907F-CEAF-41B1-B08E-326A69FC0327}" type="presOf" srcId="{AB0D4C46-EADB-4B85-A243-7E973640543B}" destId="{451073A9-03D9-425C-A513-42FC19FCCFA5}" srcOrd="0" destOrd="0" presId="urn:microsoft.com/office/officeart/2005/8/layout/matrix3"/>
    <dgm:cxn modelId="{05106594-BBE4-4DEC-9399-B021AFACFD78}" srcId="{4A103A60-197F-4254-AFB7-ECCF3DF4BAD0}" destId="{AB0D4C46-EADB-4B85-A243-7E973640543B}" srcOrd="0" destOrd="0" parTransId="{568C4A3E-1F39-4B8A-83DD-AB04235ECEB4}" sibTransId="{F0E8047B-0BD2-4CA6-9ECA-14A0D606324E}"/>
    <dgm:cxn modelId="{695444B2-6949-41F2-A985-6639ED2A3B8B}" type="presOf" srcId="{4A103A60-197F-4254-AFB7-ECCF3DF4BAD0}" destId="{E5A0EFE4-852A-42DE-AA91-EA3E2C5B7BD5}" srcOrd="0" destOrd="0" presId="urn:microsoft.com/office/officeart/2005/8/layout/matrix3"/>
    <dgm:cxn modelId="{22F149B7-98C7-49BE-ABCB-F801029014ED}" srcId="{4A103A60-197F-4254-AFB7-ECCF3DF4BAD0}" destId="{66535444-C214-4573-A681-D5824DBD9AFF}" srcOrd="1" destOrd="0" parTransId="{305E0A89-495F-4110-99CE-29F9BF8ED3D5}" sibTransId="{78D26513-10D2-4CB5-AA74-49101D60346B}"/>
    <dgm:cxn modelId="{602825D0-60FE-4F2C-895C-77944F249D89}" type="presParOf" srcId="{E5A0EFE4-852A-42DE-AA91-EA3E2C5B7BD5}" destId="{5065C9A9-E486-493E-AB79-8447DF4C3E04}" srcOrd="0" destOrd="0" presId="urn:microsoft.com/office/officeart/2005/8/layout/matrix3"/>
    <dgm:cxn modelId="{3CC3D0B7-E954-4127-9806-D3613ECB68CB}" type="presParOf" srcId="{E5A0EFE4-852A-42DE-AA91-EA3E2C5B7BD5}" destId="{451073A9-03D9-425C-A513-42FC19FCCFA5}" srcOrd="1" destOrd="0" presId="urn:microsoft.com/office/officeart/2005/8/layout/matrix3"/>
    <dgm:cxn modelId="{AF3F94B4-214C-4347-AF3A-0C9085F5C4C4}" type="presParOf" srcId="{E5A0EFE4-852A-42DE-AA91-EA3E2C5B7BD5}" destId="{CF352A60-F396-41D5-8AB8-7775C35AB9D5}" srcOrd="2" destOrd="0" presId="urn:microsoft.com/office/officeart/2005/8/layout/matrix3"/>
    <dgm:cxn modelId="{0A7820F4-D24D-45D9-A7AB-A110A6A17191}" type="presParOf" srcId="{E5A0EFE4-852A-42DE-AA91-EA3E2C5B7BD5}" destId="{CEACF9E9-AD32-4DB0-97D8-EF95F38FC806}" srcOrd="3" destOrd="0" presId="urn:microsoft.com/office/officeart/2005/8/layout/matrix3"/>
    <dgm:cxn modelId="{57AD7F0E-8AAE-410E-94A9-AB3B4FB447D3}" type="presParOf" srcId="{E5A0EFE4-852A-42DE-AA91-EA3E2C5B7BD5}" destId="{01415B07-4018-466F-8554-0C1F8EF55EC2}" srcOrd="4" destOrd="0" presId="urn:microsoft.com/office/officeart/2005/8/layout/matrix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42AFF22-C299-4A14-88CC-83116405BF0A}" type="doc">
      <dgm:prSet loTypeId="urn:microsoft.com/office/officeart/2008/layout/LinedList" loCatId="list" qsTypeId="urn:microsoft.com/office/officeart/2005/8/quickstyle/simple1" qsCatId="simple" csTypeId="urn:microsoft.com/office/officeart/2005/8/colors/accent4_2" csCatId="accent4"/>
      <dgm:spPr/>
      <dgm:t>
        <a:bodyPr/>
        <a:lstStyle/>
        <a:p>
          <a:endParaRPr lang="en-US"/>
        </a:p>
      </dgm:t>
    </dgm:pt>
    <dgm:pt modelId="{9487EF11-6EA2-47C8-B7A6-4D0CDE4A3E8B}">
      <dgm:prSet/>
      <dgm:spPr/>
      <dgm:t>
        <a:bodyPr/>
        <a:lstStyle/>
        <a:p>
          <a:r>
            <a:rPr lang="en-GB"/>
            <a:t>Wellbeing hub created as a result to Covid </a:t>
          </a:r>
          <a:endParaRPr lang="en-US"/>
        </a:p>
      </dgm:t>
    </dgm:pt>
    <dgm:pt modelId="{A223AC4D-08B1-4190-AD31-B81C0DA918A1}" type="parTrans" cxnId="{FF61AE56-7374-4F9A-BF75-7EDBBDC2CB7A}">
      <dgm:prSet/>
      <dgm:spPr/>
      <dgm:t>
        <a:bodyPr/>
        <a:lstStyle/>
        <a:p>
          <a:endParaRPr lang="en-US"/>
        </a:p>
      </dgm:t>
    </dgm:pt>
    <dgm:pt modelId="{2F7D9594-C46C-4556-8831-563137DFD2A3}" type="sibTrans" cxnId="{FF61AE56-7374-4F9A-BF75-7EDBBDC2CB7A}">
      <dgm:prSet/>
      <dgm:spPr/>
      <dgm:t>
        <a:bodyPr/>
        <a:lstStyle/>
        <a:p>
          <a:endParaRPr lang="en-US"/>
        </a:p>
      </dgm:t>
    </dgm:pt>
    <dgm:pt modelId="{47DC2979-F1C7-4CD9-8E97-EDBD864A3402}">
      <dgm:prSet/>
      <dgm:spPr/>
      <dgm:t>
        <a:bodyPr/>
        <a:lstStyle/>
        <a:p>
          <a:r>
            <a:rPr lang="en-US"/>
            <a:t>Staff feeling Isolated, burnout, anxious, Financial worries, PTSD</a:t>
          </a:r>
        </a:p>
      </dgm:t>
    </dgm:pt>
    <dgm:pt modelId="{507C407A-A42A-4485-A6F8-3CF7185DC3FB}" type="parTrans" cxnId="{FDE8D563-1C17-418D-8788-1CAE6ACDF9D4}">
      <dgm:prSet/>
      <dgm:spPr/>
      <dgm:t>
        <a:bodyPr/>
        <a:lstStyle/>
        <a:p>
          <a:endParaRPr lang="en-US"/>
        </a:p>
      </dgm:t>
    </dgm:pt>
    <dgm:pt modelId="{B052410A-D818-4691-AE5D-8C42C1F75E6A}" type="sibTrans" cxnId="{FDE8D563-1C17-418D-8788-1CAE6ACDF9D4}">
      <dgm:prSet/>
      <dgm:spPr/>
      <dgm:t>
        <a:bodyPr/>
        <a:lstStyle/>
        <a:p>
          <a:endParaRPr lang="en-US"/>
        </a:p>
      </dgm:t>
    </dgm:pt>
    <dgm:pt modelId="{19497E0B-C421-4159-BFE6-71654B9DE67A}">
      <dgm:prSet/>
      <dgm:spPr/>
      <dgm:t>
        <a:bodyPr/>
        <a:lstStyle/>
        <a:p>
          <a:r>
            <a:rPr lang="en-US"/>
            <a:t>Provide staff with a clinical assessment and referral to local service enabling access to support where needed, such as talking therapy or counselling. </a:t>
          </a:r>
        </a:p>
      </dgm:t>
    </dgm:pt>
    <dgm:pt modelId="{F3986A9F-BB58-4F11-9B53-363BB722F6D3}" type="parTrans" cxnId="{4C377D33-FFE3-4104-8DEA-1C42E5266821}">
      <dgm:prSet/>
      <dgm:spPr/>
      <dgm:t>
        <a:bodyPr/>
        <a:lstStyle/>
        <a:p>
          <a:endParaRPr lang="en-US"/>
        </a:p>
      </dgm:t>
    </dgm:pt>
    <dgm:pt modelId="{9B5D6F30-F875-4192-A791-99C2E792DB62}" type="sibTrans" cxnId="{4C377D33-FFE3-4104-8DEA-1C42E5266821}">
      <dgm:prSet/>
      <dgm:spPr/>
      <dgm:t>
        <a:bodyPr/>
        <a:lstStyle/>
        <a:p>
          <a:endParaRPr lang="en-US"/>
        </a:p>
      </dgm:t>
    </dgm:pt>
    <dgm:pt modelId="{AAD5C12D-B1BE-42D0-AAD9-44F3ECC9BADB}">
      <dgm:prSet/>
      <dgm:spPr/>
      <dgm:t>
        <a:bodyPr/>
        <a:lstStyle/>
        <a:p>
          <a:r>
            <a:rPr lang="en-US"/>
            <a:t>24/7 Helpline, 365 days of the year </a:t>
          </a:r>
        </a:p>
      </dgm:t>
    </dgm:pt>
    <dgm:pt modelId="{1B21B9FB-39CC-49F9-90A0-FF3EE5612031}" type="parTrans" cxnId="{86D1AC70-77E1-4C6C-A876-4F87169A67B8}">
      <dgm:prSet/>
      <dgm:spPr/>
      <dgm:t>
        <a:bodyPr/>
        <a:lstStyle/>
        <a:p>
          <a:endParaRPr lang="en-US"/>
        </a:p>
      </dgm:t>
    </dgm:pt>
    <dgm:pt modelId="{8687D26E-0EEE-4E65-8DA0-F2C62A4CD74E}" type="sibTrans" cxnId="{86D1AC70-77E1-4C6C-A876-4F87169A67B8}">
      <dgm:prSet/>
      <dgm:spPr/>
      <dgm:t>
        <a:bodyPr/>
        <a:lstStyle/>
        <a:p>
          <a:endParaRPr lang="en-US"/>
        </a:p>
      </dgm:t>
    </dgm:pt>
    <dgm:pt modelId="{B302942A-129D-490B-9982-59C1EA8BE163}" type="pres">
      <dgm:prSet presAssocID="{442AFF22-C299-4A14-88CC-83116405BF0A}" presName="vert0" presStyleCnt="0">
        <dgm:presLayoutVars>
          <dgm:dir/>
          <dgm:animOne val="branch"/>
          <dgm:animLvl val="lvl"/>
        </dgm:presLayoutVars>
      </dgm:prSet>
      <dgm:spPr/>
    </dgm:pt>
    <dgm:pt modelId="{E3884E5D-4FBF-4DC5-8455-5D0D0521961B}" type="pres">
      <dgm:prSet presAssocID="{9487EF11-6EA2-47C8-B7A6-4D0CDE4A3E8B}" presName="thickLine" presStyleLbl="alignNode1" presStyleIdx="0" presStyleCnt="4"/>
      <dgm:spPr/>
    </dgm:pt>
    <dgm:pt modelId="{8F63AE5A-61A2-47B6-8113-5FD6A5578904}" type="pres">
      <dgm:prSet presAssocID="{9487EF11-6EA2-47C8-B7A6-4D0CDE4A3E8B}" presName="horz1" presStyleCnt="0"/>
      <dgm:spPr/>
    </dgm:pt>
    <dgm:pt modelId="{FEEFE8C4-839D-45CC-B874-4FC93A4B15C3}" type="pres">
      <dgm:prSet presAssocID="{9487EF11-6EA2-47C8-B7A6-4D0CDE4A3E8B}" presName="tx1" presStyleLbl="revTx" presStyleIdx="0" presStyleCnt="4"/>
      <dgm:spPr/>
    </dgm:pt>
    <dgm:pt modelId="{E394EB5D-7706-4C81-8251-55CFA7439C78}" type="pres">
      <dgm:prSet presAssocID="{9487EF11-6EA2-47C8-B7A6-4D0CDE4A3E8B}" presName="vert1" presStyleCnt="0"/>
      <dgm:spPr/>
    </dgm:pt>
    <dgm:pt modelId="{21A9393F-36D6-49C5-8F88-3495C0E4D4D1}" type="pres">
      <dgm:prSet presAssocID="{47DC2979-F1C7-4CD9-8E97-EDBD864A3402}" presName="thickLine" presStyleLbl="alignNode1" presStyleIdx="1" presStyleCnt="4"/>
      <dgm:spPr/>
    </dgm:pt>
    <dgm:pt modelId="{A9FD614A-50DD-4646-9AB6-F37A3C6CC15C}" type="pres">
      <dgm:prSet presAssocID="{47DC2979-F1C7-4CD9-8E97-EDBD864A3402}" presName="horz1" presStyleCnt="0"/>
      <dgm:spPr/>
    </dgm:pt>
    <dgm:pt modelId="{055F700D-8DB3-4259-BED4-3041CC0534F9}" type="pres">
      <dgm:prSet presAssocID="{47DC2979-F1C7-4CD9-8E97-EDBD864A3402}" presName="tx1" presStyleLbl="revTx" presStyleIdx="1" presStyleCnt="4"/>
      <dgm:spPr/>
    </dgm:pt>
    <dgm:pt modelId="{22F3B5D3-D1E2-4B93-BD33-1BE441D91E5E}" type="pres">
      <dgm:prSet presAssocID="{47DC2979-F1C7-4CD9-8E97-EDBD864A3402}" presName="vert1" presStyleCnt="0"/>
      <dgm:spPr/>
    </dgm:pt>
    <dgm:pt modelId="{848DB806-19F5-4A00-B10F-D2F84F9D5293}" type="pres">
      <dgm:prSet presAssocID="{19497E0B-C421-4159-BFE6-71654B9DE67A}" presName="thickLine" presStyleLbl="alignNode1" presStyleIdx="2" presStyleCnt="4"/>
      <dgm:spPr/>
    </dgm:pt>
    <dgm:pt modelId="{8EC3B8D0-C3FE-4CD1-91E4-13E65116C6F8}" type="pres">
      <dgm:prSet presAssocID="{19497E0B-C421-4159-BFE6-71654B9DE67A}" presName="horz1" presStyleCnt="0"/>
      <dgm:spPr/>
    </dgm:pt>
    <dgm:pt modelId="{C6FF38C0-B7A3-4C63-B843-1F5B8E773768}" type="pres">
      <dgm:prSet presAssocID="{19497E0B-C421-4159-BFE6-71654B9DE67A}" presName="tx1" presStyleLbl="revTx" presStyleIdx="2" presStyleCnt="4"/>
      <dgm:spPr/>
    </dgm:pt>
    <dgm:pt modelId="{488F5FBD-922E-4FAD-8AFE-CD4A35C31C8C}" type="pres">
      <dgm:prSet presAssocID="{19497E0B-C421-4159-BFE6-71654B9DE67A}" presName="vert1" presStyleCnt="0"/>
      <dgm:spPr/>
    </dgm:pt>
    <dgm:pt modelId="{B584A7EB-7581-4DD5-87FF-E808F83FB238}" type="pres">
      <dgm:prSet presAssocID="{AAD5C12D-B1BE-42D0-AAD9-44F3ECC9BADB}" presName="thickLine" presStyleLbl="alignNode1" presStyleIdx="3" presStyleCnt="4"/>
      <dgm:spPr/>
    </dgm:pt>
    <dgm:pt modelId="{91697E4E-ABCC-44B7-88C6-885AF320B078}" type="pres">
      <dgm:prSet presAssocID="{AAD5C12D-B1BE-42D0-AAD9-44F3ECC9BADB}" presName="horz1" presStyleCnt="0"/>
      <dgm:spPr/>
    </dgm:pt>
    <dgm:pt modelId="{E5D5BB73-9FA5-48D9-941E-98CE593547BC}" type="pres">
      <dgm:prSet presAssocID="{AAD5C12D-B1BE-42D0-AAD9-44F3ECC9BADB}" presName="tx1" presStyleLbl="revTx" presStyleIdx="3" presStyleCnt="4"/>
      <dgm:spPr/>
    </dgm:pt>
    <dgm:pt modelId="{CE89C497-89A9-4899-BFD8-8BCD7C0972CA}" type="pres">
      <dgm:prSet presAssocID="{AAD5C12D-B1BE-42D0-AAD9-44F3ECC9BADB}" presName="vert1" presStyleCnt="0"/>
      <dgm:spPr/>
    </dgm:pt>
  </dgm:ptLst>
  <dgm:cxnLst>
    <dgm:cxn modelId="{EECA2B2B-BA06-4E4A-A20C-55B84A95A973}" type="presOf" srcId="{9487EF11-6EA2-47C8-B7A6-4D0CDE4A3E8B}" destId="{FEEFE8C4-839D-45CC-B874-4FC93A4B15C3}" srcOrd="0" destOrd="0" presId="urn:microsoft.com/office/officeart/2008/layout/LinedList"/>
    <dgm:cxn modelId="{4C377D33-FFE3-4104-8DEA-1C42E5266821}" srcId="{442AFF22-C299-4A14-88CC-83116405BF0A}" destId="{19497E0B-C421-4159-BFE6-71654B9DE67A}" srcOrd="2" destOrd="0" parTransId="{F3986A9F-BB58-4F11-9B53-363BB722F6D3}" sibTransId="{9B5D6F30-F875-4192-A791-99C2E792DB62}"/>
    <dgm:cxn modelId="{FDE8D563-1C17-418D-8788-1CAE6ACDF9D4}" srcId="{442AFF22-C299-4A14-88CC-83116405BF0A}" destId="{47DC2979-F1C7-4CD9-8E97-EDBD864A3402}" srcOrd="1" destOrd="0" parTransId="{507C407A-A42A-4485-A6F8-3CF7185DC3FB}" sibTransId="{B052410A-D818-4691-AE5D-8C42C1F75E6A}"/>
    <dgm:cxn modelId="{4BEE816F-D0EC-4B86-A29C-6EF4AFF40562}" type="presOf" srcId="{19497E0B-C421-4159-BFE6-71654B9DE67A}" destId="{C6FF38C0-B7A3-4C63-B843-1F5B8E773768}" srcOrd="0" destOrd="0" presId="urn:microsoft.com/office/officeart/2008/layout/LinedList"/>
    <dgm:cxn modelId="{86D1AC70-77E1-4C6C-A876-4F87169A67B8}" srcId="{442AFF22-C299-4A14-88CC-83116405BF0A}" destId="{AAD5C12D-B1BE-42D0-AAD9-44F3ECC9BADB}" srcOrd="3" destOrd="0" parTransId="{1B21B9FB-39CC-49F9-90A0-FF3EE5612031}" sibTransId="{8687D26E-0EEE-4E65-8DA0-F2C62A4CD74E}"/>
    <dgm:cxn modelId="{FF61AE56-7374-4F9A-BF75-7EDBBDC2CB7A}" srcId="{442AFF22-C299-4A14-88CC-83116405BF0A}" destId="{9487EF11-6EA2-47C8-B7A6-4D0CDE4A3E8B}" srcOrd="0" destOrd="0" parTransId="{A223AC4D-08B1-4190-AD31-B81C0DA918A1}" sibTransId="{2F7D9594-C46C-4556-8831-563137DFD2A3}"/>
    <dgm:cxn modelId="{4CDFBC9C-3B02-4256-864E-18A48938EF78}" type="presOf" srcId="{47DC2979-F1C7-4CD9-8E97-EDBD864A3402}" destId="{055F700D-8DB3-4259-BED4-3041CC0534F9}" srcOrd="0" destOrd="0" presId="urn:microsoft.com/office/officeart/2008/layout/LinedList"/>
    <dgm:cxn modelId="{BB7062E3-8767-4D43-B8AB-9A74DBADE067}" type="presOf" srcId="{AAD5C12D-B1BE-42D0-AAD9-44F3ECC9BADB}" destId="{E5D5BB73-9FA5-48D9-941E-98CE593547BC}" srcOrd="0" destOrd="0" presId="urn:microsoft.com/office/officeart/2008/layout/LinedList"/>
    <dgm:cxn modelId="{E7BFF1F6-8BEC-4C8E-80ED-158A7E1E6A25}" type="presOf" srcId="{442AFF22-C299-4A14-88CC-83116405BF0A}" destId="{B302942A-129D-490B-9982-59C1EA8BE163}" srcOrd="0" destOrd="0" presId="urn:microsoft.com/office/officeart/2008/layout/LinedList"/>
    <dgm:cxn modelId="{D652EA8C-0C3C-4AB5-9652-0A21C168EBDE}" type="presParOf" srcId="{B302942A-129D-490B-9982-59C1EA8BE163}" destId="{E3884E5D-4FBF-4DC5-8455-5D0D0521961B}" srcOrd="0" destOrd="0" presId="urn:microsoft.com/office/officeart/2008/layout/LinedList"/>
    <dgm:cxn modelId="{DFE6DF72-8EE3-43F8-BA0D-778915351193}" type="presParOf" srcId="{B302942A-129D-490B-9982-59C1EA8BE163}" destId="{8F63AE5A-61A2-47B6-8113-5FD6A5578904}" srcOrd="1" destOrd="0" presId="urn:microsoft.com/office/officeart/2008/layout/LinedList"/>
    <dgm:cxn modelId="{4A41B401-1C44-48A0-96A9-90BE19D339D8}" type="presParOf" srcId="{8F63AE5A-61A2-47B6-8113-5FD6A5578904}" destId="{FEEFE8C4-839D-45CC-B874-4FC93A4B15C3}" srcOrd="0" destOrd="0" presId="urn:microsoft.com/office/officeart/2008/layout/LinedList"/>
    <dgm:cxn modelId="{BF33D741-58BD-4325-8ED6-AD9520F77941}" type="presParOf" srcId="{8F63AE5A-61A2-47B6-8113-5FD6A5578904}" destId="{E394EB5D-7706-4C81-8251-55CFA7439C78}" srcOrd="1" destOrd="0" presId="urn:microsoft.com/office/officeart/2008/layout/LinedList"/>
    <dgm:cxn modelId="{213D0447-2BD1-48BE-AF26-039D14CCE76C}" type="presParOf" srcId="{B302942A-129D-490B-9982-59C1EA8BE163}" destId="{21A9393F-36D6-49C5-8F88-3495C0E4D4D1}" srcOrd="2" destOrd="0" presId="urn:microsoft.com/office/officeart/2008/layout/LinedList"/>
    <dgm:cxn modelId="{96FA5654-7FC3-4017-948C-BCD422018FB8}" type="presParOf" srcId="{B302942A-129D-490B-9982-59C1EA8BE163}" destId="{A9FD614A-50DD-4646-9AB6-F37A3C6CC15C}" srcOrd="3" destOrd="0" presId="urn:microsoft.com/office/officeart/2008/layout/LinedList"/>
    <dgm:cxn modelId="{9DBAFFDE-0721-4A60-B60D-2F724A5B05B6}" type="presParOf" srcId="{A9FD614A-50DD-4646-9AB6-F37A3C6CC15C}" destId="{055F700D-8DB3-4259-BED4-3041CC0534F9}" srcOrd="0" destOrd="0" presId="urn:microsoft.com/office/officeart/2008/layout/LinedList"/>
    <dgm:cxn modelId="{BB8748DC-FF57-4A3D-B0DD-6298F0EFBA4E}" type="presParOf" srcId="{A9FD614A-50DD-4646-9AB6-F37A3C6CC15C}" destId="{22F3B5D3-D1E2-4B93-BD33-1BE441D91E5E}" srcOrd="1" destOrd="0" presId="urn:microsoft.com/office/officeart/2008/layout/LinedList"/>
    <dgm:cxn modelId="{ADCBDD8D-CF19-4C30-82B0-CD390DC6A799}" type="presParOf" srcId="{B302942A-129D-490B-9982-59C1EA8BE163}" destId="{848DB806-19F5-4A00-B10F-D2F84F9D5293}" srcOrd="4" destOrd="0" presId="urn:microsoft.com/office/officeart/2008/layout/LinedList"/>
    <dgm:cxn modelId="{EE3160E8-8E8A-40D6-821F-46D7FF9E0841}" type="presParOf" srcId="{B302942A-129D-490B-9982-59C1EA8BE163}" destId="{8EC3B8D0-C3FE-4CD1-91E4-13E65116C6F8}" srcOrd="5" destOrd="0" presId="urn:microsoft.com/office/officeart/2008/layout/LinedList"/>
    <dgm:cxn modelId="{6F7E6349-89A9-433D-BFBE-C21EFBF41A9C}" type="presParOf" srcId="{8EC3B8D0-C3FE-4CD1-91E4-13E65116C6F8}" destId="{C6FF38C0-B7A3-4C63-B843-1F5B8E773768}" srcOrd="0" destOrd="0" presId="urn:microsoft.com/office/officeart/2008/layout/LinedList"/>
    <dgm:cxn modelId="{497E3075-74F0-40AE-A1FA-24611E0D65B0}" type="presParOf" srcId="{8EC3B8D0-C3FE-4CD1-91E4-13E65116C6F8}" destId="{488F5FBD-922E-4FAD-8AFE-CD4A35C31C8C}" srcOrd="1" destOrd="0" presId="urn:microsoft.com/office/officeart/2008/layout/LinedList"/>
    <dgm:cxn modelId="{E63A868F-AF38-49E0-B246-8ACD694AE71E}" type="presParOf" srcId="{B302942A-129D-490B-9982-59C1EA8BE163}" destId="{B584A7EB-7581-4DD5-87FF-E808F83FB238}" srcOrd="6" destOrd="0" presId="urn:microsoft.com/office/officeart/2008/layout/LinedList"/>
    <dgm:cxn modelId="{151E3546-346B-4C3A-B52E-5E470D6133EB}" type="presParOf" srcId="{B302942A-129D-490B-9982-59C1EA8BE163}" destId="{91697E4E-ABCC-44B7-88C6-885AF320B078}" srcOrd="7" destOrd="0" presId="urn:microsoft.com/office/officeart/2008/layout/LinedList"/>
    <dgm:cxn modelId="{F36E0003-A789-49A0-B60C-7D52A12B5CB4}" type="presParOf" srcId="{91697E4E-ABCC-44B7-88C6-885AF320B078}" destId="{E5D5BB73-9FA5-48D9-941E-98CE593547BC}" srcOrd="0" destOrd="0" presId="urn:microsoft.com/office/officeart/2008/layout/LinedList"/>
    <dgm:cxn modelId="{883B0615-439F-4FA2-B481-3EC35A9E61C8}" type="presParOf" srcId="{91697E4E-ABCC-44B7-88C6-885AF320B078}" destId="{CE89C497-89A9-4899-BFD8-8BCD7C0972CA}"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BF38FB0-5A38-4060-8440-D9E6B9EC5FDD}"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0D151C24-FACA-4F37-9C6C-288E4BEDF987}">
      <dgm:prSet/>
      <dgm:spPr/>
      <dgm:t>
        <a:bodyPr/>
        <a:lstStyle/>
        <a:p>
          <a:r>
            <a:rPr lang="en-GB"/>
            <a:t>300 care homes </a:t>
          </a:r>
          <a:endParaRPr lang="en-US"/>
        </a:p>
      </dgm:t>
    </dgm:pt>
    <dgm:pt modelId="{34BB5408-C60A-4D32-B658-F4DF43515B2F}" type="parTrans" cxnId="{77DD1643-2D43-45A6-A139-065E8EB39923}">
      <dgm:prSet/>
      <dgm:spPr/>
      <dgm:t>
        <a:bodyPr/>
        <a:lstStyle/>
        <a:p>
          <a:endParaRPr lang="en-US"/>
        </a:p>
      </dgm:t>
    </dgm:pt>
    <dgm:pt modelId="{02D61E30-929A-4EF0-9403-085F4E8F4AB3}" type="sibTrans" cxnId="{77DD1643-2D43-45A6-A139-065E8EB39923}">
      <dgm:prSet/>
      <dgm:spPr/>
      <dgm:t>
        <a:bodyPr/>
        <a:lstStyle/>
        <a:p>
          <a:endParaRPr lang="en-US"/>
        </a:p>
      </dgm:t>
    </dgm:pt>
    <dgm:pt modelId="{FFFB46C9-537F-4196-913D-EBF9801574A0}">
      <dgm:prSet/>
      <dgm:spPr/>
      <dgm:t>
        <a:bodyPr/>
        <a:lstStyle/>
        <a:p>
          <a:r>
            <a:rPr lang="en-GB"/>
            <a:t>Consulted care home managers, commissioners, CHSG, healthcare professionals </a:t>
          </a:r>
          <a:endParaRPr lang="en-US"/>
        </a:p>
      </dgm:t>
    </dgm:pt>
    <dgm:pt modelId="{D7E9A759-8279-467E-B2E7-92F19A501EBA}" type="parTrans" cxnId="{FE4F998D-8779-4DCF-8F41-264BB536E4F3}">
      <dgm:prSet/>
      <dgm:spPr/>
      <dgm:t>
        <a:bodyPr/>
        <a:lstStyle/>
        <a:p>
          <a:endParaRPr lang="en-US"/>
        </a:p>
      </dgm:t>
    </dgm:pt>
    <dgm:pt modelId="{7DF9D663-1F0B-45EA-ACEA-F4665676EDD0}" type="sibTrans" cxnId="{FE4F998D-8779-4DCF-8F41-264BB536E4F3}">
      <dgm:prSet/>
      <dgm:spPr/>
      <dgm:t>
        <a:bodyPr/>
        <a:lstStyle/>
        <a:p>
          <a:endParaRPr lang="en-US"/>
        </a:p>
      </dgm:t>
    </dgm:pt>
    <dgm:pt modelId="{35D7D5AD-8FE3-428E-852A-EEE19F4978D9}">
      <dgm:prSet/>
      <dgm:spPr/>
      <dgm:t>
        <a:bodyPr/>
        <a:lstStyle/>
        <a:p>
          <a:r>
            <a:rPr lang="en-GB"/>
            <a:t>Staff don’t have the time access wellbeing services. </a:t>
          </a:r>
          <a:endParaRPr lang="en-US"/>
        </a:p>
      </dgm:t>
    </dgm:pt>
    <dgm:pt modelId="{C71CED27-81FC-4920-8C97-8798A50E191C}" type="parTrans" cxnId="{BCAF75B3-5B4B-48C5-ACDE-3B6F1F8343DD}">
      <dgm:prSet/>
      <dgm:spPr/>
      <dgm:t>
        <a:bodyPr/>
        <a:lstStyle/>
        <a:p>
          <a:endParaRPr lang="en-US"/>
        </a:p>
      </dgm:t>
    </dgm:pt>
    <dgm:pt modelId="{E982FFE5-5542-4E14-A88D-D929D3AFE90A}" type="sibTrans" cxnId="{BCAF75B3-5B4B-48C5-ACDE-3B6F1F8343DD}">
      <dgm:prSet/>
      <dgm:spPr/>
      <dgm:t>
        <a:bodyPr/>
        <a:lstStyle/>
        <a:p>
          <a:endParaRPr lang="en-US"/>
        </a:p>
      </dgm:t>
    </dgm:pt>
    <dgm:pt modelId="{5D73242A-68C3-4DD7-BD20-0CF98879FF7E}">
      <dgm:prSet/>
      <dgm:spPr/>
      <dgm:t>
        <a:bodyPr/>
        <a:lstStyle/>
        <a:p>
          <a:r>
            <a:rPr lang="en-GB"/>
            <a:t>Fear their job will be at risk  </a:t>
          </a:r>
          <a:endParaRPr lang="en-US"/>
        </a:p>
      </dgm:t>
    </dgm:pt>
    <dgm:pt modelId="{42C8EA29-720A-4757-94DF-8E37A5B54C76}" type="parTrans" cxnId="{D32BA021-B4DA-45C1-8EA3-CF340F7C0D33}">
      <dgm:prSet/>
      <dgm:spPr/>
      <dgm:t>
        <a:bodyPr/>
        <a:lstStyle/>
        <a:p>
          <a:endParaRPr lang="en-US"/>
        </a:p>
      </dgm:t>
    </dgm:pt>
    <dgm:pt modelId="{8264C8AF-19AC-4297-882B-0C0C6741EEF5}" type="sibTrans" cxnId="{D32BA021-B4DA-45C1-8EA3-CF340F7C0D33}">
      <dgm:prSet/>
      <dgm:spPr/>
      <dgm:t>
        <a:bodyPr/>
        <a:lstStyle/>
        <a:p>
          <a:endParaRPr lang="en-US"/>
        </a:p>
      </dgm:t>
    </dgm:pt>
    <dgm:pt modelId="{7400DCC9-0D0E-4434-BDBC-A2A1C85458BF}" type="pres">
      <dgm:prSet presAssocID="{9BF38FB0-5A38-4060-8440-D9E6B9EC5FDD}" presName="vert0" presStyleCnt="0">
        <dgm:presLayoutVars>
          <dgm:dir/>
          <dgm:animOne val="branch"/>
          <dgm:animLvl val="lvl"/>
        </dgm:presLayoutVars>
      </dgm:prSet>
      <dgm:spPr/>
    </dgm:pt>
    <dgm:pt modelId="{5C90DAC4-80BE-4175-AE74-5A4E993F859F}" type="pres">
      <dgm:prSet presAssocID="{0D151C24-FACA-4F37-9C6C-288E4BEDF987}" presName="thickLine" presStyleLbl="alignNode1" presStyleIdx="0" presStyleCnt="4"/>
      <dgm:spPr/>
    </dgm:pt>
    <dgm:pt modelId="{E964FF4A-B0F8-4DE5-8FE1-0F51C47102FD}" type="pres">
      <dgm:prSet presAssocID="{0D151C24-FACA-4F37-9C6C-288E4BEDF987}" presName="horz1" presStyleCnt="0"/>
      <dgm:spPr/>
    </dgm:pt>
    <dgm:pt modelId="{EA3CD4A0-AE84-44AE-9095-48270E33C713}" type="pres">
      <dgm:prSet presAssocID="{0D151C24-FACA-4F37-9C6C-288E4BEDF987}" presName="tx1" presStyleLbl="revTx" presStyleIdx="0" presStyleCnt="4"/>
      <dgm:spPr/>
    </dgm:pt>
    <dgm:pt modelId="{F7CD1ED9-87CF-46DB-844A-36238A640C66}" type="pres">
      <dgm:prSet presAssocID="{0D151C24-FACA-4F37-9C6C-288E4BEDF987}" presName="vert1" presStyleCnt="0"/>
      <dgm:spPr/>
    </dgm:pt>
    <dgm:pt modelId="{86951594-C9D7-47E4-8C3D-EAFD944442AE}" type="pres">
      <dgm:prSet presAssocID="{FFFB46C9-537F-4196-913D-EBF9801574A0}" presName="thickLine" presStyleLbl="alignNode1" presStyleIdx="1" presStyleCnt="4"/>
      <dgm:spPr/>
    </dgm:pt>
    <dgm:pt modelId="{CD99B41C-0C87-41AF-8105-FD8F817DD165}" type="pres">
      <dgm:prSet presAssocID="{FFFB46C9-537F-4196-913D-EBF9801574A0}" presName="horz1" presStyleCnt="0"/>
      <dgm:spPr/>
    </dgm:pt>
    <dgm:pt modelId="{B5618CC1-803B-440E-B8AB-174A9932F668}" type="pres">
      <dgm:prSet presAssocID="{FFFB46C9-537F-4196-913D-EBF9801574A0}" presName="tx1" presStyleLbl="revTx" presStyleIdx="1" presStyleCnt="4"/>
      <dgm:spPr/>
    </dgm:pt>
    <dgm:pt modelId="{6D6416D5-B15E-4F89-A956-DDE7CC9994E6}" type="pres">
      <dgm:prSet presAssocID="{FFFB46C9-537F-4196-913D-EBF9801574A0}" presName="vert1" presStyleCnt="0"/>
      <dgm:spPr/>
    </dgm:pt>
    <dgm:pt modelId="{2962169C-F94A-4029-BF2F-201FB9189B61}" type="pres">
      <dgm:prSet presAssocID="{35D7D5AD-8FE3-428E-852A-EEE19F4978D9}" presName="thickLine" presStyleLbl="alignNode1" presStyleIdx="2" presStyleCnt="4"/>
      <dgm:spPr/>
    </dgm:pt>
    <dgm:pt modelId="{20562816-C3F0-43D1-8378-038CF218D838}" type="pres">
      <dgm:prSet presAssocID="{35D7D5AD-8FE3-428E-852A-EEE19F4978D9}" presName="horz1" presStyleCnt="0"/>
      <dgm:spPr/>
    </dgm:pt>
    <dgm:pt modelId="{50D1CE55-83C4-45E3-8451-040D8CF0493F}" type="pres">
      <dgm:prSet presAssocID="{35D7D5AD-8FE3-428E-852A-EEE19F4978D9}" presName="tx1" presStyleLbl="revTx" presStyleIdx="2" presStyleCnt="4"/>
      <dgm:spPr/>
    </dgm:pt>
    <dgm:pt modelId="{D0178EB3-BBB3-414E-9B45-BAFE3C0F9AAD}" type="pres">
      <dgm:prSet presAssocID="{35D7D5AD-8FE3-428E-852A-EEE19F4978D9}" presName="vert1" presStyleCnt="0"/>
      <dgm:spPr/>
    </dgm:pt>
    <dgm:pt modelId="{33170AC0-C2BB-4651-8D14-67C9E681E38F}" type="pres">
      <dgm:prSet presAssocID="{5D73242A-68C3-4DD7-BD20-0CF98879FF7E}" presName="thickLine" presStyleLbl="alignNode1" presStyleIdx="3" presStyleCnt="4"/>
      <dgm:spPr/>
    </dgm:pt>
    <dgm:pt modelId="{10159547-7844-4906-A264-294210C9A403}" type="pres">
      <dgm:prSet presAssocID="{5D73242A-68C3-4DD7-BD20-0CF98879FF7E}" presName="horz1" presStyleCnt="0"/>
      <dgm:spPr/>
    </dgm:pt>
    <dgm:pt modelId="{AA895997-E97C-4FA2-9D7B-188D50D5D25F}" type="pres">
      <dgm:prSet presAssocID="{5D73242A-68C3-4DD7-BD20-0CF98879FF7E}" presName="tx1" presStyleLbl="revTx" presStyleIdx="3" presStyleCnt="4"/>
      <dgm:spPr/>
    </dgm:pt>
    <dgm:pt modelId="{B22B211C-B272-4DFD-B5D9-FC384F1885DB}" type="pres">
      <dgm:prSet presAssocID="{5D73242A-68C3-4DD7-BD20-0CF98879FF7E}" presName="vert1" presStyleCnt="0"/>
      <dgm:spPr/>
    </dgm:pt>
  </dgm:ptLst>
  <dgm:cxnLst>
    <dgm:cxn modelId="{61C8A305-0F98-45F8-8113-9D01AE459F1A}" type="presOf" srcId="{9BF38FB0-5A38-4060-8440-D9E6B9EC5FDD}" destId="{7400DCC9-0D0E-4434-BDBC-A2A1C85458BF}" srcOrd="0" destOrd="0" presId="urn:microsoft.com/office/officeart/2008/layout/LinedList"/>
    <dgm:cxn modelId="{D32BA021-B4DA-45C1-8EA3-CF340F7C0D33}" srcId="{9BF38FB0-5A38-4060-8440-D9E6B9EC5FDD}" destId="{5D73242A-68C3-4DD7-BD20-0CF98879FF7E}" srcOrd="3" destOrd="0" parTransId="{42C8EA29-720A-4757-94DF-8E37A5B54C76}" sibTransId="{8264C8AF-19AC-4297-882B-0C0C6741EEF5}"/>
    <dgm:cxn modelId="{9C6CE925-7EDC-4892-AC4B-34D395501F21}" type="presOf" srcId="{5D73242A-68C3-4DD7-BD20-0CF98879FF7E}" destId="{AA895997-E97C-4FA2-9D7B-188D50D5D25F}" srcOrd="0" destOrd="0" presId="urn:microsoft.com/office/officeart/2008/layout/LinedList"/>
    <dgm:cxn modelId="{77DD1643-2D43-45A6-A139-065E8EB39923}" srcId="{9BF38FB0-5A38-4060-8440-D9E6B9EC5FDD}" destId="{0D151C24-FACA-4F37-9C6C-288E4BEDF987}" srcOrd="0" destOrd="0" parTransId="{34BB5408-C60A-4D32-B658-F4DF43515B2F}" sibTransId="{02D61E30-929A-4EF0-9403-085F4E8F4AB3}"/>
    <dgm:cxn modelId="{FE4F998D-8779-4DCF-8F41-264BB536E4F3}" srcId="{9BF38FB0-5A38-4060-8440-D9E6B9EC5FDD}" destId="{FFFB46C9-537F-4196-913D-EBF9801574A0}" srcOrd="1" destOrd="0" parTransId="{D7E9A759-8279-467E-B2E7-92F19A501EBA}" sibTransId="{7DF9D663-1F0B-45EA-ACEA-F4665676EDD0}"/>
    <dgm:cxn modelId="{18C4B6A8-B9F9-41C0-A876-D43B174D7195}" type="presOf" srcId="{FFFB46C9-537F-4196-913D-EBF9801574A0}" destId="{B5618CC1-803B-440E-B8AB-174A9932F668}" srcOrd="0" destOrd="0" presId="urn:microsoft.com/office/officeart/2008/layout/LinedList"/>
    <dgm:cxn modelId="{BCAF75B3-5B4B-48C5-ACDE-3B6F1F8343DD}" srcId="{9BF38FB0-5A38-4060-8440-D9E6B9EC5FDD}" destId="{35D7D5AD-8FE3-428E-852A-EEE19F4978D9}" srcOrd="2" destOrd="0" parTransId="{C71CED27-81FC-4920-8C97-8798A50E191C}" sibTransId="{E982FFE5-5542-4E14-A88D-D929D3AFE90A}"/>
    <dgm:cxn modelId="{BFCCCBD9-2BBE-4408-ACBD-C9C784284C59}" type="presOf" srcId="{0D151C24-FACA-4F37-9C6C-288E4BEDF987}" destId="{EA3CD4A0-AE84-44AE-9095-48270E33C713}" srcOrd="0" destOrd="0" presId="urn:microsoft.com/office/officeart/2008/layout/LinedList"/>
    <dgm:cxn modelId="{7AD31CE5-0DD3-48EA-A137-C4447E0CB132}" type="presOf" srcId="{35D7D5AD-8FE3-428E-852A-EEE19F4978D9}" destId="{50D1CE55-83C4-45E3-8451-040D8CF0493F}" srcOrd="0" destOrd="0" presId="urn:microsoft.com/office/officeart/2008/layout/LinedList"/>
    <dgm:cxn modelId="{BA9EF3B6-C5CA-4C59-B49A-D5695252E222}" type="presParOf" srcId="{7400DCC9-0D0E-4434-BDBC-A2A1C85458BF}" destId="{5C90DAC4-80BE-4175-AE74-5A4E993F859F}" srcOrd="0" destOrd="0" presId="urn:microsoft.com/office/officeart/2008/layout/LinedList"/>
    <dgm:cxn modelId="{57AAC28A-06B5-44B0-83EB-32AF9DDE676F}" type="presParOf" srcId="{7400DCC9-0D0E-4434-BDBC-A2A1C85458BF}" destId="{E964FF4A-B0F8-4DE5-8FE1-0F51C47102FD}" srcOrd="1" destOrd="0" presId="urn:microsoft.com/office/officeart/2008/layout/LinedList"/>
    <dgm:cxn modelId="{AFC6B7A9-9666-4C05-9F88-0A5FE817AEAD}" type="presParOf" srcId="{E964FF4A-B0F8-4DE5-8FE1-0F51C47102FD}" destId="{EA3CD4A0-AE84-44AE-9095-48270E33C713}" srcOrd="0" destOrd="0" presId="urn:microsoft.com/office/officeart/2008/layout/LinedList"/>
    <dgm:cxn modelId="{1E391A89-DB61-4C19-BE74-1C7BE9F7930A}" type="presParOf" srcId="{E964FF4A-B0F8-4DE5-8FE1-0F51C47102FD}" destId="{F7CD1ED9-87CF-46DB-844A-36238A640C66}" srcOrd="1" destOrd="0" presId="urn:microsoft.com/office/officeart/2008/layout/LinedList"/>
    <dgm:cxn modelId="{B24C8382-0074-405C-8CF4-087C8F6A508A}" type="presParOf" srcId="{7400DCC9-0D0E-4434-BDBC-A2A1C85458BF}" destId="{86951594-C9D7-47E4-8C3D-EAFD944442AE}" srcOrd="2" destOrd="0" presId="urn:microsoft.com/office/officeart/2008/layout/LinedList"/>
    <dgm:cxn modelId="{4DDD3944-C319-4694-B931-845D2F5A3952}" type="presParOf" srcId="{7400DCC9-0D0E-4434-BDBC-A2A1C85458BF}" destId="{CD99B41C-0C87-41AF-8105-FD8F817DD165}" srcOrd="3" destOrd="0" presId="urn:microsoft.com/office/officeart/2008/layout/LinedList"/>
    <dgm:cxn modelId="{BBEF6580-72ED-433E-BBBF-4CDEE56EC35E}" type="presParOf" srcId="{CD99B41C-0C87-41AF-8105-FD8F817DD165}" destId="{B5618CC1-803B-440E-B8AB-174A9932F668}" srcOrd="0" destOrd="0" presId="urn:microsoft.com/office/officeart/2008/layout/LinedList"/>
    <dgm:cxn modelId="{8407C9D3-35EF-484F-8FCF-E51B86513F7A}" type="presParOf" srcId="{CD99B41C-0C87-41AF-8105-FD8F817DD165}" destId="{6D6416D5-B15E-4F89-A956-DDE7CC9994E6}" srcOrd="1" destOrd="0" presId="urn:microsoft.com/office/officeart/2008/layout/LinedList"/>
    <dgm:cxn modelId="{0C8EF865-06E8-4E0E-B8C8-2B7C62F8A57B}" type="presParOf" srcId="{7400DCC9-0D0E-4434-BDBC-A2A1C85458BF}" destId="{2962169C-F94A-4029-BF2F-201FB9189B61}" srcOrd="4" destOrd="0" presId="urn:microsoft.com/office/officeart/2008/layout/LinedList"/>
    <dgm:cxn modelId="{CD89D4F1-AD51-420F-A48F-9B66B434AE1B}" type="presParOf" srcId="{7400DCC9-0D0E-4434-BDBC-A2A1C85458BF}" destId="{20562816-C3F0-43D1-8378-038CF218D838}" srcOrd="5" destOrd="0" presId="urn:microsoft.com/office/officeart/2008/layout/LinedList"/>
    <dgm:cxn modelId="{91EFE90C-C3A6-4918-B653-C16447711E6A}" type="presParOf" srcId="{20562816-C3F0-43D1-8378-038CF218D838}" destId="{50D1CE55-83C4-45E3-8451-040D8CF0493F}" srcOrd="0" destOrd="0" presId="urn:microsoft.com/office/officeart/2008/layout/LinedList"/>
    <dgm:cxn modelId="{4A80247D-1918-4A5D-A659-FC3CD7112971}" type="presParOf" srcId="{20562816-C3F0-43D1-8378-038CF218D838}" destId="{D0178EB3-BBB3-414E-9B45-BAFE3C0F9AAD}" srcOrd="1" destOrd="0" presId="urn:microsoft.com/office/officeart/2008/layout/LinedList"/>
    <dgm:cxn modelId="{8E6FF44E-DF88-45E5-9F47-B31FF58F0351}" type="presParOf" srcId="{7400DCC9-0D0E-4434-BDBC-A2A1C85458BF}" destId="{33170AC0-C2BB-4651-8D14-67C9E681E38F}" srcOrd="6" destOrd="0" presId="urn:microsoft.com/office/officeart/2008/layout/LinedList"/>
    <dgm:cxn modelId="{703F5535-E3D9-4D0D-ABEC-0457D1BAAC34}" type="presParOf" srcId="{7400DCC9-0D0E-4434-BDBC-A2A1C85458BF}" destId="{10159547-7844-4906-A264-294210C9A403}" srcOrd="7" destOrd="0" presId="urn:microsoft.com/office/officeart/2008/layout/LinedList"/>
    <dgm:cxn modelId="{53A15F2A-6FDB-4AB7-84F0-A1F77074C575}" type="presParOf" srcId="{10159547-7844-4906-A264-294210C9A403}" destId="{AA895997-E97C-4FA2-9D7B-188D50D5D25F}" srcOrd="0" destOrd="0" presId="urn:microsoft.com/office/officeart/2008/layout/LinedList"/>
    <dgm:cxn modelId="{F3F0510A-BF86-4AAC-AE8A-6F2BC182828A}" type="presParOf" srcId="{10159547-7844-4906-A264-294210C9A403}" destId="{B22B211C-B272-4DFD-B5D9-FC384F1885DB}"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D7D36BD-3478-4922-8E0D-70D900DEDA8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6862A9A-7281-4077-9D2C-7B3584AA8F07}">
      <dgm:prSet/>
      <dgm:spPr/>
      <dgm:t>
        <a:bodyPr/>
        <a:lstStyle/>
        <a:p>
          <a:pPr>
            <a:defRPr cap="all"/>
          </a:pPr>
          <a:r>
            <a:rPr lang="en-GB"/>
            <a:t>Flexible – outside or office hours </a:t>
          </a:r>
          <a:endParaRPr lang="en-US"/>
        </a:p>
      </dgm:t>
    </dgm:pt>
    <dgm:pt modelId="{951F7FE4-C67E-48B3-82D6-44CCE725FB03}" type="parTrans" cxnId="{8A4E8108-A5ED-4BC7-B023-B0D2AF0C9F4B}">
      <dgm:prSet/>
      <dgm:spPr/>
      <dgm:t>
        <a:bodyPr/>
        <a:lstStyle/>
        <a:p>
          <a:endParaRPr lang="en-US"/>
        </a:p>
      </dgm:t>
    </dgm:pt>
    <dgm:pt modelId="{A949A02C-AAE4-4DE3-9B5D-87093DFA838B}" type="sibTrans" cxnId="{8A4E8108-A5ED-4BC7-B023-B0D2AF0C9F4B}">
      <dgm:prSet/>
      <dgm:spPr/>
      <dgm:t>
        <a:bodyPr/>
        <a:lstStyle/>
        <a:p>
          <a:endParaRPr lang="en-US"/>
        </a:p>
      </dgm:t>
    </dgm:pt>
    <dgm:pt modelId="{36AB7C0C-5CDB-466A-90D8-3D7E3B964F40}">
      <dgm:prSet/>
      <dgm:spPr/>
      <dgm:t>
        <a:bodyPr/>
        <a:lstStyle/>
        <a:p>
          <a:pPr>
            <a:defRPr cap="all"/>
          </a:pPr>
          <a:r>
            <a:rPr lang="en-GB"/>
            <a:t>Services to the community </a:t>
          </a:r>
          <a:endParaRPr lang="en-US"/>
        </a:p>
      </dgm:t>
    </dgm:pt>
    <dgm:pt modelId="{ECD9ADE8-C26B-440A-9E97-FF6E2DFFFA9E}" type="parTrans" cxnId="{1158E881-1DA2-40C9-BB54-FBD6B1BA6840}">
      <dgm:prSet/>
      <dgm:spPr/>
      <dgm:t>
        <a:bodyPr/>
        <a:lstStyle/>
        <a:p>
          <a:endParaRPr lang="en-US"/>
        </a:p>
      </dgm:t>
    </dgm:pt>
    <dgm:pt modelId="{871A310B-173B-40BD-840C-F97FD60A9A5D}" type="sibTrans" cxnId="{1158E881-1DA2-40C9-BB54-FBD6B1BA6840}">
      <dgm:prSet/>
      <dgm:spPr/>
      <dgm:t>
        <a:bodyPr/>
        <a:lstStyle/>
        <a:p>
          <a:endParaRPr lang="en-US"/>
        </a:p>
      </dgm:t>
    </dgm:pt>
    <dgm:pt modelId="{E3807109-2B73-4D98-BFA6-3BC8C7A07DAC}">
      <dgm:prSet/>
      <dgm:spPr/>
      <dgm:t>
        <a:bodyPr/>
        <a:lstStyle/>
        <a:p>
          <a:pPr>
            <a:defRPr cap="all"/>
          </a:pPr>
          <a:r>
            <a:rPr lang="en-GB"/>
            <a:t>Toolbox of services</a:t>
          </a:r>
          <a:endParaRPr lang="en-US"/>
        </a:p>
      </dgm:t>
    </dgm:pt>
    <dgm:pt modelId="{B501919F-C7D4-45D6-9C28-59B93283DF29}" type="parTrans" cxnId="{321D402F-D013-4AFB-AC06-7D2FEF898D86}">
      <dgm:prSet/>
      <dgm:spPr/>
      <dgm:t>
        <a:bodyPr/>
        <a:lstStyle/>
        <a:p>
          <a:endParaRPr lang="en-US"/>
        </a:p>
      </dgm:t>
    </dgm:pt>
    <dgm:pt modelId="{CBD69777-1D00-4E3C-8943-7840FA236D34}" type="sibTrans" cxnId="{321D402F-D013-4AFB-AC06-7D2FEF898D86}">
      <dgm:prSet/>
      <dgm:spPr/>
      <dgm:t>
        <a:bodyPr/>
        <a:lstStyle/>
        <a:p>
          <a:endParaRPr lang="en-US"/>
        </a:p>
      </dgm:t>
    </dgm:pt>
    <dgm:pt modelId="{B7AF6546-FDA7-49D4-9436-4247D3570C77}">
      <dgm:prSet/>
      <dgm:spPr/>
      <dgm:t>
        <a:bodyPr/>
        <a:lstStyle/>
        <a:p>
          <a:pPr>
            <a:defRPr cap="all"/>
          </a:pPr>
          <a:r>
            <a:rPr lang="en-GB"/>
            <a:t>Expertise – life coach, counsellor </a:t>
          </a:r>
          <a:endParaRPr lang="en-US"/>
        </a:p>
      </dgm:t>
    </dgm:pt>
    <dgm:pt modelId="{7115312C-2F9F-4A6B-9E1B-BCFC81B0420A}" type="parTrans" cxnId="{362949F9-A097-4C46-A2F9-55843B86B067}">
      <dgm:prSet/>
      <dgm:spPr/>
      <dgm:t>
        <a:bodyPr/>
        <a:lstStyle/>
        <a:p>
          <a:endParaRPr lang="en-US"/>
        </a:p>
      </dgm:t>
    </dgm:pt>
    <dgm:pt modelId="{E3892D14-CD51-4974-893A-52716C7DC180}" type="sibTrans" cxnId="{362949F9-A097-4C46-A2F9-55843B86B067}">
      <dgm:prSet/>
      <dgm:spPr/>
      <dgm:t>
        <a:bodyPr/>
        <a:lstStyle/>
        <a:p>
          <a:endParaRPr lang="en-US"/>
        </a:p>
      </dgm:t>
    </dgm:pt>
    <dgm:pt modelId="{EF2077FF-6826-407B-A39B-A0B89EFB07E5}">
      <dgm:prSet/>
      <dgm:spPr/>
      <dgm:t>
        <a:bodyPr/>
        <a:lstStyle/>
        <a:p>
          <a:pPr>
            <a:defRPr cap="all"/>
          </a:pPr>
          <a:r>
            <a:rPr lang="en-GB"/>
            <a:t>Re-active – suit to the needs of the  care setting </a:t>
          </a:r>
          <a:endParaRPr lang="en-US"/>
        </a:p>
      </dgm:t>
    </dgm:pt>
    <dgm:pt modelId="{3C953D72-A4C3-4107-8B58-98CF65234B73}" type="parTrans" cxnId="{DE74F523-00E3-4764-9A44-1DA3A5574261}">
      <dgm:prSet/>
      <dgm:spPr/>
      <dgm:t>
        <a:bodyPr/>
        <a:lstStyle/>
        <a:p>
          <a:endParaRPr lang="en-US"/>
        </a:p>
      </dgm:t>
    </dgm:pt>
    <dgm:pt modelId="{DB22D731-C600-412B-84C3-92B7E7380B1F}" type="sibTrans" cxnId="{DE74F523-00E3-4764-9A44-1DA3A5574261}">
      <dgm:prSet/>
      <dgm:spPr/>
      <dgm:t>
        <a:bodyPr/>
        <a:lstStyle/>
        <a:p>
          <a:endParaRPr lang="en-US"/>
        </a:p>
      </dgm:t>
    </dgm:pt>
    <dgm:pt modelId="{824FAC53-10D7-4C4F-8002-407D96409A64}">
      <dgm:prSet/>
      <dgm:spPr/>
      <dgm:t>
        <a:bodyPr/>
        <a:lstStyle/>
        <a:p>
          <a:pPr>
            <a:defRPr cap="all"/>
          </a:pPr>
          <a:r>
            <a:rPr lang="en-GB"/>
            <a:t>Build a working relationship with staff </a:t>
          </a:r>
          <a:endParaRPr lang="en-US"/>
        </a:p>
      </dgm:t>
    </dgm:pt>
    <dgm:pt modelId="{0355F2BD-390A-4BCB-9224-2221227A9F4C}" type="parTrans" cxnId="{CBCF6BFA-CE47-4211-8C55-E47B73AFCF32}">
      <dgm:prSet/>
      <dgm:spPr/>
      <dgm:t>
        <a:bodyPr/>
        <a:lstStyle/>
        <a:p>
          <a:endParaRPr lang="en-US"/>
        </a:p>
      </dgm:t>
    </dgm:pt>
    <dgm:pt modelId="{83A8DDD4-8915-4E79-9306-83A41E55D3E3}" type="sibTrans" cxnId="{CBCF6BFA-CE47-4211-8C55-E47B73AFCF32}">
      <dgm:prSet/>
      <dgm:spPr/>
      <dgm:t>
        <a:bodyPr/>
        <a:lstStyle/>
        <a:p>
          <a:endParaRPr lang="en-US"/>
        </a:p>
      </dgm:t>
    </dgm:pt>
    <dgm:pt modelId="{3222490D-8652-4F65-A7F2-E1ACDBB9498F}" type="pres">
      <dgm:prSet presAssocID="{CD7D36BD-3478-4922-8E0D-70D900DEDA8B}" presName="root" presStyleCnt="0">
        <dgm:presLayoutVars>
          <dgm:dir/>
          <dgm:resizeHandles val="exact"/>
        </dgm:presLayoutVars>
      </dgm:prSet>
      <dgm:spPr/>
    </dgm:pt>
    <dgm:pt modelId="{25AE19DC-A1D2-4682-994A-F9E1BB9158DA}" type="pres">
      <dgm:prSet presAssocID="{B6862A9A-7281-4077-9D2C-7B3584AA8F07}" presName="compNode" presStyleCnt="0"/>
      <dgm:spPr/>
    </dgm:pt>
    <dgm:pt modelId="{9E3679F7-1AAC-40A7-A5B0-46FC5A7C6F9A}" type="pres">
      <dgm:prSet presAssocID="{B6862A9A-7281-4077-9D2C-7B3584AA8F07}" presName="iconBgRect" presStyleLbl="bgShp" presStyleIdx="0" presStyleCnt="6"/>
      <dgm:spPr>
        <a:prstGeom prst="round2DiagRect">
          <a:avLst>
            <a:gd name="adj1" fmla="val 29727"/>
            <a:gd name="adj2" fmla="val 0"/>
          </a:avLst>
        </a:prstGeom>
      </dgm:spPr>
    </dgm:pt>
    <dgm:pt modelId="{5EC82F92-34C5-4DF3-BF9C-C536E84159DD}" type="pres">
      <dgm:prSet presAssocID="{B6862A9A-7281-4077-9D2C-7B3584AA8F07}" presName="iconRect" presStyleLbl="node1" presStyleIdx="0" presStyleCnt="6"/>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ck"/>
        </a:ext>
      </dgm:extLst>
    </dgm:pt>
    <dgm:pt modelId="{9F6B4F83-E9B8-4C3E-89F6-EE9191D1D789}" type="pres">
      <dgm:prSet presAssocID="{B6862A9A-7281-4077-9D2C-7B3584AA8F07}" presName="spaceRect" presStyleCnt="0"/>
      <dgm:spPr/>
    </dgm:pt>
    <dgm:pt modelId="{1FD9DD4F-C037-4BC0-870E-EB3B51E8F7E5}" type="pres">
      <dgm:prSet presAssocID="{B6862A9A-7281-4077-9D2C-7B3584AA8F07}" presName="textRect" presStyleLbl="revTx" presStyleIdx="0" presStyleCnt="6">
        <dgm:presLayoutVars>
          <dgm:chMax val="1"/>
          <dgm:chPref val="1"/>
        </dgm:presLayoutVars>
      </dgm:prSet>
      <dgm:spPr/>
    </dgm:pt>
    <dgm:pt modelId="{AD4D46E1-EAE7-482A-A77E-8F6A90D5ACE6}" type="pres">
      <dgm:prSet presAssocID="{A949A02C-AAE4-4DE3-9B5D-87093DFA838B}" presName="sibTrans" presStyleCnt="0"/>
      <dgm:spPr/>
    </dgm:pt>
    <dgm:pt modelId="{8352696D-6561-4097-9C5A-BC024FE8C123}" type="pres">
      <dgm:prSet presAssocID="{36AB7C0C-5CDB-466A-90D8-3D7E3B964F40}" presName="compNode" presStyleCnt="0"/>
      <dgm:spPr/>
    </dgm:pt>
    <dgm:pt modelId="{EB8A07BE-F0AA-42FC-954B-B86D2783872D}" type="pres">
      <dgm:prSet presAssocID="{36AB7C0C-5CDB-466A-90D8-3D7E3B964F40}" presName="iconBgRect" presStyleLbl="bgShp" presStyleIdx="1" presStyleCnt="6"/>
      <dgm:spPr>
        <a:prstGeom prst="round2DiagRect">
          <a:avLst>
            <a:gd name="adj1" fmla="val 29727"/>
            <a:gd name="adj2" fmla="val 0"/>
          </a:avLst>
        </a:prstGeom>
      </dgm:spPr>
    </dgm:pt>
    <dgm:pt modelId="{703102D4-DD71-4C50-97A9-9C21F3A84B73}" type="pres">
      <dgm:prSet presAssocID="{36AB7C0C-5CDB-466A-90D8-3D7E3B964F40}" presName="iconRect" presStyleLbl="node1" presStyleIdx="1" presStyleCnt="6"/>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21782FEB-E636-48BA-AB16-94000685CE90}" type="pres">
      <dgm:prSet presAssocID="{36AB7C0C-5CDB-466A-90D8-3D7E3B964F40}" presName="spaceRect" presStyleCnt="0"/>
      <dgm:spPr/>
    </dgm:pt>
    <dgm:pt modelId="{6CD08D33-1F96-4E92-B3E5-BFD71B92A521}" type="pres">
      <dgm:prSet presAssocID="{36AB7C0C-5CDB-466A-90D8-3D7E3B964F40}" presName="textRect" presStyleLbl="revTx" presStyleIdx="1" presStyleCnt="6">
        <dgm:presLayoutVars>
          <dgm:chMax val="1"/>
          <dgm:chPref val="1"/>
        </dgm:presLayoutVars>
      </dgm:prSet>
      <dgm:spPr/>
    </dgm:pt>
    <dgm:pt modelId="{71079676-F74E-4E7F-9FEF-66E2A63E411A}" type="pres">
      <dgm:prSet presAssocID="{871A310B-173B-40BD-840C-F97FD60A9A5D}" presName="sibTrans" presStyleCnt="0"/>
      <dgm:spPr/>
    </dgm:pt>
    <dgm:pt modelId="{A31A6461-030E-44BD-A31F-4C1E84742752}" type="pres">
      <dgm:prSet presAssocID="{E3807109-2B73-4D98-BFA6-3BC8C7A07DAC}" presName="compNode" presStyleCnt="0"/>
      <dgm:spPr/>
    </dgm:pt>
    <dgm:pt modelId="{ABD76434-75B5-4230-AED5-E4455327B7B2}" type="pres">
      <dgm:prSet presAssocID="{E3807109-2B73-4D98-BFA6-3BC8C7A07DAC}" presName="iconBgRect" presStyleLbl="bgShp" presStyleIdx="2" presStyleCnt="6"/>
      <dgm:spPr>
        <a:prstGeom prst="round2DiagRect">
          <a:avLst>
            <a:gd name="adj1" fmla="val 29727"/>
            <a:gd name="adj2" fmla="val 0"/>
          </a:avLst>
        </a:prstGeom>
      </dgm:spPr>
    </dgm:pt>
    <dgm:pt modelId="{75827F78-F62F-4037-993F-F524643B3F6F}" type="pres">
      <dgm:prSet presAssocID="{E3807109-2B73-4D98-BFA6-3BC8C7A07DAC}" presName="iconRect" presStyleLbl="node1" presStyleIdx="2" presStyleCnt="6"/>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ols"/>
        </a:ext>
      </dgm:extLst>
    </dgm:pt>
    <dgm:pt modelId="{605B7984-6B66-4A1A-8B0D-4C589B545165}" type="pres">
      <dgm:prSet presAssocID="{E3807109-2B73-4D98-BFA6-3BC8C7A07DAC}" presName="spaceRect" presStyleCnt="0"/>
      <dgm:spPr/>
    </dgm:pt>
    <dgm:pt modelId="{B1B1F836-BB98-4403-B8E5-4379D75FE6DE}" type="pres">
      <dgm:prSet presAssocID="{E3807109-2B73-4D98-BFA6-3BC8C7A07DAC}" presName="textRect" presStyleLbl="revTx" presStyleIdx="2" presStyleCnt="6">
        <dgm:presLayoutVars>
          <dgm:chMax val="1"/>
          <dgm:chPref val="1"/>
        </dgm:presLayoutVars>
      </dgm:prSet>
      <dgm:spPr/>
    </dgm:pt>
    <dgm:pt modelId="{153E6663-4A17-480A-87EB-DB67802E805B}" type="pres">
      <dgm:prSet presAssocID="{CBD69777-1D00-4E3C-8943-7840FA236D34}" presName="sibTrans" presStyleCnt="0"/>
      <dgm:spPr/>
    </dgm:pt>
    <dgm:pt modelId="{7683AE54-4A4D-4E96-97A8-72CFEBBF6E5B}" type="pres">
      <dgm:prSet presAssocID="{B7AF6546-FDA7-49D4-9436-4247D3570C77}" presName="compNode" presStyleCnt="0"/>
      <dgm:spPr/>
    </dgm:pt>
    <dgm:pt modelId="{3FA2BF08-88DD-4D1D-8D3A-6D51FBE91BB3}" type="pres">
      <dgm:prSet presAssocID="{B7AF6546-FDA7-49D4-9436-4247D3570C77}" presName="iconBgRect" presStyleLbl="bgShp" presStyleIdx="3" presStyleCnt="6"/>
      <dgm:spPr>
        <a:prstGeom prst="round2DiagRect">
          <a:avLst>
            <a:gd name="adj1" fmla="val 29727"/>
            <a:gd name="adj2" fmla="val 0"/>
          </a:avLst>
        </a:prstGeom>
      </dgm:spPr>
    </dgm:pt>
    <dgm:pt modelId="{3190A599-9382-4FDE-A305-F6E22148E908}" type="pres">
      <dgm:prSet presAssocID="{B7AF6546-FDA7-49D4-9436-4247D3570C77}" presName="iconRect" presStyleLbl="node1" presStyleIdx="3" presStyleCnt="6"/>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ofessor"/>
        </a:ext>
      </dgm:extLst>
    </dgm:pt>
    <dgm:pt modelId="{B8944978-9CE8-43DB-B4CA-C99C15A27B82}" type="pres">
      <dgm:prSet presAssocID="{B7AF6546-FDA7-49D4-9436-4247D3570C77}" presName="spaceRect" presStyleCnt="0"/>
      <dgm:spPr/>
    </dgm:pt>
    <dgm:pt modelId="{D53F34D2-A987-401E-B1A7-8B9224E9AF72}" type="pres">
      <dgm:prSet presAssocID="{B7AF6546-FDA7-49D4-9436-4247D3570C77}" presName="textRect" presStyleLbl="revTx" presStyleIdx="3" presStyleCnt="6">
        <dgm:presLayoutVars>
          <dgm:chMax val="1"/>
          <dgm:chPref val="1"/>
        </dgm:presLayoutVars>
      </dgm:prSet>
      <dgm:spPr/>
    </dgm:pt>
    <dgm:pt modelId="{9F688497-D385-48AA-9DA5-EF267E0888EC}" type="pres">
      <dgm:prSet presAssocID="{E3892D14-CD51-4974-893A-52716C7DC180}" presName="sibTrans" presStyleCnt="0"/>
      <dgm:spPr/>
    </dgm:pt>
    <dgm:pt modelId="{B3A28376-EE7F-492B-B11E-ED566C317B66}" type="pres">
      <dgm:prSet presAssocID="{EF2077FF-6826-407B-A39B-A0B89EFB07E5}" presName="compNode" presStyleCnt="0"/>
      <dgm:spPr/>
    </dgm:pt>
    <dgm:pt modelId="{24DC3CED-00FE-4461-9232-B37EB5164EEB}" type="pres">
      <dgm:prSet presAssocID="{EF2077FF-6826-407B-A39B-A0B89EFB07E5}" presName="iconBgRect" presStyleLbl="bgShp" presStyleIdx="4" presStyleCnt="6"/>
      <dgm:spPr>
        <a:prstGeom prst="round2DiagRect">
          <a:avLst>
            <a:gd name="adj1" fmla="val 29727"/>
            <a:gd name="adj2" fmla="val 0"/>
          </a:avLst>
        </a:prstGeom>
      </dgm:spPr>
    </dgm:pt>
    <dgm:pt modelId="{0884A0FC-38C0-4778-9DCC-EF78DCDD9C32}" type="pres">
      <dgm:prSet presAssocID="{EF2077FF-6826-407B-A39B-A0B89EFB07E5}" presName="iconRect" presStyleLbl="node1" presStyleIdx="4" presStyleCnt="6"/>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uit"/>
        </a:ext>
      </dgm:extLst>
    </dgm:pt>
    <dgm:pt modelId="{EA5EABDA-6100-48DF-9239-908E145FD330}" type="pres">
      <dgm:prSet presAssocID="{EF2077FF-6826-407B-A39B-A0B89EFB07E5}" presName="spaceRect" presStyleCnt="0"/>
      <dgm:spPr/>
    </dgm:pt>
    <dgm:pt modelId="{763574AA-276B-42F3-A7EE-2BDE9DD6D375}" type="pres">
      <dgm:prSet presAssocID="{EF2077FF-6826-407B-A39B-A0B89EFB07E5}" presName="textRect" presStyleLbl="revTx" presStyleIdx="4" presStyleCnt="6">
        <dgm:presLayoutVars>
          <dgm:chMax val="1"/>
          <dgm:chPref val="1"/>
        </dgm:presLayoutVars>
      </dgm:prSet>
      <dgm:spPr/>
    </dgm:pt>
    <dgm:pt modelId="{72F6359F-B220-4B2F-B23B-3DAD08D25B1F}" type="pres">
      <dgm:prSet presAssocID="{DB22D731-C600-412B-84C3-92B7E7380B1F}" presName="sibTrans" presStyleCnt="0"/>
      <dgm:spPr/>
    </dgm:pt>
    <dgm:pt modelId="{61994996-3AF1-4D78-8ED1-14761B3CE74F}" type="pres">
      <dgm:prSet presAssocID="{824FAC53-10D7-4C4F-8002-407D96409A64}" presName="compNode" presStyleCnt="0"/>
      <dgm:spPr/>
    </dgm:pt>
    <dgm:pt modelId="{42A1E95D-B420-411A-949E-6530C0036FD5}" type="pres">
      <dgm:prSet presAssocID="{824FAC53-10D7-4C4F-8002-407D96409A64}" presName="iconBgRect" presStyleLbl="bgShp" presStyleIdx="5" presStyleCnt="6"/>
      <dgm:spPr>
        <a:prstGeom prst="round2DiagRect">
          <a:avLst>
            <a:gd name="adj1" fmla="val 29727"/>
            <a:gd name="adj2" fmla="val 0"/>
          </a:avLst>
        </a:prstGeom>
      </dgm:spPr>
    </dgm:pt>
    <dgm:pt modelId="{B80F1957-E0E3-416C-910D-723F6BCC2F0F}" type="pres">
      <dgm:prSet presAssocID="{824FAC53-10D7-4C4F-8002-407D96409A64}" presName="iconRect" presStyleLbl="node1" presStyleIdx="5" presStyleCnt="6"/>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andshake"/>
        </a:ext>
      </dgm:extLst>
    </dgm:pt>
    <dgm:pt modelId="{8C4A2D94-6C2C-4E04-A660-484954B44E43}" type="pres">
      <dgm:prSet presAssocID="{824FAC53-10D7-4C4F-8002-407D96409A64}" presName="spaceRect" presStyleCnt="0"/>
      <dgm:spPr/>
    </dgm:pt>
    <dgm:pt modelId="{258C0D02-D036-4A3A-9C89-6D0C587B4ACE}" type="pres">
      <dgm:prSet presAssocID="{824FAC53-10D7-4C4F-8002-407D96409A64}" presName="textRect" presStyleLbl="revTx" presStyleIdx="5" presStyleCnt="6">
        <dgm:presLayoutVars>
          <dgm:chMax val="1"/>
          <dgm:chPref val="1"/>
        </dgm:presLayoutVars>
      </dgm:prSet>
      <dgm:spPr/>
    </dgm:pt>
  </dgm:ptLst>
  <dgm:cxnLst>
    <dgm:cxn modelId="{8A4E8108-A5ED-4BC7-B023-B0D2AF0C9F4B}" srcId="{CD7D36BD-3478-4922-8E0D-70D900DEDA8B}" destId="{B6862A9A-7281-4077-9D2C-7B3584AA8F07}" srcOrd="0" destOrd="0" parTransId="{951F7FE4-C67E-48B3-82D6-44CCE725FB03}" sibTransId="{A949A02C-AAE4-4DE3-9B5D-87093DFA838B}"/>
    <dgm:cxn modelId="{D5DB9C14-3BD7-483B-8F08-5D1ADC46E1C8}" type="presOf" srcId="{CD7D36BD-3478-4922-8E0D-70D900DEDA8B}" destId="{3222490D-8652-4F65-A7F2-E1ACDBB9498F}" srcOrd="0" destOrd="0" presId="urn:microsoft.com/office/officeart/2018/5/layout/IconLeafLabelList"/>
    <dgm:cxn modelId="{AE223E1B-AB83-4513-B3E1-FD13274FA272}" type="presOf" srcId="{E3807109-2B73-4D98-BFA6-3BC8C7A07DAC}" destId="{B1B1F836-BB98-4403-B8E5-4379D75FE6DE}" srcOrd="0" destOrd="0" presId="urn:microsoft.com/office/officeart/2018/5/layout/IconLeafLabelList"/>
    <dgm:cxn modelId="{DE74F523-00E3-4764-9A44-1DA3A5574261}" srcId="{CD7D36BD-3478-4922-8E0D-70D900DEDA8B}" destId="{EF2077FF-6826-407B-A39B-A0B89EFB07E5}" srcOrd="4" destOrd="0" parTransId="{3C953D72-A4C3-4107-8B58-98CF65234B73}" sibTransId="{DB22D731-C600-412B-84C3-92B7E7380B1F}"/>
    <dgm:cxn modelId="{E8D39129-F1E3-4729-A7FA-85442DA8B6DB}" type="presOf" srcId="{36AB7C0C-5CDB-466A-90D8-3D7E3B964F40}" destId="{6CD08D33-1F96-4E92-B3E5-BFD71B92A521}" srcOrd="0" destOrd="0" presId="urn:microsoft.com/office/officeart/2018/5/layout/IconLeafLabelList"/>
    <dgm:cxn modelId="{321D402F-D013-4AFB-AC06-7D2FEF898D86}" srcId="{CD7D36BD-3478-4922-8E0D-70D900DEDA8B}" destId="{E3807109-2B73-4D98-BFA6-3BC8C7A07DAC}" srcOrd="2" destOrd="0" parTransId="{B501919F-C7D4-45D6-9C28-59B93283DF29}" sibTransId="{CBD69777-1D00-4E3C-8943-7840FA236D34}"/>
    <dgm:cxn modelId="{1158E881-1DA2-40C9-BB54-FBD6B1BA6840}" srcId="{CD7D36BD-3478-4922-8E0D-70D900DEDA8B}" destId="{36AB7C0C-5CDB-466A-90D8-3D7E3B964F40}" srcOrd="1" destOrd="0" parTransId="{ECD9ADE8-C26B-440A-9E97-FF6E2DFFFA9E}" sibTransId="{871A310B-173B-40BD-840C-F97FD60A9A5D}"/>
    <dgm:cxn modelId="{2871F1D0-40C0-4649-8F9E-9688E6F8394F}" type="presOf" srcId="{EF2077FF-6826-407B-A39B-A0B89EFB07E5}" destId="{763574AA-276B-42F3-A7EE-2BDE9DD6D375}" srcOrd="0" destOrd="0" presId="urn:microsoft.com/office/officeart/2018/5/layout/IconLeafLabelList"/>
    <dgm:cxn modelId="{29D948DD-C341-4224-AFCA-CA63E49D9660}" type="presOf" srcId="{B7AF6546-FDA7-49D4-9436-4247D3570C77}" destId="{D53F34D2-A987-401E-B1A7-8B9224E9AF72}" srcOrd="0" destOrd="0" presId="urn:microsoft.com/office/officeart/2018/5/layout/IconLeafLabelList"/>
    <dgm:cxn modelId="{CA1891F0-112A-4B15-B39F-C5C3AAD837D3}" type="presOf" srcId="{B6862A9A-7281-4077-9D2C-7B3584AA8F07}" destId="{1FD9DD4F-C037-4BC0-870E-EB3B51E8F7E5}" srcOrd="0" destOrd="0" presId="urn:microsoft.com/office/officeart/2018/5/layout/IconLeafLabelList"/>
    <dgm:cxn modelId="{54586EF8-C559-404D-AC81-001D540CFCB8}" type="presOf" srcId="{824FAC53-10D7-4C4F-8002-407D96409A64}" destId="{258C0D02-D036-4A3A-9C89-6D0C587B4ACE}" srcOrd="0" destOrd="0" presId="urn:microsoft.com/office/officeart/2018/5/layout/IconLeafLabelList"/>
    <dgm:cxn modelId="{362949F9-A097-4C46-A2F9-55843B86B067}" srcId="{CD7D36BD-3478-4922-8E0D-70D900DEDA8B}" destId="{B7AF6546-FDA7-49D4-9436-4247D3570C77}" srcOrd="3" destOrd="0" parTransId="{7115312C-2F9F-4A6B-9E1B-BCFC81B0420A}" sibTransId="{E3892D14-CD51-4974-893A-52716C7DC180}"/>
    <dgm:cxn modelId="{CBCF6BFA-CE47-4211-8C55-E47B73AFCF32}" srcId="{CD7D36BD-3478-4922-8E0D-70D900DEDA8B}" destId="{824FAC53-10D7-4C4F-8002-407D96409A64}" srcOrd="5" destOrd="0" parTransId="{0355F2BD-390A-4BCB-9224-2221227A9F4C}" sibTransId="{83A8DDD4-8915-4E79-9306-83A41E55D3E3}"/>
    <dgm:cxn modelId="{BF419E4D-1244-439E-B5DC-1E29755EC527}" type="presParOf" srcId="{3222490D-8652-4F65-A7F2-E1ACDBB9498F}" destId="{25AE19DC-A1D2-4682-994A-F9E1BB9158DA}" srcOrd="0" destOrd="0" presId="urn:microsoft.com/office/officeart/2018/5/layout/IconLeafLabelList"/>
    <dgm:cxn modelId="{2544C3BA-E7B1-44E8-8BCF-58A7744E2186}" type="presParOf" srcId="{25AE19DC-A1D2-4682-994A-F9E1BB9158DA}" destId="{9E3679F7-1AAC-40A7-A5B0-46FC5A7C6F9A}" srcOrd="0" destOrd="0" presId="urn:microsoft.com/office/officeart/2018/5/layout/IconLeafLabelList"/>
    <dgm:cxn modelId="{2AA8B330-9C6D-4D6C-8600-A1EC5B14CD82}" type="presParOf" srcId="{25AE19DC-A1D2-4682-994A-F9E1BB9158DA}" destId="{5EC82F92-34C5-4DF3-BF9C-C536E84159DD}" srcOrd="1" destOrd="0" presId="urn:microsoft.com/office/officeart/2018/5/layout/IconLeafLabelList"/>
    <dgm:cxn modelId="{AEB858B1-4203-4A72-A61A-F1ECA2E6C06C}" type="presParOf" srcId="{25AE19DC-A1D2-4682-994A-F9E1BB9158DA}" destId="{9F6B4F83-E9B8-4C3E-89F6-EE9191D1D789}" srcOrd="2" destOrd="0" presId="urn:microsoft.com/office/officeart/2018/5/layout/IconLeafLabelList"/>
    <dgm:cxn modelId="{38125079-D20C-4589-A74B-789D689B5B85}" type="presParOf" srcId="{25AE19DC-A1D2-4682-994A-F9E1BB9158DA}" destId="{1FD9DD4F-C037-4BC0-870E-EB3B51E8F7E5}" srcOrd="3" destOrd="0" presId="urn:microsoft.com/office/officeart/2018/5/layout/IconLeafLabelList"/>
    <dgm:cxn modelId="{78569A84-18D3-4E4C-AC05-2696A95EC82C}" type="presParOf" srcId="{3222490D-8652-4F65-A7F2-E1ACDBB9498F}" destId="{AD4D46E1-EAE7-482A-A77E-8F6A90D5ACE6}" srcOrd="1" destOrd="0" presId="urn:microsoft.com/office/officeart/2018/5/layout/IconLeafLabelList"/>
    <dgm:cxn modelId="{E9C813A4-9B8D-40BA-891B-D97291E9C0CF}" type="presParOf" srcId="{3222490D-8652-4F65-A7F2-E1ACDBB9498F}" destId="{8352696D-6561-4097-9C5A-BC024FE8C123}" srcOrd="2" destOrd="0" presId="urn:microsoft.com/office/officeart/2018/5/layout/IconLeafLabelList"/>
    <dgm:cxn modelId="{F4F828D6-D773-4246-8731-97D93806B0A5}" type="presParOf" srcId="{8352696D-6561-4097-9C5A-BC024FE8C123}" destId="{EB8A07BE-F0AA-42FC-954B-B86D2783872D}" srcOrd="0" destOrd="0" presId="urn:microsoft.com/office/officeart/2018/5/layout/IconLeafLabelList"/>
    <dgm:cxn modelId="{6662A59F-E1D3-49FA-BA4C-33EB1B5DB4BF}" type="presParOf" srcId="{8352696D-6561-4097-9C5A-BC024FE8C123}" destId="{703102D4-DD71-4C50-97A9-9C21F3A84B73}" srcOrd="1" destOrd="0" presId="urn:microsoft.com/office/officeart/2018/5/layout/IconLeafLabelList"/>
    <dgm:cxn modelId="{1A4AFC8B-62AC-49FA-80AA-37A49BB9BCDC}" type="presParOf" srcId="{8352696D-6561-4097-9C5A-BC024FE8C123}" destId="{21782FEB-E636-48BA-AB16-94000685CE90}" srcOrd="2" destOrd="0" presId="urn:microsoft.com/office/officeart/2018/5/layout/IconLeafLabelList"/>
    <dgm:cxn modelId="{AD0A47F1-9CD2-4E49-B147-CDC5B7710B23}" type="presParOf" srcId="{8352696D-6561-4097-9C5A-BC024FE8C123}" destId="{6CD08D33-1F96-4E92-B3E5-BFD71B92A521}" srcOrd="3" destOrd="0" presId="urn:microsoft.com/office/officeart/2018/5/layout/IconLeafLabelList"/>
    <dgm:cxn modelId="{5539C76C-79B2-4F8B-850D-A16DBE02EDE9}" type="presParOf" srcId="{3222490D-8652-4F65-A7F2-E1ACDBB9498F}" destId="{71079676-F74E-4E7F-9FEF-66E2A63E411A}" srcOrd="3" destOrd="0" presId="urn:microsoft.com/office/officeart/2018/5/layout/IconLeafLabelList"/>
    <dgm:cxn modelId="{A7121401-1A02-4188-B768-13BD664E4D5B}" type="presParOf" srcId="{3222490D-8652-4F65-A7F2-E1ACDBB9498F}" destId="{A31A6461-030E-44BD-A31F-4C1E84742752}" srcOrd="4" destOrd="0" presId="urn:microsoft.com/office/officeart/2018/5/layout/IconLeafLabelList"/>
    <dgm:cxn modelId="{FF95C6AD-B45B-47F6-95AE-87D8786CE1B9}" type="presParOf" srcId="{A31A6461-030E-44BD-A31F-4C1E84742752}" destId="{ABD76434-75B5-4230-AED5-E4455327B7B2}" srcOrd="0" destOrd="0" presId="urn:microsoft.com/office/officeart/2018/5/layout/IconLeafLabelList"/>
    <dgm:cxn modelId="{290CF6CC-5BB7-40FC-81B8-46A95B8EBDF6}" type="presParOf" srcId="{A31A6461-030E-44BD-A31F-4C1E84742752}" destId="{75827F78-F62F-4037-993F-F524643B3F6F}" srcOrd="1" destOrd="0" presId="urn:microsoft.com/office/officeart/2018/5/layout/IconLeafLabelList"/>
    <dgm:cxn modelId="{B406BADB-A132-4A72-A920-36541A21F284}" type="presParOf" srcId="{A31A6461-030E-44BD-A31F-4C1E84742752}" destId="{605B7984-6B66-4A1A-8B0D-4C589B545165}" srcOrd="2" destOrd="0" presId="urn:microsoft.com/office/officeart/2018/5/layout/IconLeafLabelList"/>
    <dgm:cxn modelId="{302047DA-34C5-4973-AD39-D5DA997B152A}" type="presParOf" srcId="{A31A6461-030E-44BD-A31F-4C1E84742752}" destId="{B1B1F836-BB98-4403-B8E5-4379D75FE6DE}" srcOrd="3" destOrd="0" presId="urn:microsoft.com/office/officeart/2018/5/layout/IconLeafLabelList"/>
    <dgm:cxn modelId="{D62D2247-FFBA-4061-82B7-7BFDFF7D6831}" type="presParOf" srcId="{3222490D-8652-4F65-A7F2-E1ACDBB9498F}" destId="{153E6663-4A17-480A-87EB-DB67802E805B}" srcOrd="5" destOrd="0" presId="urn:microsoft.com/office/officeart/2018/5/layout/IconLeafLabelList"/>
    <dgm:cxn modelId="{996364AC-2412-4168-A8EB-894D459EDC34}" type="presParOf" srcId="{3222490D-8652-4F65-A7F2-E1ACDBB9498F}" destId="{7683AE54-4A4D-4E96-97A8-72CFEBBF6E5B}" srcOrd="6" destOrd="0" presId="urn:microsoft.com/office/officeart/2018/5/layout/IconLeafLabelList"/>
    <dgm:cxn modelId="{79CEEF70-D317-4034-B856-5CBAE81A3B0D}" type="presParOf" srcId="{7683AE54-4A4D-4E96-97A8-72CFEBBF6E5B}" destId="{3FA2BF08-88DD-4D1D-8D3A-6D51FBE91BB3}" srcOrd="0" destOrd="0" presId="urn:microsoft.com/office/officeart/2018/5/layout/IconLeafLabelList"/>
    <dgm:cxn modelId="{FD3B4088-90C2-4B41-A926-7813FA8C1D02}" type="presParOf" srcId="{7683AE54-4A4D-4E96-97A8-72CFEBBF6E5B}" destId="{3190A599-9382-4FDE-A305-F6E22148E908}" srcOrd="1" destOrd="0" presId="urn:microsoft.com/office/officeart/2018/5/layout/IconLeafLabelList"/>
    <dgm:cxn modelId="{BAC3588E-D874-4911-9F95-7F0739074395}" type="presParOf" srcId="{7683AE54-4A4D-4E96-97A8-72CFEBBF6E5B}" destId="{B8944978-9CE8-43DB-B4CA-C99C15A27B82}" srcOrd="2" destOrd="0" presId="urn:microsoft.com/office/officeart/2018/5/layout/IconLeafLabelList"/>
    <dgm:cxn modelId="{72880880-C473-4BAD-841B-572D941D8275}" type="presParOf" srcId="{7683AE54-4A4D-4E96-97A8-72CFEBBF6E5B}" destId="{D53F34D2-A987-401E-B1A7-8B9224E9AF72}" srcOrd="3" destOrd="0" presId="urn:microsoft.com/office/officeart/2018/5/layout/IconLeafLabelList"/>
    <dgm:cxn modelId="{CA04F494-F76D-4460-8703-11E56E0FDB93}" type="presParOf" srcId="{3222490D-8652-4F65-A7F2-E1ACDBB9498F}" destId="{9F688497-D385-48AA-9DA5-EF267E0888EC}" srcOrd="7" destOrd="0" presId="urn:microsoft.com/office/officeart/2018/5/layout/IconLeafLabelList"/>
    <dgm:cxn modelId="{0EB58F26-4F82-4E79-B979-44CF5A9C5429}" type="presParOf" srcId="{3222490D-8652-4F65-A7F2-E1ACDBB9498F}" destId="{B3A28376-EE7F-492B-B11E-ED566C317B66}" srcOrd="8" destOrd="0" presId="urn:microsoft.com/office/officeart/2018/5/layout/IconLeafLabelList"/>
    <dgm:cxn modelId="{20A36206-BED9-4A99-9F44-1F46F1C9E81C}" type="presParOf" srcId="{B3A28376-EE7F-492B-B11E-ED566C317B66}" destId="{24DC3CED-00FE-4461-9232-B37EB5164EEB}" srcOrd="0" destOrd="0" presId="urn:microsoft.com/office/officeart/2018/5/layout/IconLeafLabelList"/>
    <dgm:cxn modelId="{B967EB35-456B-4D46-B1B5-759CC3B28168}" type="presParOf" srcId="{B3A28376-EE7F-492B-B11E-ED566C317B66}" destId="{0884A0FC-38C0-4778-9DCC-EF78DCDD9C32}" srcOrd="1" destOrd="0" presId="urn:microsoft.com/office/officeart/2018/5/layout/IconLeafLabelList"/>
    <dgm:cxn modelId="{8F76D899-3B03-440A-A6BD-5A608FBE2DEF}" type="presParOf" srcId="{B3A28376-EE7F-492B-B11E-ED566C317B66}" destId="{EA5EABDA-6100-48DF-9239-908E145FD330}" srcOrd="2" destOrd="0" presId="urn:microsoft.com/office/officeart/2018/5/layout/IconLeafLabelList"/>
    <dgm:cxn modelId="{CB18BB5D-AEAF-42A6-8719-735D45154A6D}" type="presParOf" srcId="{B3A28376-EE7F-492B-B11E-ED566C317B66}" destId="{763574AA-276B-42F3-A7EE-2BDE9DD6D375}" srcOrd="3" destOrd="0" presId="urn:microsoft.com/office/officeart/2018/5/layout/IconLeafLabelList"/>
    <dgm:cxn modelId="{8065C818-1829-48EC-99A9-2B99D226FF6E}" type="presParOf" srcId="{3222490D-8652-4F65-A7F2-E1ACDBB9498F}" destId="{72F6359F-B220-4B2F-B23B-3DAD08D25B1F}" srcOrd="9" destOrd="0" presId="urn:microsoft.com/office/officeart/2018/5/layout/IconLeafLabelList"/>
    <dgm:cxn modelId="{7FB31B62-2212-4488-8660-88F318A41450}" type="presParOf" srcId="{3222490D-8652-4F65-A7F2-E1ACDBB9498F}" destId="{61994996-3AF1-4D78-8ED1-14761B3CE74F}" srcOrd="10" destOrd="0" presId="urn:microsoft.com/office/officeart/2018/5/layout/IconLeafLabelList"/>
    <dgm:cxn modelId="{993097CD-8C60-4194-A873-82B019B776EA}" type="presParOf" srcId="{61994996-3AF1-4D78-8ED1-14761B3CE74F}" destId="{42A1E95D-B420-411A-949E-6530C0036FD5}" srcOrd="0" destOrd="0" presId="urn:microsoft.com/office/officeart/2018/5/layout/IconLeafLabelList"/>
    <dgm:cxn modelId="{CEBF6C53-E08B-48A3-812D-711548E13DA6}" type="presParOf" srcId="{61994996-3AF1-4D78-8ED1-14761B3CE74F}" destId="{B80F1957-E0E3-416C-910D-723F6BCC2F0F}" srcOrd="1" destOrd="0" presId="urn:microsoft.com/office/officeart/2018/5/layout/IconLeafLabelList"/>
    <dgm:cxn modelId="{C0131382-E147-4163-92F9-483E7D2DB3DE}" type="presParOf" srcId="{61994996-3AF1-4D78-8ED1-14761B3CE74F}" destId="{8C4A2D94-6C2C-4E04-A660-484954B44E43}" srcOrd="2" destOrd="0" presId="urn:microsoft.com/office/officeart/2018/5/layout/IconLeafLabelList"/>
    <dgm:cxn modelId="{A2399D50-C126-4252-A10D-8B8EF6FD45CE}" type="presParOf" srcId="{61994996-3AF1-4D78-8ED1-14761B3CE74F}" destId="{258C0D02-D036-4A3A-9C89-6D0C587B4ACE}" srcOrd="3" destOrd="0" presId="urn:microsoft.com/office/officeart/2018/5/layout/IconLeaf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D6E1431-ECE4-438C-A699-A377F5057DA2}"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231CCFE7-6909-446B-B8C4-C09944C03047}">
      <dgm:prSet/>
      <dgm:spPr/>
      <dgm:t>
        <a:bodyPr/>
        <a:lstStyle/>
        <a:p>
          <a:r>
            <a:rPr lang="en-GB"/>
            <a:t>Physical </a:t>
          </a:r>
          <a:endParaRPr lang="en-US"/>
        </a:p>
      </dgm:t>
    </dgm:pt>
    <dgm:pt modelId="{9BD825E2-C7FB-4E9A-ACB7-E6C6F704C1A2}" type="parTrans" cxnId="{D701DE59-6EDD-441C-AF9F-2D3377E70051}">
      <dgm:prSet/>
      <dgm:spPr/>
      <dgm:t>
        <a:bodyPr/>
        <a:lstStyle/>
        <a:p>
          <a:endParaRPr lang="en-US"/>
        </a:p>
      </dgm:t>
    </dgm:pt>
    <dgm:pt modelId="{633B7DE3-4578-46E8-B9A9-F50FAA4A14AA}" type="sibTrans" cxnId="{D701DE59-6EDD-441C-AF9F-2D3377E70051}">
      <dgm:prSet/>
      <dgm:spPr/>
      <dgm:t>
        <a:bodyPr/>
        <a:lstStyle/>
        <a:p>
          <a:endParaRPr lang="en-US"/>
        </a:p>
      </dgm:t>
    </dgm:pt>
    <dgm:pt modelId="{C9718148-4D95-4E17-838E-71A77392F725}">
      <dgm:prSet/>
      <dgm:spPr/>
      <dgm:t>
        <a:bodyPr/>
        <a:lstStyle/>
        <a:p>
          <a:r>
            <a:rPr lang="en-GB"/>
            <a:t>Emotional </a:t>
          </a:r>
          <a:endParaRPr lang="en-US"/>
        </a:p>
      </dgm:t>
    </dgm:pt>
    <dgm:pt modelId="{020A005C-EDB7-4ACA-A5D9-44DFF0DDC3AF}" type="parTrans" cxnId="{929C3460-B0D1-4FF5-A93F-9C260FB93B59}">
      <dgm:prSet/>
      <dgm:spPr/>
      <dgm:t>
        <a:bodyPr/>
        <a:lstStyle/>
        <a:p>
          <a:endParaRPr lang="en-US"/>
        </a:p>
      </dgm:t>
    </dgm:pt>
    <dgm:pt modelId="{B87BD9C0-57D4-41FB-B765-F5A56BB9A69E}" type="sibTrans" cxnId="{929C3460-B0D1-4FF5-A93F-9C260FB93B59}">
      <dgm:prSet/>
      <dgm:spPr/>
      <dgm:t>
        <a:bodyPr/>
        <a:lstStyle/>
        <a:p>
          <a:endParaRPr lang="en-US"/>
        </a:p>
      </dgm:t>
    </dgm:pt>
    <dgm:pt modelId="{918CC4E8-67FD-4B67-A63E-C7C7E60EAE12}">
      <dgm:prSet/>
      <dgm:spPr/>
      <dgm:t>
        <a:bodyPr/>
        <a:lstStyle/>
        <a:p>
          <a:r>
            <a:rPr lang="en-GB"/>
            <a:t>Mental </a:t>
          </a:r>
          <a:endParaRPr lang="en-US"/>
        </a:p>
      </dgm:t>
    </dgm:pt>
    <dgm:pt modelId="{E6A81B9B-3AB5-42B5-8518-DCD37CF4948B}" type="parTrans" cxnId="{658DC086-0963-4056-B49A-EF70008C23D4}">
      <dgm:prSet/>
      <dgm:spPr/>
      <dgm:t>
        <a:bodyPr/>
        <a:lstStyle/>
        <a:p>
          <a:endParaRPr lang="en-US"/>
        </a:p>
      </dgm:t>
    </dgm:pt>
    <dgm:pt modelId="{BC6F7938-C361-47B1-B211-3EC3E4949743}" type="sibTrans" cxnId="{658DC086-0963-4056-B49A-EF70008C23D4}">
      <dgm:prSet/>
      <dgm:spPr/>
      <dgm:t>
        <a:bodyPr/>
        <a:lstStyle/>
        <a:p>
          <a:endParaRPr lang="en-US"/>
        </a:p>
      </dgm:t>
    </dgm:pt>
    <dgm:pt modelId="{3D79BEBC-0325-4A86-A827-96A65044FD16}">
      <dgm:prSet/>
      <dgm:spPr/>
      <dgm:t>
        <a:bodyPr/>
        <a:lstStyle/>
        <a:p>
          <a:r>
            <a:rPr lang="en-GB"/>
            <a:t>Nutrition </a:t>
          </a:r>
          <a:endParaRPr lang="en-US"/>
        </a:p>
      </dgm:t>
    </dgm:pt>
    <dgm:pt modelId="{C1F6BAA0-CEF1-4D04-BC4D-E57DEC52F068}" type="parTrans" cxnId="{95C09696-03B2-4974-9174-F0FE267CD399}">
      <dgm:prSet/>
      <dgm:spPr/>
      <dgm:t>
        <a:bodyPr/>
        <a:lstStyle/>
        <a:p>
          <a:endParaRPr lang="en-US"/>
        </a:p>
      </dgm:t>
    </dgm:pt>
    <dgm:pt modelId="{041F876D-490A-4164-8CD7-522F20F1EB7E}" type="sibTrans" cxnId="{95C09696-03B2-4974-9174-F0FE267CD399}">
      <dgm:prSet/>
      <dgm:spPr/>
      <dgm:t>
        <a:bodyPr/>
        <a:lstStyle/>
        <a:p>
          <a:endParaRPr lang="en-US"/>
        </a:p>
      </dgm:t>
    </dgm:pt>
    <dgm:pt modelId="{797C9102-6CFC-43C3-B725-F069FF98EDFC}">
      <dgm:prSet/>
      <dgm:spPr/>
      <dgm:t>
        <a:bodyPr/>
        <a:lstStyle/>
        <a:p>
          <a:r>
            <a:rPr lang="en-GB"/>
            <a:t>Family life/work dynamics </a:t>
          </a:r>
          <a:endParaRPr lang="en-US"/>
        </a:p>
      </dgm:t>
    </dgm:pt>
    <dgm:pt modelId="{F53AFBA7-1553-4B2F-89AA-11BC59B0879E}" type="parTrans" cxnId="{C834108C-4718-4497-80CF-7A1009F8E724}">
      <dgm:prSet/>
      <dgm:spPr/>
      <dgm:t>
        <a:bodyPr/>
        <a:lstStyle/>
        <a:p>
          <a:endParaRPr lang="en-US"/>
        </a:p>
      </dgm:t>
    </dgm:pt>
    <dgm:pt modelId="{11304C64-3315-4CB0-809A-C014F02D8D35}" type="sibTrans" cxnId="{C834108C-4718-4497-80CF-7A1009F8E724}">
      <dgm:prSet/>
      <dgm:spPr/>
      <dgm:t>
        <a:bodyPr/>
        <a:lstStyle/>
        <a:p>
          <a:endParaRPr lang="en-US"/>
        </a:p>
      </dgm:t>
    </dgm:pt>
    <dgm:pt modelId="{4840F027-A468-4D18-B555-52C425B146E7}">
      <dgm:prSet/>
      <dgm:spPr/>
      <dgm:t>
        <a:bodyPr/>
        <a:lstStyle/>
        <a:p>
          <a:r>
            <a:rPr lang="en-GB"/>
            <a:t>Financial </a:t>
          </a:r>
          <a:endParaRPr lang="en-US"/>
        </a:p>
      </dgm:t>
    </dgm:pt>
    <dgm:pt modelId="{27FCD134-CCBC-4725-A58C-B36D03E4A3EC}" type="parTrans" cxnId="{DDAE40B8-F4E2-43D8-A94B-F3C63D2E7AA3}">
      <dgm:prSet/>
      <dgm:spPr/>
      <dgm:t>
        <a:bodyPr/>
        <a:lstStyle/>
        <a:p>
          <a:endParaRPr lang="en-US"/>
        </a:p>
      </dgm:t>
    </dgm:pt>
    <dgm:pt modelId="{DEE45617-E073-4440-A701-AC162FF37930}" type="sibTrans" cxnId="{DDAE40B8-F4E2-43D8-A94B-F3C63D2E7AA3}">
      <dgm:prSet/>
      <dgm:spPr/>
      <dgm:t>
        <a:bodyPr/>
        <a:lstStyle/>
        <a:p>
          <a:endParaRPr lang="en-US"/>
        </a:p>
      </dgm:t>
    </dgm:pt>
    <dgm:pt modelId="{F6520E21-D4B5-4621-81E9-70C2CA913490}">
      <dgm:prSet/>
      <dgm:spPr/>
      <dgm:t>
        <a:bodyPr/>
        <a:lstStyle/>
        <a:p>
          <a:r>
            <a:rPr lang="en-GB"/>
            <a:t>Communication </a:t>
          </a:r>
          <a:endParaRPr lang="en-US"/>
        </a:p>
      </dgm:t>
    </dgm:pt>
    <dgm:pt modelId="{8DCA859D-911C-4464-850E-467B8A1EA98C}" type="parTrans" cxnId="{86E2BC79-DD63-4519-B3B8-34F674F9A2AF}">
      <dgm:prSet/>
      <dgm:spPr/>
      <dgm:t>
        <a:bodyPr/>
        <a:lstStyle/>
        <a:p>
          <a:endParaRPr lang="en-US"/>
        </a:p>
      </dgm:t>
    </dgm:pt>
    <dgm:pt modelId="{D36CE591-784F-42D0-8904-9B8C90FEF897}" type="sibTrans" cxnId="{86E2BC79-DD63-4519-B3B8-34F674F9A2AF}">
      <dgm:prSet/>
      <dgm:spPr/>
      <dgm:t>
        <a:bodyPr/>
        <a:lstStyle/>
        <a:p>
          <a:endParaRPr lang="en-US"/>
        </a:p>
      </dgm:t>
    </dgm:pt>
    <dgm:pt modelId="{5FB2BF7E-47C5-4871-B01A-DEE5EA9CB430}" type="pres">
      <dgm:prSet presAssocID="{0D6E1431-ECE4-438C-A699-A377F5057DA2}" presName="vert0" presStyleCnt="0">
        <dgm:presLayoutVars>
          <dgm:dir/>
          <dgm:animOne val="branch"/>
          <dgm:animLvl val="lvl"/>
        </dgm:presLayoutVars>
      </dgm:prSet>
      <dgm:spPr/>
    </dgm:pt>
    <dgm:pt modelId="{5A64782D-CB6F-4078-9F8E-517506EAC37A}" type="pres">
      <dgm:prSet presAssocID="{231CCFE7-6909-446B-B8C4-C09944C03047}" presName="thickLine" presStyleLbl="alignNode1" presStyleIdx="0" presStyleCnt="7"/>
      <dgm:spPr/>
    </dgm:pt>
    <dgm:pt modelId="{632E52CA-485D-4B67-B4FB-E46FED79C8F2}" type="pres">
      <dgm:prSet presAssocID="{231CCFE7-6909-446B-B8C4-C09944C03047}" presName="horz1" presStyleCnt="0"/>
      <dgm:spPr/>
    </dgm:pt>
    <dgm:pt modelId="{D5A39AC8-25E5-40A2-AD42-61D98FBB08E4}" type="pres">
      <dgm:prSet presAssocID="{231CCFE7-6909-446B-B8C4-C09944C03047}" presName="tx1" presStyleLbl="revTx" presStyleIdx="0" presStyleCnt="7"/>
      <dgm:spPr/>
    </dgm:pt>
    <dgm:pt modelId="{D27AA316-6454-4B2D-9749-C782EBB025E3}" type="pres">
      <dgm:prSet presAssocID="{231CCFE7-6909-446B-B8C4-C09944C03047}" presName="vert1" presStyleCnt="0"/>
      <dgm:spPr/>
    </dgm:pt>
    <dgm:pt modelId="{3528CD8F-2092-4E37-AAB3-03B70AD60245}" type="pres">
      <dgm:prSet presAssocID="{C9718148-4D95-4E17-838E-71A77392F725}" presName="thickLine" presStyleLbl="alignNode1" presStyleIdx="1" presStyleCnt="7"/>
      <dgm:spPr/>
    </dgm:pt>
    <dgm:pt modelId="{F8A50004-DCD5-4692-B30D-BBDD35AB5D8A}" type="pres">
      <dgm:prSet presAssocID="{C9718148-4D95-4E17-838E-71A77392F725}" presName="horz1" presStyleCnt="0"/>
      <dgm:spPr/>
    </dgm:pt>
    <dgm:pt modelId="{D90415B7-3580-4FD6-802D-6622F51347FC}" type="pres">
      <dgm:prSet presAssocID="{C9718148-4D95-4E17-838E-71A77392F725}" presName="tx1" presStyleLbl="revTx" presStyleIdx="1" presStyleCnt="7"/>
      <dgm:spPr/>
    </dgm:pt>
    <dgm:pt modelId="{F2AEFA0A-0539-43D6-AC5C-1BA909B769B3}" type="pres">
      <dgm:prSet presAssocID="{C9718148-4D95-4E17-838E-71A77392F725}" presName="vert1" presStyleCnt="0"/>
      <dgm:spPr/>
    </dgm:pt>
    <dgm:pt modelId="{C44353EB-6F44-47EE-80CE-E963C70F2365}" type="pres">
      <dgm:prSet presAssocID="{918CC4E8-67FD-4B67-A63E-C7C7E60EAE12}" presName="thickLine" presStyleLbl="alignNode1" presStyleIdx="2" presStyleCnt="7"/>
      <dgm:spPr/>
    </dgm:pt>
    <dgm:pt modelId="{9CF3BA69-158E-46FA-B820-332DDADA685E}" type="pres">
      <dgm:prSet presAssocID="{918CC4E8-67FD-4B67-A63E-C7C7E60EAE12}" presName="horz1" presStyleCnt="0"/>
      <dgm:spPr/>
    </dgm:pt>
    <dgm:pt modelId="{DDF9E2B3-DFA0-43A7-A1FB-1655DAE6A745}" type="pres">
      <dgm:prSet presAssocID="{918CC4E8-67FD-4B67-A63E-C7C7E60EAE12}" presName="tx1" presStyleLbl="revTx" presStyleIdx="2" presStyleCnt="7"/>
      <dgm:spPr/>
    </dgm:pt>
    <dgm:pt modelId="{EC48B2EC-49C1-4E8F-817C-130855633244}" type="pres">
      <dgm:prSet presAssocID="{918CC4E8-67FD-4B67-A63E-C7C7E60EAE12}" presName="vert1" presStyleCnt="0"/>
      <dgm:spPr/>
    </dgm:pt>
    <dgm:pt modelId="{9D6F7BB8-558E-4D29-9C90-C99EF7AF90FA}" type="pres">
      <dgm:prSet presAssocID="{3D79BEBC-0325-4A86-A827-96A65044FD16}" presName="thickLine" presStyleLbl="alignNode1" presStyleIdx="3" presStyleCnt="7"/>
      <dgm:spPr/>
    </dgm:pt>
    <dgm:pt modelId="{8664107D-48B2-4611-91C1-1AB58761F9F5}" type="pres">
      <dgm:prSet presAssocID="{3D79BEBC-0325-4A86-A827-96A65044FD16}" presName="horz1" presStyleCnt="0"/>
      <dgm:spPr/>
    </dgm:pt>
    <dgm:pt modelId="{87D4EBE7-FCA6-45CE-BE86-68611A93D7EA}" type="pres">
      <dgm:prSet presAssocID="{3D79BEBC-0325-4A86-A827-96A65044FD16}" presName="tx1" presStyleLbl="revTx" presStyleIdx="3" presStyleCnt="7"/>
      <dgm:spPr/>
    </dgm:pt>
    <dgm:pt modelId="{9D9B4159-835D-47A7-91E0-28436D5EE0D5}" type="pres">
      <dgm:prSet presAssocID="{3D79BEBC-0325-4A86-A827-96A65044FD16}" presName="vert1" presStyleCnt="0"/>
      <dgm:spPr/>
    </dgm:pt>
    <dgm:pt modelId="{C5782025-D928-4B87-97A1-7B39DD49BA1A}" type="pres">
      <dgm:prSet presAssocID="{797C9102-6CFC-43C3-B725-F069FF98EDFC}" presName="thickLine" presStyleLbl="alignNode1" presStyleIdx="4" presStyleCnt="7"/>
      <dgm:spPr/>
    </dgm:pt>
    <dgm:pt modelId="{DDAE25CC-66D6-4213-B8CC-9E5F1098D33F}" type="pres">
      <dgm:prSet presAssocID="{797C9102-6CFC-43C3-B725-F069FF98EDFC}" presName="horz1" presStyleCnt="0"/>
      <dgm:spPr/>
    </dgm:pt>
    <dgm:pt modelId="{E66477FB-DB0C-413C-BD24-97BAC4AFE19F}" type="pres">
      <dgm:prSet presAssocID="{797C9102-6CFC-43C3-B725-F069FF98EDFC}" presName="tx1" presStyleLbl="revTx" presStyleIdx="4" presStyleCnt="7"/>
      <dgm:spPr/>
    </dgm:pt>
    <dgm:pt modelId="{745D1981-35E3-4B63-9E1F-AE7C0496EBB2}" type="pres">
      <dgm:prSet presAssocID="{797C9102-6CFC-43C3-B725-F069FF98EDFC}" presName="vert1" presStyleCnt="0"/>
      <dgm:spPr/>
    </dgm:pt>
    <dgm:pt modelId="{9F37704E-FA4E-40A9-8D28-D19EA7A0BB4A}" type="pres">
      <dgm:prSet presAssocID="{4840F027-A468-4D18-B555-52C425B146E7}" presName="thickLine" presStyleLbl="alignNode1" presStyleIdx="5" presStyleCnt="7"/>
      <dgm:spPr/>
    </dgm:pt>
    <dgm:pt modelId="{568A98F5-38CD-4086-9BE4-B70860CFDFCA}" type="pres">
      <dgm:prSet presAssocID="{4840F027-A468-4D18-B555-52C425B146E7}" presName="horz1" presStyleCnt="0"/>
      <dgm:spPr/>
    </dgm:pt>
    <dgm:pt modelId="{667E0157-9BD9-4A44-B358-5F8211EA6145}" type="pres">
      <dgm:prSet presAssocID="{4840F027-A468-4D18-B555-52C425B146E7}" presName="tx1" presStyleLbl="revTx" presStyleIdx="5" presStyleCnt="7"/>
      <dgm:spPr/>
    </dgm:pt>
    <dgm:pt modelId="{0C348A92-2A2F-4280-936A-7590A775A51A}" type="pres">
      <dgm:prSet presAssocID="{4840F027-A468-4D18-B555-52C425B146E7}" presName="vert1" presStyleCnt="0"/>
      <dgm:spPr/>
    </dgm:pt>
    <dgm:pt modelId="{FBB115F0-1F92-4CC9-9BCE-C70802DD204B}" type="pres">
      <dgm:prSet presAssocID="{F6520E21-D4B5-4621-81E9-70C2CA913490}" presName="thickLine" presStyleLbl="alignNode1" presStyleIdx="6" presStyleCnt="7"/>
      <dgm:spPr/>
    </dgm:pt>
    <dgm:pt modelId="{4EC03C5B-BDE8-4DFB-89BF-03236632640E}" type="pres">
      <dgm:prSet presAssocID="{F6520E21-D4B5-4621-81E9-70C2CA913490}" presName="horz1" presStyleCnt="0"/>
      <dgm:spPr/>
    </dgm:pt>
    <dgm:pt modelId="{E975E163-DFFD-432C-9F2C-0732A793F7F6}" type="pres">
      <dgm:prSet presAssocID="{F6520E21-D4B5-4621-81E9-70C2CA913490}" presName="tx1" presStyleLbl="revTx" presStyleIdx="6" presStyleCnt="7"/>
      <dgm:spPr/>
    </dgm:pt>
    <dgm:pt modelId="{CD70C8C1-D94B-4D99-96E2-C5CAA7095D32}" type="pres">
      <dgm:prSet presAssocID="{F6520E21-D4B5-4621-81E9-70C2CA913490}" presName="vert1" presStyleCnt="0"/>
      <dgm:spPr/>
    </dgm:pt>
  </dgm:ptLst>
  <dgm:cxnLst>
    <dgm:cxn modelId="{929C3460-B0D1-4FF5-A93F-9C260FB93B59}" srcId="{0D6E1431-ECE4-438C-A699-A377F5057DA2}" destId="{C9718148-4D95-4E17-838E-71A77392F725}" srcOrd="1" destOrd="0" parTransId="{020A005C-EDB7-4ACA-A5D9-44DFF0DDC3AF}" sibTransId="{B87BD9C0-57D4-41FB-B765-F5A56BB9A69E}"/>
    <dgm:cxn modelId="{86E2BC79-DD63-4519-B3B8-34F674F9A2AF}" srcId="{0D6E1431-ECE4-438C-A699-A377F5057DA2}" destId="{F6520E21-D4B5-4621-81E9-70C2CA913490}" srcOrd="6" destOrd="0" parTransId="{8DCA859D-911C-4464-850E-467B8A1EA98C}" sibTransId="{D36CE591-784F-42D0-8904-9B8C90FEF897}"/>
    <dgm:cxn modelId="{D701DE59-6EDD-441C-AF9F-2D3377E70051}" srcId="{0D6E1431-ECE4-438C-A699-A377F5057DA2}" destId="{231CCFE7-6909-446B-B8C4-C09944C03047}" srcOrd="0" destOrd="0" parTransId="{9BD825E2-C7FB-4E9A-ACB7-E6C6F704C1A2}" sibTransId="{633B7DE3-4578-46E8-B9A9-F50FAA4A14AA}"/>
    <dgm:cxn modelId="{19BE027A-502D-468E-9BE6-D5A34EB210F8}" type="presOf" srcId="{3D79BEBC-0325-4A86-A827-96A65044FD16}" destId="{87D4EBE7-FCA6-45CE-BE86-68611A93D7EA}" srcOrd="0" destOrd="0" presId="urn:microsoft.com/office/officeart/2008/layout/LinedList"/>
    <dgm:cxn modelId="{34448483-E01E-4FB2-B646-E84633CECD4C}" type="presOf" srcId="{918CC4E8-67FD-4B67-A63E-C7C7E60EAE12}" destId="{DDF9E2B3-DFA0-43A7-A1FB-1655DAE6A745}" srcOrd="0" destOrd="0" presId="urn:microsoft.com/office/officeart/2008/layout/LinedList"/>
    <dgm:cxn modelId="{658DC086-0963-4056-B49A-EF70008C23D4}" srcId="{0D6E1431-ECE4-438C-A699-A377F5057DA2}" destId="{918CC4E8-67FD-4B67-A63E-C7C7E60EAE12}" srcOrd="2" destOrd="0" parTransId="{E6A81B9B-3AB5-42B5-8518-DCD37CF4948B}" sibTransId="{BC6F7938-C361-47B1-B211-3EC3E4949743}"/>
    <dgm:cxn modelId="{C834108C-4718-4497-80CF-7A1009F8E724}" srcId="{0D6E1431-ECE4-438C-A699-A377F5057DA2}" destId="{797C9102-6CFC-43C3-B725-F069FF98EDFC}" srcOrd="4" destOrd="0" parTransId="{F53AFBA7-1553-4B2F-89AA-11BC59B0879E}" sibTransId="{11304C64-3315-4CB0-809A-C014F02D8D35}"/>
    <dgm:cxn modelId="{072F2D95-A107-4A4B-B678-D01756EF0B19}" type="presOf" srcId="{C9718148-4D95-4E17-838E-71A77392F725}" destId="{D90415B7-3580-4FD6-802D-6622F51347FC}" srcOrd="0" destOrd="0" presId="urn:microsoft.com/office/officeart/2008/layout/LinedList"/>
    <dgm:cxn modelId="{95C09696-03B2-4974-9174-F0FE267CD399}" srcId="{0D6E1431-ECE4-438C-A699-A377F5057DA2}" destId="{3D79BEBC-0325-4A86-A827-96A65044FD16}" srcOrd="3" destOrd="0" parTransId="{C1F6BAA0-CEF1-4D04-BC4D-E57DEC52F068}" sibTransId="{041F876D-490A-4164-8CD7-522F20F1EB7E}"/>
    <dgm:cxn modelId="{5159F69E-DA1C-47D1-95ED-7BA3F81F0B9F}" type="presOf" srcId="{F6520E21-D4B5-4621-81E9-70C2CA913490}" destId="{E975E163-DFFD-432C-9F2C-0732A793F7F6}" srcOrd="0" destOrd="0" presId="urn:microsoft.com/office/officeart/2008/layout/LinedList"/>
    <dgm:cxn modelId="{DDAE40B8-F4E2-43D8-A94B-F3C63D2E7AA3}" srcId="{0D6E1431-ECE4-438C-A699-A377F5057DA2}" destId="{4840F027-A468-4D18-B555-52C425B146E7}" srcOrd="5" destOrd="0" parTransId="{27FCD134-CCBC-4725-A58C-B36D03E4A3EC}" sibTransId="{DEE45617-E073-4440-A701-AC162FF37930}"/>
    <dgm:cxn modelId="{A3ACFABE-744F-4EA9-A1D2-B34110F8FE4F}" type="presOf" srcId="{0D6E1431-ECE4-438C-A699-A377F5057DA2}" destId="{5FB2BF7E-47C5-4871-B01A-DEE5EA9CB430}" srcOrd="0" destOrd="0" presId="urn:microsoft.com/office/officeart/2008/layout/LinedList"/>
    <dgm:cxn modelId="{E6468ABF-BF96-4A59-944B-EDF660D943A4}" type="presOf" srcId="{797C9102-6CFC-43C3-B725-F069FF98EDFC}" destId="{E66477FB-DB0C-413C-BD24-97BAC4AFE19F}" srcOrd="0" destOrd="0" presId="urn:microsoft.com/office/officeart/2008/layout/LinedList"/>
    <dgm:cxn modelId="{0B10D4E1-320B-40C1-8468-DAE49154ED9A}" type="presOf" srcId="{231CCFE7-6909-446B-B8C4-C09944C03047}" destId="{D5A39AC8-25E5-40A2-AD42-61D98FBB08E4}" srcOrd="0" destOrd="0" presId="urn:microsoft.com/office/officeart/2008/layout/LinedList"/>
    <dgm:cxn modelId="{B539CBFB-2DFB-49AB-A7D1-439D0EB2BD3E}" type="presOf" srcId="{4840F027-A468-4D18-B555-52C425B146E7}" destId="{667E0157-9BD9-4A44-B358-5F8211EA6145}" srcOrd="0" destOrd="0" presId="urn:microsoft.com/office/officeart/2008/layout/LinedList"/>
    <dgm:cxn modelId="{308F1F6E-2FF8-46B0-8F26-D6F0CAC70ACD}" type="presParOf" srcId="{5FB2BF7E-47C5-4871-B01A-DEE5EA9CB430}" destId="{5A64782D-CB6F-4078-9F8E-517506EAC37A}" srcOrd="0" destOrd="0" presId="urn:microsoft.com/office/officeart/2008/layout/LinedList"/>
    <dgm:cxn modelId="{4390DCA9-F7E2-45B2-AA86-BBE39D8AAAE7}" type="presParOf" srcId="{5FB2BF7E-47C5-4871-B01A-DEE5EA9CB430}" destId="{632E52CA-485D-4B67-B4FB-E46FED79C8F2}" srcOrd="1" destOrd="0" presId="urn:microsoft.com/office/officeart/2008/layout/LinedList"/>
    <dgm:cxn modelId="{BAD1F996-6EDE-4FF0-B42E-BE68533F4749}" type="presParOf" srcId="{632E52CA-485D-4B67-B4FB-E46FED79C8F2}" destId="{D5A39AC8-25E5-40A2-AD42-61D98FBB08E4}" srcOrd="0" destOrd="0" presId="urn:microsoft.com/office/officeart/2008/layout/LinedList"/>
    <dgm:cxn modelId="{92B61EC4-DEAF-4F94-982F-A7926927CE86}" type="presParOf" srcId="{632E52CA-485D-4B67-B4FB-E46FED79C8F2}" destId="{D27AA316-6454-4B2D-9749-C782EBB025E3}" srcOrd="1" destOrd="0" presId="urn:microsoft.com/office/officeart/2008/layout/LinedList"/>
    <dgm:cxn modelId="{4F579DA7-EBD6-42E2-9D74-73EFC281DF8E}" type="presParOf" srcId="{5FB2BF7E-47C5-4871-B01A-DEE5EA9CB430}" destId="{3528CD8F-2092-4E37-AAB3-03B70AD60245}" srcOrd="2" destOrd="0" presId="urn:microsoft.com/office/officeart/2008/layout/LinedList"/>
    <dgm:cxn modelId="{39808BA5-342F-4B07-B2F2-A38AD4B8F9BD}" type="presParOf" srcId="{5FB2BF7E-47C5-4871-B01A-DEE5EA9CB430}" destId="{F8A50004-DCD5-4692-B30D-BBDD35AB5D8A}" srcOrd="3" destOrd="0" presId="urn:microsoft.com/office/officeart/2008/layout/LinedList"/>
    <dgm:cxn modelId="{919CE807-6B39-47A7-9EA6-ADBB4B3E0E5F}" type="presParOf" srcId="{F8A50004-DCD5-4692-B30D-BBDD35AB5D8A}" destId="{D90415B7-3580-4FD6-802D-6622F51347FC}" srcOrd="0" destOrd="0" presId="urn:microsoft.com/office/officeart/2008/layout/LinedList"/>
    <dgm:cxn modelId="{B9E55DF8-CA98-4753-898A-74785606258B}" type="presParOf" srcId="{F8A50004-DCD5-4692-B30D-BBDD35AB5D8A}" destId="{F2AEFA0A-0539-43D6-AC5C-1BA909B769B3}" srcOrd="1" destOrd="0" presId="urn:microsoft.com/office/officeart/2008/layout/LinedList"/>
    <dgm:cxn modelId="{943979BB-E6FF-4D58-8F93-608DBBF4701D}" type="presParOf" srcId="{5FB2BF7E-47C5-4871-B01A-DEE5EA9CB430}" destId="{C44353EB-6F44-47EE-80CE-E963C70F2365}" srcOrd="4" destOrd="0" presId="urn:microsoft.com/office/officeart/2008/layout/LinedList"/>
    <dgm:cxn modelId="{EA894B54-E03A-4B32-BC14-4AED1C1C22F0}" type="presParOf" srcId="{5FB2BF7E-47C5-4871-B01A-DEE5EA9CB430}" destId="{9CF3BA69-158E-46FA-B820-332DDADA685E}" srcOrd="5" destOrd="0" presId="urn:microsoft.com/office/officeart/2008/layout/LinedList"/>
    <dgm:cxn modelId="{116F04B2-209F-47F5-BBF8-46F11A73BCD0}" type="presParOf" srcId="{9CF3BA69-158E-46FA-B820-332DDADA685E}" destId="{DDF9E2B3-DFA0-43A7-A1FB-1655DAE6A745}" srcOrd="0" destOrd="0" presId="urn:microsoft.com/office/officeart/2008/layout/LinedList"/>
    <dgm:cxn modelId="{7FC9A702-E61B-4DCC-8269-F1D5E561B0F2}" type="presParOf" srcId="{9CF3BA69-158E-46FA-B820-332DDADA685E}" destId="{EC48B2EC-49C1-4E8F-817C-130855633244}" srcOrd="1" destOrd="0" presId="urn:microsoft.com/office/officeart/2008/layout/LinedList"/>
    <dgm:cxn modelId="{EB8FA8F2-277C-4BD9-B9DC-E10F28589CC4}" type="presParOf" srcId="{5FB2BF7E-47C5-4871-B01A-DEE5EA9CB430}" destId="{9D6F7BB8-558E-4D29-9C90-C99EF7AF90FA}" srcOrd="6" destOrd="0" presId="urn:microsoft.com/office/officeart/2008/layout/LinedList"/>
    <dgm:cxn modelId="{6DCE6E7E-E898-4FBB-92EE-474121BDFD6F}" type="presParOf" srcId="{5FB2BF7E-47C5-4871-B01A-DEE5EA9CB430}" destId="{8664107D-48B2-4611-91C1-1AB58761F9F5}" srcOrd="7" destOrd="0" presId="urn:microsoft.com/office/officeart/2008/layout/LinedList"/>
    <dgm:cxn modelId="{F3585ECF-F7E4-4A98-BB80-4CBC87A6D600}" type="presParOf" srcId="{8664107D-48B2-4611-91C1-1AB58761F9F5}" destId="{87D4EBE7-FCA6-45CE-BE86-68611A93D7EA}" srcOrd="0" destOrd="0" presId="urn:microsoft.com/office/officeart/2008/layout/LinedList"/>
    <dgm:cxn modelId="{5BD4C29C-CAD4-403C-BD2B-C395E6DBAEB2}" type="presParOf" srcId="{8664107D-48B2-4611-91C1-1AB58761F9F5}" destId="{9D9B4159-835D-47A7-91E0-28436D5EE0D5}" srcOrd="1" destOrd="0" presId="urn:microsoft.com/office/officeart/2008/layout/LinedList"/>
    <dgm:cxn modelId="{0E15C8B4-B217-4776-BED8-4651EBF4B9C1}" type="presParOf" srcId="{5FB2BF7E-47C5-4871-B01A-DEE5EA9CB430}" destId="{C5782025-D928-4B87-97A1-7B39DD49BA1A}" srcOrd="8" destOrd="0" presId="urn:microsoft.com/office/officeart/2008/layout/LinedList"/>
    <dgm:cxn modelId="{AC13C638-5400-4E1B-AF59-1992BC83C371}" type="presParOf" srcId="{5FB2BF7E-47C5-4871-B01A-DEE5EA9CB430}" destId="{DDAE25CC-66D6-4213-B8CC-9E5F1098D33F}" srcOrd="9" destOrd="0" presId="urn:microsoft.com/office/officeart/2008/layout/LinedList"/>
    <dgm:cxn modelId="{69543BC2-AC0F-4F64-B9AB-4404D0E9DB71}" type="presParOf" srcId="{DDAE25CC-66D6-4213-B8CC-9E5F1098D33F}" destId="{E66477FB-DB0C-413C-BD24-97BAC4AFE19F}" srcOrd="0" destOrd="0" presId="urn:microsoft.com/office/officeart/2008/layout/LinedList"/>
    <dgm:cxn modelId="{8E18BB82-22A6-4526-9199-B5D60E0CDE86}" type="presParOf" srcId="{DDAE25CC-66D6-4213-B8CC-9E5F1098D33F}" destId="{745D1981-35E3-4B63-9E1F-AE7C0496EBB2}" srcOrd="1" destOrd="0" presId="urn:microsoft.com/office/officeart/2008/layout/LinedList"/>
    <dgm:cxn modelId="{E140CF24-2FE5-45FD-925C-BD692D9BDF6E}" type="presParOf" srcId="{5FB2BF7E-47C5-4871-B01A-DEE5EA9CB430}" destId="{9F37704E-FA4E-40A9-8D28-D19EA7A0BB4A}" srcOrd="10" destOrd="0" presId="urn:microsoft.com/office/officeart/2008/layout/LinedList"/>
    <dgm:cxn modelId="{DE3155C9-B367-4131-B030-03E5E8E39D28}" type="presParOf" srcId="{5FB2BF7E-47C5-4871-B01A-DEE5EA9CB430}" destId="{568A98F5-38CD-4086-9BE4-B70860CFDFCA}" srcOrd="11" destOrd="0" presId="urn:microsoft.com/office/officeart/2008/layout/LinedList"/>
    <dgm:cxn modelId="{3F0C125B-5F2A-4A14-9B86-FDE73035DF49}" type="presParOf" srcId="{568A98F5-38CD-4086-9BE4-B70860CFDFCA}" destId="{667E0157-9BD9-4A44-B358-5F8211EA6145}" srcOrd="0" destOrd="0" presId="urn:microsoft.com/office/officeart/2008/layout/LinedList"/>
    <dgm:cxn modelId="{549619E0-3E0B-42BD-A07F-C54649BE2BAC}" type="presParOf" srcId="{568A98F5-38CD-4086-9BE4-B70860CFDFCA}" destId="{0C348A92-2A2F-4280-936A-7590A775A51A}" srcOrd="1" destOrd="0" presId="urn:microsoft.com/office/officeart/2008/layout/LinedList"/>
    <dgm:cxn modelId="{D87AF7D0-C6FD-4592-88F0-9BE2CFE8B36D}" type="presParOf" srcId="{5FB2BF7E-47C5-4871-B01A-DEE5EA9CB430}" destId="{FBB115F0-1F92-4CC9-9BCE-C70802DD204B}" srcOrd="12" destOrd="0" presId="urn:microsoft.com/office/officeart/2008/layout/LinedList"/>
    <dgm:cxn modelId="{0AB1D36A-9D21-41A8-A72A-E301F7994EDD}" type="presParOf" srcId="{5FB2BF7E-47C5-4871-B01A-DEE5EA9CB430}" destId="{4EC03C5B-BDE8-4DFB-89BF-03236632640E}" srcOrd="13" destOrd="0" presId="urn:microsoft.com/office/officeart/2008/layout/LinedList"/>
    <dgm:cxn modelId="{C89C96F1-3FA6-46C9-A8ED-E9B6AE796F1D}" type="presParOf" srcId="{4EC03C5B-BDE8-4DFB-89BF-03236632640E}" destId="{E975E163-DFFD-432C-9F2C-0732A793F7F6}" srcOrd="0" destOrd="0" presId="urn:microsoft.com/office/officeart/2008/layout/LinedList"/>
    <dgm:cxn modelId="{209AEEA1-6876-4BD0-8375-AD53B3C88930}" type="presParOf" srcId="{4EC03C5B-BDE8-4DFB-89BF-03236632640E}" destId="{CD70C8C1-D94B-4D99-96E2-C5CAA7095D32}"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4BCADFF-E07C-42AD-937F-45482B738A82}"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2039632B-77B7-41CC-A6ED-C30E5558A063}">
      <dgm:prSet/>
      <dgm:spPr/>
      <dgm:t>
        <a:bodyPr/>
        <a:lstStyle/>
        <a:p>
          <a:r>
            <a:rPr lang="en-US"/>
            <a:t>Rounds provide a structured forum where all staff,  come together regularly to discuss the emotional and social aspects of working in their working place .</a:t>
          </a:r>
        </a:p>
      </dgm:t>
    </dgm:pt>
    <dgm:pt modelId="{CC67E9E9-87F0-4E21-BBE5-F3C6DAC23C65}" type="parTrans" cxnId="{363D0087-5E26-4C79-B618-9AEA367BF608}">
      <dgm:prSet/>
      <dgm:spPr/>
      <dgm:t>
        <a:bodyPr/>
        <a:lstStyle/>
        <a:p>
          <a:endParaRPr lang="en-US"/>
        </a:p>
      </dgm:t>
    </dgm:pt>
    <dgm:pt modelId="{F6045A11-E80A-47B7-8B40-6CD41DC23FD9}" type="sibTrans" cxnId="{363D0087-5E26-4C79-B618-9AEA367BF608}">
      <dgm:prSet/>
      <dgm:spPr/>
      <dgm:t>
        <a:bodyPr/>
        <a:lstStyle/>
        <a:p>
          <a:endParaRPr lang="en-US"/>
        </a:p>
      </dgm:t>
    </dgm:pt>
    <dgm:pt modelId="{DF078947-E876-488E-915A-82EC0E2EBE3C}">
      <dgm:prSet/>
      <dgm:spPr/>
      <dgm:t>
        <a:bodyPr/>
        <a:lstStyle/>
        <a:p>
          <a:r>
            <a:rPr lang="en-US"/>
            <a:t>Not solve problems or to focus on the clinical aspects of patient care.</a:t>
          </a:r>
        </a:p>
      </dgm:t>
    </dgm:pt>
    <dgm:pt modelId="{EF5F2648-A568-4467-BD69-E66FEDB89DF2}" type="parTrans" cxnId="{D373EF8B-52B2-4EBD-86C6-6CD9C76014AF}">
      <dgm:prSet/>
      <dgm:spPr/>
      <dgm:t>
        <a:bodyPr/>
        <a:lstStyle/>
        <a:p>
          <a:endParaRPr lang="en-US"/>
        </a:p>
      </dgm:t>
    </dgm:pt>
    <dgm:pt modelId="{42E3C32B-BB9B-4230-9743-08F564169697}" type="sibTrans" cxnId="{D373EF8B-52B2-4EBD-86C6-6CD9C76014AF}">
      <dgm:prSet/>
      <dgm:spPr/>
      <dgm:t>
        <a:bodyPr/>
        <a:lstStyle/>
        <a:p>
          <a:endParaRPr lang="en-US"/>
        </a:p>
      </dgm:t>
    </dgm:pt>
    <dgm:pt modelId="{B3926989-88FB-4EAE-818F-2CB654BE19E2}">
      <dgm:prSet/>
      <dgm:spPr/>
      <dgm:t>
        <a:bodyPr/>
        <a:lstStyle/>
        <a:p>
          <a:r>
            <a:rPr lang="en-US"/>
            <a:t>Staff feel more supported in their jobs, allowing them the time and space to reflect on their roles. Help staff  feel less stressed and isolated, with increased insight and appreciation for each other’s roles. </a:t>
          </a:r>
        </a:p>
      </dgm:t>
    </dgm:pt>
    <dgm:pt modelId="{1B50D852-E0AD-47C2-B760-8853F19F91F9}" type="parTrans" cxnId="{11336202-661B-4EBC-9D07-0F1B19294133}">
      <dgm:prSet/>
      <dgm:spPr/>
      <dgm:t>
        <a:bodyPr/>
        <a:lstStyle/>
        <a:p>
          <a:endParaRPr lang="en-US"/>
        </a:p>
      </dgm:t>
    </dgm:pt>
    <dgm:pt modelId="{CED0C8AC-C95A-4416-8011-06BA297B6018}" type="sibTrans" cxnId="{11336202-661B-4EBC-9D07-0F1B19294133}">
      <dgm:prSet/>
      <dgm:spPr/>
      <dgm:t>
        <a:bodyPr/>
        <a:lstStyle/>
        <a:p>
          <a:endParaRPr lang="en-US"/>
        </a:p>
      </dgm:t>
    </dgm:pt>
    <dgm:pt modelId="{E02F3923-363F-4F5E-B521-150399EACC21}">
      <dgm:prSet/>
      <dgm:spPr/>
      <dgm:t>
        <a:bodyPr/>
        <a:lstStyle/>
        <a:p>
          <a:r>
            <a:rPr lang="en-US"/>
            <a:t>Underlying premise for Rounds is that the compassion shown by staff can make all the difference to a patient’s experience of care. In order to provide compassionate care staff must, in turn, feel supported in their work.</a:t>
          </a:r>
        </a:p>
      </dgm:t>
    </dgm:pt>
    <dgm:pt modelId="{F4127C8D-A912-4CBB-A2C1-2EC3DC1EEC0D}" type="parTrans" cxnId="{1F62BAD5-F206-4860-AA23-CFFD8FAB8400}">
      <dgm:prSet/>
      <dgm:spPr/>
      <dgm:t>
        <a:bodyPr/>
        <a:lstStyle/>
        <a:p>
          <a:endParaRPr lang="en-US"/>
        </a:p>
      </dgm:t>
    </dgm:pt>
    <dgm:pt modelId="{F3DD0C16-5B69-411B-992B-A777F35DD4E1}" type="sibTrans" cxnId="{1F62BAD5-F206-4860-AA23-CFFD8FAB8400}">
      <dgm:prSet/>
      <dgm:spPr/>
      <dgm:t>
        <a:bodyPr/>
        <a:lstStyle/>
        <a:p>
          <a:endParaRPr lang="en-US"/>
        </a:p>
      </dgm:t>
    </dgm:pt>
    <dgm:pt modelId="{1C9330DE-FB95-4FA7-8120-13260EF01CC9}">
      <dgm:prSet/>
      <dgm:spPr/>
      <dgm:t>
        <a:bodyPr/>
        <a:lstStyle/>
        <a:p>
          <a:r>
            <a:rPr lang="en-US"/>
            <a:t>Losing a client </a:t>
          </a:r>
        </a:p>
      </dgm:t>
    </dgm:pt>
    <dgm:pt modelId="{17252EFD-6A86-4B61-8D17-C243BB6638CC}" type="parTrans" cxnId="{39085D83-580F-44E5-A331-FA75A6A6C9E0}">
      <dgm:prSet/>
      <dgm:spPr/>
      <dgm:t>
        <a:bodyPr/>
        <a:lstStyle/>
        <a:p>
          <a:endParaRPr lang="en-US"/>
        </a:p>
      </dgm:t>
    </dgm:pt>
    <dgm:pt modelId="{3A9013D3-FFD4-45D0-993A-76460F35C203}" type="sibTrans" cxnId="{39085D83-580F-44E5-A331-FA75A6A6C9E0}">
      <dgm:prSet/>
      <dgm:spPr/>
      <dgm:t>
        <a:bodyPr/>
        <a:lstStyle/>
        <a:p>
          <a:endParaRPr lang="en-US"/>
        </a:p>
      </dgm:t>
    </dgm:pt>
    <dgm:pt modelId="{76B0A3E8-E7BE-4AF8-B1CA-6989175078EF}" type="pres">
      <dgm:prSet presAssocID="{24BCADFF-E07C-42AD-937F-45482B738A82}" presName="vert0" presStyleCnt="0">
        <dgm:presLayoutVars>
          <dgm:dir/>
          <dgm:animOne val="branch"/>
          <dgm:animLvl val="lvl"/>
        </dgm:presLayoutVars>
      </dgm:prSet>
      <dgm:spPr/>
    </dgm:pt>
    <dgm:pt modelId="{C4B29AAB-F513-4D85-B178-2D617F525FB5}" type="pres">
      <dgm:prSet presAssocID="{2039632B-77B7-41CC-A6ED-C30E5558A063}" presName="thickLine" presStyleLbl="alignNode1" presStyleIdx="0" presStyleCnt="5"/>
      <dgm:spPr/>
    </dgm:pt>
    <dgm:pt modelId="{7982DEB3-BA94-4E9A-9225-AD8A105291DA}" type="pres">
      <dgm:prSet presAssocID="{2039632B-77B7-41CC-A6ED-C30E5558A063}" presName="horz1" presStyleCnt="0"/>
      <dgm:spPr/>
    </dgm:pt>
    <dgm:pt modelId="{69215808-B34D-46AC-AA12-097C406B4334}" type="pres">
      <dgm:prSet presAssocID="{2039632B-77B7-41CC-A6ED-C30E5558A063}" presName="tx1" presStyleLbl="revTx" presStyleIdx="0" presStyleCnt="5"/>
      <dgm:spPr/>
    </dgm:pt>
    <dgm:pt modelId="{8BC07A85-8CEF-47A6-B560-E4AC1FEC087E}" type="pres">
      <dgm:prSet presAssocID="{2039632B-77B7-41CC-A6ED-C30E5558A063}" presName="vert1" presStyleCnt="0"/>
      <dgm:spPr/>
    </dgm:pt>
    <dgm:pt modelId="{EA350303-E58A-4B41-AA0B-D640CA2C760C}" type="pres">
      <dgm:prSet presAssocID="{DF078947-E876-488E-915A-82EC0E2EBE3C}" presName="thickLine" presStyleLbl="alignNode1" presStyleIdx="1" presStyleCnt="5"/>
      <dgm:spPr/>
    </dgm:pt>
    <dgm:pt modelId="{9B2BE67D-11CB-4591-92F0-4ADC6771D128}" type="pres">
      <dgm:prSet presAssocID="{DF078947-E876-488E-915A-82EC0E2EBE3C}" presName="horz1" presStyleCnt="0"/>
      <dgm:spPr/>
    </dgm:pt>
    <dgm:pt modelId="{E0CDE90F-A5C9-40CF-A508-E347A6744B97}" type="pres">
      <dgm:prSet presAssocID="{DF078947-E876-488E-915A-82EC0E2EBE3C}" presName="tx1" presStyleLbl="revTx" presStyleIdx="1" presStyleCnt="5"/>
      <dgm:spPr/>
    </dgm:pt>
    <dgm:pt modelId="{6CBE8AE2-3D1D-41AF-A9E5-B8396A982703}" type="pres">
      <dgm:prSet presAssocID="{DF078947-E876-488E-915A-82EC0E2EBE3C}" presName="vert1" presStyleCnt="0"/>
      <dgm:spPr/>
    </dgm:pt>
    <dgm:pt modelId="{E2B41E39-2C0B-4DD8-B236-E5148AAECAF1}" type="pres">
      <dgm:prSet presAssocID="{B3926989-88FB-4EAE-818F-2CB654BE19E2}" presName="thickLine" presStyleLbl="alignNode1" presStyleIdx="2" presStyleCnt="5"/>
      <dgm:spPr/>
    </dgm:pt>
    <dgm:pt modelId="{39282C5C-A29C-4D22-9C7B-F78B83012A9C}" type="pres">
      <dgm:prSet presAssocID="{B3926989-88FB-4EAE-818F-2CB654BE19E2}" presName="horz1" presStyleCnt="0"/>
      <dgm:spPr/>
    </dgm:pt>
    <dgm:pt modelId="{0610B0BA-E578-4363-B0FC-28E7F92C8851}" type="pres">
      <dgm:prSet presAssocID="{B3926989-88FB-4EAE-818F-2CB654BE19E2}" presName="tx1" presStyleLbl="revTx" presStyleIdx="2" presStyleCnt="5"/>
      <dgm:spPr/>
    </dgm:pt>
    <dgm:pt modelId="{5435E9E2-466B-4ADB-908B-023B3BBE7659}" type="pres">
      <dgm:prSet presAssocID="{B3926989-88FB-4EAE-818F-2CB654BE19E2}" presName="vert1" presStyleCnt="0"/>
      <dgm:spPr/>
    </dgm:pt>
    <dgm:pt modelId="{9368AF71-A247-4316-9B51-EAFEF2C18581}" type="pres">
      <dgm:prSet presAssocID="{E02F3923-363F-4F5E-B521-150399EACC21}" presName="thickLine" presStyleLbl="alignNode1" presStyleIdx="3" presStyleCnt="5"/>
      <dgm:spPr/>
    </dgm:pt>
    <dgm:pt modelId="{7B98BDB6-7489-41AF-B0A8-3C19FF923B3C}" type="pres">
      <dgm:prSet presAssocID="{E02F3923-363F-4F5E-B521-150399EACC21}" presName="horz1" presStyleCnt="0"/>
      <dgm:spPr/>
    </dgm:pt>
    <dgm:pt modelId="{01B1A3F9-1C52-4BE1-A01E-69A67AA5932A}" type="pres">
      <dgm:prSet presAssocID="{E02F3923-363F-4F5E-B521-150399EACC21}" presName="tx1" presStyleLbl="revTx" presStyleIdx="3" presStyleCnt="5"/>
      <dgm:spPr/>
    </dgm:pt>
    <dgm:pt modelId="{64652DD9-EB63-4EBB-B30A-E6FEF2D3208A}" type="pres">
      <dgm:prSet presAssocID="{E02F3923-363F-4F5E-B521-150399EACC21}" presName="vert1" presStyleCnt="0"/>
      <dgm:spPr/>
    </dgm:pt>
    <dgm:pt modelId="{3BD30323-5E6A-4B6E-BE34-F2A65077085E}" type="pres">
      <dgm:prSet presAssocID="{1C9330DE-FB95-4FA7-8120-13260EF01CC9}" presName="thickLine" presStyleLbl="alignNode1" presStyleIdx="4" presStyleCnt="5"/>
      <dgm:spPr/>
    </dgm:pt>
    <dgm:pt modelId="{DD53BA0E-58D5-460A-9859-CEB6CE18011B}" type="pres">
      <dgm:prSet presAssocID="{1C9330DE-FB95-4FA7-8120-13260EF01CC9}" presName="horz1" presStyleCnt="0"/>
      <dgm:spPr/>
    </dgm:pt>
    <dgm:pt modelId="{F8A96730-5C62-4DF4-BAFB-E73759875174}" type="pres">
      <dgm:prSet presAssocID="{1C9330DE-FB95-4FA7-8120-13260EF01CC9}" presName="tx1" presStyleLbl="revTx" presStyleIdx="4" presStyleCnt="5"/>
      <dgm:spPr/>
    </dgm:pt>
    <dgm:pt modelId="{78274006-87D7-4B58-93E0-31C44E9C1CB8}" type="pres">
      <dgm:prSet presAssocID="{1C9330DE-FB95-4FA7-8120-13260EF01CC9}" presName="vert1" presStyleCnt="0"/>
      <dgm:spPr/>
    </dgm:pt>
  </dgm:ptLst>
  <dgm:cxnLst>
    <dgm:cxn modelId="{11336202-661B-4EBC-9D07-0F1B19294133}" srcId="{24BCADFF-E07C-42AD-937F-45482B738A82}" destId="{B3926989-88FB-4EAE-818F-2CB654BE19E2}" srcOrd="2" destOrd="0" parTransId="{1B50D852-E0AD-47C2-B760-8853F19F91F9}" sibTransId="{CED0C8AC-C95A-4416-8011-06BA297B6018}"/>
    <dgm:cxn modelId="{9F0D9312-23A6-4529-8DC5-3518298454BC}" type="presOf" srcId="{DF078947-E876-488E-915A-82EC0E2EBE3C}" destId="{E0CDE90F-A5C9-40CF-A508-E347A6744B97}" srcOrd="0" destOrd="0" presId="urn:microsoft.com/office/officeart/2008/layout/LinedList"/>
    <dgm:cxn modelId="{8EEE4A65-7CE2-41FD-9946-AD26F53A1891}" type="presOf" srcId="{2039632B-77B7-41CC-A6ED-C30E5558A063}" destId="{69215808-B34D-46AC-AA12-097C406B4334}" srcOrd="0" destOrd="0" presId="urn:microsoft.com/office/officeart/2008/layout/LinedList"/>
    <dgm:cxn modelId="{ECF20A67-7EAF-4E24-807B-ADA82933B589}" type="presOf" srcId="{B3926989-88FB-4EAE-818F-2CB654BE19E2}" destId="{0610B0BA-E578-4363-B0FC-28E7F92C8851}" srcOrd="0" destOrd="0" presId="urn:microsoft.com/office/officeart/2008/layout/LinedList"/>
    <dgm:cxn modelId="{7BC1CC71-35C5-46D3-86BE-30A908F2F853}" type="presOf" srcId="{1C9330DE-FB95-4FA7-8120-13260EF01CC9}" destId="{F8A96730-5C62-4DF4-BAFB-E73759875174}" srcOrd="0" destOrd="0" presId="urn:microsoft.com/office/officeart/2008/layout/LinedList"/>
    <dgm:cxn modelId="{39085D83-580F-44E5-A331-FA75A6A6C9E0}" srcId="{24BCADFF-E07C-42AD-937F-45482B738A82}" destId="{1C9330DE-FB95-4FA7-8120-13260EF01CC9}" srcOrd="4" destOrd="0" parTransId="{17252EFD-6A86-4B61-8D17-C243BB6638CC}" sibTransId="{3A9013D3-FFD4-45D0-993A-76460F35C203}"/>
    <dgm:cxn modelId="{363D0087-5E26-4C79-B618-9AEA367BF608}" srcId="{24BCADFF-E07C-42AD-937F-45482B738A82}" destId="{2039632B-77B7-41CC-A6ED-C30E5558A063}" srcOrd="0" destOrd="0" parTransId="{CC67E9E9-87F0-4E21-BBE5-F3C6DAC23C65}" sibTransId="{F6045A11-E80A-47B7-8B40-6CD41DC23FD9}"/>
    <dgm:cxn modelId="{D373EF8B-52B2-4EBD-86C6-6CD9C76014AF}" srcId="{24BCADFF-E07C-42AD-937F-45482B738A82}" destId="{DF078947-E876-488E-915A-82EC0E2EBE3C}" srcOrd="1" destOrd="0" parTransId="{EF5F2648-A568-4467-BD69-E66FEDB89DF2}" sibTransId="{42E3C32B-BB9B-4230-9743-08F564169697}"/>
    <dgm:cxn modelId="{D80307AF-9C28-48FA-A3D3-8AA12EF2F26D}" type="presOf" srcId="{E02F3923-363F-4F5E-B521-150399EACC21}" destId="{01B1A3F9-1C52-4BE1-A01E-69A67AA5932A}" srcOrd="0" destOrd="0" presId="urn:microsoft.com/office/officeart/2008/layout/LinedList"/>
    <dgm:cxn modelId="{1F62BAD5-F206-4860-AA23-CFFD8FAB8400}" srcId="{24BCADFF-E07C-42AD-937F-45482B738A82}" destId="{E02F3923-363F-4F5E-B521-150399EACC21}" srcOrd="3" destOrd="0" parTransId="{F4127C8D-A912-4CBB-A2C1-2EC3DC1EEC0D}" sibTransId="{F3DD0C16-5B69-411B-992B-A777F35DD4E1}"/>
    <dgm:cxn modelId="{9C35D8F5-F04B-429C-9E1B-CD3B547730C7}" type="presOf" srcId="{24BCADFF-E07C-42AD-937F-45482B738A82}" destId="{76B0A3E8-E7BE-4AF8-B1CA-6989175078EF}" srcOrd="0" destOrd="0" presId="urn:microsoft.com/office/officeart/2008/layout/LinedList"/>
    <dgm:cxn modelId="{89B0005E-7FB8-4455-988C-44051422C657}" type="presParOf" srcId="{76B0A3E8-E7BE-4AF8-B1CA-6989175078EF}" destId="{C4B29AAB-F513-4D85-B178-2D617F525FB5}" srcOrd="0" destOrd="0" presId="urn:microsoft.com/office/officeart/2008/layout/LinedList"/>
    <dgm:cxn modelId="{1C2E98DF-A35D-459B-A69A-CCA3D401DCC3}" type="presParOf" srcId="{76B0A3E8-E7BE-4AF8-B1CA-6989175078EF}" destId="{7982DEB3-BA94-4E9A-9225-AD8A105291DA}" srcOrd="1" destOrd="0" presId="urn:microsoft.com/office/officeart/2008/layout/LinedList"/>
    <dgm:cxn modelId="{D9302073-455D-4F3F-A0FB-7AED2892DAA8}" type="presParOf" srcId="{7982DEB3-BA94-4E9A-9225-AD8A105291DA}" destId="{69215808-B34D-46AC-AA12-097C406B4334}" srcOrd="0" destOrd="0" presId="urn:microsoft.com/office/officeart/2008/layout/LinedList"/>
    <dgm:cxn modelId="{9DDE50BB-8940-413C-87F8-5E6D96600486}" type="presParOf" srcId="{7982DEB3-BA94-4E9A-9225-AD8A105291DA}" destId="{8BC07A85-8CEF-47A6-B560-E4AC1FEC087E}" srcOrd="1" destOrd="0" presId="urn:microsoft.com/office/officeart/2008/layout/LinedList"/>
    <dgm:cxn modelId="{AA3CF7ED-CA5C-4D57-807D-32E7C83B1871}" type="presParOf" srcId="{76B0A3E8-E7BE-4AF8-B1CA-6989175078EF}" destId="{EA350303-E58A-4B41-AA0B-D640CA2C760C}" srcOrd="2" destOrd="0" presId="urn:microsoft.com/office/officeart/2008/layout/LinedList"/>
    <dgm:cxn modelId="{4299A7FE-99AB-44FD-978B-71962867FB35}" type="presParOf" srcId="{76B0A3E8-E7BE-4AF8-B1CA-6989175078EF}" destId="{9B2BE67D-11CB-4591-92F0-4ADC6771D128}" srcOrd="3" destOrd="0" presId="urn:microsoft.com/office/officeart/2008/layout/LinedList"/>
    <dgm:cxn modelId="{AB331EF2-6340-49AB-BAA5-072DB5AB7E6C}" type="presParOf" srcId="{9B2BE67D-11CB-4591-92F0-4ADC6771D128}" destId="{E0CDE90F-A5C9-40CF-A508-E347A6744B97}" srcOrd="0" destOrd="0" presId="urn:microsoft.com/office/officeart/2008/layout/LinedList"/>
    <dgm:cxn modelId="{99E3D4E9-C0A9-4417-AA49-86366831BE70}" type="presParOf" srcId="{9B2BE67D-11CB-4591-92F0-4ADC6771D128}" destId="{6CBE8AE2-3D1D-41AF-A9E5-B8396A982703}" srcOrd="1" destOrd="0" presId="urn:microsoft.com/office/officeart/2008/layout/LinedList"/>
    <dgm:cxn modelId="{85392FFB-58F1-40D6-B3B4-1D8B711FDA11}" type="presParOf" srcId="{76B0A3E8-E7BE-4AF8-B1CA-6989175078EF}" destId="{E2B41E39-2C0B-4DD8-B236-E5148AAECAF1}" srcOrd="4" destOrd="0" presId="urn:microsoft.com/office/officeart/2008/layout/LinedList"/>
    <dgm:cxn modelId="{D75C0A34-D236-4C92-98BE-7E013EB29DAF}" type="presParOf" srcId="{76B0A3E8-E7BE-4AF8-B1CA-6989175078EF}" destId="{39282C5C-A29C-4D22-9C7B-F78B83012A9C}" srcOrd="5" destOrd="0" presId="urn:microsoft.com/office/officeart/2008/layout/LinedList"/>
    <dgm:cxn modelId="{A2D6D706-F354-4337-B0AA-1EC30989489D}" type="presParOf" srcId="{39282C5C-A29C-4D22-9C7B-F78B83012A9C}" destId="{0610B0BA-E578-4363-B0FC-28E7F92C8851}" srcOrd="0" destOrd="0" presId="urn:microsoft.com/office/officeart/2008/layout/LinedList"/>
    <dgm:cxn modelId="{154B224F-CC0E-4FEB-832F-C660BB4ED157}" type="presParOf" srcId="{39282C5C-A29C-4D22-9C7B-F78B83012A9C}" destId="{5435E9E2-466B-4ADB-908B-023B3BBE7659}" srcOrd="1" destOrd="0" presId="urn:microsoft.com/office/officeart/2008/layout/LinedList"/>
    <dgm:cxn modelId="{75CE1079-462E-40D9-88BF-54907235E807}" type="presParOf" srcId="{76B0A3E8-E7BE-4AF8-B1CA-6989175078EF}" destId="{9368AF71-A247-4316-9B51-EAFEF2C18581}" srcOrd="6" destOrd="0" presId="urn:microsoft.com/office/officeart/2008/layout/LinedList"/>
    <dgm:cxn modelId="{311482F8-806B-4AB7-B8A4-4AD553879D4E}" type="presParOf" srcId="{76B0A3E8-E7BE-4AF8-B1CA-6989175078EF}" destId="{7B98BDB6-7489-41AF-B0A8-3C19FF923B3C}" srcOrd="7" destOrd="0" presId="urn:microsoft.com/office/officeart/2008/layout/LinedList"/>
    <dgm:cxn modelId="{F564D56E-69F1-42F4-9DB6-6D61791B954B}" type="presParOf" srcId="{7B98BDB6-7489-41AF-B0A8-3C19FF923B3C}" destId="{01B1A3F9-1C52-4BE1-A01E-69A67AA5932A}" srcOrd="0" destOrd="0" presId="urn:microsoft.com/office/officeart/2008/layout/LinedList"/>
    <dgm:cxn modelId="{49212DAC-BF19-4E2D-B7A9-41C0BAAB4787}" type="presParOf" srcId="{7B98BDB6-7489-41AF-B0A8-3C19FF923B3C}" destId="{64652DD9-EB63-4EBB-B30A-E6FEF2D3208A}" srcOrd="1" destOrd="0" presId="urn:microsoft.com/office/officeart/2008/layout/LinedList"/>
    <dgm:cxn modelId="{3DB2CC55-EFE7-4A4E-87DC-055F9A2A6440}" type="presParOf" srcId="{76B0A3E8-E7BE-4AF8-B1CA-6989175078EF}" destId="{3BD30323-5E6A-4B6E-BE34-F2A65077085E}" srcOrd="8" destOrd="0" presId="urn:microsoft.com/office/officeart/2008/layout/LinedList"/>
    <dgm:cxn modelId="{329F24A3-D124-40EC-837E-7D11F254970C}" type="presParOf" srcId="{76B0A3E8-E7BE-4AF8-B1CA-6989175078EF}" destId="{DD53BA0E-58D5-460A-9859-CEB6CE18011B}" srcOrd="9" destOrd="0" presId="urn:microsoft.com/office/officeart/2008/layout/LinedList"/>
    <dgm:cxn modelId="{9A617342-1390-4B8A-AA2E-F3A94F14F557}" type="presParOf" srcId="{DD53BA0E-58D5-460A-9859-CEB6CE18011B}" destId="{F8A96730-5C62-4DF4-BAFB-E73759875174}" srcOrd="0" destOrd="0" presId="urn:microsoft.com/office/officeart/2008/layout/LinedList"/>
    <dgm:cxn modelId="{980C7CBF-6B57-4D6A-8268-E0C57D5A9CC5}" type="presParOf" srcId="{DD53BA0E-58D5-460A-9859-CEB6CE18011B}" destId="{78274006-87D7-4B58-93E0-31C44E9C1CB8}"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6C6C7BE-4263-4DE2-AA50-0F06994B1414}"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n-GB"/>
        </a:p>
      </dgm:t>
    </dgm:pt>
    <dgm:pt modelId="{B02AD386-7321-4D0F-8445-11346C50F57F}">
      <dgm:prSet phldrT="[Text]">
        <dgm:style>
          <a:lnRef idx="1">
            <a:schemeClr val="accent6"/>
          </a:lnRef>
          <a:fillRef idx="2">
            <a:schemeClr val="accent6"/>
          </a:fillRef>
          <a:effectRef idx="1">
            <a:schemeClr val="accent6"/>
          </a:effectRef>
          <a:fontRef idx="minor">
            <a:schemeClr val="dk1"/>
          </a:fontRef>
        </dgm:style>
      </dgm:prSet>
      <dgm:spPr/>
      <dgm:t>
        <a:bodyPr/>
        <a:lstStyle/>
        <a:p>
          <a:r>
            <a:rPr lang="en-GB" b="1">
              <a:solidFill>
                <a:schemeClr val="tx1"/>
              </a:solidFill>
            </a:rPr>
            <a:t>Cost of living </a:t>
          </a:r>
        </a:p>
      </dgm:t>
    </dgm:pt>
    <dgm:pt modelId="{87F8E4D9-16B8-4918-BCB6-2D11AB29B7A1}" type="parTrans" cxnId="{208E22CA-5B12-40AD-98F4-2238495348A6}">
      <dgm:prSet/>
      <dgm:spPr/>
      <dgm:t>
        <a:bodyPr/>
        <a:lstStyle/>
        <a:p>
          <a:endParaRPr lang="en-GB"/>
        </a:p>
      </dgm:t>
    </dgm:pt>
    <dgm:pt modelId="{6FD2791B-91BA-418C-9D4A-9519E7C9D97C}" type="sibTrans" cxnId="{208E22CA-5B12-40AD-98F4-2238495348A6}">
      <dgm:prSet/>
      <dgm:spPr/>
      <dgm:t>
        <a:bodyPr/>
        <a:lstStyle/>
        <a:p>
          <a:endParaRPr lang="en-GB"/>
        </a:p>
      </dgm:t>
    </dgm:pt>
    <dgm:pt modelId="{E8E7B571-1D0C-4657-83D5-1D96A6F2670D}">
      <dgm:prSet phldrT="[Text]">
        <dgm:style>
          <a:lnRef idx="1">
            <a:schemeClr val="accent3"/>
          </a:lnRef>
          <a:fillRef idx="2">
            <a:schemeClr val="accent3"/>
          </a:fillRef>
          <a:effectRef idx="1">
            <a:schemeClr val="accent3"/>
          </a:effectRef>
          <a:fontRef idx="minor">
            <a:schemeClr val="dk1"/>
          </a:fontRef>
        </dgm:style>
      </dgm:prSet>
      <dgm:spPr/>
      <dgm:t>
        <a:bodyPr/>
        <a:lstStyle/>
        <a:p>
          <a:r>
            <a:rPr lang="en-GB" b="1">
              <a:solidFill>
                <a:schemeClr val="tx1"/>
              </a:solidFill>
            </a:rPr>
            <a:t>Menopause</a:t>
          </a:r>
        </a:p>
      </dgm:t>
    </dgm:pt>
    <dgm:pt modelId="{576546B0-0336-4EB7-A869-DFED73333858}" type="parTrans" cxnId="{283C9695-2B9A-4065-9480-48590A0B0EDF}">
      <dgm:prSet/>
      <dgm:spPr/>
      <dgm:t>
        <a:bodyPr/>
        <a:lstStyle/>
        <a:p>
          <a:endParaRPr lang="en-GB"/>
        </a:p>
      </dgm:t>
    </dgm:pt>
    <dgm:pt modelId="{599DB149-67E7-48D5-9032-5736B3114A54}" type="sibTrans" cxnId="{283C9695-2B9A-4065-9480-48590A0B0EDF}">
      <dgm:prSet/>
      <dgm:spPr/>
      <dgm:t>
        <a:bodyPr/>
        <a:lstStyle/>
        <a:p>
          <a:endParaRPr lang="en-GB"/>
        </a:p>
      </dgm:t>
    </dgm:pt>
    <dgm:pt modelId="{69C4C655-79A8-4F90-BAF4-6090BE712611}">
      <dgm:prSet phldrT="[Text]">
        <dgm:style>
          <a:lnRef idx="1">
            <a:schemeClr val="accent4"/>
          </a:lnRef>
          <a:fillRef idx="2">
            <a:schemeClr val="accent4"/>
          </a:fillRef>
          <a:effectRef idx="1">
            <a:schemeClr val="accent4"/>
          </a:effectRef>
          <a:fontRef idx="minor">
            <a:schemeClr val="dk1"/>
          </a:fontRef>
        </dgm:style>
      </dgm:prSet>
      <dgm:spPr/>
      <dgm:t>
        <a:bodyPr/>
        <a:lstStyle/>
        <a:p>
          <a:r>
            <a:rPr lang="en-GB" b="1">
              <a:solidFill>
                <a:schemeClr val="tx1"/>
              </a:solidFill>
            </a:rPr>
            <a:t>Domestic Abuse </a:t>
          </a:r>
        </a:p>
      </dgm:t>
    </dgm:pt>
    <dgm:pt modelId="{CD74CE2D-6CB1-445B-AF17-EF00FA430C84}" type="parTrans" cxnId="{98CF0827-6291-4B52-AE77-A313D7E14CF5}">
      <dgm:prSet/>
      <dgm:spPr/>
      <dgm:t>
        <a:bodyPr/>
        <a:lstStyle/>
        <a:p>
          <a:endParaRPr lang="en-GB"/>
        </a:p>
      </dgm:t>
    </dgm:pt>
    <dgm:pt modelId="{081C607C-D6DD-41A8-8F22-0D92FDA1433C}" type="sibTrans" cxnId="{98CF0827-6291-4B52-AE77-A313D7E14CF5}">
      <dgm:prSet/>
      <dgm:spPr/>
      <dgm:t>
        <a:bodyPr/>
        <a:lstStyle/>
        <a:p>
          <a:endParaRPr lang="en-GB"/>
        </a:p>
      </dgm:t>
    </dgm:pt>
    <dgm:pt modelId="{82875276-5BC4-4EDB-97F2-9B78D830ABEC}">
      <dgm:prSet phldrT="[Text]">
        <dgm:style>
          <a:lnRef idx="1">
            <a:schemeClr val="accent5"/>
          </a:lnRef>
          <a:fillRef idx="2">
            <a:schemeClr val="accent5"/>
          </a:fillRef>
          <a:effectRef idx="1">
            <a:schemeClr val="accent5"/>
          </a:effectRef>
          <a:fontRef idx="minor">
            <a:schemeClr val="dk1"/>
          </a:fontRef>
        </dgm:style>
      </dgm:prSet>
      <dgm:spPr/>
      <dgm:t>
        <a:bodyPr/>
        <a:lstStyle/>
        <a:p>
          <a:r>
            <a:rPr lang="en-GB" b="1">
              <a:solidFill>
                <a:schemeClr val="tx1"/>
              </a:solidFill>
            </a:rPr>
            <a:t>Postnatal &amp; Perinatal </a:t>
          </a:r>
        </a:p>
      </dgm:t>
    </dgm:pt>
    <dgm:pt modelId="{0104FC3B-59D3-408A-9CB8-E1AC1C51C270}" type="parTrans" cxnId="{C4699AC3-7120-429D-B538-E83EAD15B316}">
      <dgm:prSet/>
      <dgm:spPr/>
      <dgm:t>
        <a:bodyPr/>
        <a:lstStyle/>
        <a:p>
          <a:endParaRPr lang="en-GB"/>
        </a:p>
      </dgm:t>
    </dgm:pt>
    <dgm:pt modelId="{CE4C0F7C-04B1-4E38-A6EE-2A0A1EAD1C0D}" type="sibTrans" cxnId="{C4699AC3-7120-429D-B538-E83EAD15B316}">
      <dgm:prSet/>
      <dgm:spPr/>
      <dgm:t>
        <a:bodyPr/>
        <a:lstStyle/>
        <a:p>
          <a:endParaRPr lang="en-GB"/>
        </a:p>
      </dgm:t>
    </dgm:pt>
    <dgm:pt modelId="{0DB4D25D-CC75-41CB-822E-BED80959D7B6}">
      <dgm:prSet phldrT="[Text]">
        <dgm:style>
          <a:lnRef idx="1">
            <a:schemeClr val="accent6"/>
          </a:lnRef>
          <a:fillRef idx="2">
            <a:schemeClr val="accent6"/>
          </a:fillRef>
          <a:effectRef idx="1">
            <a:schemeClr val="accent6"/>
          </a:effectRef>
          <a:fontRef idx="minor">
            <a:schemeClr val="dk1"/>
          </a:fontRef>
        </dgm:style>
      </dgm:prSet>
      <dgm:spPr/>
      <dgm:t>
        <a:bodyPr/>
        <a:lstStyle/>
        <a:p>
          <a:r>
            <a:rPr lang="en-GB" b="1">
              <a:solidFill>
                <a:schemeClr val="tx1"/>
              </a:solidFill>
            </a:rPr>
            <a:t>Trauma</a:t>
          </a:r>
        </a:p>
      </dgm:t>
    </dgm:pt>
    <dgm:pt modelId="{B0A424AC-597C-4FAA-9DD0-0E043DF7C382}" type="parTrans" cxnId="{3C8F7F8F-59D7-4C9A-BC09-8980CC34B4A8}">
      <dgm:prSet/>
      <dgm:spPr/>
      <dgm:t>
        <a:bodyPr/>
        <a:lstStyle/>
        <a:p>
          <a:endParaRPr lang="en-GB"/>
        </a:p>
      </dgm:t>
    </dgm:pt>
    <dgm:pt modelId="{41AA7A27-819E-4180-9FD6-B81DEE067243}" type="sibTrans" cxnId="{3C8F7F8F-59D7-4C9A-BC09-8980CC34B4A8}">
      <dgm:prSet/>
      <dgm:spPr/>
      <dgm:t>
        <a:bodyPr/>
        <a:lstStyle/>
        <a:p>
          <a:endParaRPr lang="en-GB"/>
        </a:p>
      </dgm:t>
    </dgm:pt>
    <dgm:pt modelId="{D15D4E2F-3942-4C44-940F-80AEED145DA7}">
      <dgm:prSet phldrT="[Text]">
        <dgm:style>
          <a:lnRef idx="1">
            <a:schemeClr val="accent6"/>
          </a:lnRef>
          <a:fillRef idx="2">
            <a:schemeClr val="accent6"/>
          </a:fillRef>
          <a:effectRef idx="1">
            <a:schemeClr val="accent6"/>
          </a:effectRef>
          <a:fontRef idx="minor">
            <a:schemeClr val="dk1"/>
          </a:fontRef>
        </dgm:style>
      </dgm:prSet>
      <dgm:spPr/>
      <dgm:t>
        <a:bodyPr/>
        <a:lstStyle/>
        <a:p>
          <a:r>
            <a:rPr lang="en-GB" b="1">
              <a:solidFill>
                <a:schemeClr val="tx1"/>
              </a:solidFill>
            </a:rPr>
            <a:t>Relationships </a:t>
          </a:r>
        </a:p>
      </dgm:t>
    </dgm:pt>
    <dgm:pt modelId="{00AED21C-128E-467A-80D0-65CADAC7BE8F}" type="parTrans" cxnId="{5AF31F87-101A-4D69-A487-8A3E39BDD11D}">
      <dgm:prSet/>
      <dgm:spPr/>
      <dgm:t>
        <a:bodyPr/>
        <a:lstStyle/>
        <a:p>
          <a:endParaRPr lang="en-GB"/>
        </a:p>
      </dgm:t>
    </dgm:pt>
    <dgm:pt modelId="{BFF3612C-5CE7-4230-A630-818381A9F784}" type="sibTrans" cxnId="{5AF31F87-101A-4D69-A487-8A3E39BDD11D}">
      <dgm:prSet/>
      <dgm:spPr/>
      <dgm:t>
        <a:bodyPr/>
        <a:lstStyle/>
        <a:p>
          <a:endParaRPr lang="en-GB"/>
        </a:p>
      </dgm:t>
    </dgm:pt>
    <dgm:pt modelId="{CEC209CA-77D8-4778-B379-7558F58CE258}">
      <dgm:prSet phldrT="[Text]">
        <dgm:style>
          <a:lnRef idx="1">
            <a:schemeClr val="accent5"/>
          </a:lnRef>
          <a:fillRef idx="2">
            <a:schemeClr val="accent5"/>
          </a:fillRef>
          <a:effectRef idx="1">
            <a:schemeClr val="accent5"/>
          </a:effectRef>
          <a:fontRef idx="minor">
            <a:schemeClr val="dk1"/>
          </a:fontRef>
        </dgm:style>
      </dgm:prSet>
      <dgm:spPr/>
      <dgm:t>
        <a:bodyPr/>
        <a:lstStyle/>
        <a:p>
          <a:r>
            <a:rPr lang="en-GB" b="1">
              <a:solidFill>
                <a:schemeClr val="tx1"/>
              </a:solidFill>
            </a:rPr>
            <a:t>Bereavement</a:t>
          </a:r>
        </a:p>
      </dgm:t>
    </dgm:pt>
    <dgm:pt modelId="{66243483-C3B9-4963-B757-FFD903F963E5}" type="parTrans" cxnId="{FCA010AD-F19B-4EDD-96BB-402F861CE8CD}">
      <dgm:prSet/>
      <dgm:spPr/>
      <dgm:t>
        <a:bodyPr/>
        <a:lstStyle/>
        <a:p>
          <a:endParaRPr lang="en-GB"/>
        </a:p>
      </dgm:t>
    </dgm:pt>
    <dgm:pt modelId="{CD29E6DE-906D-4059-820A-224227586362}" type="sibTrans" cxnId="{FCA010AD-F19B-4EDD-96BB-402F861CE8CD}">
      <dgm:prSet/>
      <dgm:spPr/>
      <dgm:t>
        <a:bodyPr/>
        <a:lstStyle/>
        <a:p>
          <a:endParaRPr lang="en-GB"/>
        </a:p>
      </dgm:t>
    </dgm:pt>
    <dgm:pt modelId="{9B2A8395-F70D-4A13-810F-0BFBFFAE174C}">
      <dgm:prSet phldrT="[Text]">
        <dgm:style>
          <a:lnRef idx="1">
            <a:schemeClr val="accent4"/>
          </a:lnRef>
          <a:fillRef idx="2">
            <a:schemeClr val="accent4"/>
          </a:fillRef>
          <a:effectRef idx="1">
            <a:schemeClr val="accent4"/>
          </a:effectRef>
          <a:fontRef idx="minor">
            <a:schemeClr val="dk1"/>
          </a:fontRef>
        </dgm:style>
      </dgm:prSet>
      <dgm:spPr/>
      <dgm:t>
        <a:bodyPr/>
        <a:lstStyle/>
        <a:p>
          <a:r>
            <a:rPr lang="en-GB" b="1">
              <a:solidFill>
                <a:schemeClr val="tx1"/>
              </a:solidFill>
            </a:rPr>
            <a:t>Depression </a:t>
          </a:r>
        </a:p>
      </dgm:t>
    </dgm:pt>
    <dgm:pt modelId="{F3993172-A8CB-495F-B91D-7D0ABB5F21A6}" type="parTrans" cxnId="{5494DE0E-45CF-4FB2-8DB9-70FA966AEF9A}">
      <dgm:prSet/>
      <dgm:spPr/>
      <dgm:t>
        <a:bodyPr/>
        <a:lstStyle/>
        <a:p>
          <a:endParaRPr lang="en-GB"/>
        </a:p>
      </dgm:t>
    </dgm:pt>
    <dgm:pt modelId="{26DE4781-0901-42F5-934C-239D9AE83E3C}" type="sibTrans" cxnId="{5494DE0E-45CF-4FB2-8DB9-70FA966AEF9A}">
      <dgm:prSet/>
      <dgm:spPr/>
      <dgm:t>
        <a:bodyPr/>
        <a:lstStyle/>
        <a:p>
          <a:endParaRPr lang="en-GB"/>
        </a:p>
      </dgm:t>
    </dgm:pt>
    <dgm:pt modelId="{689D0CFF-9781-456B-9E69-82EA079FB8AF}">
      <dgm:prSet phldrT="[Text]">
        <dgm:style>
          <a:lnRef idx="1">
            <a:schemeClr val="accent3"/>
          </a:lnRef>
          <a:fillRef idx="2">
            <a:schemeClr val="accent3"/>
          </a:fillRef>
          <a:effectRef idx="1">
            <a:schemeClr val="accent3"/>
          </a:effectRef>
          <a:fontRef idx="minor">
            <a:schemeClr val="dk1"/>
          </a:fontRef>
        </dgm:style>
      </dgm:prSet>
      <dgm:spPr/>
      <dgm:t>
        <a:bodyPr/>
        <a:lstStyle/>
        <a:p>
          <a:r>
            <a:rPr lang="en-GB" b="1">
              <a:solidFill>
                <a:schemeClr val="tx1"/>
              </a:solidFill>
            </a:rPr>
            <a:t>Anxiety</a:t>
          </a:r>
        </a:p>
      </dgm:t>
    </dgm:pt>
    <dgm:pt modelId="{A158CBE9-2DBC-466A-AD32-86531664AE59}" type="parTrans" cxnId="{4B0E5633-90E0-4560-BAA2-3C845EB33DD0}">
      <dgm:prSet/>
      <dgm:spPr/>
      <dgm:t>
        <a:bodyPr/>
        <a:lstStyle/>
        <a:p>
          <a:endParaRPr lang="en-GB"/>
        </a:p>
      </dgm:t>
    </dgm:pt>
    <dgm:pt modelId="{A73856A9-795D-4982-8F1D-4588AAFEA75E}" type="sibTrans" cxnId="{4B0E5633-90E0-4560-BAA2-3C845EB33DD0}">
      <dgm:prSet/>
      <dgm:spPr/>
      <dgm:t>
        <a:bodyPr/>
        <a:lstStyle/>
        <a:p>
          <a:endParaRPr lang="en-GB"/>
        </a:p>
      </dgm:t>
    </dgm:pt>
    <dgm:pt modelId="{BD8B7658-C110-49F8-9C46-07550FD4A9EF}">
      <dgm:prSet phldrT="[Text]">
        <dgm:style>
          <a:lnRef idx="1">
            <a:schemeClr val="accent4"/>
          </a:lnRef>
          <a:fillRef idx="2">
            <a:schemeClr val="accent4"/>
          </a:fillRef>
          <a:effectRef idx="1">
            <a:schemeClr val="accent4"/>
          </a:effectRef>
          <a:fontRef idx="minor">
            <a:schemeClr val="dk1"/>
          </a:fontRef>
        </dgm:style>
      </dgm:prSet>
      <dgm:spPr/>
      <dgm:t>
        <a:bodyPr/>
        <a:lstStyle/>
        <a:p>
          <a:r>
            <a:rPr lang="en-GB" b="1">
              <a:solidFill>
                <a:schemeClr val="tx1"/>
              </a:solidFill>
            </a:rPr>
            <a:t> loneliness </a:t>
          </a:r>
        </a:p>
      </dgm:t>
    </dgm:pt>
    <dgm:pt modelId="{896B8678-FE66-4E1F-A735-65DF4F00F97E}" type="sibTrans" cxnId="{6E54C5E4-251B-44A4-BD5E-209ADB1CF3A7}">
      <dgm:prSet/>
      <dgm:spPr/>
      <dgm:t>
        <a:bodyPr/>
        <a:lstStyle/>
        <a:p>
          <a:endParaRPr lang="en-GB"/>
        </a:p>
      </dgm:t>
    </dgm:pt>
    <dgm:pt modelId="{8D40ACCB-CFA7-4342-90FA-58CCD7503635}" type="parTrans" cxnId="{6E54C5E4-251B-44A4-BD5E-209ADB1CF3A7}">
      <dgm:prSet/>
      <dgm:spPr/>
      <dgm:t>
        <a:bodyPr/>
        <a:lstStyle/>
        <a:p>
          <a:endParaRPr lang="en-GB"/>
        </a:p>
      </dgm:t>
    </dgm:pt>
    <dgm:pt modelId="{AB54B2A4-C037-47B7-BD90-33B5D7183F00}">
      <dgm:prSet phldrT="[Text]">
        <dgm:style>
          <a:lnRef idx="1">
            <a:schemeClr val="accent3"/>
          </a:lnRef>
          <a:fillRef idx="2">
            <a:schemeClr val="accent3"/>
          </a:fillRef>
          <a:effectRef idx="1">
            <a:schemeClr val="accent3"/>
          </a:effectRef>
          <a:fontRef idx="minor">
            <a:schemeClr val="dk1"/>
          </a:fontRef>
        </dgm:style>
      </dgm:prSet>
      <dgm:spPr/>
      <dgm:t>
        <a:bodyPr/>
        <a:lstStyle/>
        <a:p>
          <a:r>
            <a:rPr lang="en-GB" b="1">
              <a:solidFill>
                <a:schemeClr val="tx1"/>
              </a:solidFill>
            </a:rPr>
            <a:t> fatigue </a:t>
          </a:r>
        </a:p>
      </dgm:t>
    </dgm:pt>
    <dgm:pt modelId="{2A3CF21B-30A4-49CF-A8D5-82E59DB5B1C2}" type="sibTrans" cxnId="{2925F9CC-1906-4A68-82C2-C80ECF074098}">
      <dgm:prSet/>
      <dgm:spPr/>
      <dgm:t>
        <a:bodyPr/>
        <a:lstStyle/>
        <a:p>
          <a:endParaRPr lang="en-GB"/>
        </a:p>
      </dgm:t>
    </dgm:pt>
    <dgm:pt modelId="{1F52B2AC-DA1A-44E3-B2AF-939C5993BF92}" type="parTrans" cxnId="{2925F9CC-1906-4A68-82C2-C80ECF074098}">
      <dgm:prSet/>
      <dgm:spPr/>
      <dgm:t>
        <a:bodyPr/>
        <a:lstStyle/>
        <a:p>
          <a:endParaRPr lang="en-GB"/>
        </a:p>
      </dgm:t>
    </dgm:pt>
    <dgm:pt modelId="{A8670F74-B7EE-484F-883A-CFD0E62B6156}">
      <dgm:prSet phldrT="[Text]">
        <dgm:style>
          <a:lnRef idx="1">
            <a:schemeClr val="accent5"/>
          </a:lnRef>
          <a:fillRef idx="2">
            <a:schemeClr val="accent5"/>
          </a:fillRef>
          <a:effectRef idx="1">
            <a:schemeClr val="accent5"/>
          </a:effectRef>
          <a:fontRef idx="minor">
            <a:schemeClr val="dk1"/>
          </a:fontRef>
        </dgm:style>
      </dgm:prSet>
      <dgm:spPr/>
      <dgm:t>
        <a:bodyPr/>
        <a:lstStyle/>
        <a:p>
          <a:r>
            <a:rPr lang="en-GB" b="1">
              <a:solidFill>
                <a:schemeClr val="tx1"/>
              </a:solidFill>
            </a:rPr>
            <a:t>Worried about increase of alcohol consumption</a:t>
          </a:r>
        </a:p>
      </dgm:t>
    </dgm:pt>
    <dgm:pt modelId="{173D48D1-39A7-4447-916D-935C006DC8BD}" type="sibTrans" cxnId="{05BB090E-011F-4A76-9CF9-FE4230DD868D}">
      <dgm:prSet/>
      <dgm:spPr/>
      <dgm:t>
        <a:bodyPr/>
        <a:lstStyle/>
        <a:p>
          <a:endParaRPr lang="en-GB"/>
        </a:p>
      </dgm:t>
    </dgm:pt>
    <dgm:pt modelId="{F1E2735D-541F-4F4D-8336-BA9FA7A8A0BF}" type="parTrans" cxnId="{05BB090E-011F-4A76-9CF9-FE4230DD868D}">
      <dgm:prSet/>
      <dgm:spPr/>
      <dgm:t>
        <a:bodyPr/>
        <a:lstStyle/>
        <a:p>
          <a:endParaRPr lang="en-GB"/>
        </a:p>
      </dgm:t>
    </dgm:pt>
    <dgm:pt modelId="{8CD7AE09-4A35-4F4D-A2A8-CDBF7F06D687}" type="pres">
      <dgm:prSet presAssocID="{96C6C7BE-4263-4DE2-AA50-0F06994B1414}" presName="diagram" presStyleCnt="0">
        <dgm:presLayoutVars>
          <dgm:dir/>
          <dgm:resizeHandles val="exact"/>
        </dgm:presLayoutVars>
      </dgm:prSet>
      <dgm:spPr/>
    </dgm:pt>
    <dgm:pt modelId="{D042E490-85A4-4859-8E27-17C3363389A9}" type="pres">
      <dgm:prSet presAssocID="{B02AD386-7321-4D0F-8445-11346C50F57F}" presName="node" presStyleLbl="node1" presStyleIdx="0" presStyleCnt="12">
        <dgm:presLayoutVars>
          <dgm:bulletEnabled val="1"/>
        </dgm:presLayoutVars>
      </dgm:prSet>
      <dgm:spPr/>
    </dgm:pt>
    <dgm:pt modelId="{1A3F58E7-2C74-46B2-9429-DFA49CFA0970}" type="pres">
      <dgm:prSet presAssocID="{6FD2791B-91BA-418C-9D4A-9519E7C9D97C}" presName="sibTrans" presStyleCnt="0"/>
      <dgm:spPr/>
    </dgm:pt>
    <dgm:pt modelId="{4CB5F0AB-34F3-45C0-9BF9-FBCBE441F98C}" type="pres">
      <dgm:prSet presAssocID="{A8670F74-B7EE-484F-883A-CFD0E62B6156}" presName="node" presStyleLbl="node1" presStyleIdx="1" presStyleCnt="12">
        <dgm:presLayoutVars>
          <dgm:bulletEnabled val="1"/>
        </dgm:presLayoutVars>
      </dgm:prSet>
      <dgm:spPr/>
    </dgm:pt>
    <dgm:pt modelId="{892EF980-2E3E-4AC0-ADF9-6563BBD7F034}" type="pres">
      <dgm:prSet presAssocID="{173D48D1-39A7-4447-916D-935C006DC8BD}" presName="sibTrans" presStyleCnt="0"/>
      <dgm:spPr/>
    </dgm:pt>
    <dgm:pt modelId="{18816CEC-6E78-4BD8-A659-DDDA7BF52812}" type="pres">
      <dgm:prSet presAssocID="{AB54B2A4-C037-47B7-BD90-33B5D7183F00}" presName="node" presStyleLbl="node1" presStyleIdx="2" presStyleCnt="12" custLinFactX="10183" custLinFactNeighborX="100000" custLinFactNeighborY="1589">
        <dgm:presLayoutVars>
          <dgm:bulletEnabled val="1"/>
        </dgm:presLayoutVars>
      </dgm:prSet>
      <dgm:spPr/>
    </dgm:pt>
    <dgm:pt modelId="{DC48AF25-F2C6-43A4-B66B-1563EC22909E}" type="pres">
      <dgm:prSet presAssocID="{2A3CF21B-30A4-49CF-A8D5-82E59DB5B1C2}" presName="sibTrans" presStyleCnt="0"/>
      <dgm:spPr/>
    </dgm:pt>
    <dgm:pt modelId="{24EDEB0D-D9E3-4307-A2C8-77A4B988F88A}" type="pres">
      <dgm:prSet presAssocID="{BD8B7658-C110-49F8-9C46-07550FD4A9EF}" presName="node" presStyleLbl="node1" presStyleIdx="3" presStyleCnt="12" custLinFactX="-7722" custLinFactNeighborX="-100000" custLinFactNeighborY="871">
        <dgm:presLayoutVars>
          <dgm:bulletEnabled val="1"/>
        </dgm:presLayoutVars>
      </dgm:prSet>
      <dgm:spPr/>
    </dgm:pt>
    <dgm:pt modelId="{798F97C3-FE90-4687-958E-4107C81FCD53}" type="pres">
      <dgm:prSet presAssocID="{896B8678-FE66-4E1F-A735-65DF4F00F97E}" presName="sibTrans" presStyleCnt="0"/>
      <dgm:spPr/>
    </dgm:pt>
    <dgm:pt modelId="{D124EF1A-FD14-4351-B8F6-748A3FC76241}" type="pres">
      <dgm:prSet presAssocID="{E8E7B571-1D0C-4657-83D5-1D96A6F2670D}" presName="node" presStyleLbl="node1" presStyleIdx="4" presStyleCnt="12">
        <dgm:presLayoutVars>
          <dgm:bulletEnabled val="1"/>
        </dgm:presLayoutVars>
      </dgm:prSet>
      <dgm:spPr/>
    </dgm:pt>
    <dgm:pt modelId="{AAC4FFB7-22A7-4922-8F99-F3B679292981}" type="pres">
      <dgm:prSet presAssocID="{599DB149-67E7-48D5-9032-5736B3114A54}" presName="sibTrans" presStyleCnt="0"/>
      <dgm:spPr/>
    </dgm:pt>
    <dgm:pt modelId="{066CDDC5-D8F7-44A5-8C24-19C03012FF47}" type="pres">
      <dgm:prSet presAssocID="{69C4C655-79A8-4F90-BAF4-6090BE712611}" presName="node" presStyleLbl="node1" presStyleIdx="5" presStyleCnt="12">
        <dgm:presLayoutVars>
          <dgm:bulletEnabled val="1"/>
        </dgm:presLayoutVars>
      </dgm:prSet>
      <dgm:spPr/>
    </dgm:pt>
    <dgm:pt modelId="{A5530EF7-941C-4D7E-82DD-68755E4CFA20}" type="pres">
      <dgm:prSet presAssocID="{081C607C-D6DD-41A8-8F22-0D92FDA1433C}" presName="sibTrans" presStyleCnt="0"/>
      <dgm:spPr/>
    </dgm:pt>
    <dgm:pt modelId="{BDFD342B-7DC1-4DFC-91C9-8E5FFC3F5DC9}" type="pres">
      <dgm:prSet presAssocID="{82875276-5BC4-4EDB-97F2-9B78D830ABEC}" presName="node" presStyleLbl="node1" presStyleIdx="6" presStyleCnt="12">
        <dgm:presLayoutVars>
          <dgm:bulletEnabled val="1"/>
        </dgm:presLayoutVars>
      </dgm:prSet>
      <dgm:spPr/>
    </dgm:pt>
    <dgm:pt modelId="{73433ECA-1855-424B-BC57-4B8C89EAF849}" type="pres">
      <dgm:prSet presAssocID="{CE4C0F7C-04B1-4E38-A6EE-2A0A1EAD1C0D}" presName="sibTrans" presStyleCnt="0"/>
      <dgm:spPr/>
    </dgm:pt>
    <dgm:pt modelId="{1CD19F72-2031-4E5D-984D-CB1E4AD34172}" type="pres">
      <dgm:prSet presAssocID="{0DB4D25D-CC75-41CB-822E-BED80959D7B6}" presName="node" presStyleLbl="node1" presStyleIdx="7" presStyleCnt="12">
        <dgm:presLayoutVars>
          <dgm:bulletEnabled val="1"/>
        </dgm:presLayoutVars>
      </dgm:prSet>
      <dgm:spPr/>
    </dgm:pt>
    <dgm:pt modelId="{A2FAE926-02BE-4989-B1CC-0217046771E6}" type="pres">
      <dgm:prSet presAssocID="{41AA7A27-819E-4180-9FD6-B81DEE067243}" presName="sibTrans" presStyleCnt="0"/>
      <dgm:spPr/>
    </dgm:pt>
    <dgm:pt modelId="{99B5429F-311D-44C3-90B5-7070C6C26E2E}" type="pres">
      <dgm:prSet presAssocID="{D15D4E2F-3942-4C44-940F-80AEED145DA7}" presName="node" presStyleLbl="node1" presStyleIdx="8" presStyleCnt="12">
        <dgm:presLayoutVars>
          <dgm:bulletEnabled val="1"/>
        </dgm:presLayoutVars>
      </dgm:prSet>
      <dgm:spPr/>
    </dgm:pt>
    <dgm:pt modelId="{29DDB7BB-CFFA-4CCC-B9CE-2C77B001757B}" type="pres">
      <dgm:prSet presAssocID="{BFF3612C-5CE7-4230-A630-818381A9F784}" presName="sibTrans" presStyleCnt="0"/>
      <dgm:spPr/>
    </dgm:pt>
    <dgm:pt modelId="{3877B63F-0C7D-4E3A-91EF-477A3C8C5C53}" type="pres">
      <dgm:prSet presAssocID="{CEC209CA-77D8-4778-B379-7558F58CE258}" presName="node" presStyleLbl="node1" presStyleIdx="9" presStyleCnt="12">
        <dgm:presLayoutVars>
          <dgm:bulletEnabled val="1"/>
        </dgm:presLayoutVars>
      </dgm:prSet>
      <dgm:spPr/>
    </dgm:pt>
    <dgm:pt modelId="{DF6F767A-EEEC-4C3A-AA06-75D4C551BBC6}" type="pres">
      <dgm:prSet presAssocID="{CD29E6DE-906D-4059-820A-224227586362}" presName="sibTrans" presStyleCnt="0"/>
      <dgm:spPr/>
    </dgm:pt>
    <dgm:pt modelId="{68A99FED-0484-4312-AAF9-916EE8FD92DD}" type="pres">
      <dgm:prSet presAssocID="{9B2A8395-F70D-4A13-810F-0BFBFFAE174C}" presName="node" presStyleLbl="node1" presStyleIdx="10" presStyleCnt="12">
        <dgm:presLayoutVars>
          <dgm:bulletEnabled val="1"/>
        </dgm:presLayoutVars>
      </dgm:prSet>
      <dgm:spPr/>
    </dgm:pt>
    <dgm:pt modelId="{65241A3A-7D8B-44F7-B6AF-89187D86E7B0}" type="pres">
      <dgm:prSet presAssocID="{26DE4781-0901-42F5-934C-239D9AE83E3C}" presName="sibTrans" presStyleCnt="0"/>
      <dgm:spPr/>
    </dgm:pt>
    <dgm:pt modelId="{07F74714-BE7C-4175-8C63-B063C85FBB66}" type="pres">
      <dgm:prSet presAssocID="{689D0CFF-9781-456B-9E69-82EA079FB8AF}" presName="node" presStyleLbl="node1" presStyleIdx="11" presStyleCnt="12">
        <dgm:presLayoutVars>
          <dgm:bulletEnabled val="1"/>
        </dgm:presLayoutVars>
      </dgm:prSet>
      <dgm:spPr/>
    </dgm:pt>
  </dgm:ptLst>
  <dgm:cxnLst>
    <dgm:cxn modelId="{A68CA602-82B9-40A0-9298-5FCEA1DC58BE}" type="presOf" srcId="{AB54B2A4-C037-47B7-BD90-33B5D7183F00}" destId="{18816CEC-6E78-4BD8-A659-DDDA7BF52812}" srcOrd="0" destOrd="0" presId="urn:microsoft.com/office/officeart/2005/8/layout/default"/>
    <dgm:cxn modelId="{9F064106-9167-44BD-A13B-13313CD14467}" type="presOf" srcId="{689D0CFF-9781-456B-9E69-82EA079FB8AF}" destId="{07F74714-BE7C-4175-8C63-B063C85FBB66}" srcOrd="0" destOrd="0" presId="urn:microsoft.com/office/officeart/2005/8/layout/default"/>
    <dgm:cxn modelId="{05BB090E-011F-4A76-9CF9-FE4230DD868D}" srcId="{96C6C7BE-4263-4DE2-AA50-0F06994B1414}" destId="{A8670F74-B7EE-484F-883A-CFD0E62B6156}" srcOrd="1" destOrd="0" parTransId="{F1E2735D-541F-4F4D-8336-BA9FA7A8A0BF}" sibTransId="{173D48D1-39A7-4447-916D-935C006DC8BD}"/>
    <dgm:cxn modelId="{5494DE0E-45CF-4FB2-8DB9-70FA966AEF9A}" srcId="{96C6C7BE-4263-4DE2-AA50-0F06994B1414}" destId="{9B2A8395-F70D-4A13-810F-0BFBFFAE174C}" srcOrd="10" destOrd="0" parTransId="{F3993172-A8CB-495F-B91D-7D0ABB5F21A6}" sibTransId="{26DE4781-0901-42F5-934C-239D9AE83E3C}"/>
    <dgm:cxn modelId="{7A302C10-0AC4-416F-8B85-6682EFF5D401}" type="presOf" srcId="{BD8B7658-C110-49F8-9C46-07550FD4A9EF}" destId="{24EDEB0D-D9E3-4307-A2C8-77A4B988F88A}" srcOrd="0" destOrd="0" presId="urn:microsoft.com/office/officeart/2005/8/layout/default"/>
    <dgm:cxn modelId="{1CE6C11F-B82D-4F96-8561-126744BE2047}" type="presOf" srcId="{69C4C655-79A8-4F90-BAF4-6090BE712611}" destId="{066CDDC5-D8F7-44A5-8C24-19C03012FF47}" srcOrd="0" destOrd="0" presId="urn:microsoft.com/office/officeart/2005/8/layout/default"/>
    <dgm:cxn modelId="{98CF0827-6291-4B52-AE77-A313D7E14CF5}" srcId="{96C6C7BE-4263-4DE2-AA50-0F06994B1414}" destId="{69C4C655-79A8-4F90-BAF4-6090BE712611}" srcOrd="5" destOrd="0" parTransId="{CD74CE2D-6CB1-445B-AF17-EF00FA430C84}" sibTransId="{081C607C-D6DD-41A8-8F22-0D92FDA1433C}"/>
    <dgm:cxn modelId="{4B0E5633-90E0-4560-BAA2-3C845EB33DD0}" srcId="{96C6C7BE-4263-4DE2-AA50-0F06994B1414}" destId="{689D0CFF-9781-456B-9E69-82EA079FB8AF}" srcOrd="11" destOrd="0" parTransId="{A158CBE9-2DBC-466A-AD32-86531664AE59}" sibTransId="{A73856A9-795D-4982-8F1D-4588AAFEA75E}"/>
    <dgm:cxn modelId="{06E6095D-C31E-4000-9D84-EDE9E65D1362}" type="presOf" srcId="{D15D4E2F-3942-4C44-940F-80AEED145DA7}" destId="{99B5429F-311D-44C3-90B5-7070C6C26E2E}" srcOrd="0" destOrd="0" presId="urn:microsoft.com/office/officeart/2005/8/layout/default"/>
    <dgm:cxn modelId="{BCB3E46A-3665-4187-A99B-69B36713183A}" type="presOf" srcId="{82875276-5BC4-4EDB-97F2-9B78D830ABEC}" destId="{BDFD342B-7DC1-4DFC-91C9-8E5FFC3F5DC9}" srcOrd="0" destOrd="0" presId="urn:microsoft.com/office/officeart/2005/8/layout/default"/>
    <dgm:cxn modelId="{D05C445A-0CEA-45BB-9599-0768AC546E2C}" type="presOf" srcId="{0DB4D25D-CC75-41CB-822E-BED80959D7B6}" destId="{1CD19F72-2031-4E5D-984D-CB1E4AD34172}" srcOrd="0" destOrd="0" presId="urn:microsoft.com/office/officeart/2005/8/layout/default"/>
    <dgm:cxn modelId="{FC8E497D-5288-461A-A327-6B35731A0565}" type="presOf" srcId="{B02AD386-7321-4D0F-8445-11346C50F57F}" destId="{D042E490-85A4-4859-8E27-17C3363389A9}" srcOrd="0" destOrd="0" presId="urn:microsoft.com/office/officeart/2005/8/layout/default"/>
    <dgm:cxn modelId="{5AF31F87-101A-4D69-A487-8A3E39BDD11D}" srcId="{96C6C7BE-4263-4DE2-AA50-0F06994B1414}" destId="{D15D4E2F-3942-4C44-940F-80AEED145DA7}" srcOrd="8" destOrd="0" parTransId="{00AED21C-128E-467A-80D0-65CADAC7BE8F}" sibTransId="{BFF3612C-5CE7-4230-A630-818381A9F784}"/>
    <dgm:cxn modelId="{0B06D48C-71F0-44A0-8BBC-E0DEB67AE58E}" type="presOf" srcId="{CEC209CA-77D8-4778-B379-7558F58CE258}" destId="{3877B63F-0C7D-4E3A-91EF-477A3C8C5C53}" srcOrd="0" destOrd="0" presId="urn:microsoft.com/office/officeart/2005/8/layout/default"/>
    <dgm:cxn modelId="{3C8F7F8F-59D7-4C9A-BC09-8980CC34B4A8}" srcId="{96C6C7BE-4263-4DE2-AA50-0F06994B1414}" destId="{0DB4D25D-CC75-41CB-822E-BED80959D7B6}" srcOrd="7" destOrd="0" parTransId="{B0A424AC-597C-4FAA-9DD0-0E043DF7C382}" sibTransId="{41AA7A27-819E-4180-9FD6-B81DEE067243}"/>
    <dgm:cxn modelId="{283C9695-2B9A-4065-9480-48590A0B0EDF}" srcId="{96C6C7BE-4263-4DE2-AA50-0F06994B1414}" destId="{E8E7B571-1D0C-4657-83D5-1D96A6F2670D}" srcOrd="4" destOrd="0" parTransId="{576546B0-0336-4EB7-A869-DFED73333858}" sibTransId="{599DB149-67E7-48D5-9032-5736B3114A54}"/>
    <dgm:cxn modelId="{A1666A9E-27BC-4420-9052-034F95827542}" type="presOf" srcId="{96C6C7BE-4263-4DE2-AA50-0F06994B1414}" destId="{8CD7AE09-4A35-4F4D-A2A8-CDBF7F06D687}" srcOrd="0" destOrd="0" presId="urn:microsoft.com/office/officeart/2005/8/layout/default"/>
    <dgm:cxn modelId="{FCA010AD-F19B-4EDD-96BB-402F861CE8CD}" srcId="{96C6C7BE-4263-4DE2-AA50-0F06994B1414}" destId="{CEC209CA-77D8-4778-B379-7558F58CE258}" srcOrd="9" destOrd="0" parTransId="{66243483-C3B9-4963-B757-FFD903F963E5}" sibTransId="{CD29E6DE-906D-4059-820A-224227586362}"/>
    <dgm:cxn modelId="{FB2DA8BA-41F8-4CDE-94DF-8FFF577690A3}" type="presOf" srcId="{9B2A8395-F70D-4A13-810F-0BFBFFAE174C}" destId="{68A99FED-0484-4312-AAF9-916EE8FD92DD}" srcOrd="0" destOrd="0" presId="urn:microsoft.com/office/officeart/2005/8/layout/default"/>
    <dgm:cxn modelId="{C4699AC3-7120-429D-B538-E83EAD15B316}" srcId="{96C6C7BE-4263-4DE2-AA50-0F06994B1414}" destId="{82875276-5BC4-4EDB-97F2-9B78D830ABEC}" srcOrd="6" destOrd="0" parTransId="{0104FC3B-59D3-408A-9CB8-E1AC1C51C270}" sibTransId="{CE4C0F7C-04B1-4E38-A6EE-2A0A1EAD1C0D}"/>
    <dgm:cxn modelId="{208E22CA-5B12-40AD-98F4-2238495348A6}" srcId="{96C6C7BE-4263-4DE2-AA50-0F06994B1414}" destId="{B02AD386-7321-4D0F-8445-11346C50F57F}" srcOrd="0" destOrd="0" parTransId="{87F8E4D9-16B8-4918-BCB6-2D11AB29B7A1}" sibTransId="{6FD2791B-91BA-418C-9D4A-9519E7C9D97C}"/>
    <dgm:cxn modelId="{2925F9CC-1906-4A68-82C2-C80ECF074098}" srcId="{96C6C7BE-4263-4DE2-AA50-0F06994B1414}" destId="{AB54B2A4-C037-47B7-BD90-33B5D7183F00}" srcOrd="2" destOrd="0" parTransId="{1F52B2AC-DA1A-44E3-B2AF-939C5993BF92}" sibTransId="{2A3CF21B-30A4-49CF-A8D5-82E59DB5B1C2}"/>
    <dgm:cxn modelId="{196621DB-AA75-4C21-AE95-691CDE437B01}" type="presOf" srcId="{E8E7B571-1D0C-4657-83D5-1D96A6F2670D}" destId="{D124EF1A-FD14-4351-B8F6-748A3FC76241}" srcOrd="0" destOrd="0" presId="urn:microsoft.com/office/officeart/2005/8/layout/default"/>
    <dgm:cxn modelId="{6E54C5E4-251B-44A4-BD5E-209ADB1CF3A7}" srcId="{96C6C7BE-4263-4DE2-AA50-0F06994B1414}" destId="{BD8B7658-C110-49F8-9C46-07550FD4A9EF}" srcOrd="3" destOrd="0" parTransId="{8D40ACCB-CFA7-4342-90FA-58CCD7503635}" sibTransId="{896B8678-FE66-4E1F-A735-65DF4F00F97E}"/>
    <dgm:cxn modelId="{6A6B1BF3-F562-477A-AF6A-15F576E59D3E}" type="presOf" srcId="{A8670F74-B7EE-484F-883A-CFD0E62B6156}" destId="{4CB5F0AB-34F3-45C0-9BF9-FBCBE441F98C}" srcOrd="0" destOrd="0" presId="urn:microsoft.com/office/officeart/2005/8/layout/default"/>
    <dgm:cxn modelId="{5DAFA97D-61A5-4AC8-B629-86389A697621}" type="presParOf" srcId="{8CD7AE09-4A35-4F4D-A2A8-CDBF7F06D687}" destId="{D042E490-85A4-4859-8E27-17C3363389A9}" srcOrd="0" destOrd="0" presId="urn:microsoft.com/office/officeart/2005/8/layout/default"/>
    <dgm:cxn modelId="{296CD9A7-B305-476A-9EA6-D2112DEDAD56}" type="presParOf" srcId="{8CD7AE09-4A35-4F4D-A2A8-CDBF7F06D687}" destId="{1A3F58E7-2C74-46B2-9429-DFA49CFA0970}" srcOrd="1" destOrd="0" presId="urn:microsoft.com/office/officeart/2005/8/layout/default"/>
    <dgm:cxn modelId="{EFC0806C-BB54-4CF7-ACA5-65A8BFAA6EFB}" type="presParOf" srcId="{8CD7AE09-4A35-4F4D-A2A8-CDBF7F06D687}" destId="{4CB5F0AB-34F3-45C0-9BF9-FBCBE441F98C}" srcOrd="2" destOrd="0" presId="urn:microsoft.com/office/officeart/2005/8/layout/default"/>
    <dgm:cxn modelId="{959E9EE0-E233-4761-8EB1-18E78670C07B}" type="presParOf" srcId="{8CD7AE09-4A35-4F4D-A2A8-CDBF7F06D687}" destId="{892EF980-2E3E-4AC0-ADF9-6563BBD7F034}" srcOrd="3" destOrd="0" presId="urn:microsoft.com/office/officeart/2005/8/layout/default"/>
    <dgm:cxn modelId="{EBBEE4BF-BE84-4053-9E9E-B85F46945CAC}" type="presParOf" srcId="{8CD7AE09-4A35-4F4D-A2A8-CDBF7F06D687}" destId="{18816CEC-6E78-4BD8-A659-DDDA7BF52812}" srcOrd="4" destOrd="0" presId="urn:microsoft.com/office/officeart/2005/8/layout/default"/>
    <dgm:cxn modelId="{F8362DCE-6761-483C-A788-84EFFDEAD209}" type="presParOf" srcId="{8CD7AE09-4A35-4F4D-A2A8-CDBF7F06D687}" destId="{DC48AF25-F2C6-43A4-B66B-1563EC22909E}" srcOrd="5" destOrd="0" presId="urn:microsoft.com/office/officeart/2005/8/layout/default"/>
    <dgm:cxn modelId="{270BD1FA-3C9D-4F87-965A-D0A7800E42F1}" type="presParOf" srcId="{8CD7AE09-4A35-4F4D-A2A8-CDBF7F06D687}" destId="{24EDEB0D-D9E3-4307-A2C8-77A4B988F88A}" srcOrd="6" destOrd="0" presId="urn:microsoft.com/office/officeart/2005/8/layout/default"/>
    <dgm:cxn modelId="{A8E601E1-B4F1-4B7E-AF43-186DB2C0021C}" type="presParOf" srcId="{8CD7AE09-4A35-4F4D-A2A8-CDBF7F06D687}" destId="{798F97C3-FE90-4687-958E-4107C81FCD53}" srcOrd="7" destOrd="0" presId="urn:microsoft.com/office/officeart/2005/8/layout/default"/>
    <dgm:cxn modelId="{9B505B04-C694-425F-8BA7-013DF69220E4}" type="presParOf" srcId="{8CD7AE09-4A35-4F4D-A2A8-CDBF7F06D687}" destId="{D124EF1A-FD14-4351-B8F6-748A3FC76241}" srcOrd="8" destOrd="0" presId="urn:microsoft.com/office/officeart/2005/8/layout/default"/>
    <dgm:cxn modelId="{B3B40715-61F4-472A-B819-DB8602A51537}" type="presParOf" srcId="{8CD7AE09-4A35-4F4D-A2A8-CDBF7F06D687}" destId="{AAC4FFB7-22A7-4922-8F99-F3B679292981}" srcOrd="9" destOrd="0" presId="urn:microsoft.com/office/officeart/2005/8/layout/default"/>
    <dgm:cxn modelId="{1034E7FA-D8D7-484F-AAD5-E07A087A33CB}" type="presParOf" srcId="{8CD7AE09-4A35-4F4D-A2A8-CDBF7F06D687}" destId="{066CDDC5-D8F7-44A5-8C24-19C03012FF47}" srcOrd="10" destOrd="0" presId="urn:microsoft.com/office/officeart/2005/8/layout/default"/>
    <dgm:cxn modelId="{BB06AEF0-3E39-428A-AD38-B8F1BC491490}" type="presParOf" srcId="{8CD7AE09-4A35-4F4D-A2A8-CDBF7F06D687}" destId="{A5530EF7-941C-4D7E-82DD-68755E4CFA20}" srcOrd="11" destOrd="0" presId="urn:microsoft.com/office/officeart/2005/8/layout/default"/>
    <dgm:cxn modelId="{5F7BF0BB-5D7C-48FD-B4C0-3C7B4066864E}" type="presParOf" srcId="{8CD7AE09-4A35-4F4D-A2A8-CDBF7F06D687}" destId="{BDFD342B-7DC1-4DFC-91C9-8E5FFC3F5DC9}" srcOrd="12" destOrd="0" presId="urn:microsoft.com/office/officeart/2005/8/layout/default"/>
    <dgm:cxn modelId="{06FD3902-D494-45EF-B18A-608ABFAE9C7F}" type="presParOf" srcId="{8CD7AE09-4A35-4F4D-A2A8-CDBF7F06D687}" destId="{73433ECA-1855-424B-BC57-4B8C89EAF849}" srcOrd="13" destOrd="0" presId="urn:microsoft.com/office/officeart/2005/8/layout/default"/>
    <dgm:cxn modelId="{CC7E2637-DAE7-47D8-9CAF-08EAEF005D75}" type="presParOf" srcId="{8CD7AE09-4A35-4F4D-A2A8-CDBF7F06D687}" destId="{1CD19F72-2031-4E5D-984D-CB1E4AD34172}" srcOrd="14" destOrd="0" presId="urn:microsoft.com/office/officeart/2005/8/layout/default"/>
    <dgm:cxn modelId="{EE515F22-5F07-4E27-8671-1E2C95D08EB5}" type="presParOf" srcId="{8CD7AE09-4A35-4F4D-A2A8-CDBF7F06D687}" destId="{A2FAE926-02BE-4989-B1CC-0217046771E6}" srcOrd="15" destOrd="0" presId="urn:microsoft.com/office/officeart/2005/8/layout/default"/>
    <dgm:cxn modelId="{21E32205-A83F-405F-AEC9-FE1275BDF1B5}" type="presParOf" srcId="{8CD7AE09-4A35-4F4D-A2A8-CDBF7F06D687}" destId="{99B5429F-311D-44C3-90B5-7070C6C26E2E}" srcOrd="16" destOrd="0" presId="urn:microsoft.com/office/officeart/2005/8/layout/default"/>
    <dgm:cxn modelId="{B933C05C-6F83-4843-A43C-EF140DB5C158}" type="presParOf" srcId="{8CD7AE09-4A35-4F4D-A2A8-CDBF7F06D687}" destId="{29DDB7BB-CFFA-4CCC-B9CE-2C77B001757B}" srcOrd="17" destOrd="0" presId="urn:microsoft.com/office/officeart/2005/8/layout/default"/>
    <dgm:cxn modelId="{3451ABFE-65B6-406B-B367-4B9E71E84CBC}" type="presParOf" srcId="{8CD7AE09-4A35-4F4D-A2A8-CDBF7F06D687}" destId="{3877B63F-0C7D-4E3A-91EF-477A3C8C5C53}" srcOrd="18" destOrd="0" presId="urn:microsoft.com/office/officeart/2005/8/layout/default"/>
    <dgm:cxn modelId="{E806671C-6D9A-42AC-BC55-9451D94E730E}" type="presParOf" srcId="{8CD7AE09-4A35-4F4D-A2A8-CDBF7F06D687}" destId="{DF6F767A-EEEC-4C3A-AA06-75D4C551BBC6}" srcOrd="19" destOrd="0" presId="urn:microsoft.com/office/officeart/2005/8/layout/default"/>
    <dgm:cxn modelId="{B5EBFDF3-251F-43F2-A7C2-2F3C121B1594}" type="presParOf" srcId="{8CD7AE09-4A35-4F4D-A2A8-CDBF7F06D687}" destId="{68A99FED-0484-4312-AAF9-916EE8FD92DD}" srcOrd="20" destOrd="0" presId="urn:microsoft.com/office/officeart/2005/8/layout/default"/>
    <dgm:cxn modelId="{83B8FE40-E20C-44BC-82A9-F1EDB2C2D60C}" type="presParOf" srcId="{8CD7AE09-4A35-4F4D-A2A8-CDBF7F06D687}" destId="{65241A3A-7D8B-44F7-B6AF-89187D86E7B0}" srcOrd="21" destOrd="0" presId="urn:microsoft.com/office/officeart/2005/8/layout/default"/>
    <dgm:cxn modelId="{B7A2956B-33AE-4A43-99D8-6A667F697016}" type="presParOf" srcId="{8CD7AE09-4A35-4F4D-A2A8-CDBF7F06D687}" destId="{07F74714-BE7C-4175-8C63-B063C85FBB66}" srcOrd="2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B27D20-8EEC-44A9-816D-F40E6B002571}"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GB"/>
        </a:p>
      </dgm:t>
    </dgm:pt>
    <dgm:pt modelId="{22B221F3-0B82-42D9-9EDA-2417C59DAD85}">
      <dgm:prSet phldrT="[Text]" custT="1"/>
      <dgm:spPr/>
      <dgm:t>
        <a:bodyPr/>
        <a:lstStyle/>
        <a:p>
          <a:r>
            <a:rPr lang="en-GB" sz="2500" b="1" dirty="0">
              <a:latin typeface="Arial" panose="020B0604020202020204" pitchFamily="34" charset="0"/>
              <a:cs typeface="Arial" panose="020B0604020202020204" pitchFamily="34" charset="0"/>
            </a:rPr>
            <a:t>National DAWN</a:t>
          </a:r>
        </a:p>
      </dgm:t>
    </dgm:pt>
    <dgm:pt modelId="{FA4D2AF3-2D88-48A4-82F4-A61D351C3AAF}" type="parTrans" cxnId="{100D5ACD-D84B-4E60-A73E-4273273A8F4F}">
      <dgm:prSet/>
      <dgm:spPr/>
      <dgm:t>
        <a:bodyPr/>
        <a:lstStyle/>
        <a:p>
          <a:endParaRPr lang="en-GB"/>
        </a:p>
      </dgm:t>
    </dgm:pt>
    <dgm:pt modelId="{99C267AE-8378-43A5-99A7-EC6E1A559A21}" type="sibTrans" cxnId="{100D5ACD-D84B-4E60-A73E-4273273A8F4F}">
      <dgm:prSet/>
      <dgm:spPr/>
      <dgm:t>
        <a:bodyPr/>
        <a:lstStyle/>
        <a:p>
          <a:endParaRPr lang="en-GB"/>
        </a:p>
      </dgm:t>
    </dgm:pt>
    <dgm:pt modelId="{13409321-42CB-4652-8C35-ECD9999865A9}">
      <dgm:prSet phldrT="[Text]" custT="1"/>
      <dgm:spPr/>
      <dgm:t>
        <a:bodyPr/>
        <a:lstStyle/>
        <a:p>
          <a:r>
            <a:rPr lang="en-GB" sz="2500" b="1" dirty="0">
              <a:latin typeface="Arial" panose="020B0604020202020204" pitchFamily="34" charset="0"/>
              <a:cs typeface="Arial" panose="020B0604020202020204" pitchFamily="34" charset="0"/>
            </a:rPr>
            <a:t>Regional DAWN: </a:t>
          </a:r>
          <a:r>
            <a:rPr lang="en-GB" sz="2000" dirty="0">
              <a:latin typeface="Arial" panose="020B0604020202020204" pitchFamily="34" charset="0"/>
              <a:cs typeface="Arial" panose="020B0604020202020204" pitchFamily="34" charset="0"/>
            </a:rPr>
            <a:t>Various regional DaWN networks exist, and run mostly independently, with committee meetings together</a:t>
          </a:r>
          <a:r>
            <a:rPr lang="en-GB" sz="2000" dirty="0"/>
            <a:t>.</a:t>
          </a:r>
          <a:r>
            <a:rPr lang="en-GB" sz="2500" dirty="0"/>
            <a:t>	</a:t>
          </a:r>
        </a:p>
      </dgm:t>
    </dgm:pt>
    <dgm:pt modelId="{3DCB93FC-7DAC-4594-A1F1-08ABED6D2907}" type="parTrans" cxnId="{3008C1DA-18E2-4CBC-A6AA-8F7C6E400FD0}">
      <dgm:prSet/>
      <dgm:spPr/>
      <dgm:t>
        <a:bodyPr/>
        <a:lstStyle/>
        <a:p>
          <a:endParaRPr lang="en-GB"/>
        </a:p>
      </dgm:t>
    </dgm:pt>
    <dgm:pt modelId="{3ECC2314-2745-4CE1-95F0-30672203B0EF}" type="sibTrans" cxnId="{3008C1DA-18E2-4CBC-A6AA-8F7C6E400FD0}">
      <dgm:prSet/>
      <dgm:spPr/>
      <dgm:t>
        <a:bodyPr/>
        <a:lstStyle/>
        <a:p>
          <a:endParaRPr lang="en-GB"/>
        </a:p>
      </dgm:t>
    </dgm:pt>
    <dgm:pt modelId="{A178CF05-3FC5-4856-96CF-4FBCADAA4857}">
      <dgm:prSet phldrT="[Text]" custT="1"/>
      <dgm:spPr/>
      <dgm:t>
        <a:bodyPr/>
        <a:lstStyle/>
        <a:p>
          <a:endParaRPr lang="en-GB" sz="1800" dirty="0"/>
        </a:p>
        <a:p>
          <a:r>
            <a:rPr lang="en-GB" sz="2500" b="1" dirty="0">
              <a:latin typeface="Arial" panose="020B0604020202020204" pitchFamily="34" charset="0"/>
              <a:cs typeface="Arial" panose="020B0604020202020204" pitchFamily="34" charset="0"/>
            </a:rPr>
            <a:t>DAWN Subgroups: </a:t>
          </a:r>
          <a:r>
            <a:rPr lang="en-GB" sz="2000" dirty="0">
              <a:latin typeface="Arial" panose="020B0604020202020204" pitchFamily="34" charset="0"/>
              <a:cs typeface="Arial" panose="020B0604020202020204" pitchFamily="34" charset="0"/>
            </a:rPr>
            <a:t>There are yearly elections for all national sub group chairs (SubMental Health, Learning Differences, Deaf and Hard of Hearing, Autism)</a:t>
          </a:r>
        </a:p>
        <a:p>
          <a:endParaRPr lang="en-GB" sz="600" dirty="0"/>
        </a:p>
        <a:p>
          <a:endParaRPr lang="en-GB" sz="600" dirty="0"/>
        </a:p>
      </dgm:t>
    </dgm:pt>
    <dgm:pt modelId="{D7DA4D3D-5E7F-4740-A552-6D8D99FA6788}" type="parTrans" cxnId="{ECFFFFB4-0E50-4753-9DCD-E455FCF3A7F9}">
      <dgm:prSet/>
      <dgm:spPr/>
      <dgm:t>
        <a:bodyPr/>
        <a:lstStyle/>
        <a:p>
          <a:endParaRPr lang="en-GB"/>
        </a:p>
      </dgm:t>
    </dgm:pt>
    <dgm:pt modelId="{D577AE1D-CAF2-4193-B4E4-5CC1E9D7F3DA}" type="sibTrans" cxnId="{ECFFFFB4-0E50-4753-9DCD-E455FCF3A7F9}">
      <dgm:prSet/>
      <dgm:spPr/>
      <dgm:t>
        <a:bodyPr/>
        <a:lstStyle/>
        <a:p>
          <a:endParaRPr lang="en-GB"/>
        </a:p>
      </dgm:t>
    </dgm:pt>
    <dgm:pt modelId="{3BB41828-DC5B-49BA-8C09-7DD2641C3313}">
      <dgm:prSet custT="1"/>
      <dgm:spPr/>
      <dgm:t>
        <a:bodyPr/>
        <a:lstStyle/>
        <a:p>
          <a:r>
            <a:rPr lang="en-GB" sz="2500" b="1" dirty="0">
              <a:latin typeface="Arial" panose="020B0604020202020204" pitchFamily="34" charset="0"/>
              <a:cs typeface="Arial" panose="020B0604020202020204" pitchFamily="34" charset="0"/>
            </a:rPr>
            <a:t>Elections</a:t>
          </a:r>
          <a:r>
            <a:rPr lang="en-GB" sz="250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National DAWN carry out elections for new Co-chairs every year</a:t>
          </a:r>
        </a:p>
      </dgm:t>
    </dgm:pt>
    <dgm:pt modelId="{B97A1271-8A3C-4211-A78A-6041F689D07D}" type="parTrans" cxnId="{EFBD526E-8F72-42C5-8A0B-04A235564D26}">
      <dgm:prSet/>
      <dgm:spPr/>
      <dgm:t>
        <a:bodyPr/>
        <a:lstStyle/>
        <a:p>
          <a:endParaRPr lang="en-GB"/>
        </a:p>
      </dgm:t>
    </dgm:pt>
    <dgm:pt modelId="{F3AD4ADA-3E6D-4E58-B723-1B2E02B4E4C3}" type="sibTrans" cxnId="{EFBD526E-8F72-42C5-8A0B-04A235564D26}">
      <dgm:prSet/>
      <dgm:spPr/>
      <dgm:t>
        <a:bodyPr/>
        <a:lstStyle/>
        <a:p>
          <a:endParaRPr lang="en-GB"/>
        </a:p>
      </dgm:t>
    </dgm:pt>
    <dgm:pt modelId="{BC6ADD48-1722-4397-A8E4-E17A8A2B97FE}" type="pres">
      <dgm:prSet presAssocID="{7BB27D20-8EEC-44A9-816D-F40E6B002571}" presName="linear" presStyleCnt="0">
        <dgm:presLayoutVars>
          <dgm:dir/>
          <dgm:resizeHandles val="exact"/>
        </dgm:presLayoutVars>
      </dgm:prSet>
      <dgm:spPr/>
    </dgm:pt>
    <dgm:pt modelId="{03C5757C-E61C-4E2A-9521-A9E677BDFDE6}" type="pres">
      <dgm:prSet presAssocID="{22B221F3-0B82-42D9-9EDA-2417C59DAD85}" presName="comp" presStyleCnt="0"/>
      <dgm:spPr/>
    </dgm:pt>
    <dgm:pt modelId="{92607466-82AD-40A0-9562-42BD4E8C056A}" type="pres">
      <dgm:prSet presAssocID="{22B221F3-0B82-42D9-9EDA-2417C59DAD85}" presName="box" presStyleLbl="node1" presStyleIdx="0" presStyleCnt="4"/>
      <dgm:spPr/>
    </dgm:pt>
    <dgm:pt modelId="{CBBADD5D-4000-4175-A1C6-8188E913D4C5}" type="pres">
      <dgm:prSet presAssocID="{22B221F3-0B82-42D9-9EDA-2417C59DAD85}" presName="img" presStyleLbl="fgImgPlace1" presStyleIdx="0" presStyleCnt="4" custScaleX="56146" custScaleY="82830"/>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Users"/>
        </a:ext>
      </dgm:extLst>
    </dgm:pt>
    <dgm:pt modelId="{4A28CF8B-E287-4C02-9222-6C939EDCAD8D}" type="pres">
      <dgm:prSet presAssocID="{22B221F3-0B82-42D9-9EDA-2417C59DAD85}" presName="text" presStyleLbl="node1" presStyleIdx="0" presStyleCnt="4">
        <dgm:presLayoutVars>
          <dgm:bulletEnabled val="1"/>
        </dgm:presLayoutVars>
      </dgm:prSet>
      <dgm:spPr/>
    </dgm:pt>
    <dgm:pt modelId="{AB6BA32E-C704-4C14-9CBC-7530F79B87B4}" type="pres">
      <dgm:prSet presAssocID="{99C267AE-8378-43A5-99A7-EC6E1A559A21}" presName="spacer" presStyleCnt="0"/>
      <dgm:spPr/>
    </dgm:pt>
    <dgm:pt modelId="{B2C50C44-0D43-4FDF-AFC2-5E2CBE802EA1}" type="pres">
      <dgm:prSet presAssocID="{13409321-42CB-4652-8C35-ECD9999865A9}" presName="comp" presStyleCnt="0"/>
      <dgm:spPr/>
    </dgm:pt>
    <dgm:pt modelId="{D105BF43-8B58-44D3-852E-55803F8CFF9F}" type="pres">
      <dgm:prSet presAssocID="{13409321-42CB-4652-8C35-ECD9999865A9}" presName="box" presStyleLbl="node1" presStyleIdx="1" presStyleCnt="4"/>
      <dgm:spPr/>
    </dgm:pt>
    <dgm:pt modelId="{0C11B7FD-9655-4136-835B-AAB48D941273}" type="pres">
      <dgm:prSet presAssocID="{13409321-42CB-4652-8C35-ECD9999865A9}" presName="img" presStyleLbl="fgImgPlace1" presStyleIdx="1" presStyleCnt="4" custScaleX="56146" custScaleY="82830"/>
      <dgm:spPr>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oardroom"/>
        </a:ext>
      </dgm:extLst>
    </dgm:pt>
    <dgm:pt modelId="{6EFBEAA7-E4CD-4D22-8351-CD6A19A55659}" type="pres">
      <dgm:prSet presAssocID="{13409321-42CB-4652-8C35-ECD9999865A9}" presName="text" presStyleLbl="node1" presStyleIdx="1" presStyleCnt="4">
        <dgm:presLayoutVars>
          <dgm:bulletEnabled val="1"/>
        </dgm:presLayoutVars>
      </dgm:prSet>
      <dgm:spPr/>
    </dgm:pt>
    <dgm:pt modelId="{A99F6337-779D-4852-AF82-0575787D1CA8}" type="pres">
      <dgm:prSet presAssocID="{3ECC2314-2745-4CE1-95F0-30672203B0EF}" presName="spacer" presStyleCnt="0"/>
      <dgm:spPr/>
    </dgm:pt>
    <dgm:pt modelId="{37788C35-BE6A-4A20-A276-CF477D6B5DAB}" type="pres">
      <dgm:prSet presAssocID="{A178CF05-3FC5-4856-96CF-4FBCADAA4857}" presName="comp" presStyleCnt="0"/>
      <dgm:spPr/>
    </dgm:pt>
    <dgm:pt modelId="{80669AA6-698F-49D1-8986-7776D034F288}" type="pres">
      <dgm:prSet presAssocID="{A178CF05-3FC5-4856-96CF-4FBCADAA4857}" presName="box" presStyleLbl="node1" presStyleIdx="2" presStyleCnt="4"/>
      <dgm:spPr/>
    </dgm:pt>
    <dgm:pt modelId="{FD5F7A10-FF3C-42B4-8282-00977C73332F}" type="pres">
      <dgm:prSet presAssocID="{A178CF05-3FC5-4856-96CF-4FBCADAA4857}" presName="img" presStyleLbl="fgImgPlace1" presStyleIdx="2" presStyleCnt="4" custScaleX="56146" custScaleY="82830"/>
      <dgm:spPr>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ocial network"/>
        </a:ext>
      </dgm:extLst>
    </dgm:pt>
    <dgm:pt modelId="{F704CB90-B443-4A6C-8DF1-E0F5BD1FCDC4}" type="pres">
      <dgm:prSet presAssocID="{A178CF05-3FC5-4856-96CF-4FBCADAA4857}" presName="text" presStyleLbl="node1" presStyleIdx="2" presStyleCnt="4">
        <dgm:presLayoutVars>
          <dgm:bulletEnabled val="1"/>
        </dgm:presLayoutVars>
      </dgm:prSet>
      <dgm:spPr/>
    </dgm:pt>
    <dgm:pt modelId="{BE4EB504-FEF7-424C-9759-AE0429BF2506}" type="pres">
      <dgm:prSet presAssocID="{D577AE1D-CAF2-4193-B4E4-5CC1E9D7F3DA}" presName="spacer" presStyleCnt="0"/>
      <dgm:spPr/>
    </dgm:pt>
    <dgm:pt modelId="{E1FFF555-BF49-44A3-A214-7B8CC45EA9ED}" type="pres">
      <dgm:prSet presAssocID="{3BB41828-DC5B-49BA-8C09-7DD2641C3313}" presName="comp" presStyleCnt="0"/>
      <dgm:spPr/>
    </dgm:pt>
    <dgm:pt modelId="{87305D2D-FA96-4892-9819-8A842092519A}" type="pres">
      <dgm:prSet presAssocID="{3BB41828-DC5B-49BA-8C09-7DD2641C3313}" presName="box" presStyleLbl="node1" presStyleIdx="3" presStyleCnt="4"/>
      <dgm:spPr/>
    </dgm:pt>
    <dgm:pt modelId="{0C4AED7E-89E7-471D-9FA7-B25C8BCC3995}" type="pres">
      <dgm:prSet presAssocID="{3BB41828-DC5B-49BA-8C09-7DD2641C3313}" presName="img" presStyleLbl="fgImgPlace1" presStyleIdx="3" presStyleCnt="4" custScaleX="56146" custScaleY="82830"/>
      <dgm:spPr>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Playbook"/>
        </a:ext>
      </dgm:extLst>
    </dgm:pt>
    <dgm:pt modelId="{D0D7D4E9-9664-475B-8C31-B1CF143251D0}" type="pres">
      <dgm:prSet presAssocID="{3BB41828-DC5B-49BA-8C09-7DD2641C3313}" presName="text" presStyleLbl="node1" presStyleIdx="3" presStyleCnt="4">
        <dgm:presLayoutVars>
          <dgm:bulletEnabled val="1"/>
        </dgm:presLayoutVars>
      </dgm:prSet>
      <dgm:spPr/>
    </dgm:pt>
  </dgm:ptLst>
  <dgm:cxnLst>
    <dgm:cxn modelId="{8FFA2502-8BA0-4FA2-99C3-73D26BA17BE5}" type="presOf" srcId="{7BB27D20-8EEC-44A9-816D-F40E6B002571}" destId="{BC6ADD48-1722-4397-A8E4-E17A8A2B97FE}" srcOrd="0" destOrd="0" presId="urn:microsoft.com/office/officeart/2005/8/layout/vList4"/>
    <dgm:cxn modelId="{749B2931-4BDF-4597-AB3D-F3E25EBE579E}" type="presOf" srcId="{3BB41828-DC5B-49BA-8C09-7DD2641C3313}" destId="{87305D2D-FA96-4892-9819-8A842092519A}" srcOrd="0" destOrd="0" presId="urn:microsoft.com/office/officeart/2005/8/layout/vList4"/>
    <dgm:cxn modelId="{DB45914C-21E6-49CF-B2A5-C435CD8BB313}" type="presOf" srcId="{13409321-42CB-4652-8C35-ECD9999865A9}" destId="{D105BF43-8B58-44D3-852E-55803F8CFF9F}" srcOrd="0" destOrd="0" presId="urn:microsoft.com/office/officeart/2005/8/layout/vList4"/>
    <dgm:cxn modelId="{EFBD526E-8F72-42C5-8A0B-04A235564D26}" srcId="{7BB27D20-8EEC-44A9-816D-F40E6B002571}" destId="{3BB41828-DC5B-49BA-8C09-7DD2641C3313}" srcOrd="3" destOrd="0" parTransId="{B97A1271-8A3C-4211-A78A-6041F689D07D}" sibTransId="{F3AD4ADA-3E6D-4E58-B723-1B2E02B4E4C3}"/>
    <dgm:cxn modelId="{4B8C6785-5BFB-4419-9698-233A089DC3AB}" type="presOf" srcId="{A178CF05-3FC5-4856-96CF-4FBCADAA4857}" destId="{F704CB90-B443-4A6C-8DF1-E0F5BD1FCDC4}" srcOrd="1" destOrd="0" presId="urn:microsoft.com/office/officeart/2005/8/layout/vList4"/>
    <dgm:cxn modelId="{C0057F87-0074-4B0B-8F77-85C6205DCA8F}" type="presOf" srcId="{3BB41828-DC5B-49BA-8C09-7DD2641C3313}" destId="{D0D7D4E9-9664-475B-8C31-B1CF143251D0}" srcOrd="1" destOrd="0" presId="urn:microsoft.com/office/officeart/2005/8/layout/vList4"/>
    <dgm:cxn modelId="{ECFFFFB4-0E50-4753-9DCD-E455FCF3A7F9}" srcId="{7BB27D20-8EEC-44A9-816D-F40E6B002571}" destId="{A178CF05-3FC5-4856-96CF-4FBCADAA4857}" srcOrd="2" destOrd="0" parTransId="{D7DA4D3D-5E7F-4740-A552-6D8D99FA6788}" sibTransId="{D577AE1D-CAF2-4193-B4E4-5CC1E9D7F3DA}"/>
    <dgm:cxn modelId="{100D5ACD-D84B-4E60-A73E-4273273A8F4F}" srcId="{7BB27D20-8EEC-44A9-816D-F40E6B002571}" destId="{22B221F3-0B82-42D9-9EDA-2417C59DAD85}" srcOrd="0" destOrd="0" parTransId="{FA4D2AF3-2D88-48A4-82F4-A61D351C3AAF}" sibTransId="{99C267AE-8378-43A5-99A7-EC6E1A559A21}"/>
    <dgm:cxn modelId="{1DA372D9-9D67-4DD0-BBE2-368DFCB2B82C}" type="presOf" srcId="{22B221F3-0B82-42D9-9EDA-2417C59DAD85}" destId="{4A28CF8B-E287-4C02-9222-6C939EDCAD8D}" srcOrd="1" destOrd="0" presId="urn:microsoft.com/office/officeart/2005/8/layout/vList4"/>
    <dgm:cxn modelId="{3008C1DA-18E2-4CBC-A6AA-8F7C6E400FD0}" srcId="{7BB27D20-8EEC-44A9-816D-F40E6B002571}" destId="{13409321-42CB-4652-8C35-ECD9999865A9}" srcOrd="1" destOrd="0" parTransId="{3DCB93FC-7DAC-4594-A1F1-08ABED6D2907}" sibTransId="{3ECC2314-2745-4CE1-95F0-30672203B0EF}"/>
    <dgm:cxn modelId="{19ABC2E7-C6C8-4370-8D5F-D9AF6E1598A3}" type="presOf" srcId="{22B221F3-0B82-42D9-9EDA-2417C59DAD85}" destId="{92607466-82AD-40A0-9562-42BD4E8C056A}" srcOrd="0" destOrd="0" presId="urn:microsoft.com/office/officeart/2005/8/layout/vList4"/>
    <dgm:cxn modelId="{DBB6F1EB-BC1B-4898-ACEE-3591C7957B30}" type="presOf" srcId="{A178CF05-3FC5-4856-96CF-4FBCADAA4857}" destId="{80669AA6-698F-49D1-8986-7776D034F288}" srcOrd="0" destOrd="0" presId="urn:microsoft.com/office/officeart/2005/8/layout/vList4"/>
    <dgm:cxn modelId="{633C7FFB-11EA-4BD1-99D5-DF4796E9EDC9}" type="presOf" srcId="{13409321-42CB-4652-8C35-ECD9999865A9}" destId="{6EFBEAA7-E4CD-4D22-8351-CD6A19A55659}" srcOrd="1" destOrd="0" presId="urn:microsoft.com/office/officeart/2005/8/layout/vList4"/>
    <dgm:cxn modelId="{B222BF41-B53A-460F-9F2A-A29FC5164AFC}" type="presParOf" srcId="{BC6ADD48-1722-4397-A8E4-E17A8A2B97FE}" destId="{03C5757C-E61C-4E2A-9521-A9E677BDFDE6}" srcOrd="0" destOrd="0" presId="urn:microsoft.com/office/officeart/2005/8/layout/vList4"/>
    <dgm:cxn modelId="{52D7B753-119C-4900-8070-6C82123D2E50}" type="presParOf" srcId="{03C5757C-E61C-4E2A-9521-A9E677BDFDE6}" destId="{92607466-82AD-40A0-9562-42BD4E8C056A}" srcOrd="0" destOrd="0" presId="urn:microsoft.com/office/officeart/2005/8/layout/vList4"/>
    <dgm:cxn modelId="{46ED3284-3B70-4F32-A898-DA744A5D3752}" type="presParOf" srcId="{03C5757C-E61C-4E2A-9521-A9E677BDFDE6}" destId="{CBBADD5D-4000-4175-A1C6-8188E913D4C5}" srcOrd="1" destOrd="0" presId="urn:microsoft.com/office/officeart/2005/8/layout/vList4"/>
    <dgm:cxn modelId="{0D04F5C6-630F-4EBA-89DD-13C8E8D9A8FB}" type="presParOf" srcId="{03C5757C-E61C-4E2A-9521-A9E677BDFDE6}" destId="{4A28CF8B-E287-4C02-9222-6C939EDCAD8D}" srcOrd="2" destOrd="0" presId="urn:microsoft.com/office/officeart/2005/8/layout/vList4"/>
    <dgm:cxn modelId="{A63AF735-AC71-4E90-A10B-E840E7AEF54B}" type="presParOf" srcId="{BC6ADD48-1722-4397-A8E4-E17A8A2B97FE}" destId="{AB6BA32E-C704-4C14-9CBC-7530F79B87B4}" srcOrd="1" destOrd="0" presId="urn:microsoft.com/office/officeart/2005/8/layout/vList4"/>
    <dgm:cxn modelId="{32DF4AB3-2111-4D20-9AB5-93B2D4D6162D}" type="presParOf" srcId="{BC6ADD48-1722-4397-A8E4-E17A8A2B97FE}" destId="{B2C50C44-0D43-4FDF-AFC2-5E2CBE802EA1}" srcOrd="2" destOrd="0" presId="urn:microsoft.com/office/officeart/2005/8/layout/vList4"/>
    <dgm:cxn modelId="{DA67321C-0813-475A-8669-FF0994827BD4}" type="presParOf" srcId="{B2C50C44-0D43-4FDF-AFC2-5E2CBE802EA1}" destId="{D105BF43-8B58-44D3-852E-55803F8CFF9F}" srcOrd="0" destOrd="0" presId="urn:microsoft.com/office/officeart/2005/8/layout/vList4"/>
    <dgm:cxn modelId="{6CCA55C6-C773-4E89-83E1-74169AABBBEE}" type="presParOf" srcId="{B2C50C44-0D43-4FDF-AFC2-5E2CBE802EA1}" destId="{0C11B7FD-9655-4136-835B-AAB48D941273}" srcOrd="1" destOrd="0" presId="urn:microsoft.com/office/officeart/2005/8/layout/vList4"/>
    <dgm:cxn modelId="{29CA4F13-5F92-4263-9AC1-7357221CE7B2}" type="presParOf" srcId="{B2C50C44-0D43-4FDF-AFC2-5E2CBE802EA1}" destId="{6EFBEAA7-E4CD-4D22-8351-CD6A19A55659}" srcOrd="2" destOrd="0" presId="urn:microsoft.com/office/officeart/2005/8/layout/vList4"/>
    <dgm:cxn modelId="{D1497044-43CD-4773-9E92-6C198B03C5FF}" type="presParOf" srcId="{BC6ADD48-1722-4397-A8E4-E17A8A2B97FE}" destId="{A99F6337-779D-4852-AF82-0575787D1CA8}" srcOrd="3" destOrd="0" presId="urn:microsoft.com/office/officeart/2005/8/layout/vList4"/>
    <dgm:cxn modelId="{69166C7A-1437-42F1-9DB0-84224D941E81}" type="presParOf" srcId="{BC6ADD48-1722-4397-A8E4-E17A8A2B97FE}" destId="{37788C35-BE6A-4A20-A276-CF477D6B5DAB}" srcOrd="4" destOrd="0" presId="urn:microsoft.com/office/officeart/2005/8/layout/vList4"/>
    <dgm:cxn modelId="{004856D3-D3AB-40F1-93BD-AE6B2ECC91D5}" type="presParOf" srcId="{37788C35-BE6A-4A20-A276-CF477D6B5DAB}" destId="{80669AA6-698F-49D1-8986-7776D034F288}" srcOrd="0" destOrd="0" presId="urn:microsoft.com/office/officeart/2005/8/layout/vList4"/>
    <dgm:cxn modelId="{DD7953DA-F58C-4613-B389-AE737A4E7FD7}" type="presParOf" srcId="{37788C35-BE6A-4A20-A276-CF477D6B5DAB}" destId="{FD5F7A10-FF3C-42B4-8282-00977C73332F}" srcOrd="1" destOrd="0" presId="urn:microsoft.com/office/officeart/2005/8/layout/vList4"/>
    <dgm:cxn modelId="{4FC07648-1558-40F5-B803-145AEC43BAB3}" type="presParOf" srcId="{37788C35-BE6A-4A20-A276-CF477D6B5DAB}" destId="{F704CB90-B443-4A6C-8DF1-E0F5BD1FCDC4}" srcOrd="2" destOrd="0" presId="urn:microsoft.com/office/officeart/2005/8/layout/vList4"/>
    <dgm:cxn modelId="{C1C829D5-93B5-4119-9D17-28240C4A5609}" type="presParOf" srcId="{BC6ADD48-1722-4397-A8E4-E17A8A2B97FE}" destId="{BE4EB504-FEF7-424C-9759-AE0429BF2506}" srcOrd="5" destOrd="0" presId="urn:microsoft.com/office/officeart/2005/8/layout/vList4"/>
    <dgm:cxn modelId="{06B53DB5-1711-49D7-9E77-EC581DE159DC}" type="presParOf" srcId="{BC6ADD48-1722-4397-A8E4-E17A8A2B97FE}" destId="{E1FFF555-BF49-44A3-A214-7B8CC45EA9ED}" srcOrd="6" destOrd="0" presId="urn:microsoft.com/office/officeart/2005/8/layout/vList4"/>
    <dgm:cxn modelId="{A8E51A3F-B7B7-404C-94A4-06F980775309}" type="presParOf" srcId="{E1FFF555-BF49-44A3-A214-7B8CC45EA9ED}" destId="{87305D2D-FA96-4892-9819-8A842092519A}" srcOrd="0" destOrd="0" presId="urn:microsoft.com/office/officeart/2005/8/layout/vList4"/>
    <dgm:cxn modelId="{E99764D2-023C-4C32-BE8B-338CFFE03156}" type="presParOf" srcId="{E1FFF555-BF49-44A3-A214-7B8CC45EA9ED}" destId="{0C4AED7E-89E7-471D-9FA7-B25C8BCC3995}" srcOrd="1" destOrd="0" presId="urn:microsoft.com/office/officeart/2005/8/layout/vList4"/>
    <dgm:cxn modelId="{F3633DB9-9399-405D-8810-B51622427DF9}" type="presParOf" srcId="{E1FFF555-BF49-44A3-A214-7B8CC45EA9ED}" destId="{D0D7D4E9-9664-475B-8C31-B1CF143251D0}"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C1F5340-CB02-4EF6-AE41-6231022729B5}"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309E7F89-CC12-4CE4-BB05-2A0C6076F793}">
      <dgm:prSet/>
      <dgm:spPr/>
      <dgm:t>
        <a:bodyPr/>
        <a:lstStyle/>
        <a:p>
          <a:pPr rtl="0"/>
          <a:r>
            <a:rPr lang="en-GB"/>
            <a:t>Not trusting us – feels there is a motive</a:t>
          </a:r>
          <a:r>
            <a:rPr lang="en-GB">
              <a:latin typeface="Calibri Light" panose="020F0302020204030204"/>
            </a:rPr>
            <a:t> </a:t>
          </a:r>
          <a:endParaRPr lang="en-US"/>
        </a:p>
      </dgm:t>
    </dgm:pt>
    <dgm:pt modelId="{00F55905-2D37-40CB-A0A9-178DDC902EF9}" type="parTrans" cxnId="{3D8CFF72-A859-4FC1-9485-596BA14CC79D}">
      <dgm:prSet/>
      <dgm:spPr/>
      <dgm:t>
        <a:bodyPr/>
        <a:lstStyle/>
        <a:p>
          <a:endParaRPr lang="en-US"/>
        </a:p>
      </dgm:t>
    </dgm:pt>
    <dgm:pt modelId="{E3604356-4016-487F-B408-2618DE0E228A}" type="sibTrans" cxnId="{3D8CFF72-A859-4FC1-9485-596BA14CC79D}">
      <dgm:prSet/>
      <dgm:spPr/>
      <dgm:t>
        <a:bodyPr/>
        <a:lstStyle/>
        <a:p>
          <a:endParaRPr lang="en-US"/>
        </a:p>
      </dgm:t>
    </dgm:pt>
    <dgm:pt modelId="{F49410F9-C2E2-40E5-9C5E-FF12A15681DC}">
      <dgm:prSet/>
      <dgm:spPr/>
      <dgm:t>
        <a:bodyPr/>
        <a:lstStyle/>
        <a:p>
          <a:pPr rtl="0"/>
          <a:r>
            <a:rPr lang="en-GB"/>
            <a:t>Initial contact difficult to get managers to engage</a:t>
          </a:r>
          <a:r>
            <a:rPr lang="en-GB">
              <a:latin typeface="Calibri Light" panose="020F0302020204030204"/>
            </a:rPr>
            <a:t> </a:t>
          </a:r>
          <a:endParaRPr lang="en-US"/>
        </a:p>
      </dgm:t>
    </dgm:pt>
    <dgm:pt modelId="{1B6D6560-B716-4C65-A56F-9F6F7EA18D0C}" type="parTrans" cxnId="{8480BAAC-BB6C-41C4-8561-087909FE2906}">
      <dgm:prSet/>
      <dgm:spPr/>
      <dgm:t>
        <a:bodyPr/>
        <a:lstStyle/>
        <a:p>
          <a:endParaRPr lang="en-US"/>
        </a:p>
      </dgm:t>
    </dgm:pt>
    <dgm:pt modelId="{37456589-88D4-4692-946C-6E27C7CD0421}" type="sibTrans" cxnId="{8480BAAC-BB6C-41C4-8561-087909FE2906}">
      <dgm:prSet/>
      <dgm:spPr/>
      <dgm:t>
        <a:bodyPr/>
        <a:lstStyle/>
        <a:p>
          <a:endParaRPr lang="en-US"/>
        </a:p>
      </dgm:t>
    </dgm:pt>
    <dgm:pt modelId="{DD02BD20-9FF3-45FF-906C-0A5ACF3C88B4}">
      <dgm:prSet/>
      <dgm:spPr/>
      <dgm:t>
        <a:bodyPr/>
        <a:lstStyle/>
        <a:p>
          <a:pPr rtl="0"/>
          <a:r>
            <a:rPr lang="en-GB"/>
            <a:t>Different care settings</a:t>
          </a:r>
          <a:r>
            <a:rPr lang="en-GB">
              <a:latin typeface="Calibri Light" panose="020F0302020204030204"/>
            </a:rPr>
            <a:t> </a:t>
          </a:r>
          <a:endParaRPr lang="en-US"/>
        </a:p>
      </dgm:t>
    </dgm:pt>
    <dgm:pt modelId="{8B0BFEE6-099D-43C6-94C8-D920BBBED6C5}" type="parTrans" cxnId="{FBF42BC8-E5A6-4B72-B64D-6F13A50C34A5}">
      <dgm:prSet/>
      <dgm:spPr/>
      <dgm:t>
        <a:bodyPr/>
        <a:lstStyle/>
        <a:p>
          <a:endParaRPr lang="en-US"/>
        </a:p>
      </dgm:t>
    </dgm:pt>
    <dgm:pt modelId="{FAC3160C-1EFA-4549-A181-8C6EF5133E06}" type="sibTrans" cxnId="{FBF42BC8-E5A6-4B72-B64D-6F13A50C34A5}">
      <dgm:prSet/>
      <dgm:spPr/>
      <dgm:t>
        <a:bodyPr/>
        <a:lstStyle/>
        <a:p>
          <a:endParaRPr lang="en-US"/>
        </a:p>
      </dgm:t>
    </dgm:pt>
    <dgm:pt modelId="{9F63D3E8-4FC0-4C5A-B710-A9BCF00C7EA4}">
      <dgm:prSet/>
      <dgm:spPr/>
      <dgm:t>
        <a:bodyPr/>
        <a:lstStyle/>
        <a:p>
          <a:pPr rtl="0"/>
          <a:r>
            <a:rPr lang="en-GB"/>
            <a:t>Covid – cancellations</a:t>
          </a:r>
          <a:r>
            <a:rPr lang="en-GB">
              <a:latin typeface="Calibri Light" panose="020F0302020204030204"/>
            </a:rPr>
            <a:t> </a:t>
          </a:r>
          <a:endParaRPr lang="en-US"/>
        </a:p>
      </dgm:t>
    </dgm:pt>
    <dgm:pt modelId="{FD5C037B-595D-4821-B4DE-F20C8BC03A2C}" type="parTrans" cxnId="{7C48E63A-EAF2-4273-AB4E-98A189881AF1}">
      <dgm:prSet/>
      <dgm:spPr/>
      <dgm:t>
        <a:bodyPr/>
        <a:lstStyle/>
        <a:p>
          <a:endParaRPr lang="en-US"/>
        </a:p>
      </dgm:t>
    </dgm:pt>
    <dgm:pt modelId="{655A2F2F-089D-4D79-814D-59C8EC620D7E}" type="sibTrans" cxnId="{7C48E63A-EAF2-4273-AB4E-98A189881AF1}">
      <dgm:prSet/>
      <dgm:spPr/>
      <dgm:t>
        <a:bodyPr/>
        <a:lstStyle/>
        <a:p>
          <a:endParaRPr lang="en-US"/>
        </a:p>
      </dgm:t>
    </dgm:pt>
    <dgm:pt modelId="{8CB65B05-CA33-4B76-8491-D16D0C41D32E}">
      <dgm:prSet/>
      <dgm:spPr/>
      <dgm:t>
        <a:bodyPr/>
        <a:lstStyle/>
        <a:p>
          <a:r>
            <a:rPr lang="en-GB"/>
            <a:t>Staff accessing clinic in work time</a:t>
          </a:r>
          <a:endParaRPr lang="en-US"/>
        </a:p>
      </dgm:t>
    </dgm:pt>
    <dgm:pt modelId="{EEC140C3-3E01-44AD-9A37-6D98BB024E5E}" type="parTrans" cxnId="{FC87F57D-D1BE-4D75-B91A-F4A5D7B4C28B}">
      <dgm:prSet/>
      <dgm:spPr/>
      <dgm:t>
        <a:bodyPr/>
        <a:lstStyle/>
        <a:p>
          <a:endParaRPr lang="en-US"/>
        </a:p>
      </dgm:t>
    </dgm:pt>
    <dgm:pt modelId="{18DB6DD0-B176-4CB7-BFA8-BC175593B98F}" type="sibTrans" cxnId="{FC87F57D-D1BE-4D75-B91A-F4A5D7B4C28B}">
      <dgm:prSet/>
      <dgm:spPr/>
      <dgm:t>
        <a:bodyPr/>
        <a:lstStyle/>
        <a:p>
          <a:endParaRPr lang="en-US"/>
        </a:p>
      </dgm:t>
    </dgm:pt>
    <dgm:pt modelId="{33FB9D37-E90C-44F9-94A2-20ED90247D08}">
      <dgm:prSet phldr="0"/>
      <dgm:spPr/>
      <dgm:t>
        <a:bodyPr/>
        <a:lstStyle/>
        <a:p>
          <a:pPr rtl="0"/>
          <a:r>
            <a:rPr lang="en-GB">
              <a:latin typeface="Calibri Light" panose="020F0302020204030204"/>
            </a:rPr>
            <a:t>Care setting filtering down information </a:t>
          </a:r>
          <a:endParaRPr lang="en-GB"/>
        </a:p>
      </dgm:t>
    </dgm:pt>
    <dgm:pt modelId="{0EDD3C43-18E3-4A26-8E7F-D6B921BA6B52}" type="parTrans" cxnId="{00B3C928-C323-4DFF-8F6C-9B958FAA9761}">
      <dgm:prSet/>
      <dgm:spPr/>
      <dgm:t>
        <a:bodyPr/>
        <a:lstStyle/>
        <a:p>
          <a:endParaRPr lang="en-US"/>
        </a:p>
      </dgm:t>
    </dgm:pt>
    <dgm:pt modelId="{2BCD355E-4AEF-426D-8518-BC0218D8E538}" type="sibTrans" cxnId="{00B3C928-C323-4DFF-8F6C-9B958FAA9761}">
      <dgm:prSet/>
      <dgm:spPr/>
      <dgm:t>
        <a:bodyPr/>
        <a:lstStyle/>
        <a:p>
          <a:endParaRPr lang="en-US"/>
        </a:p>
      </dgm:t>
    </dgm:pt>
    <dgm:pt modelId="{60CD2D16-3A05-4D7A-AB4B-0E6883F7C907}" type="pres">
      <dgm:prSet presAssocID="{FC1F5340-CB02-4EF6-AE41-6231022729B5}" presName="linear" presStyleCnt="0">
        <dgm:presLayoutVars>
          <dgm:animLvl val="lvl"/>
          <dgm:resizeHandles val="exact"/>
        </dgm:presLayoutVars>
      </dgm:prSet>
      <dgm:spPr/>
    </dgm:pt>
    <dgm:pt modelId="{A536326F-D1F9-494F-8791-1051C17CBBF9}" type="pres">
      <dgm:prSet presAssocID="{309E7F89-CC12-4CE4-BB05-2A0C6076F793}" presName="parentText" presStyleLbl="node1" presStyleIdx="0" presStyleCnt="6" custLinFactNeighborX="-288" custLinFactNeighborY="27332">
        <dgm:presLayoutVars>
          <dgm:chMax val="0"/>
          <dgm:bulletEnabled val="1"/>
        </dgm:presLayoutVars>
      </dgm:prSet>
      <dgm:spPr/>
    </dgm:pt>
    <dgm:pt modelId="{26C90414-4442-4556-9A97-77A3F62CDD4C}" type="pres">
      <dgm:prSet presAssocID="{E3604356-4016-487F-B408-2618DE0E228A}" presName="spacer" presStyleCnt="0"/>
      <dgm:spPr/>
    </dgm:pt>
    <dgm:pt modelId="{6CC9841A-AE89-46D8-9A3A-61FF005796CC}" type="pres">
      <dgm:prSet presAssocID="{F49410F9-C2E2-40E5-9C5E-FF12A15681DC}" presName="parentText" presStyleLbl="node1" presStyleIdx="1" presStyleCnt="6">
        <dgm:presLayoutVars>
          <dgm:chMax val="0"/>
          <dgm:bulletEnabled val="1"/>
        </dgm:presLayoutVars>
      </dgm:prSet>
      <dgm:spPr/>
    </dgm:pt>
    <dgm:pt modelId="{21974929-23AE-41FB-8C34-3D253AEDFB30}" type="pres">
      <dgm:prSet presAssocID="{37456589-88D4-4692-946C-6E27C7CD0421}" presName="spacer" presStyleCnt="0"/>
      <dgm:spPr/>
    </dgm:pt>
    <dgm:pt modelId="{31D4ED3C-8444-4C31-A2A0-EE704F92908A}" type="pres">
      <dgm:prSet presAssocID="{DD02BD20-9FF3-45FF-906C-0A5ACF3C88B4}" presName="parentText" presStyleLbl="node1" presStyleIdx="2" presStyleCnt="6">
        <dgm:presLayoutVars>
          <dgm:chMax val="0"/>
          <dgm:bulletEnabled val="1"/>
        </dgm:presLayoutVars>
      </dgm:prSet>
      <dgm:spPr/>
    </dgm:pt>
    <dgm:pt modelId="{7F40BC06-5200-49B2-97EE-6FBFFBD1C157}" type="pres">
      <dgm:prSet presAssocID="{FAC3160C-1EFA-4549-A181-8C6EF5133E06}" presName="spacer" presStyleCnt="0"/>
      <dgm:spPr/>
    </dgm:pt>
    <dgm:pt modelId="{76A19216-AFC0-4744-BD0C-D157C42B32CF}" type="pres">
      <dgm:prSet presAssocID="{9F63D3E8-4FC0-4C5A-B710-A9BCF00C7EA4}" presName="parentText" presStyleLbl="node1" presStyleIdx="3" presStyleCnt="6">
        <dgm:presLayoutVars>
          <dgm:chMax val="0"/>
          <dgm:bulletEnabled val="1"/>
        </dgm:presLayoutVars>
      </dgm:prSet>
      <dgm:spPr/>
    </dgm:pt>
    <dgm:pt modelId="{60E38911-F846-440C-BA5A-C0722A122169}" type="pres">
      <dgm:prSet presAssocID="{655A2F2F-089D-4D79-814D-59C8EC620D7E}" presName="spacer" presStyleCnt="0"/>
      <dgm:spPr/>
    </dgm:pt>
    <dgm:pt modelId="{C432DE3A-97B4-4286-AD21-76806E659551}" type="pres">
      <dgm:prSet presAssocID="{8CB65B05-CA33-4B76-8491-D16D0C41D32E}" presName="parentText" presStyleLbl="node1" presStyleIdx="4" presStyleCnt="6">
        <dgm:presLayoutVars>
          <dgm:chMax val="0"/>
          <dgm:bulletEnabled val="1"/>
        </dgm:presLayoutVars>
      </dgm:prSet>
      <dgm:spPr/>
    </dgm:pt>
    <dgm:pt modelId="{C42C51BF-92EB-4E7F-96AE-4900018D1E8E}" type="pres">
      <dgm:prSet presAssocID="{18DB6DD0-B176-4CB7-BFA8-BC175593B98F}" presName="spacer" presStyleCnt="0"/>
      <dgm:spPr/>
    </dgm:pt>
    <dgm:pt modelId="{808FCDF5-0841-43A7-A9A8-B14E38049AD2}" type="pres">
      <dgm:prSet presAssocID="{33FB9D37-E90C-44F9-94A2-20ED90247D08}" presName="parentText" presStyleLbl="node1" presStyleIdx="5" presStyleCnt="6">
        <dgm:presLayoutVars>
          <dgm:chMax val="0"/>
          <dgm:bulletEnabled val="1"/>
        </dgm:presLayoutVars>
      </dgm:prSet>
      <dgm:spPr/>
    </dgm:pt>
  </dgm:ptLst>
  <dgm:cxnLst>
    <dgm:cxn modelId="{DB191916-7E0A-4926-9306-106CADCCB6E1}" type="presOf" srcId="{DD02BD20-9FF3-45FF-906C-0A5ACF3C88B4}" destId="{31D4ED3C-8444-4C31-A2A0-EE704F92908A}" srcOrd="0" destOrd="0" presId="urn:microsoft.com/office/officeart/2005/8/layout/vList2"/>
    <dgm:cxn modelId="{00B3C928-C323-4DFF-8F6C-9B958FAA9761}" srcId="{FC1F5340-CB02-4EF6-AE41-6231022729B5}" destId="{33FB9D37-E90C-44F9-94A2-20ED90247D08}" srcOrd="5" destOrd="0" parTransId="{0EDD3C43-18E3-4A26-8E7F-D6B921BA6B52}" sibTransId="{2BCD355E-4AEF-426D-8518-BC0218D8E538}"/>
    <dgm:cxn modelId="{7C48E63A-EAF2-4273-AB4E-98A189881AF1}" srcId="{FC1F5340-CB02-4EF6-AE41-6231022729B5}" destId="{9F63D3E8-4FC0-4C5A-B710-A9BCF00C7EA4}" srcOrd="3" destOrd="0" parTransId="{FD5C037B-595D-4821-B4DE-F20C8BC03A2C}" sibTransId="{655A2F2F-089D-4D79-814D-59C8EC620D7E}"/>
    <dgm:cxn modelId="{39F8AC70-96CD-4E8B-8D46-760B29C6CDA5}" type="presOf" srcId="{309E7F89-CC12-4CE4-BB05-2A0C6076F793}" destId="{A536326F-D1F9-494F-8791-1051C17CBBF9}" srcOrd="0" destOrd="0" presId="urn:microsoft.com/office/officeart/2005/8/layout/vList2"/>
    <dgm:cxn modelId="{3D8CFF72-A859-4FC1-9485-596BA14CC79D}" srcId="{FC1F5340-CB02-4EF6-AE41-6231022729B5}" destId="{309E7F89-CC12-4CE4-BB05-2A0C6076F793}" srcOrd="0" destOrd="0" parTransId="{00F55905-2D37-40CB-A0A9-178DDC902EF9}" sibTransId="{E3604356-4016-487F-B408-2618DE0E228A}"/>
    <dgm:cxn modelId="{B49EFF52-CD0E-4C68-BE0C-5C2EC25EF071}" type="presOf" srcId="{33FB9D37-E90C-44F9-94A2-20ED90247D08}" destId="{808FCDF5-0841-43A7-A9A8-B14E38049AD2}" srcOrd="0" destOrd="0" presId="urn:microsoft.com/office/officeart/2005/8/layout/vList2"/>
    <dgm:cxn modelId="{E699057D-B845-4866-BFD3-5FB4C587D634}" type="presOf" srcId="{F49410F9-C2E2-40E5-9C5E-FF12A15681DC}" destId="{6CC9841A-AE89-46D8-9A3A-61FF005796CC}" srcOrd="0" destOrd="0" presId="urn:microsoft.com/office/officeart/2005/8/layout/vList2"/>
    <dgm:cxn modelId="{FC87F57D-D1BE-4D75-B91A-F4A5D7B4C28B}" srcId="{FC1F5340-CB02-4EF6-AE41-6231022729B5}" destId="{8CB65B05-CA33-4B76-8491-D16D0C41D32E}" srcOrd="4" destOrd="0" parTransId="{EEC140C3-3E01-44AD-9A37-6D98BB024E5E}" sibTransId="{18DB6DD0-B176-4CB7-BFA8-BC175593B98F}"/>
    <dgm:cxn modelId="{DD0DEB86-7C41-4408-8CDA-86BD5B2C5574}" type="presOf" srcId="{9F63D3E8-4FC0-4C5A-B710-A9BCF00C7EA4}" destId="{76A19216-AFC0-4744-BD0C-D157C42B32CF}" srcOrd="0" destOrd="0" presId="urn:microsoft.com/office/officeart/2005/8/layout/vList2"/>
    <dgm:cxn modelId="{347E9EA5-D98C-432E-A0A2-29595D92C531}" type="presOf" srcId="{FC1F5340-CB02-4EF6-AE41-6231022729B5}" destId="{60CD2D16-3A05-4D7A-AB4B-0E6883F7C907}" srcOrd="0" destOrd="0" presId="urn:microsoft.com/office/officeart/2005/8/layout/vList2"/>
    <dgm:cxn modelId="{8480BAAC-BB6C-41C4-8561-087909FE2906}" srcId="{FC1F5340-CB02-4EF6-AE41-6231022729B5}" destId="{F49410F9-C2E2-40E5-9C5E-FF12A15681DC}" srcOrd="1" destOrd="0" parTransId="{1B6D6560-B716-4C65-A56F-9F6F7EA18D0C}" sibTransId="{37456589-88D4-4692-946C-6E27C7CD0421}"/>
    <dgm:cxn modelId="{FBF42BC8-E5A6-4B72-B64D-6F13A50C34A5}" srcId="{FC1F5340-CB02-4EF6-AE41-6231022729B5}" destId="{DD02BD20-9FF3-45FF-906C-0A5ACF3C88B4}" srcOrd="2" destOrd="0" parTransId="{8B0BFEE6-099D-43C6-94C8-D920BBBED6C5}" sibTransId="{FAC3160C-1EFA-4549-A181-8C6EF5133E06}"/>
    <dgm:cxn modelId="{976FFEF1-B152-4C26-8D79-4981E60699F9}" type="presOf" srcId="{8CB65B05-CA33-4B76-8491-D16D0C41D32E}" destId="{C432DE3A-97B4-4286-AD21-76806E659551}" srcOrd="0" destOrd="0" presId="urn:microsoft.com/office/officeart/2005/8/layout/vList2"/>
    <dgm:cxn modelId="{EBC7D535-7F9F-49A5-96C5-4A7E09B72743}" type="presParOf" srcId="{60CD2D16-3A05-4D7A-AB4B-0E6883F7C907}" destId="{A536326F-D1F9-494F-8791-1051C17CBBF9}" srcOrd="0" destOrd="0" presId="urn:microsoft.com/office/officeart/2005/8/layout/vList2"/>
    <dgm:cxn modelId="{55DB3561-C6C6-4DCA-8F59-236FF5F2131B}" type="presParOf" srcId="{60CD2D16-3A05-4D7A-AB4B-0E6883F7C907}" destId="{26C90414-4442-4556-9A97-77A3F62CDD4C}" srcOrd="1" destOrd="0" presId="urn:microsoft.com/office/officeart/2005/8/layout/vList2"/>
    <dgm:cxn modelId="{BBBF0845-B1B9-441E-9075-7E0F65CCB9F6}" type="presParOf" srcId="{60CD2D16-3A05-4D7A-AB4B-0E6883F7C907}" destId="{6CC9841A-AE89-46D8-9A3A-61FF005796CC}" srcOrd="2" destOrd="0" presId="urn:microsoft.com/office/officeart/2005/8/layout/vList2"/>
    <dgm:cxn modelId="{2AD10171-359E-44AE-822E-6CD35BFE9FDD}" type="presParOf" srcId="{60CD2D16-3A05-4D7A-AB4B-0E6883F7C907}" destId="{21974929-23AE-41FB-8C34-3D253AEDFB30}" srcOrd="3" destOrd="0" presId="urn:microsoft.com/office/officeart/2005/8/layout/vList2"/>
    <dgm:cxn modelId="{FA4EB606-50E3-4221-AD8E-2D71395268B3}" type="presParOf" srcId="{60CD2D16-3A05-4D7A-AB4B-0E6883F7C907}" destId="{31D4ED3C-8444-4C31-A2A0-EE704F92908A}" srcOrd="4" destOrd="0" presId="urn:microsoft.com/office/officeart/2005/8/layout/vList2"/>
    <dgm:cxn modelId="{3CFA7771-6C74-4674-8764-AF6D3A17CC9D}" type="presParOf" srcId="{60CD2D16-3A05-4D7A-AB4B-0E6883F7C907}" destId="{7F40BC06-5200-49B2-97EE-6FBFFBD1C157}" srcOrd="5" destOrd="0" presId="urn:microsoft.com/office/officeart/2005/8/layout/vList2"/>
    <dgm:cxn modelId="{69ECEC5F-1B26-43B6-80B5-520ADA27164B}" type="presParOf" srcId="{60CD2D16-3A05-4D7A-AB4B-0E6883F7C907}" destId="{76A19216-AFC0-4744-BD0C-D157C42B32CF}" srcOrd="6" destOrd="0" presId="urn:microsoft.com/office/officeart/2005/8/layout/vList2"/>
    <dgm:cxn modelId="{5E68DA24-0E55-485C-BDA6-65F6B8F7E2C0}" type="presParOf" srcId="{60CD2D16-3A05-4D7A-AB4B-0E6883F7C907}" destId="{60E38911-F846-440C-BA5A-C0722A122169}" srcOrd="7" destOrd="0" presId="urn:microsoft.com/office/officeart/2005/8/layout/vList2"/>
    <dgm:cxn modelId="{7C00F574-A1B0-4FAF-9184-0CDFD55AC9E6}" type="presParOf" srcId="{60CD2D16-3A05-4D7A-AB4B-0E6883F7C907}" destId="{C432DE3A-97B4-4286-AD21-76806E659551}" srcOrd="8" destOrd="0" presId="urn:microsoft.com/office/officeart/2005/8/layout/vList2"/>
    <dgm:cxn modelId="{2C4444C1-DCB4-42A5-A2CE-03E58C635685}" type="presParOf" srcId="{60CD2D16-3A05-4D7A-AB4B-0E6883F7C907}" destId="{C42C51BF-92EB-4E7F-96AE-4900018D1E8E}" srcOrd="9" destOrd="0" presId="urn:microsoft.com/office/officeart/2005/8/layout/vList2"/>
    <dgm:cxn modelId="{A05EF3FD-9C0C-40D6-8CEF-70DA467A3525}" type="presParOf" srcId="{60CD2D16-3A05-4D7A-AB4B-0E6883F7C907}" destId="{808FCDF5-0841-43A7-A9A8-B14E38049AD2}"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9019D34-DB4F-4798-8780-D51B0A85ABE5}"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en-US"/>
        </a:p>
      </dgm:t>
    </dgm:pt>
    <dgm:pt modelId="{FC58EC3D-E8B8-42E9-83DE-E3DC9E4CD61B}">
      <dgm:prSet/>
      <dgm:spPr/>
      <dgm:t>
        <a:bodyPr/>
        <a:lstStyle/>
        <a:p>
          <a:r>
            <a:rPr lang="en-US"/>
            <a:t>“It has been such a difficult two years for all of us , the outreach clinic has provided individual staff with the opportunity to receive support”</a:t>
          </a:r>
        </a:p>
      </dgm:t>
    </dgm:pt>
    <dgm:pt modelId="{120C028B-3674-451C-966D-5535CEF35293}" type="parTrans" cxnId="{9770065D-3CD5-4A98-860F-A00C3441C161}">
      <dgm:prSet/>
      <dgm:spPr/>
      <dgm:t>
        <a:bodyPr/>
        <a:lstStyle/>
        <a:p>
          <a:endParaRPr lang="en-US"/>
        </a:p>
      </dgm:t>
    </dgm:pt>
    <dgm:pt modelId="{266EA32E-E271-4B14-BB0F-921D6C0F0137}" type="sibTrans" cxnId="{9770065D-3CD5-4A98-860F-A00C3441C161}">
      <dgm:prSet/>
      <dgm:spPr/>
      <dgm:t>
        <a:bodyPr/>
        <a:lstStyle/>
        <a:p>
          <a:endParaRPr lang="en-US"/>
        </a:p>
      </dgm:t>
    </dgm:pt>
    <dgm:pt modelId="{D5AE113D-64EC-4462-9960-DD04B2B931A2}">
      <dgm:prSet/>
      <dgm:spPr/>
      <dgm:t>
        <a:bodyPr/>
        <a:lstStyle/>
        <a:p>
          <a:r>
            <a:rPr lang="en-US"/>
            <a:t>“It has been great for morale and sent a very clear message to the staff team that they are valued and deserving of help and support. Our whole team have benefited”</a:t>
          </a:r>
        </a:p>
      </dgm:t>
    </dgm:pt>
    <dgm:pt modelId="{71743881-90CC-4B72-A07F-30DC187705EA}" type="parTrans" cxnId="{19DF72E8-5480-4B58-9C11-2BF29C3726EC}">
      <dgm:prSet/>
      <dgm:spPr/>
      <dgm:t>
        <a:bodyPr/>
        <a:lstStyle/>
        <a:p>
          <a:endParaRPr lang="en-US"/>
        </a:p>
      </dgm:t>
    </dgm:pt>
    <dgm:pt modelId="{BD631DB8-19D0-43DB-85F1-92EDF709F6AB}" type="sibTrans" cxnId="{19DF72E8-5480-4B58-9C11-2BF29C3726EC}">
      <dgm:prSet/>
      <dgm:spPr/>
      <dgm:t>
        <a:bodyPr/>
        <a:lstStyle/>
        <a:p>
          <a:endParaRPr lang="en-US"/>
        </a:p>
      </dgm:t>
    </dgm:pt>
    <dgm:pt modelId="{3B8C2625-9283-4842-BF69-811E91F4349F}">
      <dgm:prSet/>
      <dgm:spPr/>
      <dgm:t>
        <a:bodyPr/>
        <a:lstStyle/>
        <a:p>
          <a:r>
            <a:rPr lang="en-US"/>
            <a:t>“it’s stressful always being told what policy and procedure to follow and it takes it out of you, for the first-time people have asked me how I am feeling, it’s made me feel I’m not alone, the clinic has helped me so much”</a:t>
          </a:r>
        </a:p>
      </dgm:t>
    </dgm:pt>
    <dgm:pt modelId="{595EC1A6-032B-4CB7-9EBA-F9683A487553}" type="parTrans" cxnId="{2A8D36E1-49EF-464C-BDDB-C5D3F1710C87}">
      <dgm:prSet/>
      <dgm:spPr/>
      <dgm:t>
        <a:bodyPr/>
        <a:lstStyle/>
        <a:p>
          <a:endParaRPr lang="en-US"/>
        </a:p>
      </dgm:t>
    </dgm:pt>
    <dgm:pt modelId="{F91EB125-6D22-44CF-9965-886970060794}" type="sibTrans" cxnId="{2A8D36E1-49EF-464C-BDDB-C5D3F1710C87}">
      <dgm:prSet/>
      <dgm:spPr/>
      <dgm:t>
        <a:bodyPr/>
        <a:lstStyle/>
        <a:p>
          <a:endParaRPr lang="en-US"/>
        </a:p>
      </dgm:t>
    </dgm:pt>
    <dgm:pt modelId="{821409BC-B6E8-46E2-B09C-2B24FB3EFD7F}" type="pres">
      <dgm:prSet presAssocID="{A9019D34-DB4F-4798-8780-D51B0A85ABE5}" presName="Name0" presStyleCnt="0">
        <dgm:presLayoutVars>
          <dgm:dir/>
          <dgm:resizeHandles val="exact"/>
        </dgm:presLayoutVars>
      </dgm:prSet>
      <dgm:spPr/>
    </dgm:pt>
    <dgm:pt modelId="{E3DAE737-1DE5-462C-8F5F-BB877955CDB3}" type="pres">
      <dgm:prSet presAssocID="{FC58EC3D-E8B8-42E9-83DE-E3DC9E4CD61B}" presName="node" presStyleLbl="node1" presStyleIdx="0" presStyleCnt="3">
        <dgm:presLayoutVars>
          <dgm:bulletEnabled val="1"/>
        </dgm:presLayoutVars>
      </dgm:prSet>
      <dgm:spPr/>
    </dgm:pt>
    <dgm:pt modelId="{4AB6D5AE-8DAF-44E1-9875-EE314851FD60}" type="pres">
      <dgm:prSet presAssocID="{266EA32E-E271-4B14-BB0F-921D6C0F0137}" presName="sibTrans" presStyleLbl="sibTrans2D1" presStyleIdx="0" presStyleCnt="2" custLinFactNeighborX="-23964" custLinFactNeighborY="11724"/>
      <dgm:spPr/>
    </dgm:pt>
    <dgm:pt modelId="{0690815A-ECA8-414C-9A77-7FEBBA14FFCD}" type="pres">
      <dgm:prSet presAssocID="{266EA32E-E271-4B14-BB0F-921D6C0F0137}" presName="connectorText" presStyleLbl="sibTrans2D1" presStyleIdx="0" presStyleCnt="2"/>
      <dgm:spPr/>
    </dgm:pt>
    <dgm:pt modelId="{E7DD1770-D6CA-4879-A7FE-56A789A990BC}" type="pres">
      <dgm:prSet presAssocID="{D5AE113D-64EC-4462-9960-DD04B2B931A2}" presName="node" presStyleLbl="node1" presStyleIdx="1" presStyleCnt="3">
        <dgm:presLayoutVars>
          <dgm:bulletEnabled val="1"/>
        </dgm:presLayoutVars>
      </dgm:prSet>
      <dgm:spPr/>
    </dgm:pt>
    <dgm:pt modelId="{0CB6F71D-DCD1-4F8C-9C17-6A4710065503}" type="pres">
      <dgm:prSet presAssocID="{BD631DB8-19D0-43DB-85F1-92EDF709F6AB}" presName="sibTrans" presStyleLbl="sibTrans2D1" presStyleIdx="1" presStyleCnt="2"/>
      <dgm:spPr/>
    </dgm:pt>
    <dgm:pt modelId="{161DE849-8665-4DF2-8ED2-2DD54A47E5BC}" type="pres">
      <dgm:prSet presAssocID="{BD631DB8-19D0-43DB-85F1-92EDF709F6AB}" presName="connectorText" presStyleLbl="sibTrans2D1" presStyleIdx="1" presStyleCnt="2"/>
      <dgm:spPr/>
    </dgm:pt>
    <dgm:pt modelId="{CC103597-3F9E-42D4-8EFA-252474C4B7B9}" type="pres">
      <dgm:prSet presAssocID="{3B8C2625-9283-4842-BF69-811E91F4349F}" presName="node" presStyleLbl="node1" presStyleIdx="2" presStyleCnt="3">
        <dgm:presLayoutVars>
          <dgm:bulletEnabled val="1"/>
        </dgm:presLayoutVars>
      </dgm:prSet>
      <dgm:spPr/>
    </dgm:pt>
  </dgm:ptLst>
  <dgm:cxnLst>
    <dgm:cxn modelId="{9770065D-3CD5-4A98-860F-A00C3441C161}" srcId="{A9019D34-DB4F-4798-8780-D51B0A85ABE5}" destId="{FC58EC3D-E8B8-42E9-83DE-E3DC9E4CD61B}" srcOrd="0" destOrd="0" parTransId="{120C028B-3674-451C-966D-5535CEF35293}" sibTransId="{266EA32E-E271-4B14-BB0F-921D6C0F0137}"/>
    <dgm:cxn modelId="{DDCBA47B-67EE-4FCC-B6C2-75B706FC45F7}" type="presOf" srcId="{266EA32E-E271-4B14-BB0F-921D6C0F0137}" destId="{0690815A-ECA8-414C-9A77-7FEBBA14FFCD}" srcOrd="1" destOrd="0" presId="urn:microsoft.com/office/officeart/2005/8/layout/process1"/>
    <dgm:cxn modelId="{0BE14781-AAC3-4CDC-ABDA-89A3C636DFAA}" type="presOf" srcId="{BD631DB8-19D0-43DB-85F1-92EDF709F6AB}" destId="{0CB6F71D-DCD1-4F8C-9C17-6A4710065503}" srcOrd="0" destOrd="0" presId="urn:microsoft.com/office/officeart/2005/8/layout/process1"/>
    <dgm:cxn modelId="{59D7C0A0-1C28-4289-B229-F7C89E47665C}" type="presOf" srcId="{FC58EC3D-E8B8-42E9-83DE-E3DC9E4CD61B}" destId="{E3DAE737-1DE5-462C-8F5F-BB877955CDB3}" srcOrd="0" destOrd="0" presId="urn:microsoft.com/office/officeart/2005/8/layout/process1"/>
    <dgm:cxn modelId="{BC3A9FBD-61B5-4775-A2F4-33F11499B077}" type="presOf" srcId="{A9019D34-DB4F-4798-8780-D51B0A85ABE5}" destId="{821409BC-B6E8-46E2-B09C-2B24FB3EFD7F}" srcOrd="0" destOrd="0" presId="urn:microsoft.com/office/officeart/2005/8/layout/process1"/>
    <dgm:cxn modelId="{71E135C6-FED6-4DF8-8E0E-10C38E15FD6C}" type="presOf" srcId="{BD631DB8-19D0-43DB-85F1-92EDF709F6AB}" destId="{161DE849-8665-4DF2-8ED2-2DD54A47E5BC}" srcOrd="1" destOrd="0" presId="urn:microsoft.com/office/officeart/2005/8/layout/process1"/>
    <dgm:cxn modelId="{A11CDFD3-8ACF-4840-90F9-004B989EBCE8}" type="presOf" srcId="{266EA32E-E271-4B14-BB0F-921D6C0F0137}" destId="{4AB6D5AE-8DAF-44E1-9875-EE314851FD60}" srcOrd="0" destOrd="0" presId="urn:microsoft.com/office/officeart/2005/8/layout/process1"/>
    <dgm:cxn modelId="{2A8D36E1-49EF-464C-BDDB-C5D3F1710C87}" srcId="{A9019D34-DB4F-4798-8780-D51B0A85ABE5}" destId="{3B8C2625-9283-4842-BF69-811E91F4349F}" srcOrd="2" destOrd="0" parTransId="{595EC1A6-032B-4CB7-9EBA-F9683A487553}" sibTransId="{F91EB125-6D22-44CF-9965-886970060794}"/>
    <dgm:cxn modelId="{D2A2ADE5-633B-4493-BF2F-E9709B0F5A01}" type="presOf" srcId="{3B8C2625-9283-4842-BF69-811E91F4349F}" destId="{CC103597-3F9E-42D4-8EFA-252474C4B7B9}" srcOrd="0" destOrd="0" presId="urn:microsoft.com/office/officeart/2005/8/layout/process1"/>
    <dgm:cxn modelId="{19DF72E8-5480-4B58-9C11-2BF29C3726EC}" srcId="{A9019D34-DB4F-4798-8780-D51B0A85ABE5}" destId="{D5AE113D-64EC-4462-9960-DD04B2B931A2}" srcOrd="1" destOrd="0" parTransId="{71743881-90CC-4B72-A07F-30DC187705EA}" sibTransId="{BD631DB8-19D0-43DB-85F1-92EDF709F6AB}"/>
    <dgm:cxn modelId="{D5D675EE-B2E7-4170-A1F3-DFEA07223819}" type="presOf" srcId="{D5AE113D-64EC-4462-9960-DD04B2B931A2}" destId="{E7DD1770-D6CA-4879-A7FE-56A789A990BC}" srcOrd="0" destOrd="0" presId="urn:microsoft.com/office/officeart/2005/8/layout/process1"/>
    <dgm:cxn modelId="{B3E423F2-124C-4106-B968-973AD70228A9}" type="presParOf" srcId="{821409BC-B6E8-46E2-B09C-2B24FB3EFD7F}" destId="{E3DAE737-1DE5-462C-8F5F-BB877955CDB3}" srcOrd="0" destOrd="0" presId="urn:microsoft.com/office/officeart/2005/8/layout/process1"/>
    <dgm:cxn modelId="{C9620662-04AB-4A33-A77F-1081B7BE7D9F}" type="presParOf" srcId="{821409BC-B6E8-46E2-B09C-2B24FB3EFD7F}" destId="{4AB6D5AE-8DAF-44E1-9875-EE314851FD60}" srcOrd="1" destOrd="0" presId="urn:microsoft.com/office/officeart/2005/8/layout/process1"/>
    <dgm:cxn modelId="{EA8E1E9D-9AF8-4779-ACD8-95D1D9BA8469}" type="presParOf" srcId="{4AB6D5AE-8DAF-44E1-9875-EE314851FD60}" destId="{0690815A-ECA8-414C-9A77-7FEBBA14FFCD}" srcOrd="0" destOrd="0" presId="urn:microsoft.com/office/officeart/2005/8/layout/process1"/>
    <dgm:cxn modelId="{3150AF82-106F-4EEB-A880-8F7C0D8B0D84}" type="presParOf" srcId="{821409BC-B6E8-46E2-B09C-2B24FB3EFD7F}" destId="{E7DD1770-D6CA-4879-A7FE-56A789A990BC}" srcOrd="2" destOrd="0" presId="urn:microsoft.com/office/officeart/2005/8/layout/process1"/>
    <dgm:cxn modelId="{1D648B2D-E5AD-4810-896B-EAA07383D200}" type="presParOf" srcId="{821409BC-B6E8-46E2-B09C-2B24FB3EFD7F}" destId="{0CB6F71D-DCD1-4F8C-9C17-6A4710065503}" srcOrd="3" destOrd="0" presId="urn:microsoft.com/office/officeart/2005/8/layout/process1"/>
    <dgm:cxn modelId="{20EFF4BB-15C5-4937-939A-2226A6543329}" type="presParOf" srcId="{0CB6F71D-DCD1-4F8C-9C17-6A4710065503}" destId="{161DE849-8665-4DF2-8ED2-2DD54A47E5BC}" srcOrd="0" destOrd="0" presId="urn:microsoft.com/office/officeart/2005/8/layout/process1"/>
    <dgm:cxn modelId="{42A55974-994B-4F46-B298-07BDAEF19801}" type="presParOf" srcId="{821409BC-B6E8-46E2-B09C-2B24FB3EFD7F}" destId="{CC103597-3F9E-42D4-8EFA-252474C4B7B9}"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931DC87-3AB7-4ADE-9BF0-04D922D9FB2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0BCA8D0-9025-4768-A890-4AC0FAED0479}">
      <dgm:prSet/>
      <dgm:spPr/>
      <dgm:t>
        <a:bodyPr/>
        <a:lstStyle/>
        <a:p>
          <a:r>
            <a:rPr lang="en-GB" b="1">
              <a:latin typeface="Arial" panose="020B0604020202020204" pitchFamily="34" charset="0"/>
              <a:cs typeface="Arial" panose="020B0604020202020204" pitchFamily="34" charset="0"/>
            </a:rPr>
            <a:t>The challenge - ‘What is the role of the ICS?’</a:t>
          </a:r>
          <a:endParaRPr lang="en-US">
            <a:latin typeface="Arial" panose="020B0604020202020204" pitchFamily="34" charset="0"/>
            <a:cs typeface="Arial" panose="020B0604020202020204" pitchFamily="34" charset="0"/>
          </a:endParaRPr>
        </a:p>
      </dgm:t>
    </dgm:pt>
    <dgm:pt modelId="{34170286-4315-469E-9B1A-25469F417F4A}" type="parTrans" cxnId="{C0A1EA3D-24FF-49AD-9080-C53021125A6B}">
      <dgm:prSet/>
      <dgm:spPr/>
      <dgm:t>
        <a:bodyPr/>
        <a:lstStyle/>
        <a:p>
          <a:endParaRPr lang="en-US"/>
        </a:p>
      </dgm:t>
    </dgm:pt>
    <dgm:pt modelId="{1C1BF64D-B070-40BA-BE37-5C9FFDC2F614}" type="sibTrans" cxnId="{C0A1EA3D-24FF-49AD-9080-C53021125A6B}">
      <dgm:prSet/>
      <dgm:spPr/>
      <dgm:t>
        <a:bodyPr/>
        <a:lstStyle/>
        <a:p>
          <a:endParaRPr lang="en-US"/>
        </a:p>
      </dgm:t>
    </dgm:pt>
    <dgm:pt modelId="{51C54784-5F99-413C-BA49-60E8EB35DA1F}">
      <dgm:prSet/>
      <dgm:spPr/>
      <dgm:t>
        <a:bodyPr/>
        <a:lstStyle/>
        <a:p>
          <a:r>
            <a:rPr lang="en-GB">
              <a:latin typeface="Arial" panose="020B0604020202020204" pitchFamily="34" charset="0"/>
              <a:cs typeface="Arial" panose="020B0604020202020204" pitchFamily="34" charset="0"/>
            </a:rPr>
            <a:t>The NHS is the biggest employer in Birmingham and Solihull - we knew we had an opportunity to transform people’s lives</a:t>
          </a:r>
          <a:endParaRPr lang="en-US">
            <a:latin typeface="Arial" panose="020B0604020202020204" pitchFamily="34" charset="0"/>
            <a:cs typeface="Arial" panose="020B0604020202020204" pitchFamily="34" charset="0"/>
          </a:endParaRPr>
        </a:p>
      </dgm:t>
    </dgm:pt>
    <dgm:pt modelId="{2A8D6AE1-9F09-4225-800B-1B9C902C01A6}" type="parTrans" cxnId="{935430DA-8470-4196-9DF2-5BC8EF2F6C99}">
      <dgm:prSet/>
      <dgm:spPr/>
      <dgm:t>
        <a:bodyPr/>
        <a:lstStyle/>
        <a:p>
          <a:endParaRPr lang="en-US"/>
        </a:p>
      </dgm:t>
    </dgm:pt>
    <dgm:pt modelId="{09D899A4-A30B-455A-9E9E-ABDDCAE18AB5}" type="sibTrans" cxnId="{935430DA-8470-4196-9DF2-5BC8EF2F6C99}">
      <dgm:prSet/>
      <dgm:spPr/>
      <dgm:t>
        <a:bodyPr/>
        <a:lstStyle/>
        <a:p>
          <a:endParaRPr lang="en-US"/>
        </a:p>
      </dgm:t>
    </dgm:pt>
    <dgm:pt modelId="{5B4C1981-57E2-4CC2-BF3F-8B89662554C9}">
      <dgm:prSet/>
      <dgm:spPr/>
      <dgm:t>
        <a:bodyPr/>
        <a:lstStyle/>
        <a:p>
          <a:r>
            <a:rPr lang="en-GB">
              <a:latin typeface="Arial" panose="020B0604020202020204" pitchFamily="34" charset="0"/>
              <a:cs typeface="Arial" panose="020B0604020202020204" pitchFamily="34" charset="0"/>
            </a:rPr>
            <a:t>Securing the talent and commitment </a:t>
          </a:r>
          <a:endParaRPr lang="en-US">
            <a:latin typeface="Arial" panose="020B0604020202020204" pitchFamily="34" charset="0"/>
            <a:cs typeface="Arial" panose="020B0604020202020204" pitchFamily="34" charset="0"/>
          </a:endParaRPr>
        </a:p>
      </dgm:t>
    </dgm:pt>
    <dgm:pt modelId="{CA78DECE-CF55-4331-A32D-E9E2C081DE54}" type="parTrans" cxnId="{05C98E6B-60E3-43C5-9E19-F5F7850BBCD9}">
      <dgm:prSet/>
      <dgm:spPr/>
      <dgm:t>
        <a:bodyPr/>
        <a:lstStyle/>
        <a:p>
          <a:endParaRPr lang="en-US"/>
        </a:p>
      </dgm:t>
    </dgm:pt>
    <dgm:pt modelId="{32C2CE4B-ED8A-40A4-B425-4AB3F93FB61B}" type="sibTrans" cxnId="{05C98E6B-60E3-43C5-9E19-F5F7850BBCD9}">
      <dgm:prSet/>
      <dgm:spPr/>
      <dgm:t>
        <a:bodyPr/>
        <a:lstStyle/>
        <a:p>
          <a:endParaRPr lang="en-US"/>
        </a:p>
      </dgm:t>
    </dgm:pt>
    <dgm:pt modelId="{83DF891E-BDDF-46D2-99F7-C0BD91A7C8E0}">
      <dgm:prSet/>
      <dgm:spPr/>
      <dgm:t>
        <a:bodyPr/>
        <a:lstStyle/>
        <a:p>
          <a:r>
            <a:rPr lang="en-GB">
              <a:latin typeface="Arial" panose="020B0604020202020204" pitchFamily="34" charset="0"/>
              <a:cs typeface="Arial" panose="020B0604020202020204" pitchFamily="34" charset="0"/>
            </a:rPr>
            <a:t>Who are we trying to reach? - how could we positively reach into our most deprived communities?</a:t>
          </a:r>
          <a:endParaRPr lang="en-US">
            <a:latin typeface="Arial" panose="020B0604020202020204" pitchFamily="34" charset="0"/>
            <a:cs typeface="Arial" panose="020B0604020202020204" pitchFamily="34" charset="0"/>
          </a:endParaRPr>
        </a:p>
      </dgm:t>
    </dgm:pt>
    <dgm:pt modelId="{6269104F-0469-4504-883D-E7543BFCA2EB}" type="parTrans" cxnId="{B8399A9B-FA6C-4797-88C9-93802F956137}">
      <dgm:prSet/>
      <dgm:spPr/>
      <dgm:t>
        <a:bodyPr/>
        <a:lstStyle/>
        <a:p>
          <a:endParaRPr lang="en-US"/>
        </a:p>
      </dgm:t>
    </dgm:pt>
    <dgm:pt modelId="{59D3EDD4-C91A-47A4-ADC0-50755EC41B77}" type="sibTrans" cxnId="{B8399A9B-FA6C-4797-88C9-93802F956137}">
      <dgm:prSet/>
      <dgm:spPr/>
      <dgm:t>
        <a:bodyPr/>
        <a:lstStyle/>
        <a:p>
          <a:endParaRPr lang="en-US"/>
        </a:p>
      </dgm:t>
    </dgm:pt>
    <dgm:pt modelId="{434C88F3-B5EA-42AC-B23C-EBFE5DDC9E40}">
      <dgm:prSet/>
      <dgm:spPr/>
      <dgm:t>
        <a:bodyPr/>
        <a:lstStyle/>
        <a:p>
          <a:r>
            <a:rPr lang="en-GB" b="1">
              <a:latin typeface="Arial" panose="020B0604020202020204" pitchFamily="34" charset="0"/>
              <a:cs typeface="Arial" panose="020B0604020202020204" pitchFamily="34" charset="0"/>
            </a:rPr>
            <a:t>The ‘hurdles’</a:t>
          </a:r>
          <a:endParaRPr lang="en-US">
            <a:latin typeface="Arial" panose="020B0604020202020204" pitchFamily="34" charset="0"/>
            <a:cs typeface="Arial" panose="020B0604020202020204" pitchFamily="34" charset="0"/>
          </a:endParaRPr>
        </a:p>
      </dgm:t>
    </dgm:pt>
    <dgm:pt modelId="{23FFA6E5-E8D8-4E21-BC09-6DC3F3267A9B}" type="parTrans" cxnId="{3F9CAA44-525F-4773-BDBA-295FD170FDA5}">
      <dgm:prSet/>
      <dgm:spPr/>
      <dgm:t>
        <a:bodyPr/>
        <a:lstStyle/>
        <a:p>
          <a:endParaRPr lang="en-US"/>
        </a:p>
      </dgm:t>
    </dgm:pt>
    <dgm:pt modelId="{1A5426D5-713B-4B1D-8C09-61F3D43BAE7C}" type="sibTrans" cxnId="{3F9CAA44-525F-4773-BDBA-295FD170FDA5}">
      <dgm:prSet/>
      <dgm:spPr/>
      <dgm:t>
        <a:bodyPr/>
        <a:lstStyle/>
        <a:p>
          <a:endParaRPr lang="en-US"/>
        </a:p>
      </dgm:t>
    </dgm:pt>
    <dgm:pt modelId="{75578886-7B85-4DE7-A74C-50D31B9549A6}">
      <dgm:prSet/>
      <dgm:spPr/>
      <dgm:t>
        <a:bodyPr/>
        <a:lstStyle/>
        <a:p>
          <a:r>
            <a:rPr lang="en-GB">
              <a:latin typeface="Arial" panose="020B0604020202020204" pitchFamily="34" charset="0"/>
              <a:cs typeface="Arial" panose="020B0604020202020204" pitchFamily="34" charset="0"/>
            </a:rPr>
            <a:t>NHS recruitment processes</a:t>
          </a:r>
          <a:endParaRPr lang="en-US">
            <a:latin typeface="Arial" panose="020B0604020202020204" pitchFamily="34" charset="0"/>
            <a:cs typeface="Arial" panose="020B0604020202020204" pitchFamily="34" charset="0"/>
          </a:endParaRPr>
        </a:p>
      </dgm:t>
    </dgm:pt>
    <dgm:pt modelId="{3CD60C47-BD4B-49A3-A650-34BEB0F34743}" type="parTrans" cxnId="{B2A7CFDD-33D3-47FA-8831-0F3C8A85ED66}">
      <dgm:prSet/>
      <dgm:spPr/>
      <dgm:t>
        <a:bodyPr/>
        <a:lstStyle/>
        <a:p>
          <a:endParaRPr lang="en-US"/>
        </a:p>
      </dgm:t>
    </dgm:pt>
    <dgm:pt modelId="{6C01AF92-A634-4554-9BDB-E98ED76594CE}" type="sibTrans" cxnId="{B2A7CFDD-33D3-47FA-8831-0F3C8A85ED66}">
      <dgm:prSet/>
      <dgm:spPr/>
      <dgm:t>
        <a:bodyPr/>
        <a:lstStyle/>
        <a:p>
          <a:endParaRPr lang="en-US"/>
        </a:p>
      </dgm:t>
    </dgm:pt>
    <dgm:pt modelId="{D92B882D-328B-4509-9756-BD5F8FD1AEA2}">
      <dgm:prSet/>
      <dgm:spPr/>
      <dgm:t>
        <a:bodyPr/>
        <a:lstStyle/>
        <a:p>
          <a:r>
            <a:rPr lang="en-GB">
              <a:latin typeface="Arial" panose="020B0604020202020204" pitchFamily="34" charset="0"/>
              <a:cs typeface="Arial" panose="020B0604020202020204" pitchFamily="34" charset="0"/>
            </a:rPr>
            <a:t>Current recruitment is/was inhibitive - 17 page application form</a:t>
          </a:r>
          <a:endParaRPr lang="en-US">
            <a:latin typeface="Arial" panose="020B0604020202020204" pitchFamily="34" charset="0"/>
            <a:cs typeface="Arial" panose="020B0604020202020204" pitchFamily="34" charset="0"/>
          </a:endParaRPr>
        </a:p>
      </dgm:t>
    </dgm:pt>
    <dgm:pt modelId="{EB32DA47-1A95-4986-8428-A7C33262CFF5}" type="parTrans" cxnId="{796FBA94-B8D7-447F-AEB2-9D503593882A}">
      <dgm:prSet/>
      <dgm:spPr/>
      <dgm:t>
        <a:bodyPr/>
        <a:lstStyle/>
        <a:p>
          <a:endParaRPr lang="en-US"/>
        </a:p>
      </dgm:t>
    </dgm:pt>
    <dgm:pt modelId="{5ABDB7EC-595C-45DF-939F-CB6EBD30D3EE}" type="sibTrans" cxnId="{796FBA94-B8D7-447F-AEB2-9D503593882A}">
      <dgm:prSet/>
      <dgm:spPr/>
      <dgm:t>
        <a:bodyPr/>
        <a:lstStyle/>
        <a:p>
          <a:endParaRPr lang="en-US"/>
        </a:p>
      </dgm:t>
    </dgm:pt>
    <dgm:pt modelId="{83B45A31-8D74-4198-8FDE-1762BF94795A}">
      <dgm:prSet/>
      <dgm:spPr/>
      <dgm:t>
        <a:bodyPr/>
        <a:lstStyle/>
        <a:p>
          <a:r>
            <a:rPr lang="en-GB">
              <a:latin typeface="Arial" panose="020B0604020202020204" pitchFamily="34" charset="0"/>
              <a:cs typeface="Arial" panose="020B0604020202020204" pitchFamily="34" charset="0"/>
            </a:rPr>
            <a:t>Experience, DBS, references needed</a:t>
          </a:r>
          <a:endParaRPr lang="en-US">
            <a:latin typeface="Arial" panose="020B0604020202020204" pitchFamily="34" charset="0"/>
            <a:cs typeface="Arial" panose="020B0604020202020204" pitchFamily="34" charset="0"/>
          </a:endParaRPr>
        </a:p>
      </dgm:t>
    </dgm:pt>
    <dgm:pt modelId="{2B928111-4E2A-4702-A3ED-A1F4526AF7C3}" type="parTrans" cxnId="{17D6F43E-79F8-431D-AB11-3CADE4255580}">
      <dgm:prSet/>
      <dgm:spPr/>
      <dgm:t>
        <a:bodyPr/>
        <a:lstStyle/>
        <a:p>
          <a:endParaRPr lang="en-US"/>
        </a:p>
      </dgm:t>
    </dgm:pt>
    <dgm:pt modelId="{05C536B2-60C3-4211-A17A-BC032BBC0132}" type="sibTrans" cxnId="{17D6F43E-79F8-431D-AB11-3CADE4255580}">
      <dgm:prSet/>
      <dgm:spPr/>
      <dgm:t>
        <a:bodyPr/>
        <a:lstStyle/>
        <a:p>
          <a:endParaRPr lang="en-US"/>
        </a:p>
      </dgm:t>
    </dgm:pt>
    <dgm:pt modelId="{3A4533CA-68A3-444E-94A4-48E164168AF1}">
      <dgm:prSet/>
      <dgm:spPr/>
      <dgm:t>
        <a:bodyPr/>
        <a:lstStyle/>
        <a:p>
          <a:r>
            <a:rPr lang="en-GB">
              <a:latin typeface="Arial" panose="020B0604020202020204" pitchFamily="34" charset="0"/>
              <a:cs typeface="Arial" panose="020B0604020202020204" pitchFamily="34" charset="0"/>
            </a:rPr>
            <a:t>Long waits for responses after applying</a:t>
          </a:r>
          <a:endParaRPr lang="en-US">
            <a:latin typeface="Arial" panose="020B0604020202020204" pitchFamily="34" charset="0"/>
            <a:cs typeface="Arial" panose="020B0604020202020204" pitchFamily="34" charset="0"/>
          </a:endParaRPr>
        </a:p>
      </dgm:t>
    </dgm:pt>
    <dgm:pt modelId="{2CF4C343-F466-45A9-A14E-8FC630BF3613}" type="parTrans" cxnId="{9C3A6880-41E6-4C82-8864-CE1AAC1FC820}">
      <dgm:prSet/>
      <dgm:spPr/>
      <dgm:t>
        <a:bodyPr/>
        <a:lstStyle/>
        <a:p>
          <a:endParaRPr lang="en-US"/>
        </a:p>
      </dgm:t>
    </dgm:pt>
    <dgm:pt modelId="{C7451D1D-2437-43B9-BDF7-CDC38BA528CE}" type="sibTrans" cxnId="{9C3A6880-41E6-4C82-8864-CE1AAC1FC820}">
      <dgm:prSet/>
      <dgm:spPr/>
      <dgm:t>
        <a:bodyPr/>
        <a:lstStyle/>
        <a:p>
          <a:endParaRPr lang="en-US"/>
        </a:p>
      </dgm:t>
    </dgm:pt>
    <dgm:pt modelId="{0F60DFDD-BBED-437A-B731-2CF0F562D396}">
      <dgm:prSet/>
      <dgm:spPr/>
      <dgm:t>
        <a:bodyPr/>
        <a:lstStyle/>
        <a:p>
          <a:r>
            <a:rPr lang="en-GB">
              <a:latin typeface="Arial" panose="020B0604020202020204" pitchFamily="34" charset="0"/>
              <a:cs typeface="Arial" panose="020B0604020202020204" pitchFamily="34" charset="0"/>
            </a:rPr>
            <a:t>Hearts and minds - People did not see the NHS as an employment option – ‘I didn’t think I could get a job in the NHS’</a:t>
          </a:r>
          <a:endParaRPr lang="en-US">
            <a:latin typeface="Arial" panose="020B0604020202020204" pitchFamily="34" charset="0"/>
            <a:cs typeface="Arial" panose="020B0604020202020204" pitchFamily="34" charset="0"/>
          </a:endParaRPr>
        </a:p>
      </dgm:t>
    </dgm:pt>
    <dgm:pt modelId="{BD4E691D-A715-46FF-AEB2-CA9162E55274}" type="parTrans" cxnId="{3CA56EB3-4600-4236-8A36-0A35BF2C88B1}">
      <dgm:prSet/>
      <dgm:spPr/>
      <dgm:t>
        <a:bodyPr/>
        <a:lstStyle/>
        <a:p>
          <a:endParaRPr lang="en-US"/>
        </a:p>
      </dgm:t>
    </dgm:pt>
    <dgm:pt modelId="{05C1D6D7-CBCA-4F1C-AA0D-0470565188BF}" type="sibTrans" cxnId="{3CA56EB3-4600-4236-8A36-0A35BF2C88B1}">
      <dgm:prSet/>
      <dgm:spPr/>
      <dgm:t>
        <a:bodyPr/>
        <a:lstStyle/>
        <a:p>
          <a:endParaRPr lang="en-US"/>
        </a:p>
      </dgm:t>
    </dgm:pt>
    <dgm:pt modelId="{14AA9FD7-3E54-443E-9206-8E529BE8D29D}">
      <dgm:prSet/>
      <dgm:spPr/>
      <dgm:t>
        <a:bodyPr/>
        <a:lstStyle/>
        <a:p>
          <a:r>
            <a:rPr lang="en-GB">
              <a:latin typeface="Arial" panose="020B0604020202020204" pitchFamily="34" charset="0"/>
              <a:cs typeface="Arial" panose="020B0604020202020204" pitchFamily="34" charset="0"/>
            </a:rPr>
            <a:t>Trust engagement – embedded recruitment systems, challenging the ‘norm’</a:t>
          </a:r>
          <a:endParaRPr lang="en-US">
            <a:latin typeface="Arial" panose="020B0604020202020204" pitchFamily="34" charset="0"/>
            <a:cs typeface="Arial" panose="020B0604020202020204" pitchFamily="34" charset="0"/>
          </a:endParaRPr>
        </a:p>
      </dgm:t>
    </dgm:pt>
    <dgm:pt modelId="{7AE111D9-295B-443F-A162-573BED893774}" type="parTrans" cxnId="{F488C933-66AA-4838-8BAE-10BF1C992C6B}">
      <dgm:prSet/>
      <dgm:spPr/>
      <dgm:t>
        <a:bodyPr/>
        <a:lstStyle/>
        <a:p>
          <a:endParaRPr lang="en-US"/>
        </a:p>
      </dgm:t>
    </dgm:pt>
    <dgm:pt modelId="{0758050C-083C-4DE4-B8B7-4F7354A05F2F}" type="sibTrans" cxnId="{F488C933-66AA-4838-8BAE-10BF1C992C6B}">
      <dgm:prSet/>
      <dgm:spPr/>
      <dgm:t>
        <a:bodyPr/>
        <a:lstStyle/>
        <a:p>
          <a:endParaRPr lang="en-US"/>
        </a:p>
      </dgm:t>
    </dgm:pt>
    <dgm:pt modelId="{2DADBBEC-4F75-4400-89D5-A9B3403A7D19}">
      <dgm:prSet/>
      <dgm:spPr/>
      <dgm:t>
        <a:bodyPr/>
        <a:lstStyle/>
        <a:p>
          <a:r>
            <a:rPr lang="en-US">
              <a:latin typeface="Arial" panose="020B0604020202020204" pitchFamily="34" charset="0"/>
              <a:cs typeface="Arial" panose="020B0604020202020204" pitchFamily="34" charset="0"/>
            </a:rPr>
            <a:t>Qualification requirements</a:t>
          </a:r>
        </a:p>
      </dgm:t>
    </dgm:pt>
    <dgm:pt modelId="{EBE2AA11-8B95-4C9E-BBFB-608A698ACE19}" type="parTrans" cxnId="{B08ECF6A-9461-4522-BF06-D9B2214859ED}">
      <dgm:prSet/>
      <dgm:spPr/>
      <dgm:t>
        <a:bodyPr/>
        <a:lstStyle/>
        <a:p>
          <a:endParaRPr lang="en-GB"/>
        </a:p>
      </dgm:t>
    </dgm:pt>
    <dgm:pt modelId="{B0F031DB-3D0C-49D7-AB20-6F6843F0689E}" type="sibTrans" cxnId="{B08ECF6A-9461-4522-BF06-D9B2214859ED}">
      <dgm:prSet/>
      <dgm:spPr/>
      <dgm:t>
        <a:bodyPr/>
        <a:lstStyle/>
        <a:p>
          <a:endParaRPr lang="en-GB"/>
        </a:p>
      </dgm:t>
    </dgm:pt>
    <dgm:pt modelId="{CCB22B6F-A653-43F3-AB4A-CFD91A4636BC}" type="pres">
      <dgm:prSet presAssocID="{C931DC87-3AB7-4ADE-9BF0-04D922D9FB28}" presName="Name0" presStyleCnt="0">
        <dgm:presLayoutVars>
          <dgm:dir/>
          <dgm:animLvl val="lvl"/>
          <dgm:resizeHandles val="exact"/>
        </dgm:presLayoutVars>
      </dgm:prSet>
      <dgm:spPr/>
    </dgm:pt>
    <dgm:pt modelId="{4CE7F0DD-66E6-4E6D-B5B3-2215C46239B8}" type="pres">
      <dgm:prSet presAssocID="{00BCA8D0-9025-4768-A890-4AC0FAED0479}" presName="composite" presStyleCnt="0"/>
      <dgm:spPr/>
    </dgm:pt>
    <dgm:pt modelId="{9D0E3978-3FF7-499B-A75F-E685353D7B4F}" type="pres">
      <dgm:prSet presAssocID="{00BCA8D0-9025-4768-A890-4AC0FAED0479}" presName="parTx" presStyleLbl="alignNode1" presStyleIdx="0" presStyleCnt="2">
        <dgm:presLayoutVars>
          <dgm:chMax val="0"/>
          <dgm:chPref val="0"/>
          <dgm:bulletEnabled val="1"/>
        </dgm:presLayoutVars>
      </dgm:prSet>
      <dgm:spPr/>
    </dgm:pt>
    <dgm:pt modelId="{41361FB3-708E-4540-A2D9-5AAB1C61839A}" type="pres">
      <dgm:prSet presAssocID="{00BCA8D0-9025-4768-A890-4AC0FAED0479}" presName="desTx" presStyleLbl="alignAccFollowNode1" presStyleIdx="0" presStyleCnt="2">
        <dgm:presLayoutVars>
          <dgm:bulletEnabled val="1"/>
        </dgm:presLayoutVars>
      </dgm:prSet>
      <dgm:spPr/>
    </dgm:pt>
    <dgm:pt modelId="{C73C3463-7D4E-4FB1-B124-215A82E445FA}" type="pres">
      <dgm:prSet presAssocID="{1C1BF64D-B070-40BA-BE37-5C9FFDC2F614}" presName="space" presStyleCnt="0"/>
      <dgm:spPr/>
    </dgm:pt>
    <dgm:pt modelId="{B73E61F4-A709-48CE-A4E4-BFB6153B9A3F}" type="pres">
      <dgm:prSet presAssocID="{434C88F3-B5EA-42AC-B23C-EBFE5DDC9E40}" presName="composite" presStyleCnt="0"/>
      <dgm:spPr/>
    </dgm:pt>
    <dgm:pt modelId="{CF6BC6BD-BA61-439A-B621-1B27B596A233}" type="pres">
      <dgm:prSet presAssocID="{434C88F3-B5EA-42AC-B23C-EBFE5DDC9E40}" presName="parTx" presStyleLbl="alignNode1" presStyleIdx="1" presStyleCnt="2">
        <dgm:presLayoutVars>
          <dgm:chMax val="0"/>
          <dgm:chPref val="0"/>
          <dgm:bulletEnabled val="1"/>
        </dgm:presLayoutVars>
      </dgm:prSet>
      <dgm:spPr/>
    </dgm:pt>
    <dgm:pt modelId="{7214DE3F-C3BD-43D4-A38D-6BF604F442A4}" type="pres">
      <dgm:prSet presAssocID="{434C88F3-B5EA-42AC-B23C-EBFE5DDC9E40}" presName="desTx" presStyleLbl="alignAccFollowNode1" presStyleIdx="1" presStyleCnt="2">
        <dgm:presLayoutVars>
          <dgm:bulletEnabled val="1"/>
        </dgm:presLayoutVars>
      </dgm:prSet>
      <dgm:spPr/>
    </dgm:pt>
  </dgm:ptLst>
  <dgm:cxnLst>
    <dgm:cxn modelId="{D433F703-AFDE-4C5B-9C7C-FC2C66312044}" type="presOf" srcId="{3A4533CA-68A3-444E-94A4-48E164168AF1}" destId="{7214DE3F-C3BD-43D4-A38D-6BF604F442A4}" srcOrd="0" destOrd="4" presId="urn:microsoft.com/office/officeart/2005/8/layout/hList1"/>
    <dgm:cxn modelId="{9531070B-EEAB-4289-A2E8-3774628D7C27}" type="presOf" srcId="{00BCA8D0-9025-4768-A890-4AC0FAED0479}" destId="{9D0E3978-3FF7-499B-A75F-E685353D7B4F}" srcOrd="0" destOrd="0" presId="urn:microsoft.com/office/officeart/2005/8/layout/hList1"/>
    <dgm:cxn modelId="{71771F0D-AFAE-4775-B35D-CCA9D78B9D3E}" type="presOf" srcId="{0F60DFDD-BBED-437A-B731-2CF0F562D396}" destId="{7214DE3F-C3BD-43D4-A38D-6BF604F442A4}" srcOrd="0" destOrd="5" presId="urn:microsoft.com/office/officeart/2005/8/layout/hList1"/>
    <dgm:cxn modelId="{C94BD624-C41D-41DF-B12A-400027D56643}" type="presOf" srcId="{C931DC87-3AB7-4ADE-9BF0-04D922D9FB28}" destId="{CCB22B6F-A653-43F3-AB4A-CFD91A4636BC}" srcOrd="0" destOrd="0" presId="urn:microsoft.com/office/officeart/2005/8/layout/hList1"/>
    <dgm:cxn modelId="{F488C933-66AA-4838-8BAE-10BF1C992C6B}" srcId="{434C88F3-B5EA-42AC-B23C-EBFE5DDC9E40}" destId="{14AA9FD7-3E54-443E-9206-8E529BE8D29D}" srcOrd="2" destOrd="0" parTransId="{7AE111D9-295B-443F-A162-573BED893774}" sibTransId="{0758050C-083C-4DE4-B8B7-4F7354A05F2F}"/>
    <dgm:cxn modelId="{AA23B739-9F7E-4679-BF4A-4A0779E3E1A4}" type="presOf" srcId="{14AA9FD7-3E54-443E-9206-8E529BE8D29D}" destId="{7214DE3F-C3BD-43D4-A38D-6BF604F442A4}" srcOrd="0" destOrd="6" presId="urn:microsoft.com/office/officeart/2005/8/layout/hList1"/>
    <dgm:cxn modelId="{F373803C-FA0E-46CD-9AE9-0963B396088F}" type="presOf" srcId="{83DF891E-BDDF-46D2-99F7-C0BD91A7C8E0}" destId="{41361FB3-708E-4540-A2D9-5AAB1C61839A}" srcOrd="0" destOrd="2" presId="urn:microsoft.com/office/officeart/2005/8/layout/hList1"/>
    <dgm:cxn modelId="{C0A1EA3D-24FF-49AD-9080-C53021125A6B}" srcId="{C931DC87-3AB7-4ADE-9BF0-04D922D9FB28}" destId="{00BCA8D0-9025-4768-A890-4AC0FAED0479}" srcOrd="0" destOrd="0" parTransId="{34170286-4315-469E-9B1A-25469F417F4A}" sibTransId="{1C1BF64D-B070-40BA-BE37-5C9FFDC2F614}"/>
    <dgm:cxn modelId="{17D6F43E-79F8-431D-AB11-3CADE4255580}" srcId="{75578886-7B85-4DE7-A74C-50D31B9549A6}" destId="{83B45A31-8D74-4198-8FDE-1762BF94795A}" srcOrd="1" destOrd="0" parTransId="{2B928111-4E2A-4702-A3ED-A1F4526AF7C3}" sibTransId="{05C536B2-60C3-4211-A17A-BC032BBC0132}"/>
    <dgm:cxn modelId="{3F9CAA44-525F-4773-BDBA-295FD170FDA5}" srcId="{C931DC87-3AB7-4ADE-9BF0-04D922D9FB28}" destId="{434C88F3-B5EA-42AC-B23C-EBFE5DDC9E40}" srcOrd="1" destOrd="0" parTransId="{23FFA6E5-E8D8-4E21-BC09-6DC3F3267A9B}" sibTransId="{1A5426D5-713B-4B1D-8C09-61F3D43BAE7C}"/>
    <dgm:cxn modelId="{B08ECF6A-9461-4522-BF06-D9B2214859ED}" srcId="{75578886-7B85-4DE7-A74C-50D31B9549A6}" destId="{2DADBBEC-4F75-4400-89D5-A9B3403A7D19}" srcOrd="2" destOrd="0" parTransId="{EBE2AA11-8B95-4C9E-BBFB-608A698ACE19}" sibTransId="{B0F031DB-3D0C-49D7-AB20-6F6843F0689E}"/>
    <dgm:cxn modelId="{05C98E6B-60E3-43C5-9E19-F5F7850BBCD9}" srcId="{00BCA8D0-9025-4768-A890-4AC0FAED0479}" destId="{5B4C1981-57E2-4CC2-BF3F-8B89662554C9}" srcOrd="1" destOrd="0" parTransId="{CA78DECE-CF55-4331-A32D-E9E2C081DE54}" sibTransId="{32C2CE4B-ED8A-40A4-B425-4AB3F93FB61B}"/>
    <dgm:cxn modelId="{7587446E-79ED-4A6A-841E-4D694E7184CD}" type="presOf" srcId="{D92B882D-328B-4509-9756-BD5F8FD1AEA2}" destId="{7214DE3F-C3BD-43D4-A38D-6BF604F442A4}" srcOrd="0" destOrd="1" presId="urn:microsoft.com/office/officeart/2005/8/layout/hList1"/>
    <dgm:cxn modelId="{575B4256-18D1-438F-B34A-C7730CF41188}" type="presOf" srcId="{51C54784-5F99-413C-BA49-60E8EB35DA1F}" destId="{41361FB3-708E-4540-A2D9-5AAB1C61839A}" srcOrd="0" destOrd="0" presId="urn:microsoft.com/office/officeart/2005/8/layout/hList1"/>
    <dgm:cxn modelId="{9C3A6880-41E6-4C82-8864-CE1AAC1FC820}" srcId="{75578886-7B85-4DE7-A74C-50D31B9549A6}" destId="{3A4533CA-68A3-444E-94A4-48E164168AF1}" srcOrd="3" destOrd="0" parTransId="{2CF4C343-F466-45A9-A14E-8FC630BF3613}" sibTransId="{C7451D1D-2437-43B9-BDF7-CDC38BA528CE}"/>
    <dgm:cxn modelId="{2BF22A91-A993-4A8B-B97C-8C3E8B5B17E7}" type="presOf" srcId="{5B4C1981-57E2-4CC2-BF3F-8B89662554C9}" destId="{41361FB3-708E-4540-A2D9-5AAB1C61839A}" srcOrd="0" destOrd="1" presId="urn:microsoft.com/office/officeart/2005/8/layout/hList1"/>
    <dgm:cxn modelId="{796FBA94-B8D7-447F-AEB2-9D503593882A}" srcId="{75578886-7B85-4DE7-A74C-50D31B9549A6}" destId="{D92B882D-328B-4509-9756-BD5F8FD1AEA2}" srcOrd="0" destOrd="0" parTransId="{EB32DA47-1A95-4986-8428-A7C33262CFF5}" sibTransId="{5ABDB7EC-595C-45DF-939F-CB6EBD30D3EE}"/>
    <dgm:cxn modelId="{B8399A9B-FA6C-4797-88C9-93802F956137}" srcId="{00BCA8D0-9025-4768-A890-4AC0FAED0479}" destId="{83DF891E-BDDF-46D2-99F7-C0BD91A7C8E0}" srcOrd="2" destOrd="0" parTransId="{6269104F-0469-4504-883D-E7543BFCA2EB}" sibTransId="{59D3EDD4-C91A-47A4-ADC0-50755EC41B77}"/>
    <dgm:cxn modelId="{6AADFFA8-62B4-4FF8-9E9B-3D9829A80FB8}" type="presOf" srcId="{75578886-7B85-4DE7-A74C-50D31B9549A6}" destId="{7214DE3F-C3BD-43D4-A38D-6BF604F442A4}" srcOrd="0" destOrd="0" presId="urn:microsoft.com/office/officeart/2005/8/layout/hList1"/>
    <dgm:cxn modelId="{3CA56EB3-4600-4236-8A36-0A35BF2C88B1}" srcId="{434C88F3-B5EA-42AC-B23C-EBFE5DDC9E40}" destId="{0F60DFDD-BBED-437A-B731-2CF0F562D396}" srcOrd="1" destOrd="0" parTransId="{BD4E691D-A715-46FF-AEB2-CA9162E55274}" sibTransId="{05C1D6D7-CBCA-4F1C-AA0D-0470565188BF}"/>
    <dgm:cxn modelId="{5BC00BB5-DEB2-4266-A98C-45C3EA6ECB78}" type="presOf" srcId="{2DADBBEC-4F75-4400-89D5-A9B3403A7D19}" destId="{7214DE3F-C3BD-43D4-A38D-6BF604F442A4}" srcOrd="0" destOrd="3" presId="urn:microsoft.com/office/officeart/2005/8/layout/hList1"/>
    <dgm:cxn modelId="{2177CBB6-2F5C-465D-BA83-9EC03D10A4FA}" type="presOf" srcId="{434C88F3-B5EA-42AC-B23C-EBFE5DDC9E40}" destId="{CF6BC6BD-BA61-439A-B621-1B27B596A233}" srcOrd="0" destOrd="0" presId="urn:microsoft.com/office/officeart/2005/8/layout/hList1"/>
    <dgm:cxn modelId="{935430DA-8470-4196-9DF2-5BC8EF2F6C99}" srcId="{00BCA8D0-9025-4768-A890-4AC0FAED0479}" destId="{51C54784-5F99-413C-BA49-60E8EB35DA1F}" srcOrd="0" destOrd="0" parTransId="{2A8D6AE1-9F09-4225-800B-1B9C902C01A6}" sibTransId="{09D899A4-A30B-455A-9E9E-ABDDCAE18AB5}"/>
    <dgm:cxn modelId="{B2A7CFDD-33D3-47FA-8831-0F3C8A85ED66}" srcId="{434C88F3-B5EA-42AC-B23C-EBFE5DDC9E40}" destId="{75578886-7B85-4DE7-A74C-50D31B9549A6}" srcOrd="0" destOrd="0" parTransId="{3CD60C47-BD4B-49A3-A650-34BEB0F34743}" sibTransId="{6C01AF92-A634-4554-9BDB-E98ED76594CE}"/>
    <dgm:cxn modelId="{393179E2-4D72-4BDC-8650-E895AD44C261}" type="presOf" srcId="{83B45A31-8D74-4198-8FDE-1762BF94795A}" destId="{7214DE3F-C3BD-43D4-A38D-6BF604F442A4}" srcOrd="0" destOrd="2" presId="urn:microsoft.com/office/officeart/2005/8/layout/hList1"/>
    <dgm:cxn modelId="{9B663A21-A557-4886-B1F2-59EB4E8D8E66}" type="presParOf" srcId="{CCB22B6F-A653-43F3-AB4A-CFD91A4636BC}" destId="{4CE7F0DD-66E6-4E6D-B5B3-2215C46239B8}" srcOrd="0" destOrd="0" presId="urn:microsoft.com/office/officeart/2005/8/layout/hList1"/>
    <dgm:cxn modelId="{47741DD5-4A71-4171-AA87-E9EE974488EA}" type="presParOf" srcId="{4CE7F0DD-66E6-4E6D-B5B3-2215C46239B8}" destId="{9D0E3978-3FF7-499B-A75F-E685353D7B4F}" srcOrd="0" destOrd="0" presId="urn:microsoft.com/office/officeart/2005/8/layout/hList1"/>
    <dgm:cxn modelId="{A19FA9EB-8437-4805-A989-369F847318DD}" type="presParOf" srcId="{4CE7F0DD-66E6-4E6D-B5B3-2215C46239B8}" destId="{41361FB3-708E-4540-A2D9-5AAB1C61839A}" srcOrd="1" destOrd="0" presId="urn:microsoft.com/office/officeart/2005/8/layout/hList1"/>
    <dgm:cxn modelId="{F74ED8C6-B621-421F-8110-C53AC2113345}" type="presParOf" srcId="{CCB22B6F-A653-43F3-AB4A-CFD91A4636BC}" destId="{C73C3463-7D4E-4FB1-B124-215A82E445FA}" srcOrd="1" destOrd="0" presId="urn:microsoft.com/office/officeart/2005/8/layout/hList1"/>
    <dgm:cxn modelId="{019510B6-AF7D-4A8E-A9E9-13537BB681B9}" type="presParOf" srcId="{CCB22B6F-A653-43F3-AB4A-CFD91A4636BC}" destId="{B73E61F4-A709-48CE-A4E4-BFB6153B9A3F}" srcOrd="2" destOrd="0" presId="urn:microsoft.com/office/officeart/2005/8/layout/hList1"/>
    <dgm:cxn modelId="{9A60E431-56BC-4A3E-9B49-ACE4EC94A2A7}" type="presParOf" srcId="{B73E61F4-A709-48CE-A4E4-BFB6153B9A3F}" destId="{CF6BC6BD-BA61-439A-B621-1B27B596A233}" srcOrd="0" destOrd="0" presId="urn:microsoft.com/office/officeart/2005/8/layout/hList1"/>
    <dgm:cxn modelId="{50903DD9-1121-4688-9D75-2076DDB03A39}" type="presParOf" srcId="{B73E61F4-A709-48CE-A4E4-BFB6153B9A3F}" destId="{7214DE3F-C3BD-43D4-A38D-6BF604F442A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2C80301-CCB5-4308-8963-84DF6EC7C50C}" type="doc">
      <dgm:prSet loTypeId="urn:microsoft.com/office/officeart/2016/7/layout/LinearBlockProcessNumbered" loCatId="process" qsTypeId="urn:microsoft.com/office/officeart/2005/8/quickstyle/simple1" qsCatId="simple" csTypeId="urn:microsoft.com/office/officeart/2005/8/colors/accent1_2" csCatId="accent1" phldr="1"/>
      <dgm:spPr/>
      <dgm:t>
        <a:bodyPr/>
        <a:lstStyle/>
        <a:p>
          <a:endParaRPr lang="en-US"/>
        </a:p>
      </dgm:t>
    </dgm:pt>
    <dgm:pt modelId="{EC518F76-E8B0-4263-9BE2-49DB7C3C5CC4}">
      <dgm:prSet/>
      <dgm:spPr/>
      <dgm:t>
        <a:bodyPr/>
        <a:lstStyle/>
        <a:p>
          <a:r>
            <a:rPr lang="en-US">
              <a:latin typeface="Arial" panose="020B0604020202020204" pitchFamily="34" charset="0"/>
              <a:cs typeface="Arial" panose="020B0604020202020204" pitchFamily="34" charset="0"/>
            </a:rPr>
            <a:t>Contribute to tackling health inequalities by supporting more unemployed residents of Birmingham and Solihull into NHS jobs</a:t>
          </a:r>
        </a:p>
      </dgm:t>
    </dgm:pt>
    <dgm:pt modelId="{4D0172D9-876B-47C1-8CB7-5E18114EC680}" type="parTrans" cxnId="{214D2258-6A2A-4F60-9D48-BCE7C6354553}">
      <dgm:prSet/>
      <dgm:spPr/>
      <dgm:t>
        <a:bodyPr/>
        <a:lstStyle/>
        <a:p>
          <a:endParaRPr lang="en-US"/>
        </a:p>
      </dgm:t>
    </dgm:pt>
    <dgm:pt modelId="{BAB77EC8-7832-4E99-AA5B-D988F933C65F}" type="sibTrans" cxnId="{214D2258-6A2A-4F60-9D48-BCE7C6354553}">
      <dgm:prSet phldrT="1" phldr="0"/>
      <dgm:spPr/>
      <dgm:t>
        <a:bodyPr/>
        <a:lstStyle/>
        <a:p>
          <a:r>
            <a:rPr lang="en-US"/>
            <a:t>1</a:t>
          </a:r>
        </a:p>
      </dgm:t>
    </dgm:pt>
    <dgm:pt modelId="{B8F4D7F3-CFBC-42BB-9ECA-52EAC8B0BCA7}">
      <dgm:prSet/>
      <dgm:spPr/>
      <dgm:t>
        <a:bodyPr/>
        <a:lstStyle/>
        <a:p>
          <a:r>
            <a:rPr lang="en-US">
              <a:latin typeface="Arial" panose="020B0604020202020204" pitchFamily="34" charset="0"/>
              <a:cs typeface="Arial" panose="020B0604020202020204" pitchFamily="34" charset="0"/>
            </a:rPr>
            <a:t>Build employment pathways from deprived areas into NHS careers </a:t>
          </a:r>
        </a:p>
      </dgm:t>
    </dgm:pt>
    <dgm:pt modelId="{62957128-4F3A-48D0-8C22-9329941491FE}" type="parTrans" cxnId="{40F986FF-C872-4B15-BA6D-E0C8C99CC82E}">
      <dgm:prSet/>
      <dgm:spPr/>
      <dgm:t>
        <a:bodyPr/>
        <a:lstStyle/>
        <a:p>
          <a:endParaRPr lang="en-US"/>
        </a:p>
      </dgm:t>
    </dgm:pt>
    <dgm:pt modelId="{654F633E-1D76-47E2-A051-2027B35F27A0}" type="sibTrans" cxnId="{40F986FF-C872-4B15-BA6D-E0C8C99CC82E}">
      <dgm:prSet phldrT="2" phldr="0"/>
      <dgm:spPr/>
      <dgm:t>
        <a:bodyPr/>
        <a:lstStyle/>
        <a:p>
          <a:r>
            <a:rPr lang="en-US"/>
            <a:t>2</a:t>
          </a:r>
        </a:p>
      </dgm:t>
    </dgm:pt>
    <dgm:pt modelId="{5E0D1114-1BDF-446E-A2D6-95E3D345EDF7}">
      <dgm:prSet/>
      <dgm:spPr/>
      <dgm:t>
        <a:bodyPr/>
        <a:lstStyle/>
        <a:p>
          <a:r>
            <a:rPr lang="en-US">
              <a:latin typeface="Arial" panose="020B0604020202020204" pitchFamily="34" charset="0"/>
              <a:cs typeface="Arial" panose="020B0604020202020204" pitchFamily="34" charset="0"/>
            </a:rPr>
            <a:t>Radically redesign how the NHS recruits</a:t>
          </a:r>
        </a:p>
      </dgm:t>
    </dgm:pt>
    <dgm:pt modelId="{86E0CE09-6E6A-4F17-8E0A-9BE51FA38DE6}" type="parTrans" cxnId="{A959F104-7594-4974-BCBA-22A972426A3C}">
      <dgm:prSet/>
      <dgm:spPr/>
      <dgm:t>
        <a:bodyPr/>
        <a:lstStyle/>
        <a:p>
          <a:endParaRPr lang="en-US"/>
        </a:p>
      </dgm:t>
    </dgm:pt>
    <dgm:pt modelId="{925DC6B1-56F7-48ED-B77F-F913806AFA9C}" type="sibTrans" cxnId="{A959F104-7594-4974-BCBA-22A972426A3C}">
      <dgm:prSet phldrT="3" phldr="0"/>
      <dgm:spPr/>
      <dgm:t>
        <a:bodyPr/>
        <a:lstStyle/>
        <a:p>
          <a:r>
            <a:rPr lang="en-US"/>
            <a:t>3</a:t>
          </a:r>
        </a:p>
      </dgm:t>
    </dgm:pt>
    <dgm:pt modelId="{5B603F0A-5016-4089-B8C5-B79A1A6C6385}">
      <dgm:prSet/>
      <dgm:spPr/>
      <dgm:t>
        <a:bodyPr/>
        <a:lstStyle/>
        <a:p>
          <a:r>
            <a:rPr lang="en-US">
              <a:latin typeface="Arial" panose="020B0604020202020204" pitchFamily="34" charset="0"/>
              <a:cs typeface="Arial" panose="020B0604020202020204" pitchFamily="34" charset="0"/>
            </a:rPr>
            <a:t>Contribute to addressing the recruitment and retention crisis being faced by many NHS Trusts.</a:t>
          </a:r>
        </a:p>
      </dgm:t>
    </dgm:pt>
    <dgm:pt modelId="{2A664210-E0BF-4EBC-BF2B-E9FFB74E2511}" type="parTrans" cxnId="{9AF2D75B-B20D-4497-9AD4-CA01DFE87CB2}">
      <dgm:prSet/>
      <dgm:spPr/>
      <dgm:t>
        <a:bodyPr/>
        <a:lstStyle/>
        <a:p>
          <a:endParaRPr lang="en-US"/>
        </a:p>
      </dgm:t>
    </dgm:pt>
    <dgm:pt modelId="{29951958-5BB6-4E17-AA31-E02568617F40}" type="sibTrans" cxnId="{9AF2D75B-B20D-4497-9AD4-CA01DFE87CB2}">
      <dgm:prSet phldrT="4" phldr="0"/>
      <dgm:spPr/>
      <dgm:t>
        <a:bodyPr/>
        <a:lstStyle/>
        <a:p>
          <a:r>
            <a:rPr lang="en-US"/>
            <a:t>4</a:t>
          </a:r>
        </a:p>
      </dgm:t>
    </dgm:pt>
    <dgm:pt modelId="{844E23FC-9051-4168-9BD9-D9384833347F}">
      <dgm:prSet/>
      <dgm:spPr/>
      <dgm:t>
        <a:bodyPr/>
        <a:lstStyle/>
        <a:p>
          <a:r>
            <a:rPr lang="en-US">
              <a:latin typeface="Arial" panose="020B0604020202020204" pitchFamily="34" charset="0"/>
              <a:cs typeface="Arial" panose="020B0604020202020204" pitchFamily="34" charset="0"/>
            </a:rPr>
            <a:t>Develop the workforce to be more representative of the communities that we serve </a:t>
          </a:r>
        </a:p>
      </dgm:t>
    </dgm:pt>
    <dgm:pt modelId="{4524885B-8C1E-4C69-8C3C-1CDD27E43CD6}" type="parTrans" cxnId="{69841AF1-86FF-4C66-9502-F176AEC3B594}">
      <dgm:prSet/>
      <dgm:spPr/>
      <dgm:t>
        <a:bodyPr/>
        <a:lstStyle/>
        <a:p>
          <a:endParaRPr lang="en-US"/>
        </a:p>
      </dgm:t>
    </dgm:pt>
    <dgm:pt modelId="{161B3460-1318-4D00-9EB7-1F6CF0E5474B}" type="sibTrans" cxnId="{69841AF1-86FF-4C66-9502-F176AEC3B594}">
      <dgm:prSet phldrT="5" phldr="0"/>
      <dgm:spPr/>
      <dgm:t>
        <a:bodyPr/>
        <a:lstStyle/>
        <a:p>
          <a:r>
            <a:rPr lang="en-US"/>
            <a:t>5</a:t>
          </a:r>
        </a:p>
      </dgm:t>
    </dgm:pt>
    <dgm:pt modelId="{BD685ADC-ACA0-4325-82BF-3C4EFC0AD15E}" type="pres">
      <dgm:prSet presAssocID="{12C80301-CCB5-4308-8963-84DF6EC7C50C}" presName="Name0" presStyleCnt="0">
        <dgm:presLayoutVars>
          <dgm:animLvl val="lvl"/>
          <dgm:resizeHandles val="exact"/>
        </dgm:presLayoutVars>
      </dgm:prSet>
      <dgm:spPr/>
    </dgm:pt>
    <dgm:pt modelId="{0ADBA6AE-B363-4A7B-B9DE-9DEEDAA26FA5}" type="pres">
      <dgm:prSet presAssocID="{EC518F76-E8B0-4263-9BE2-49DB7C3C5CC4}" presName="compositeNode" presStyleCnt="0">
        <dgm:presLayoutVars>
          <dgm:bulletEnabled val="1"/>
        </dgm:presLayoutVars>
      </dgm:prSet>
      <dgm:spPr/>
    </dgm:pt>
    <dgm:pt modelId="{0B35AFF2-DB92-47F6-9B98-FC2B7B1E709E}" type="pres">
      <dgm:prSet presAssocID="{EC518F76-E8B0-4263-9BE2-49DB7C3C5CC4}" presName="bgRect" presStyleLbl="alignNode1" presStyleIdx="0" presStyleCnt="5"/>
      <dgm:spPr/>
    </dgm:pt>
    <dgm:pt modelId="{1ECFE153-934E-4554-8758-4A95F5EBC0B1}" type="pres">
      <dgm:prSet presAssocID="{BAB77EC8-7832-4E99-AA5B-D988F933C65F}" presName="sibTransNodeRect" presStyleLbl="alignNode1" presStyleIdx="0" presStyleCnt="5">
        <dgm:presLayoutVars>
          <dgm:chMax val="0"/>
          <dgm:bulletEnabled val="1"/>
        </dgm:presLayoutVars>
      </dgm:prSet>
      <dgm:spPr/>
    </dgm:pt>
    <dgm:pt modelId="{85BFA378-C8B3-4AA2-8A75-00ADD138C0A3}" type="pres">
      <dgm:prSet presAssocID="{EC518F76-E8B0-4263-9BE2-49DB7C3C5CC4}" presName="nodeRect" presStyleLbl="alignNode1" presStyleIdx="0" presStyleCnt="5">
        <dgm:presLayoutVars>
          <dgm:bulletEnabled val="1"/>
        </dgm:presLayoutVars>
      </dgm:prSet>
      <dgm:spPr/>
    </dgm:pt>
    <dgm:pt modelId="{ACF805C4-3ADF-4375-A277-D18B75F15261}" type="pres">
      <dgm:prSet presAssocID="{BAB77EC8-7832-4E99-AA5B-D988F933C65F}" presName="sibTrans" presStyleCnt="0"/>
      <dgm:spPr/>
    </dgm:pt>
    <dgm:pt modelId="{F969802F-32C1-493B-B1C3-A33A70B9104E}" type="pres">
      <dgm:prSet presAssocID="{B8F4D7F3-CFBC-42BB-9ECA-52EAC8B0BCA7}" presName="compositeNode" presStyleCnt="0">
        <dgm:presLayoutVars>
          <dgm:bulletEnabled val="1"/>
        </dgm:presLayoutVars>
      </dgm:prSet>
      <dgm:spPr/>
    </dgm:pt>
    <dgm:pt modelId="{9B6204CC-0EF0-4AC0-9049-55040153012E}" type="pres">
      <dgm:prSet presAssocID="{B8F4D7F3-CFBC-42BB-9ECA-52EAC8B0BCA7}" presName="bgRect" presStyleLbl="alignNode1" presStyleIdx="1" presStyleCnt="5"/>
      <dgm:spPr/>
    </dgm:pt>
    <dgm:pt modelId="{A24FC6F6-F4DE-4D45-962F-3DB5231582A5}" type="pres">
      <dgm:prSet presAssocID="{654F633E-1D76-47E2-A051-2027B35F27A0}" presName="sibTransNodeRect" presStyleLbl="alignNode1" presStyleIdx="1" presStyleCnt="5">
        <dgm:presLayoutVars>
          <dgm:chMax val="0"/>
          <dgm:bulletEnabled val="1"/>
        </dgm:presLayoutVars>
      </dgm:prSet>
      <dgm:spPr/>
    </dgm:pt>
    <dgm:pt modelId="{59F90C3B-4B2C-4623-976B-D487368C2C43}" type="pres">
      <dgm:prSet presAssocID="{B8F4D7F3-CFBC-42BB-9ECA-52EAC8B0BCA7}" presName="nodeRect" presStyleLbl="alignNode1" presStyleIdx="1" presStyleCnt="5">
        <dgm:presLayoutVars>
          <dgm:bulletEnabled val="1"/>
        </dgm:presLayoutVars>
      </dgm:prSet>
      <dgm:spPr/>
    </dgm:pt>
    <dgm:pt modelId="{486AA7BD-07CB-47A5-BF75-D459D3350CC6}" type="pres">
      <dgm:prSet presAssocID="{654F633E-1D76-47E2-A051-2027B35F27A0}" presName="sibTrans" presStyleCnt="0"/>
      <dgm:spPr/>
    </dgm:pt>
    <dgm:pt modelId="{E7E5B9C5-71A0-4CF6-B913-D359C2A34638}" type="pres">
      <dgm:prSet presAssocID="{5E0D1114-1BDF-446E-A2D6-95E3D345EDF7}" presName="compositeNode" presStyleCnt="0">
        <dgm:presLayoutVars>
          <dgm:bulletEnabled val="1"/>
        </dgm:presLayoutVars>
      </dgm:prSet>
      <dgm:spPr/>
    </dgm:pt>
    <dgm:pt modelId="{31000A9B-2079-401E-B439-D2156318957A}" type="pres">
      <dgm:prSet presAssocID="{5E0D1114-1BDF-446E-A2D6-95E3D345EDF7}" presName="bgRect" presStyleLbl="alignNode1" presStyleIdx="2" presStyleCnt="5"/>
      <dgm:spPr/>
    </dgm:pt>
    <dgm:pt modelId="{3AD542F3-128F-4807-B10C-691B187BAF9A}" type="pres">
      <dgm:prSet presAssocID="{925DC6B1-56F7-48ED-B77F-F913806AFA9C}" presName="sibTransNodeRect" presStyleLbl="alignNode1" presStyleIdx="2" presStyleCnt="5">
        <dgm:presLayoutVars>
          <dgm:chMax val="0"/>
          <dgm:bulletEnabled val="1"/>
        </dgm:presLayoutVars>
      </dgm:prSet>
      <dgm:spPr/>
    </dgm:pt>
    <dgm:pt modelId="{92B52512-F7DB-4A84-B50B-C18EF7B25704}" type="pres">
      <dgm:prSet presAssocID="{5E0D1114-1BDF-446E-A2D6-95E3D345EDF7}" presName="nodeRect" presStyleLbl="alignNode1" presStyleIdx="2" presStyleCnt="5">
        <dgm:presLayoutVars>
          <dgm:bulletEnabled val="1"/>
        </dgm:presLayoutVars>
      </dgm:prSet>
      <dgm:spPr/>
    </dgm:pt>
    <dgm:pt modelId="{919FAC09-00B6-499F-869B-15DC12B417C5}" type="pres">
      <dgm:prSet presAssocID="{925DC6B1-56F7-48ED-B77F-F913806AFA9C}" presName="sibTrans" presStyleCnt="0"/>
      <dgm:spPr/>
    </dgm:pt>
    <dgm:pt modelId="{F63A802E-5278-4C50-B8E9-C95FC32CC660}" type="pres">
      <dgm:prSet presAssocID="{5B603F0A-5016-4089-B8C5-B79A1A6C6385}" presName="compositeNode" presStyleCnt="0">
        <dgm:presLayoutVars>
          <dgm:bulletEnabled val="1"/>
        </dgm:presLayoutVars>
      </dgm:prSet>
      <dgm:spPr/>
    </dgm:pt>
    <dgm:pt modelId="{82773D74-E26D-4203-97B9-03F237FC18AF}" type="pres">
      <dgm:prSet presAssocID="{5B603F0A-5016-4089-B8C5-B79A1A6C6385}" presName="bgRect" presStyleLbl="alignNode1" presStyleIdx="3" presStyleCnt="5"/>
      <dgm:spPr/>
    </dgm:pt>
    <dgm:pt modelId="{152DF2DC-2CE2-4997-9ED2-2A8CA846AB53}" type="pres">
      <dgm:prSet presAssocID="{29951958-5BB6-4E17-AA31-E02568617F40}" presName="sibTransNodeRect" presStyleLbl="alignNode1" presStyleIdx="3" presStyleCnt="5">
        <dgm:presLayoutVars>
          <dgm:chMax val="0"/>
          <dgm:bulletEnabled val="1"/>
        </dgm:presLayoutVars>
      </dgm:prSet>
      <dgm:spPr/>
    </dgm:pt>
    <dgm:pt modelId="{15114355-90E2-4F25-AC46-A2EC8138CF5F}" type="pres">
      <dgm:prSet presAssocID="{5B603F0A-5016-4089-B8C5-B79A1A6C6385}" presName="nodeRect" presStyleLbl="alignNode1" presStyleIdx="3" presStyleCnt="5">
        <dgm:presLayoutVars>
          <dgm:bulletEnabled val="1"/>
        </dgm:presLayoutVars>
      </dgm:prSet>
      <dgm:spPr/>
    </dgm:pt>
    <dgm:pt modelId="{065B4882-855E-4C5A-B5E3-F31042C67D2E}" type="pres">
      <dgm:prSet presAssocID="{29951958-5BB6-4E17-AA31-E02568617F40}" presName="sibTrans" presStyleCnt="0"/>
      <dgm:spPr/>
    </dgm:pt>
    <dgm:pt modelId="{73102AD9-8A0B-4137-9B4D-9B1AF9FE5E9E}" type="pres">
      <dgm:prSet presAssocID="{844E23FC-9051-4168-9BD9-D9384833347F}" presName="compositeNode" presStyleCnt="0">
        <dgm:presLayoutVars>
          <dgm:bulletEnabled val="1"/>
        </dgm:presLayoutVars>
      </dgm:prSet>
      <dgm:spPr/>
    </dgm:pt>
    <dgm:pt modelId="{854C7BF6-420D-4A3D-8FEE-C105F22FB217}" type="pres">
      <dgm:prSet presAssocID="{844E23FC-9051-4168-9BD9-D9384833347F}" presName="bgRect" presStyleLbl="alignNode1" presStyleIdx="4" presStyleCnt="5"/>
      <dgm:spPr/>
    </dgm:pt>
    <dgm:pt modelId="{3C426D23-6E30-47AE-A631-2E64AB49E294}" type="pres">
      <dgm:prSet presAssocID="{161B3460-1318-4D00-9EB7-1F6CF0E5474B}" presName="sibTransNodeRect" presStyleLbl="alignNode1" presStyleIdx="4" presStyleCnt="5">
        <dgm:presLayoutVars>
          <dgm:chMax val="0"/>
          <dgm:bulletEnabled val="1"/>
        </dgm:presLayoutVars>
      </dgm:prSet>
      <dgm:spPr/>
    </dgm:pt>
    <dgm:pt modelId="{37D6272E-8799-475E-8FB6-88953FD3264C}" type="pres">
      <dgm:prSet presAssocID="{844E23FC-9051-4168-9BD9-D9384833347F}" presName="nodeRect" presStyleLbl="alignNode1" presStyleIdx="4" presStyleCnt="5">
        <dgm:presLayoutVars>
          <dgm:bulletEnabled val="1"/>
        </dgm:presLayoutVars>
      </dgm:prSet>
      <dgm:spPr/>
    </dgm:pt>
  </dgm:ptLst>
  <dgm:cxnLst>
    <dgm:cxn modelId="{773A2F02-39CB-4786-A542-90DB88E31566}" type="presOf" srcId="{29951958-5BB6-4E17-AA31-E02568617F40}" destId="{152DF2DC-2CE2-4997-9ED2-2A8CA846AB53}" srcOrd="0" destOrd="0" presId="urn:microsoft.com/office/officeart/2016/7/layout/LinearBlockProcessNumbered"/>
    <dgm:cxn modelId="{A959F104-7594-4974-BCBA-22A972426A3C}" srcId="{12C80301-CCB5-4308-8963-84DF6EC7C50C}" destId="{5E0D1114-1BDF-446E-A2D6-95E3D345EDF7}" srcOrd="2" destOrd="0" parTransId="{86E0CE09-6E6A-4F17-8E0A-9BE51FA38DE6}" sibTransId="{925DC6B1-56F7-48ED-B77F-F913806AFA9C}"/>
    <dgm:cxn modelId="{53B53314-8972-4375-98C9-12AB62B7049E}" type="presOf" srcId="{844E23FC-9051-4168-9BD9-D9384833347F}" destId="{854C7BF6-420D-4A3D-8FEE-C105F22FB217}" srcOrd="0" destOrd="0" presId="urn:microsoft.com/office/officeart/2016/7/layout/LinearBlockProcessNumbered"/>
    <dgm:cxn modelId="{8EE2B921-7C0B-424A-BAF1-2F15C7DDDE21}" type="presOf" srcId="{BAB77EC8-7832-4E99-AA5B-D988F933C65F}" destId="{1ECFE153-934E-4554-8758-4A95F5EBC0B1}" srcOrd="0" destOrd="0" presId="urn:microsoft.com/office/officeart/2016/7/layout/LinearBlockProcessNumbered"/>
    <dgm:cxn modelId="{6BDF3F25-75FF-4B2B-8272-2D1EFF2CDA40}" type="presOf" srcId="{5E0D1114-1BDF-446E-A2D6-95E3D345EDF7}" destId="{92B52512-F7DB-4A84-B50B-C18EF7B25704}" srcOrd="1" destOrd="0" presId="urn:microsoft.com/office/officeart/2016/7/layout/LinearBlockProcessNumbered"/>
    <dgm:cxn modelId="{9AF2D75B-B20D-4497-9AD4-CA01DFE87CB2}" srcId="{12C80301-CCB5-4308-8963-84DF6EC7C50C}" destId="{5B603F0A-5016-4089-B8C5-B79A1A6C6385}" srcOrd="3" destOrd="0" parTransId="{2A664210-E0BF-4EBC-BF2B-E9FFB74E2511}" sibTransId="{29951958-5BB6-4E17-AA31-E02568617F40}"/>
    <dgm:cxn modelId="{3EEDB363-1C11-4C0B-B8CF-215D4358D9D3}" type="presOf" srcId="{B8F4D7F3-CFBC-42BB-9ECA-52EAC8B0BCA7}" destId="{9B6204CC-0EF0-4AC0-9049-55040153012E}" srcOrd="0" destOrd="0" presId="urn:microsoft.com/office/officeart/2016/7/layout/LinearBlockProcessNumbered"/>
    <dgm:cxn modelId="{E077CA6A-AD3A-4585-A385-263C6789BEA3}" type="presOf" srcId="{161B3460-1318-4D00-9EB7-1F6CF0E5474B}" destId="{3C426D23-6E30-47AE-A631-2E64AB49E294}" srcOrd="0" destOrd="0" presId="urn:microsoft.com/office/officeart/2016/7/layout/LinearBlockProcessNumbered"/>
    <dgm:cxn modelId="{ABD6926C-4CAF-40B0-B6EE-57ED7ECB5510}" type="presOf" srcId="{5B603F0A-5016-4089-B8C5-B79A1A6C6385}" destId="{82773D74-E26D-4203-97B9-03F237FC18AF}" srcOrd="0" destOrd="0" presId="urn:microsoft.com/office/officeart/2016/7/layout/LinearBlockProcessNumbered"/>
    <dgm:cxn modelId="{64944D70-F1A5-4832-9921-8C7D5A561A83}" type="presOf" srcId="{EC518F76-E8B0-4263-9BE2-49DB7C3C5CC4}" destId="{0B35AFF2-DB92-47F6-9B98-FC2B7B1E709E}" srcOrd="0" destOrd="0" presId="urn:microsoft.com/office/officeart/2016/7/layout/LinearBlockProcessNumbered"/>
    <dgm:cxn modelId="{214D2258-6A2A-4F60-9D48-BCE7C6354553}" srcId="{12C80301-CCB5-4308-8963-84DF6EC7C50C}" destId="{EC518F76-E8B0-4263-9BE2-49DB7C3C5CC4}" srcOrd="0" destOrd="0" parTransId="{4D0172D9-876B-47C1-8CB7-5E18114EC680}" sibTransId="{BAB77EC8-7832-4E99-AA5B-D988F933C65F}"/>
    <dgm:cxn modelId="{9C7B89A2-3B25-4AAA-9EAA-328E4CF1B286}" type="presOf" srcId="{925DC6B1-56F7-48ED-B77F-F913806AFA9C}" destId="{3AD542F3-128F-4807-B10C-691B187BAF9A}" srcOrd="0" destOrd="0" presId="urn:microsoft.com/office/officeart/2016/7/layout/LinearBlockProcessNumbered"/>
    <dgm:cxn modelId="{FA3355A5-C546-44DB-ACAF-3260E6362927}" type="presOf" srcId="{844E23FC-9051-4168-9BD9-D9384833347F}" destId="{37D6272E-8799-475E-8FB6-88953FD3264C}" srcOrd="1" destOrd="0" presId="urn:microsoft.com/office/officeart/2016/7/layout/LinearBlockProcessNumbered"/>
    <dgm:cxn modelId="{8D8F9AA7-A539-4024-B345-523DA78C0549}" type="presOf" srcId="{654F633E-1D76-47E2-A051-2027B35F27A0}" destId="{A24FC6F6-F4DE-4D45-962F-3DB5231582A5}" srcOrd="0" destOrd="0" presId="urn:microsoft.com/office/officeart/2016/7/layout/LinearBlockProcessNumbered"/>
    <dgm:cxn modelId="{2772C3AF-B9E3-4122-B04A-D7DD55C81F2B}" type="presOf" srcId="{B8F4D7F3-CFBC-42BB-9ECA-52EAC8B0BCA7}" destId="{59F90C3B-4B2C-4623-976B-D487368C2C43}" srcOrd="1" destOrd="0" presId="urn:microsoft.com/office/officeart/2016/7/layout/LinearBlockProcessNumbered"/>
    <dgm:cxn modelId="{D177B4B9-E5A6-4489-865C-1AB945677F3A}" type="presOf" srcId="{EC518F76-E8B0-4263-9BE2-49DB7C3C5CC4}" destId="{85BFA378-C8B3-4AA2-8A75-00ADD138C0A3}" srcOrd="1" destOrd="0" presId="urn:microsoft.com/office/officeart/2016/7/layout/LinearBlockProcessNumbered"/>
    <dgm:cxn modelId="{52EDF3BC-184B-4491-A948-61CBF6407B9F}" type="presOf" srcId="{5E0D1114-1BDF-446E-A2D6-95E3D345EDF7}" destId="{31000A9B-2079-401E-B439-D2156318957A}" srcOrd="0" destOrd="0" presId="urn:microsoft.com/office/officeart/2016/7/layout/LinearBlockProcessNumbered"/>
    <dgm:cxn modelId="{661799BE-9D4C-4B3A-B9A5-F7933D40BF93}" type="presOf" srcId="{5B603F0A-5016-4089-B8C5-B79A1A6C6385}" destId="{15114355-90E2-4F25-AC46-A2EC8138CF5F}" srcOrd="1" destOrd="0" presId="urn:microsoft.com/office/officeart/2016/7/layout/LinearBlockProcessNumbered"/>
    <dgm:cxn modelId="{261420C3-2DB3-4724-957F-5FBBA295AFD8}" type="presOf" srcId="{12C80301-CCB5-4308-8963-84DF6EC7C50C}" destId="{BD685ADC-ACA0-4325-82BF-3C4EFC0AD15E}" srcOrd="0" destOrd="0" presId="urn:microsoft.com/office/officeart/2016/7/layout/LinearBlockProcessNumbered"/>
    <dgm:cxn modelId="{69841AF1-86FF-4C66-9502-F176AEC3B594}" srcId="{12C80301-CCB5-4308-8963-84DF6EC7C50C}" destId="{844E23FC-9051-4168-9BD9-D9384833347F}" srcOrd="4" destOrd="0" parTransId="{4524885B-8C1E-4C69-8C3C-1CDD27E43CD6}" sibTransId="{161B3460-1318-4D00-9EB7-1F6CF0E5474B}"/>
    <dgm:cxn modelId="{40F986FF-C872-4B15-BA6D-E0C8C99CC82E}" srcId="{12C80301-CCB5-4308-8963-84DF6EC7C50C}" destId="{B8F4D7F3-CFBC-42BB-9ECA-52EAC8B0BCA7}" srcOrd="1" destOrd="0" parTransId="{62957128-4F3A-48D0-8C22-9329941491FE}" sibTransId="{654F633E-1D76-47E2-A051-2027B35F27A0}"/>
    <dgm:cxn modelId="{0DB63C3A-06B3-4FC2-93EE-E1EDDA5B3493}" type="presParOf" srcId="{BD685ADC-ACA0-4325-82BF-3C4EFC0AD15E}" destId="{0ADBA6AE-B363-4A7B-B9DE-9DEEDAA26FA5}" srcOrd="0" destOrd="0" presId="urn:microsoft.com/office/officeart/2016/7/layout/LinearBlockProcessNumbered"/>
    <dgm:cxn modelId="{08178FD9-DF8A-4C12-B289-EB849A6B8AD4}" type="presParOf" srcId="{0ADBA6AE-B363-4A7B-B9DE-9DEEDAA26FA5}" destId="{0B35AFF2-DB92-47F6-9B98-FC2B7B1E709E}" srcOrd="0" destOrd="0" presId="urn:microsoft.com/office/officeart/2016/7/layout/LinearBlockProcessNumbered"/>
    <dgm:cxn modelId="{8212B08A-FA6E-4CDC-9ADF-7085C8C3B028}" type="presParOf" srcId="{0ADBA6AE-B363-4A7B-B9DE-9DEEDAA26FA5}" destId="{1ECFE153-934E-4554-8758-4A95F5EBC0B1}" srcOrd="1" destOrd="0" presId="urn:microsoft.com/office/officeart/2016/7/layout/LinearBlockProcessNumbered"/>
    <dgm:cxn modelId="{B8F17CD8-33C3-4632-83CD-A42658173311}" type="presParOf" srcId="{0ADBA6AE-B363-4A7B-B9DE-9DEEDAA26FA5}" destId="{85BFA378-C8B3-4AA2-8A75-00ADD138C0A3}" srcOrd="2" destOrd="0" presId="urn:microsoft.com/office/officeart/2016/7/layout/LinearBlockProcessNumbered"/>
    <dgm:cxn modelId="{7CDC211E-A883-4981-BDEE-DAB09D7D56CA}" type="presParOf" srcId="{BD685ADC-ACA0-4325-82BF-3C4EFC0AD15E}" destId="{ACF805C4-3ADF-4375-A277-D18B75F15261}" srcOrd="1" destOrd="0" presId="urn:microsoft.com/office/officeart/2016/7/layout/LinearBlockProcessNumbered"/>
    <dgm:cxn modelId="{AE958137-D047-4BA5-81D7-CCF373131773}" type="presParOf" srcId="{BD685ADC-ACA0-4325-82BF-3C4EFC0AD15E}" destId="{F969802F-32C1-493B-B1C3-A33A70B9104E}" srcOrd="2" destOrd="0" presId="urn:microsoft.com/office/officeart/2016/7/layout/LinearBlockProcessNumbered"/>
    <dgm:cxn modelId="{9C940214-E91B-429A-9983-6C65C5A98260}" type="presParOf" srcId="{F969802F-32C1-493B-B1C3-A33A70B9104E}" destId="{9B6204CC-0EF0-4AC0-9049-55040153012E}" srcOrd="0" destOrd="0" presId="urn:microsoft.com/office/officeart/2016/7/layout/LinearBlockProcessNumbered"/>
    <dgm:cxn modelId="{D259501F-66CC-499C-8BD1-B9F210D0F3FB}" type="presParOf" srcId="{F969802F-32C1-493B-B1C3-A33A70B9104E}" destId="{A24FC6F6-F4DE-4D45-962F-3DB5231582A5}" srcOrd="1" destOrd="0" presId="urn:microsoft.com/office/officeart/2016/7/layout/LinearBlockProcessNumbered"/>
    <dgm:cxn modelId="{7B011C66-1857-40D3-B936-25A7744FD8B3}" type="presParOf" srcId="{F969802F-32C1-493B-B1C3-A33A70B9104E}" destId="{59F90C3B-4B2C-4623-976B-D487368C2C43}" srcOrd="2" destOrd="0" presId="urn:microsoft.com/office/officeart/2016/7/layout/LinearBlockProcessNumbered"/>
    <dgm:cxn modelId="{7F3A61EE-772A-41DD-B59D-BB55A9F0A307}" type="presParOf" srcId="{BD685ADC-ACA0-4325-82BF-3C4EFC0AD15E}" destId="{486AA7BD-07CB-47A5-BF75-D459D3350CC6}" srcOrd="3" destOrd="0" presId="urn:microsoft.com/office/officeart/2016/7/layout/LinearBlockProcessNumbered"/>
    <dgm:cxn modelId="{77CB4B2E-A027-47DF-9D21-FCACE7444912}" type="presParOf" srcId="{BD685ADC-ACA0-4325-82BF-3C4EFC0AD15E}" destId="{E7E5B9C5-71A0-4CF6-B913-D359C2A34638}" srcOrd="4" destOrd="0" presId="urn:microsoft.com/office/officeart/2016/7/layout/LinearBlockProcessNumbered"/>
    <dgm:cxn modelId="{A69D663C-0166-4F64-9C56-65DDC704D0AA}" type="presParOf" srcId="{E7E5B9C5-71A0-4CF6-B913-D359C2A34638}" destId="{31000A9B-2079-401E-B439-D2156318957A}" srcOrd="0" destOrd="0" presId="urn:microsoft.com/office/officeart/2016/7/layout/LinearBlockProcessNumbered"/>
    <dgm:cxn modelId="{AF4E536C-158A-443D-9481-5F276C606224}" type="presParOf" srcId="{E7E5B9C5-71A0-4CF6-B913-D359C2A34638}" destId="{3AD542F3-128F-4807-B10C-691B187BAF9A}" srcOrd="1" destOrd="0" presId="urn:microsoft.com/office/officeart/2016/7/layout/LinearBlockProcessNumbered"/>
    <dgm:cxn modelId="{4E6F3A9B-B33C-4AB1-97FB-88C94AA236D7}" type="presParOf" srcId="{E7E5B9C5-71A0-4CF6-B913-D359C2A34638}" destId="{92B52512-F7DB-4A84-B50B-C18EF7B25704}" srcOrd="2" destOrd="0" presId="urn:microsoft.com/office/officeart/2016/7/layout/LinearBlockProcessNumbered"/>
    <dgm:cxn modelId="{682452A9-06A8-4738-BF80-C50FA6266444}" type="presParOf" srcId="{BD685ADC-ACA0-4325-82BF-3C4EFC0AD15E}" destId="{919FAC09-00B6-499F-869B-15DC12B417C5}" srcOrd="5" destOrd="0" presId="urn:microsoft.com/office/officeart/2016/7/layout/LinearBlockProcessNumbered"/>
    <dgm:cxn modelId="{A570C0E3-23B7-439A-909D-30448AEADEF0}" type="presParOf" srcId="{BD685ADC-ACA0-4325-82BF-3C4EFC0AD15E}" destId="{F63A802E-5278-4C50-B8E9-C95FC32CC660}" srcOrd="6" destOrd="0" presId="urn:microsoft.com/office/officeart/2016/7/layout/LinearBlockProcessNumbered"/>
    <dgm:cxn modelId="{B3C9DD4F-E390-423B-8A32-1BAC8BD34EE5}" type="presParOf" srcId="{F63A802E-5278-4C50-B8E9-C95FC32CC660}" destId="{82773D74-E26D-4203-97B9-03F237FC18AF}" srcOrd="0" destOrd="0" presId="urn:microsoft.com/office/officeart/2016/7/layout/LinearBlockProcessNumbered"/>
    <dgm:cxn modelId="{495C3DDF-2CA2-409E-94D1-FCCFBE20F9E0}" type="presParOf" srcId="{F63A802E-5278-4C50-B8E9-C95FC32CC660}" destId="{152DF2DC-2CE2-4997-9ED2-2A8CA846AB53}" srcOrd="1" destOrd="0" presId="urn:microsoft.com/office/officeart/2016/7/layout/LinearBlockProcessNumbered"/>
    <dgm:cxn modelId="{B0DD3DFC-45DB-41A1-9F14-E6FCE06BD6C4}" type="presParOf" srcId="{F63A802E-5278-4C50-B8E9-C95FC32CC660}" destId="{15114355-90E2-4F25-AC46-A2EC8138CF5F}" srcOrd="2" destOrd="0" presId="urn:microsoft.com/office/officeart/2016/7/layout/LinearBlockProcessNumbered"/>
    <dgm:cxn modelId="{36CD5470-5468-45AD-9FD8-BF43768A4C55}" type="presParOf" srcId="{BD685ADC-ACA0-4325-82BF-3C4EFC0AD15E}" destId="{065B4882-855E-4C5A-B5E3-F31042C67D2E}" srcOrd="7" destOrd="0" presId="urn:microsoft.com/office/officeart/2016/7/layout/LinearBlockProcessNumbered"/>
    <dgm:cxn modelId="{F952C452-D905-47B8-9F7C-84BE29AB4EB7}" type="presParOf" srcId="{BD685ADC-ACA0-4325-82BF-3C4EFC0AD15E}" destId="{73102AD9-8A0B-4137-9B4D-9B1AF9FE5E9E}" srcOrd="8" destOrd="0" presId="urn:microsoft.com/office/officeart/2016/7/layout/LinearBlockProcessNumbered"/>
    <dgm:cxn modelId="{D860307D-6096-42D4-8F2F-8E958D491477}" type="presParOf" srcId="{73102AD9-8A0B-4137-9B4D-9B1AF9FE5E9E}" destId="{854C7BF6-420D-4A3D-8FEE-C105F22FB217}" srcOrd="0" destOrd="0" presId="urn:microsoft.com/office/officeart/2016/7/layout/LinearBlockProcessNumbered"/>
    <dgm:cxn modelId="{B5D893D6-B60E-44D6-AC33-1EDB483239D2}" type="presParOf" srcId="{73102AD9-8A0B-4137-9B4D-9B1AF9FE5E9E}" destId="{3C426D23-6E30-47AE-A631-2E64AB49E294}" srcOrd="1" destOrd="0" presId="urn:microsoft.com/office/officeart/2016/7/layout/LinearBlockProcessNumbered"/>
    <dgm:cxn modelId="{E2EDD155-5047-41B8-97A8-FDB04603DE9F}" type="presParOf" srcId="{73102AD9-8A0B-4137-9B4D-9B1AF9FE5E9E}" destId="{37D6272E-8799-475E-8FB6-88953FD3264C}"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BE6B3D5E-D77C-46C0-B9EC-0465C798790D}"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05D7AED-C594-4A03-B905-28FE1C076E62}">
      <dgm:prSet custT="1"/>
      <dgm:spPr/>
      <dgm:t>
        <a:bodyPr/>
        <a:lstStyle/>
        <a:p>
          <a:r>
            <a:rPr lang="en-GB" sz="1800" b="1">
              <a:latin typeface="Arial" panose="020B0604020202020204" pitchFamily="34" charset="0"/>
              <a:cs typeface="Arial" panose="020B0604020202020204" pitchFamily="34" charset="0"/>
            </a:rPr>
            <a:t>Community</a:t>
          </a:r>
          <a:r>
            <a:rPr lang="en-GB" sz="1800">
              <a:latin typeface="Arial" panose="020B0604020202020204" pitchFamily="34" charset="0"/>
              <a:cs typeface="Arial" panose="020B0604020202020204" pitchFamily="34" charset="0"/>
            </a:rPr>
            <a:t> </a:t>
          </a:r>
          <a:r>
            <a:rPr lang="en-GB" sz="1800" b="1">
              <a:latin typeface="Arial" panose="020B0604020202020204" pitchFamily="34" charset="0"/>
              <a:cs typeface="Arial" panose="020B0604020202020204" pitchFamily="34" charset="0"/>
            </a:rPr>
            <a:t>Engagement</a:t>
          </a:r>
          <a:endParaRPr lang="en-US" sz="1800" b="1">
            <a:latin typeface="Arial" panose="020B0604020202020204" pitchFamily="34" charset="0"/>
            <a:cs typeface="Arial" panose="020B0604020202020204" pitchFamily="34" charset="0"/>
          </a:endParaRPr>
        </a:p>
      </dgm:t>
    </dgm:pt>
    <dgm:pt modelId="{E1652766-F871-4E3E-AD59-3C3C80DDCFCB}" type="parTrans" cxnId="{33C58036-AAB4-4C93-AF0C-62595ECBCDDF}">
      <dgm:prSet/>
      <dgm:spPr/>
      <dgm:t>
        <a:bodyPr/>
        <a:lstStyle/>
        <a:p>
          <a:endParaRPr lang="en-US" sz="2000"/>
        </a:p>
      </dgm:t>
    </dgm:pt>
    <dgm:pt modelId="{DF55E0BF-4CFD-43BD-91E3-ED0752EDDA45}" type="sibTrans" cxnId="{33C58036-AAB4-4C93-AF0C-62595ECBCDDF}">
      <dgm:prSet/>
      <dgm:spPr/>
      <dgm:t>
        <a:bodyPr/>
        <a:lstStyle/>
        <a:p>
          <a:endParaRPr lang="en-US" sz="2000"/>
        </a:p>
      </dgm:t>
    </dgm:pt>
    <dgm:pt modelId="{ED4F390E-9B60-45C4-8A48-339E4BB73865}">
      <dgm:prSet custT="1"/>
      <dgm:spPr/>
      <dgm:t>
        <a:bodyPr/>
        <a:lstStyle/>
        <a:p>
          <a:r>
            <a:rPr lang="en-GB" sz="1800" b="1">
              <a:latin typeface="Arial" panose="020B0604020202020204" pitchFamily="34" charset="0"/>
              <a:cs typeface="Arial" panose="020B0604020202020204" pitchFamily="34" charset="0"/>
            </a:rPr>
            <a:t>Sift and Match</a:t>
          </a:r>
          <a:endParaRPr lang="en-US" sz="1800" b="1">
            <a:latin typeface="Arial" panose="020B0604020202020204" pitchFamily="34" charset="0"/>
            <a:cs typeface="Arial" panose="020B0604020202020204" pitchFamily="34" charset="0"/>
          </a:endParaRPr>
        </a:p>
      </dgm:t>
    </dgm:pt>
    <dgm:pt modelId="{C2821946-AE73-4469-8311-C27DA2E37512}" type="parTrans" cxnId="{F2E3F373-D9D5-4489-ADB5-C0B776817C68}">
      <dgm:prSet/>
      <dgm:spPr/>
      <dgm:t>
        <a:bodyPr/>
        <a:lstStyle/>
        <a:p>
          <a:endParaRPr lang="en-US" sz="2000"/>
        </a:p>
      </dgm:t>
    </dgm:pt>
    <dgm:pt modelId="{EBF8F000-FFD7-4556-A0C3-3A65521220CE}" type="sibTrans" cxnId="{F2E3F373-D9D5-4489-ADB5-C0B776817C68}">
      <dgm:prSet/>
      <dgm:spPr/>
      <dgm:t>
        <a:bodyPr/>
        <a:lstStyle/>
        <a:p>
          <a:endParaRPr lang="en-US" sz="2000"/>
        </a:p>
      </dgm:t>
    </dgm:pt>
    <dgm:pt modelId="{6972DFE2-E6CF-4E3A-85EE-BF99EC2E5792}">
      <dgm:prSet custT="1"/>
      <dgm:spPr/>
      <dgm:t>
        <a:bodyPr/>
        <a:lstStyle/>
        <a:p>
          <a:r>
            <a:rPr lang="en-GB" sz="1800" b="1">
              <a:latin typeface="Arial" panose="020B0604020202020204" pitchFamily="34" charset="0"/>
              <a:cs typeface="Arial" panose="020B0604020202020204" pitchFamily="34" charset="0"/>
            </a:rPr>
            <a:t>Training and Support</a:t>
          </a:r>
          <a:endParaRPr lang="en-US" sz="1800" b="1">
            <a:latin typeface="Arial" panose="020B0604020202020204" pitchFamily="34" charset="0"/>
            <a:cs typeface="Arial" panose="020B0604020202020204" pitchFamily="34" charset="0"/>
          </a:endParaRPr>
        </a:p>
      </dgm:t>
    </dgm:pt>
    <dgm:pt modelId="{3E574AB2-7231-40CE-88D9-00B22DE09D0A}" type="parTrans" cxnId="{86B0FD35-2C03-49A5-8AD4-03E54D5FDECB}">
      <dgm:prSet/>
      <dgm:spPr/>
      <dgm:t>
        <a:bodyPr/>
        <a:lstStyle/>
        <a:p>
          <a:endParaRPr lang="en-US" sz="2000"/>
        </a:p>
      </dgm:t>
    </dgm:pt>
    <dgm:pt modelId="{DF8645CF-4C80-4616-A318-22679E9A0480}" type="sibTrans" cxnId="{86B0FD35-2C03-49A5-8AD4-03E54D5FDECB}">
      <dgm:prSet/>
      <dgm:spPr/>
      <dgm:t>
        <a:bodyPr/>
        <a:lstStyle/>
        <a:p>
          <a:endParaRPr lang="en-US" sz="2000"/>
        </a:p>
      </dgm:t>
    </dgm:pt>
    <dgm:pt modelId="{C7454252-621E-4E22-8241-EAC6CEBBF2B8}">
      <dgm:prSet custT="1"/>
      <dgm:spPr/>
      <dgm:t>
        <a:bodyPr/>
        <a:lstStyle/>
        <a:p>
          <a:r>
            <a:rPr lang="en-GB" sz="1800" b="1">
              <a:latin typeface="Arial" panose="020B0604020202020204" pitchFamily="34" charset="0"/>
              <a:cs typeface="Arial" panose="020B0604020202020204" pitchFamily="34" charset="0"/>
            </a:rPr>
            <a:t>Pipeline of People and  Opportunities</a:t>
          </a:r>
          <a:endParaRPr lang="en-US" sz="1800" b="1">
            <a:latin typeface="Arial" panose="020B0604020202020204" pitchFamily="34" charset="0"/>
            <a:cs typeface="Arial" panose="020B0604020202020204" pitchFamily="34" charset="0"/>
          </a:endParaRPr>
        </a:p>
      </dgm:t>
    </dgm:pt>
    <dgm:pt modelId="{4F69DA19-A3DC-4C51-9965-2213188A352B}" type="parTrans" cxnId="{D12D39B9-081E-42FC-9BA7-6A763B76A99A}">
      <dgm:prSet/>
      <dgm:spPr/>
      <dgm:t>
        <a:bodyPr/>
        <a:lstStyle/>
        <a:p>
          <a:endParaRPr lang="en-US" sz="2000"/>
        </a:p>
      </dgm:t>
    </dgm:pt>
    <dgm:pt modelId="{06DE6EF8-B8C2-4B12-8219-6051A4878476}" type="sibTrans" cxnId="{D12D39B9-081E-42FC-9BA7-6A763B76A99A}">
      <dgm:prSet/>
      <dgm:spPr/>
      <dgm:t>
        <a:bodyPr/>
        <a:lstStyle/>
        <a:p>
          <a:endParaRPr lang="en-US" sz="2000"/>
        </a:p>
      </dgm:t>
    </dgm:pt>
    <dgm:pt modelId="{2338CEAD-6F3B-4205-B24F-36E73D42377C}">
      <dgm:prSet custT="1"/>
      <dgm:spPr/>
      <dgm:t>
        <a:bodyPr/>
        <a:lstStyle/>
        <a:p>
          <a:r>
            <a:rPr lang="en-US" sz="1800" b="1">
              <a:latin typeface="Arial" panose="020B0604020202020204" pitchFamily="34" charset="0"/>
              <a:cs typeface="Arial" panose="020B0604020202020204" pitchFamily="34" charset="0"/>
            </a:rPr>
            <a:t>Simplified Recruitment Process</a:t>
          </a:r>
        </a:p>
      </dgm:t>
    </dgm:pt>
    <dgm:pt modelId="{54D25AE4-39B0-4916-8F4B-ED52507F69DF}" type="parTrans" cxnId="{810E2A19-3FF9-470D-A91B-7134383375A9}">
      <dgm:prSet/>
      <dgm:spPr/>
      <dgm:t>
        <a:bodyPr/>
        <a:lstStyle/>
        <a:p>
          <a:endParaRPr lang="en-GB" sz="2000"/>
        </a:p>
      </dgm:t>
    </dgm:pt>
    <dgm:pt modelId="{79870472-A561-454E-9C09-CEB240992A45}" type="sibTrans" cxnId="{810E2A19-3FF9-470D-A91B-7134383375A9}">
      <dgm:prSet/>
      <dgm:spPr/>
      <dgm:t>
        <a:bodyPr/>
        <a:lstStyle/>
        <a:p>
          <a:endParaRPr lang="en-GB"/>
        </a:p>
      </dgm:t>
    </dgm:pt>
    <dgm:pt modelId="{E8F06581-2F9D-487F-B840-1384B6EEC445}">
      <dgm:prSet custT="1"/>
      <dgm:spPr/>
      <dgm:t>
        <a:bodyPr/>
        <a:lstStyle/>
        <a:p>
          <a:r>
            <a:rPr lang="en-US" sz="1800" b="1">
              <a:latin typeface="Arial" panose="020B0604020202020204" pitchFamily="34" charset="0"/>
              <a:cs typeface="Arial" panose="020B0604020202020204" pitchFamily="34" charset="0"/>
            </a:rPr>
            <a:t>Post Employment Support</a:t>
          </a:r>
        </a:p>
      </dgm:t>
    </dgm:pt>
    <dgm:pt modelId="{64D389C6-42AD-4CC3-8D88-30F177650C9B}" type="parTrans" cxnId="{F05747B7-BD04-4664-88BA-2A40C715CF17}">
      <dgm:prSet/>
      <dgm:spPr/>
      <dgm:t>
        <a:bodyPr/>
        <a:lstStyle/>
        <a:p>
          <a:endParaRPr lang="en-GB" sz="2000"/>
        </a:p>
      </dgm:t>
    </dgm:pt>
    <dgm:pt modelId="{25618A59-8213-41F3-922F-FAF335C26E3B}" type="sibTrans" cxnId="{F05747B7-BD04-4664-88BA-2A40C715CF17}">
      <dgm:prSet/>
      <dgm:spPr/>
      <dgm:t>
        <a:bodyPr/>
        <a:lstStyle/>
        <a:p>
          <a:endParaRPr lang="en-GB"/>
        </a:p>
      </dgm:t>
    </dgm:pt>
    <dgm:pt modelId="{8F0703E8-4D45-41EC-8B1E-5C7A2C2B3776}" type="pres">
      <dgm:prSet presAssocID="{BE6B3D5E-D77C-46C0-B9EC-0465C798790D}" presName="root" presStyleCnt="0">
        <dgm:presLayoutVars>
          <dgm:dir/>
          <dgm:resizeHandles val="exact"/>
        </dgm:presLayoutVars>
      </dgm:prSet>
      <dgm:spPr/>
    </dgm:pt>
    <dgm:pt modelId="{BFF5F1A1-96B8-4643-A238-719B809D6DD6}" type="pres">
      <dgm:prSet presAssocID="{805D7AED-C594-4A03-B905-28FE1C076E62}" presName="compNode" presStyleCnt="0"/>
      <dgm:spPr/>
    </dgm:pt>
    <dgm:pt modelId="{A1D8148D-EE4C-4E4A-9999-F775981545CE}" type="pres">
      <dgm:prSet presAssocID="{805D7AED-C594-4A03-B905-28FE1C076E6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8A5052A4-B806-45F9-93DD-A50CB70946D0}" type="pres">
      <dgm:prSet presAssocID="{805D7AED-C594-4A03-B905-28FE1C076E62}" presName="spaceRect" presStyleCnt="0"/>
      <dgm:spPr/>
    </dgm:pt>
    <dgm:pt modelId="{CD0E8BDA-29D6-4EAA-B8FE-04DF913D2587}" type="pres">
      <dgm:prSet presAssocID="{805D7AED-C594-4A03-B905-28FE1C076E62}" presName="textRect" presStyleLbl="revTx" presStyleIdx="0" presStyleCnt="6">
        <dgm:presLayoutVars>
          <dgm:chMax val="1"/>
          <dgm:chPref val="1"/>
        </dgm:presLayoutVars>
      </dgm:prSet>
      <dgm:spPr/>
    </dgm:pt>
    <dgm:pt modelId="{17CB58E7-BED4-429D-B5BD-1D3B3B4838E7}" type="pres">
      <dgm:prSet presAssocID="{DF55E0BF-4CFD-43BD-91E3-ED0752EDDA45}" presName="sibTrans" presStyleCnt="0"/>
      <dgm:spPr/>
    </dgm:pt>
    <dgm:pt modelId="{FA360162-DF5E-4813-8C08-163FCFC0462B}" type="pres">
      <dgm:prSet presAssocID="{ED4F390E-9B60-45C4-8A48-339E4BB73865}" presName="compNode" presStyleCnt="0"/>
      <dgm:spPr/>
    </dgm:pt>
    <dgm:pt modelId="{01321D9A-55F7-4B8B-84CF-922BB13E03CE}" type="pres">
      <dgm:prSet presAssocID="{ED4F390E-9B60-45C4-8A48-339E4BB7386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lter"/>
        </a:ext>
      </dgm:extLst>
    </dgm:pt>
    <dgm:pt modelId="{04E93EC2-F49D-4E38-AC96-0766C51E80BF}" type="pres">
      <dgm:prSet presAssocID="{ED4F390E-9B60-45C4-8A48-339E4BB73865}" presName="spaceRect" presStyleCnt="0"/>
      <dgm:spPr/>
    </dgm:pt>
    <dgm:pt modelId="{C4313220-D3C1-4C1B-9272-1107245A8E4E}" type="pres">
      <dgm:prSet presAssocID="{ED4F390E-9B60-45C4-8A48-339E4BB73865}" presName="textRect" presStyleLbl="revTx" presStyleIdx="1" presStyleCnt="6">
        <dgm:presLayoutVars>
          <dgm:chMax val="1"/>
          <dgm:chPref val="1"/>
        </dgm:presLayoutVars>
      </dgm:prSet>
      <dgm:spPr/>
    </dgm:pt>
    <dgm:pt modelId="{9F3409B2-0659-48C5-BFB3-BD9813C8BC56}" type="pres">
      <dgm:prSet presAssocID="{EBF8F000-FFD7-4556-A0C3-3A65521220CE}" presName="sibTrans" presStyleCnt="0"/>
      <dgm:spPr/>
    </dgm:pt>
    <dgm:pt modelId="{8B99DE98-9BB2-4B27-A53A-8B9364A53A78}" type="pres">
      <dgm:prSet presAssocID="{6972DFE2-E6CF-4E3A-85EE-BF99EC2E5792}" presName="compNode" presStyleCnt="0"/>
      <dgm:spPr/>
    </dgm:pt>
    <dgm:pt modelId="{A4DCCCFE-BE44-4CF0-91D7-6071D673E3CD}" type="pres">
      <dgm:prSet presAssocID="{6972DFE2-E6CF-4E3A-85EE-BF99EC2E5792}"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695A3DBE-D00E-4854-A5F2-886AA46147DA}" type="pres">
      <dgm:prSet presAssocID="{6972DFE2-E6CF-4E3A-85EE-BF99EC2E5792}" presName="spaceRect" presStyleCnt="0"/>
      <dgm:spPr/>
    </dgm:pt>
    <dgm:pt modelId="{60652775-EDDB-4EB4-A5BE-EDB5598252E6}" type="pres">
      <dgm:prSet presAssocID="{6972DFE2-E6CF-4E3A-85EE-BF99EC2E5792}" presName="textRect" presStyleLbl="revTx" presStyleIdx="2" presStyleCnt="6">
        <dgm:presLayoutVars>
          <dgm:chMax val="1"/>
          <dgm:chPref val="1"/>
        </dgm:presLayoutVars>
      </dgm:prSet>
      <dgm:spPr/>
    </dgm:pt>
    <dgm:pt modelId="{64ED9C3A-432C-4240-81CD-C9FED16AB96F}" type="pres">
      <dgm:prSet presAssocID="{DF8645CF-4C80-4616-A318-22679E9A0480}" presName="sibTrans" presStyleCnt="0"/>
      <dgm:spPr/>
    </dgm:pt>
    <dgm:pt modelId="{2D002D9F-3078-457F-996C-7CE0D71622A8}" type="pres">
      <dgm:prSet presAssocID="{C7454252-621E-4E22-8241-EAC6CEBBF2B8}" presName="compNode" presStyleCnt="0"/>
      <dgm:spPr/>
    </dgm:pt>
    <dgm:pt modelId="{1651EE52-8C2E-4158-AACB-55A28006AC92}" type="pres">
      <dgm:prSet presAssocID="{C7454252-621E-4E22-8241-EAC6CEBBF2B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pward trend"/>
        </a:ext>
      </dgm:extLst>
    </dgm:pt>
    <dgm:pt modelId="{3C64CB1F-60EC-4E06-98B7-DE6EEF901D89}" type="pres">
      <dgm:prSet presAssocID="{C7454252-621E-4E22-8241-EAC6CEBBF2B8}" presName="spaceRect" presStyleCnt="0"/>
      <dgm:spPr/>
    </dgm:pt>
    <dgm:pt modelId="{91EC522D-4A28-4B33-A90B-3AA748C792BA}" type="pres">
      <dgm:prSet presAssocID="{C7454252-621E-4E22-8241-EAC6CEBBF2B8}" presName="textRect" presStyleLbl="revTx" presStyleIdx="3" presStyleCnt="6">
        <dgm:presLayoutVars>
          <dgm:chMax val="1"/>
          <dgm:chPref val="1"/>
        </dgm:presLayoutVars>
      </dgm:prSet>
      <dgm:spPr/>
    </dgm:pt>
    <dgm:pt modelId="{D1D3E094-4E5E-489B-8705-43E3518424A9}" type="pres">
      <dgm:prSet presAssocID="{06DE6EF8-B8C2-4B12-8219-6051A4878476}" presName="sibTrans" presStyleCnt="0"/>
      <dgm:spPr/>
    </dgm:pt>
    <dgm:pt modelId="{B9E96E24-5D54-41EB-A9A1-36B801F22E80}" type="pres">
      <dgm:prSet presAssocID="{2338CEAD-6F3B-4205-B24F-36E73D42377C}" presName="compNode" presStyleCnt="0"/>
      <dgm:spPr/>
    </dgm:pt>
    <dgm:pt modelId="{4B499142-AC10-4BF0-828E-EB317EB2C960}" type="pres">
      <dgm:prSet presAssocID="{2338CEAD-6F3B-4205-B24F-36E73D42377C}"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oardroom with solid fill"/>
        </a:ext>
      </dgm:extLst>
    </dgm:pt>
    <dgm:pt modelId="{556CB343-32C6-4784-8370-4EC5B05B758B}" type="pres">
      <dgm:prSet presAssocID="{2338CEAD-6F3B-4205-B24F-36E73D42377C}" presName="spaceRect" presStyleCnt="0"/>
      <dgm:spPr/>
    </dgm:pt>
    <dgm:pt modelId="{82C77FE6-B917-4EB2-A3FE-28D242DE5ED2}" type="pres">
      <dgm:prSet presAssocID="{2338CEAD-6F3B-4205-B24F-36E73D42377C}" presName="textRect" presStyleLbl="revTx" presStyleIdx="4" presStyleCnt="6">
        <dgm:presLayoutVars>
          <dgm:chMax val="1"/>
          <dgm:chPref val="1"/>
        </dgm:presLayoutVars>
      </dgm:prSet>
      <dgm:spPr/>
    </dgm:pt>
    <dgm:pt modelId="{A042B075-5E89-4848-B544-B144512F1C3B}" type="pres">
      <dgm:prSet presAssocID="{79870472-A561-454E-9C09-CEB240992A45}" presName="sibTrans" presStyleCnt="0"/>
      <dgm:spPr/>
    </dgm:pt>
    <dgm:pt modelId="{A22DEA0D-B029-4750-8E37-D9FBEBC46310}" type="pres">
      <dgm:prSet presAssocID="{E8F06581-2F9D-487F-B840-1384B6EEC445}" presName="compNode" presStyleCnt="0"/>
      <dgm:spPr/>
    </dgm:pt>
    <dgm:pt modelId="{9E2F6AA0-991A-4604-A461-570A5305A63A}" type="pres">
      <dgm:prSet presAssocID="{E8F06581-2F9D-487F-B840-1384B6EEC445}"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Handshake with solid fill"/>
        </a:ext>
      </dgm:extLst>
    </dgm:pt>
    <dgm:pt modelId="{FC0A93B1-525E-4638-B5EA-19DEACD0BE16}" type="pres">
      <dgm:prSet presAssocID="{E8F06581-2F9D-487F-B840-1384B6EEC445}" presName="spaceRect" presStyleCnt="0"/>
      <dgm:spPr/>
    </dgm:pt>
    <dgm:pt modelId="{853C5E6E-B215-4CCA-A660-6F715F3BF17D}" type="pres">
      <dgm:prSet presAssocID="{E8F06581-2F9D-487F-B840-1384B6EEC445}" presName="textRect" presStyleLbl="revTx" presStyleIdx="5" presStyleCnt="6">
        <dgm:presLayoutVars>
          <dgm:chMax val="1"/>
          <dgm:chPref val="1"/>
        </dgm:presLayoutVars>
      </dgm:prSet>
      <dgm:spPr/>
    </dgm:pt>
  </dgm:ptLst>
  <dgm:cxnLst>
    <dgm:cxn modelId="{CBA2F001-61C7-4353-9CD5-71A79A8EC167}" type="presOf" srcId="{ED4F390E-9B60-45C4-8A48-339E4BB73865}" destId="{C4313220-D3C1-4C1B-9272-1107245A8E4E}" srcOrd="0" destOrd="0" presId="urn:microsoft.com/office/officeart/2018/2/layout/IconLabelList"/>
    <dgm:cxn modelId="{A3438A10-5F76-4AE5-8A50-5C5563AF049C}" type="presOf" srcId="{2338CEAD-6F3B-4205-B24F-36E73D42377C}" destId="{82C77FE6-B917-4EB2-A3FE-28D242DE5ED2}" srcOrd="0" destOrd="0" presId="urn:microsoft.com/office/officeart/2018/2/layout/IconLabelList"/>
    <dgm:cxn modelId="{810E2A19-3FF9-470D-A91B-7134383375A9}" srcId="{BE6B3D5E-D77C-46C0-B9EC-0465C798790D}" destId="{2338CEAD-6F3B-4205-B24F-36E73D42377C}" srcOrd="4" destOrd="0" parTransId="{54D25AE4-39B0-4916-8F4B-ED52507F69DF}" sibTransId="{79870472-A561-454E-9C09-CEB240992A45}"/>
    <dgm:cxn modelId="{5D512C2A-917D-4972-B18C-E182397F5D9C}" type="presOf" srcId="{E8F06581-2F9D-487F-B840-1384B6EEC445}" destId="{853C5E6E-B215-4CCA-A660-6F715F3BF17D}" srcOrd="0" destOrd="0" presId="urn:microsoft.com/office/officeart/2018/2/layout/IconLabelList"/>
    <dgm:cxn modelId="{5F4C8733-260F-4A56-A4FA-E8F57B76E916}" type="presOf" srcId="{C7454252-621E-4E22-8241-EAC6CEBBF2B8}" destId="{91EC522D-4A28-4B33-A90B-3AA748C792BA}" srcOrd="0" destOrd="0" presId="urn:microsoft.com/office/officeart/2018/2/layout/IconLabelList"/>
    <dgm:cxn modelId="{86B0FD35-2C03-49A5-8AD4-03E54D5FDECB}" srcId="{BE6B3D5E-D77C-46C0-B9EC-0465C798790D}" destId="{6972DFE2-E6CF-4E3A-85EE-BF99EC2E5792}" srcOrd="2" destOrd="0" parTransId="{3E574AB2-7231-40CE-88D9-00B22DE09D0A}" sibTransId="{DF8645CF-4C80-4616-A318-22679E9A0480}"/>
    <dgm:cxn modelId="{33C58036-AAB4-4C93-AF0C-62595ECBCDDF}" srcId="{BE6B3D5E-D77C-46C0-B9EC-0465C798790D}" destId="{805D7AED-C594-4A03-B905-28FE1C076E62}" srcOrd="0" destOrd="0" parTransId="{E1652766-F871-4E3E-AD59-3C3C80DDCFCB}" sibTransId="{DF55E0BF-4CFD-43BD-91E3-ED0752EDDA45}"/>
    <dgm:cxn modelId="{D5361D70-83E7-42F9-808A-D3E212FBCF5A}" type="presOf" srcId="{BE6B3D5E-D77C-46C0-B9EC-0465C798790D}" destId="{8F0703E8-4D45-41EC-8B1E-5C7A2C2B3776}" srcOrd="0" destOrd="0" presId="urn:microsoft.com/office/officeart/2018/2/layout/IconLabelList"/>
    <dgm:cxn modelId="{F2E3F373-D9D5-4489-ADB5-C0B776817C68}" srcId="{BE6B3D5E-D77C-46C0-B9EC-0465C798790D}" destId="{ED4F390E-9B60-45C4-8A48-339E4BB73865}" srcOrd="1" destOrd="0" parTransId="{C2821946-AE73-4469-8311-C27DA2E37512}" sibTransId="{EBF8F000-FFD7-4556-A0C3-3A65521220CE}"/>
    <dgm:cxn modelId="{F05747B7-BD04-4664-88BA-2A40C715CF17}" srcId="{BE6B3D5E-D77C-46C0-B9EC-0465C798790D}" destId="{E8F06581-2F9D-487F-B840-1384B6EEC445}" srcOrd="5" destOrd="0" parTransId="{64D389C6-42AD-4CC3-8D88-30F177650C9B}" sibTransId="{25618A59-8213-41F3-922F-FAF335C26E3B}"/>
    <dgm:cxn modelId="{D12D39B9-081E-42FC-9BA7-6A763B76A99A}" srcId="{BE6B3D5E-D77C-46C0-B9EC-0465C798790D}" destId="{C7454252-621E-4E22-8241-EAC6CEBBF2B8}" srcOrd="3" destOrd="0" parTransId="{4F69DA19-A3DC-4C51-9965-2213188A352B}" sibTransId="{06DE6EF8-B8C2-4B12-8219-6051A4878476}"/>
    <dgm:cxn modelId="{F00F60E5-8D96-4359-877A-BBAE670748D4}" type="presOf" srcId="{805D7AED-C594-4A03-B905-28FE1C076E62}" destId="{CD0E8BDA-29D6-4EAA-B8FE-04DF913D2587}" srcOrd="0" destOrd="0" presId="urn:microsoft.com/office/officeart/2018/2/layout/IconLabelList"/>
    <dgm:cxn modelId="{CDD41BFD-E2EC-435E-BBFC-65374F4E1DFD}" type="presOf" srcId="{6972DFE2-E6CF-4E3A-85EE-BF99EC2E5792}" destId="{60652775-EDDB-4EB4-A5BE-EDB5598252E6}" srcOrd="0" destOrd="0" presId="urn:microsoft.com/office/officeart/2018/2/layout/IconLabelList"/>
    <dgm:cxn modelId="{C7BE8CB6-8696-4ABD-A570-215272AEF75E}" type="presParOf" srcId="{8F0703E8-4D45-41EC-8B1E-5C7A2C2B3776}" destId="{BFF5F1A1-96B8-4643-A238-719B809D6DD6}" srcOrd="0" destOrd="0" presId="urn:microsoft.com/office/officeart/2018/2/layout/IconLabelList"/>
    <dgm:cxn modelId="{3A05C9E4-1F9A-48AB-9561-18D81D5E2472}" type="presParOf" srcId="{BFF5F1A1-96B8-4643-A238-719B809D6DD6}" destId="{A1D8148D-EE4C-4E4A-9999-F775981545CE}" srcOrd="0" destOrd="0" presId="urn:microsoft.com/office/officeart/2018/2/layout/IconLabelList"/>
    <dgm:cxn modelId="{1D77251C-C24E-43FF-8978-953C89DB09F9}" type="presParOf" srcId="{BFF5F1A1-96B8-4643-A238-719B809D6DD6}" destId="{8A5052A4-B806-45F9-93DD-A50CB70946D0}" srcOrd="1" destOrd="0" presId="urn:microsoft.com/office/officeart/2018/2/layout/IconLabelList"/>
    <dgm:cxn modelId="{685B04F5-7CD7-4504-A43C-09ED7613F7EE}" type="presParOf" srcId="{BFF5F1A1-96B8-4643-A238-719B809D6DD6}" destId="{CD0E8BDA-29D6-4EAA-B8FE-04DF913D2587}" srcOrd="2" destOrd="0" presId="urn:microsoft.com/office/officeart/2018/2/layout/IconLabelList"/>
    <dgm:cxn modelId="{B32EF8DD-3174-4822-80DB-BBD781F0EA07}" type="presParOf" srcId="{8F0703E8-4D45-41EC-8B1E-5C7A2C2B3776}" destId="{17CB58E7-BED4-429D-B5BD-1D3B3B4838E7}" srcOrd="1" destOrd="0" presId="urn:microsoft.com/office/officeart/2018/2/layout/IconLabelList"/>
    <dgm:cxn modelId="{29587CDF-77A7-4C38-8DE1-A3465BF315FD}" type="presParOf" srcId="{8F0703E8-4D45-41EC-8B1E-5C7A2C2B3776}" destId="{FA360162-DF5E-4813-8C08-163FCFC0462B}" srcOrd="2" destOrd="0" presId="urn:microsoft.com/office/officeart/2018/2/layout/IconLabelList"/>
    <dgm:cxn modelId="{B2F7D900-65F8-49E9-B017-3B5712ADA259}" type="presParOf" srcId="{FA360162-DF5E-4813-8C08-163FCFC0462B}" destId="{01321D9A-55F7-4B8B-84CF-922BB13E03CE}" srcOrd="0" destOrd="0" presId="urn:microsoft.com/office/officeart/2018/2/layout/IconLabelList"/>
    <dgm:cxn modelId="{43F43DD0-B932-43A2-8817-99903079287C}" type="presParOf" srcId="{FA360162-DF5E-4813-8C08-163FCFC0462B}" destId="{04E93EC2-F49D-4E38-AC96-0766C51E80BF}" srcOrd="1" destOrd="0" presId="urn:microsoft.com/office/officeart/2018/2/layout/IconLabelList"/>
    <dgm:cxn modelId="{DD159043-7BBC-4594-B3D7-8AFC9048DC53}" type="presParOf" srcId="{FA360162-DF5E-4813-8C08-163FCFC0462B}" destId="{C4313220-D3C1-4C1B-9272-1107245A8E4E}" srcOrd="2" destOrd="0" presId="urn:microsoft.com/office/officeart/2018/2/layout/IconLabelList"/>
    <dgm:cxn modelId="{AED29E18-E2C2-475B-BE6E-20C81A51DB6B}" type="presParOf" srcId="{8F0703E8-4D45-41EC-8B1E-5C7A2C2B3776}" destId="{9F3409B2-0659-48C5-BFB3-BD9813C8BC56}" srcOrd="3" destOrd="0" presId="urn:microsoft.com/office/officeart/2018/2/layout/IconLabelList"/>
    <dgm:cxn modelId="{8DAB693F-4251-4A02-BF7E-5453526D727B}" type="presParOf" srcId="{8F0703E8-4D45-41EC-8B1E-5C7A2C2B3776}" destId="{8B99DE98-9BB2-4B27-A53A-8B9364A53A78}" srcOrd="4" destOrd="0" presId="urn:microsoft.com/office/officeart/2018/2/layout/IconLabelList"/>
    <dgm:cxn modelId="{C1699129-A997-4990-8E56-A8687497BB2C}" type="presParOf" srcId="{8B99DE98-9BB2-4B27-A53A-8B9364A53A78}" destId="{A4DCCCFE-BE44-4CF0-91D7-6071D673E3CD}" srcOrd="0" destOrd="0" presId="urn:microsoft.com/office/officeart/2018/2/layout/IconLabelList"/>
    <dgm:cxn modelId="{5DBB8D4D-A781-45B7-A1B1-8F43EE1B7E03}" type="presParOf" srcId="{8B99DE98-9BB2-4B27-A53A-8B9364A53A78}" destId="{695A3DBE-D00E-4854-A5F2-886AA46147DA}" srcOrd="1" destOrd="0" presId="urn:microsoft.com/office/officeart/2018/2/layout/IconLabelList"/>
    <dgm:cxn modelId="{9447A7D9-70F6-4ACA-A100-337A0992AA91}" type="presParOf" srcId="{8B99DE98-9BB2-4B27-A53A-8B9364A53A78}" destId="{60652775-EDDB-4EB4-A5BE-EDB5598252E6}" srcOrd="2" destOrd="0" presId="urn:microsoft.com/office/officeart/2018/2/layout/IconLabelList"/>
    <dgm:cxn modelId="{4F35F9EE-5882-405C-83C2-F56F6D0BC2FD}" type="presParOf" srcId="{8F0703E8-4D45-41EC-8B1E-5C7A2C2B3776}" destId="{64ED9C3A-432C-4240-81CD-C9FED16AB96F}" srcOrd="5" destOrd="0" presId="urn:microsoft.com/office/officeart/2018/2/layout/IconLabelList"/>
    <dgm:cxn modelId="{03ED8400-54F2-4D92-999B-13E6CBCAE0F1}" type="presParOf" srcId="{8F0703E8-4D45-41EC-8B1E-5C7A2C2B3776}" destId="{2D002D9F-3078-457F-996C-7CE0D71622A8}" srcOrd="6" destOrd="0" presId="urn:microsoft.com/office/officeart/2018/2/layout/IconLabelList"/>
    <dgm:cxn modelId="{62AD150F-40B6-4388-87D8-A1BA0BF8E8F1}" type="presParOf" srcId="{2D002D9F-3078-457F-996C-7CE0D71622A8}" destId="{1651EE52-8C2E-4158-AACB-55A28006AC92}" srcOrd="0" destOrd="0" presId="urn:microsoft.com/office/officeart/2018/2/layout/IconLabelList"/>
    <dgm:cxn modelId="{D80FA5F6-C98C-43AA-8C11-6DA0DA655949}" type="presParOf" srcId="{2D002D9F-3078-457F-996C-7CE0D71622A8}" destId="{3C64CB1F-60EC-4E06-98B7-DE6EEF901D89}" srcOrd="1" destOrd="0" presId="urn:microsoft.com/office/officeart/2018/2/layout/IconLabelList"/>
    <dgm:cxn modelId="{87D5EC03-4926-4C24-A070-8CAF815AF145}" type="presParOf" srcId="{2D002D9F-3078-457F-996C-7CE0D71622A8}" destId="{91EC522D-4A28-4B33-A90B-3AA748C792BA}" srcOrd="2" destOrd="0" presId="urn:microsoft.com/office/officeart/2018/2/layout/IconLabelList"/>
    <dgm:cxn modelId="{595FC475-46E6-4BA4-98C9-ECA68832B6BA}" type="presParOf" srcId="{8F0703E8-4D45-41EC-8B1E-5C7A2C2B3776}" destId="{D1D3E094-4E5E-489B-8705-43E3518424A9}" srcOrd="7" destOrd="0" presId="urn:microsoft.com/office/officeart/2018/2/layout/IconLabelList"/>
    <dgm:cxn modelId="{7934A29A-8998-4D68-9C48-910E6C108BA9}" type="presParOf" srcId="{8F0703E8-4D45-41EC-8B1E-5C7A2C2B3776}" destId="{B9E96E24-5D54-41EB-A9A1-36B801F22E80}" srcOrd="8" destOrd="0" presId="urn:microsoft.com/office/officeart/2018/2/layout/IconLabelList"/>
    <dgm:cxn modelId="{C8DB7FF1-5DBD-452A-B86F-F3D9225C080A}" type="presParOf" srcId="{B9E96E24-5D54-41EB-A9A1-36B801F22E80}" destId="{4B499142-AC10-4BF0-828E-EB317EB2C960}" srcOrd="0" destOrd="0" presId="urn:microsoft.com/office/officeart/2018/2/layout/IconLabelList"/>
    <dgm:cxn modelId="{EE4F161C-A7B4-4EBC-A731-5B1BB9DB5B73}" type="presParOf" srcId="{B9E96E24-5D54-41EB-A9A1-36B801F22E80}" destId="{556CB343-32C6-4784-8370-4EC5B05B758B}" srcOrd="1" destOrd="0" presId="urn:microsoft.com/office/officeart/2018/2/layout/IconLabelList"/>
    <dgm:cxn modelId="{AC9ECE76-B5BD-4765-8587-7ADFDF66C3CA}" type="presParOf" srcId="{B9E96E24-5D54-41EB-A9A1-36B801F22E80}" destId="{82C77FE6-B917-4EB2-A3FE-28D242DE5ED2}" srcOrd="2" destOrd="0" presId="urn:microsoft.com/office/officeart/2018/2/layout/IconLabelList"/>
    <dgm:cxn modelId="{09573625-2609-40A8-94D8-8EC012108407}" type="presParOf" srcId="{8F0703E8-4D45-41EC-8B1E-5C7A2C2B3776}" destId="{A042B075-5E89-4848-B544-B144512F1C3B}" srcOrd="9" destOrd="0" presId="urn:microsoft.com/office/officeart/2018/2/layout/IconLabelList"/>
    <dgm:cxn modelId="{B09AFBE3-E449-4980-A6C2-BA05996BF230}" type="presParOf" srcId="{8F0703E8-4D45-41EC-8B1E-5C7A2C2B3776}" destId="{A22DEA0D-B029-4750-8E37-D9FBEBC46310}" srcOrd="10" destOrd="0" presId="urn:microsoft.com/office/officeart/2018/2/layout/IconLabelList"/>
    <dgm:cxn modelId="{00BFD6F0-6A2D-41D4-9EA8-F1716557D1BB}" type="presParOf" srcId="{A22DEA0D-B029-4750-8E37-D9FBEBC46310}" destId="{9E2F6AA0-991A-4604-A461-570A5305A63A}" srcOrd="0" destOrd="0" presId="urn:microsoft.com/office/officeart/2018/2/layout/IconLabelList"/>
    <dgm:cxn modelId="{2638B753-7762-4CF5-A358-5C16D62B10E1}" type="presParOf" srcId="{A22DEA0D-B029-4750-8E37-D9FBEBC46310}" destId="{FC0A93B1-525E-4638-B5EA-19DEACD0BE16}" srcOrd="1" destOrd="0" presId="urn:microsoft.com/office/officeart/2018/2/layout/IconLabelList"/>
    <dgm:cxn modelId="{E9982239-77C5-4083-9328-D9152EC875E6}" type="presParOf" srcId="{A22DEA0D-B029-4750-8E37-D9FBEBC46310}" destId="{853C5E6E-B215-4CCA-A660-6F715F3BF17D}"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64FB43E-E986-4330-B013-D3781C4008F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1FC11C5-5E12-4F0F-88FF-EBF6EC5DEE01}">
      <dgm:prSet/>
      <dgm:spPr/>
      <dgm:t>
        <a:bodyPr/>
        <a:lstStyle/>
        <a:p>
          <a:r>
            <a:rPr lang="en-GB">
              <a:latin typeface="Arial" panose="020B0604020202020204" pitchFamily="34" charset="0"/>
              <a:cs typeface="Arial" panose="020B0604020202020204" pitchFamily="34" charset="0"/>
            </a:rPr>
            <a:t>Nearly 2000 people engaged and over 250 job offers</a:t>
          </a:r>
          <a:endParaRPr lang="en-US">
            <a:latin typeface="Arial" panose="020B0604020202020204" pitchFamily="34" charset="0"/>
            <a:cs typeface="Arial" panose="020B0604020202020204" pitchFamily="34" charset="0"/>
          </a:endParaRPr>
        </a:p>
      </dgm:t>
    </dgm:pt>
    <dgm:pt modelId="{4A5C18E5-1F8C-48C0-BBAB-C3DEB654163C}" type="parTrans" cxnId="{10321E43-1790-41E5-A1C2-865E283C8042}">
      <dgm:prSet/>
      <dgm:spPr/>
      <dgm:t>
        <a:bodyPr/>
        <a:lstStyle/>
        <a:p>
          <a:endParaRPr lang="en-US"/>
        </a:p>
      </dgm:t>
    </dgm:pt>
    <dgm:pt modelId="{EE3B7C51-29A1-4E25-ADED-9166BB306349}" type="sibTrans" cxnId="{10321E43-1790-41E5-A1C2-865E283C8042}">
      <dgm:prSet/>
      <dgm:spPr/>
      <dgm:t>
        <a:bodyPr/>
        <a:lstStyle/>
        <a:p>
          <a:endParaRPr lang="en-US"/>
        </a:p>
      </dgm:t>
    </dgm:pt>
    <dgm:pt modelId="{56A6869F-7988-495A-882F-4BD7C494BE2E}">
      <dgm:prSet/>
      <dgm:spPr/>
      <dgm:t>
        <a:bodyPr/>
        <a:lstStyle/>
        <a:p>
          <a:r>
            <a:rPr lang="en-GB">
              <a:latin typeface="Arial" panose="020B0604020202020204" pitchFamily="34" charset="0"/>
              <a:cs typeface="Arial" panose="020B0604020202020204" pitchFamily="34" charset="0"/>
            </a:rPr>
            <a:t>Simplified recruitment process</a:t>
          </a:r>
          <a:endParaRPr lang="en-US">
            <a:latin typeface="Arial" panose="020B0604020202020204" pitchFamily="34" charset="0"/>
            <a:cs typeface="Arial" panose="020B0604020202020204" pitchFamily="34" charset="0"/>
          </a:endParaRPr>
        </a:p>
      </dgm:t>
    </dgm:pt>
    <dgm:pt modelId="{C6E5AEED-3D98-4306-B323-A55DA9D125E9}" type="parTrans" cxnId="{065B9F84-CB58-45D5-9B59-B84A5B5D9FEA}">
      <dgm:prSet/>
      <dgm:spPr/>
      <dgm:t>
        <a:bodyPr/>
        <a:lstStyle/>
        <a:p>
          <a:endParaRPr lang="en-US"/>
        </a:p>
      </dgm:t>
    </dgm:pt>
    <dgm:pt modelId="{E471CCCD-39D0-4BE9-B19D-625079979967}" type="sibTrans" cxnId="{065B9F84-CB58-45D5-9B59-B84A5B5D9FEA}">
      <dgm:prSet/>
      <dgm:spPr/>
      <dgm:t>
        <a:bodyPr/>
        <a:lstStyle/>
        <a:p>
          <a:endParaRPr lang="en-US"/>
        </a:p>
      </dgm:t>
    </dgm:pt>
    <dgm:pt modelId="{0DE2FA4B-647C-48E9-B5E3-79A58ADB5530}">
      <dgm:prSet/>
      <dgm:spPr/>
      <dgm:t>
        <a:bodyPr/>
        <a:lstStyle/>
        <a:p>
          <a:r>
            <a:rPr lang="en-GB">
              <a:latin typeface="Arial" panose="020B0604020202020204" pitchFamily="34" charset="0"/>
              <a:cs typeface="Arial" panose="020B0604020202020204" pitchFamily="34" charset="0"/>
            </a:rPr>
            <a:t>High retention rate and some internal promotion</a:t>
          </a:r>
          <a:endParaRPr lang="en-US">
            <a:latin typeface="Arial" panose="020B0604020202020204" pitchFamily="34" charset="0"/>
            <a:cs typeface="Arial" panose="020B0604020202020204" pitchFamily="34" charset="0"/>
          </a:endParaRPr>
        </a:p>
      </dgm:t>
    </dgm:pt>
    <dgm:pt modelId="{FD76F5F6-59B8-4968-A69D-10E2D1024A20}" type="parTrans" cxnId="{7BD5364D-BA33-4660-A9B8-28D71F122E13}">
      <dgm:prSet/>
      <dgm:spPr/>
      <dgm:t>
        <a:bodyPr/>
        <a:lstStyle/>
        <a:p>
          <a:endParaRPr lang="en-US"/>
        </a:p>
      </dgm:t>
    </dgm:pt>
    <dgm:pt modelId="{6DB4DBAD-0984-4B5E-9675-C0BE5AC01FAB}" type="sibTrans" cxnId="{7BD5364D-BA33-4660-A9B8-28D71F122E13}">
      <dgm:prSet/>
      <dgm:spPr/>
      <dgm:t>
        <a:bodyPr/>
        <a:lstStyle/>
        <a:p>
          <a:endParaRPr lang="en-US"/>
        </a:p>
      </dgm:t>
    </dgm:pt>
    <dgm:pt modelId="{FEA38E41-822B-432E-8B27-073576E975EB}">
      <dgm:prSet/>
      <dgm:spPr/>
      <dgm:t>
        <a:bodyPr/>
        <a:lstStyle/>
        <a:p>
          <a:r>
            <a:rPr lang="en-GB">
              <a:latin typeface="Arial" panose="020B0604020202020204" pitchFamily="34" charset="0"/>
              <a:cs typeface="Arial" panose="020B0604020202020204" pitchFamily="34" charset="0"/>
            </a:rPr>
            <a:t>Recruiting from geographic areas that we could not previously reach</a:t>
          </a:r>
          <a:endParaRPr lang="en-US">
            <a:latin typeface="Arial" panose="020B0604020202020204" pitchFamily="34" charset="0"/>
            <a:cs typeface="Arial" panose="020B0604020202020204" pitchFamily="34" charset="0"/>
          </a:endParaRPr>
        </a:p>
      </dgm:t>
    </dgm:pt>
    <dgm:pt modelId="{561AB7A2-D6AF-4CAB-B3B7-708ADA831231}" type="parTrans" cxnId="{69B44F77-E294-4EAD-B7DA-DC5C72484DA6}">
      <dgm:prSet/>
      <dgm:spPr/>
      <dgm:t>
        <a:bodyPr/>
        <a:lstStyle/>
        <a:p>
          <a:endParaRPr lang="en-US"/>
        </a:p>
      </dgm:t>
    </dgm:pt>
    <dgm:pt modelId="{444AF6C5-1023-4489-8985-2BC78949A2D5}" type="sibTrans" cxnId="{69B44F77-E294-4EAD-B7DA-DC5C72484DA6}">
      <dgm:prSet/>
      <dgm:spPr/>
      <dgm:t>
        <a:bodyPr/>
        <a:lstStyle/>
        <a:p>
          <a:endParaRPr lang="en-US"/>
        </a:p>
      </dgm:t>
    </dgm:pt>
    <dgm:pt modelId="{DEAD5A70-86E7-4533-8ABF-78947A2C6235}">
      <dgm:prSet/>
      <dgm:spPr/>
      <dgm:t>
        <a:bodyPr/>
        <a:lstStyle/>
        <a:p>
          <a:r>
            <a:rPr lang="en-GB">
              <a:latin typeface="Arial" panose="020B0604020202020204" pitchFamily="34" charset="0"/>
              <a:cs typeface="Arial" panose="020B0604020202020204" pitchFamily="34" charset="0"/>
            </a:rPr>
            <a:t>Engagement more representative of local community</a:t>
          </a:r>
          <a:endParaRPr lang="en-US">
            <a:latin typeface="Arial" panose="020B0604020202020204" pitchFamily="34" charset="0"/>
            <a:cs typeface="Arial" panose="020B0604020202020204" pitchFamily="34" charset="0"/>
          </a:endParaRPr>
        </a:p>
      </dgm:t>
    </dgm:pt>
    <dgm:pt modelId="{39F8C9EE-D2E9-4A5B-89BF-C7103FD4420A}" type="parTrans" cxnId="{B1AA1B3A-C615-4796-8466-31D66C45B6DF}">
      <dgm:prSet/>
      <dgm:spPr/>
      <dgm:t>
        <a:bodyPr/>
        <a:lstStyle/>
        <a:p>
          <a:endParaRPr lang="en-US"/>
        </a:p>
      </dgm:t>
    </dgm:pt>
    <dgm:pt modelId="{2C423728-91ED-4EAC-9861-B3083CBB0395}" type="sibTrans" cxnId="{B1AA1B3A-C615-4796-8466-31D66C45B6DF}">
      <dgm:prSet/>
      <dgm:spPr/>
      <dgm:t>
        <a:bodyPr/>
        <a:lstStyle/>
        <a:p>
          <a:endParaRPr lang="en-US"/>
        </a:p>
      </dgm:t>
    </dgm:pt>
    <dgm:pt modelId="{8B547110-47C4-47AB-BD95-1A71F6EA08B1}">
      <dgm:prSet/>
      <dgm:spPr/>
      <dgm:t>
        <a:bodyPr/>
        <a:lstStyle/>
        <a:p>
          <a:r>
            <a:rPr lang="en-GB">
              <a:latin typeface="Arial" panose="020B0604020202020204" pitchFamily="34" charset="0"/>
              <a:cs typeface="Arial" panose="020B0604020202020204" pitchFamily="34" charset="0"/>
            </a:rPr>
            <a:t>£4.7m public value </a:t>
          </a:r>
        </a:p>
        <a:p>
          <a:r>
            <a:rPr lang="en-GB">
              <a:latin typeface="Arial" panose="020B0604020202020204" pitchFamily="34" charset="0"/>
              <a:cs typeface="Arial" panose="020B0604020202020204" pitchFamily="34" charset="0"/>
            </a:rPr>
            <a:t>(fiscal + economic)</a:t>
          </a:r>
          <a:endParaRPr lang="en-US">
            <a:latin typeface="Arial" panose="020B0604020202020204" pitchFamily="34" charset="0"/>
            <a:cs typeface="Arial" panose="020B0604020202020204" pitchFamily="34" charset="0"/>
          </a:endParaRPr>
        </a:p>
      </dgm:t>
    </dgm:pt>
    <dgm:pt modelId="{AFA86A91-2602-473B-9FBF-0854CA299337}" type="parTrans" cxnId="{25780999-1B8A-493B-A26B-1DD75C4C58DC}">
      <dgm:prSet/>
      <dgm:spPr/>
      <dgm:t>
        <a:bodyPr/>
        <a:lstStyle/>
        <a:p>
          <a:endParaRPr lang="en-US"/>
        </a:p>
      </dgm:t>
    </dgm:pt>
    <dgm:pt modelId="{B89E7449-E3DC-4A41-B6CD-407FBE3A56DB}" type="sibTrans" cxnId="{25780999-1B8A-493B-A26B-1DD75C4C58DC}">
      <dgm:prSet/>
      <dgm:spPr/>
      <dgm:t>
        <a:bodyPr/>
        <a:lstStyle/>
        <a:p>
          <a:endParaRPr lang="en-US"/>
        </a:p>
      </dgm:t>
    </dgm:pt>
    <dgm:pt modelId="{D3A49EC1-B6D7-4740-9BE9-EDA138FD6ECE}" type="pres">
      <dgm:prSet presAssocID="{F64FB43E-E986-4330-B013-D3781C4008F9}" presName="diagram" presStyleCnt="0">
        <dgm:presLayoutVars>
          <dgm:dir/>
          <dgm:resizeHandles val="exact"/>
        </dgm:presLayoutVars>
      </dgm:prSet>
      <dgm:spPr/>
    </dgm:pt>
    <dgm:pt modelId="{F755D95D-0926-4DA0-80FF-BA82679B27DA}" type="pres">
      <dgm:prSet presAssocID="{D1FC11C5-5E12-4F0F-88FF-EBF6EC5DEE01}" presName="node" presStyleLbl="node1" presStyleIdx="0" presStyleCnt="6">
        <dgm:presLayoutVars>
          <dgm:bulletEnabled val="1"/>
        </dgm:presLayoutVars>
      </dgm:prSet>
      <dgm:spPr/>
    </dgm:pt>
    <dgm:pt modelId="{B3A9D576-6952-4EAA-99D0-E7A864B9A9C5}" type="pres">
      <dgm:prSet presAssocID="{EE3B7C51-29A1-4E25-ADED-9166BB306349}" presName="sibTrans" presStyleCnt="0"/>
      <dgm:spPr/>
    </dgm:pt>
    <dgm:pt modelId="{5EF285A1-5305-420E-96E1-AE9FD9770F07}" type="pres">
      <dgm:prSet presAssocID="{56A6869F-7988-495A-882F-4BD7C494BE2E}" presName="node" presStyleLbl="node1" presStyleIdx="1" presStyleCnt="6">
        <dgm:presLayoutVars>
          <dgm:bulletEnabled val="1"/>
        </dgm:presLayoutVars>
      </dgm:prSet>
      <dgm:spPr/>
    </dgm:pt>
    <dgm:pt modelId="{C31E1171-B9DD-4A0C-B7EB-7A2C6D4B4DB0}" type="pres">
      <dgm:prSet presAssocID="{E471CCCD-39D0-4BE9-B19D-625079979967}" presName="sibTrans" presStyleCnt="0"/>
      <dgm:spPr/>
    </dgm:pt>
    <dgm:pt modelId="{9D4BD7F1-5700-4D81-BF48-38FE8F70D18E}" type="pres">
      <dgm:prSet presAssocID="{0DE2FA4B-647C-48E9-B5E3-79A58ADB5530}" presName="node" presStyleLbl="node1" presStyleIdx="2" presStyleCnt="6">
        <dgm:presLayoutVars>
          <dgm:bulletEnabled val="1"/>
        </dgm:presLayoutVars>
      </dgm:prSet>
      <dgm:spPr/>
    </dgm:pt>
    <dgm:pt modelId="{0989F35D-5B25-454B-8754-E0B013B25906}" type="pres">
      <dgm:prSet presAssocID="{6DB4DBAD-0984-4B5E-9675-C0BE5AC01FAB}" presName="sibTrans" presStyleCnt="0"/>
      <dgm:spPr/>
    </dgm:pt>
    <dgm:pt modelId="{4B4B2437-CF00-4D3C-A18F-355F6758CFA6}" type="pres">
      <dgm:prSet presAssocID="{FEA38E41-822B-432E-8B27-073576E975EB}" presName="node" presStyleLbl="node1" presStyleIdx="3" presStyleCnt="6">
        <dgm:presLayoutVars>
          <dgm:bulletEnabled val="1"/>
        </dgm:presLayoutVars>
      </dgm:prSet>
      <dgm:spPr/>
    </dgm:pt>
    <dgm:pt modelId="{029D2140-E41A-42AC-A376-463BADF62525}" type="pres">
      <dgm:prSet presAssocID="{444AF6C5-1023-4489-8985-2BC78949A2D5}" presName="sibTrans" presStyleCnt="0"/>
      <dgm:spPr/>
    </dgm:pt>
    <dgm:pt modelId="{E26A1A50-A1A6-4659-8F48-354A1498EEF6}" type="pres">
      <dgm:prSet presAssocID="{DEAD5A70-86E7-4533-8ABF-78947A2C6235}" presName="node" presStyleLbl="node1" presStyleIdx="4" presStyleCnt="6">
        <dgm:presLayoutVars>
          <dgm:bulletEnabled val="1"/>
        </dgm:presLayoutVars>
      </dgm:prSet>
      <dgm:spPr/>
    </dgm:pt>
    <dgm:pt modelId="{F7117B41-89B3-4315-84AF-3D6AEDFAA518}" type="pres">
      <dgm:prSet presAssocID="{2C423728-91ED-4EAC-9861-B3083CBB0395}" presName="sibTrans" presStyleCnt="0"/>
      <dgm:spPr/>
    </dgm:pt>
    <dgm:pt modelId="{AE94783F-5977-46CC-AD93-86FCA91B74C6}" type="pres">
      <dgm:prSet presAssocID="{8B547110-47C4-47AB-BD95-1A71F6EA08B1}" presName="node" presStyleLbl="node1" presStyleIdx="5" presStyleCnt="6">
        <dgm:presLayoutVars>
          <dgm:bulletEnabled val="1"/>
        </dgm:presLayoutVars>
      </dgm:prSet>
      <dgm:spPr/>
    </dgm:pt>
  </dgm:ptLst>
  <dgm:cxnLst>
    <dgm:cxn modelId="{A8D10D32-8BAE-4403-97F2-A3E738500331}" type="presOf" srcId="{0DE2FA4B-647C-48E9-B5E3-79A58ADB5530}" destId="{9D4BD7F1-5700-4D81-BF48-38FE8F70D18E}" srcOrd="0" destOrd="0" presId="urn:microsoft.com/office/officeart/2005/8/layout/default"/>
    <dgm:cxn modelId="{B1AA1B3A-C615-4796-8466-31D66C45B6DF}" srcId="{F64FB43E-E986-4330-B013-D3781C4008F9}" destId="{DEAD5A70-86E7-4533-8ABF-78947A2C6235}" srcOrd="4" destOrd="0" parTransId="{39F8C9EE-D2E9-4A5B-89BF-C7103FD4420A}" sibTransId="{2C423728-91ED-4EAC-9861-B3083CBB0395}"/>
    <dgm:cxn modelId="{E9C5A961-149D-4613-BD9B-6445C4329EF9}" type="presOf" srcId="{56A6869F-7988-495A-882F-4BD7C494BE2E}" destId="{5EF285A1-5305-420E-96E1-AE9FD9770F07}" srcOrd="0" destOrd="0" presId="urn:microsoft.com/office/officeart/2005/8/layout/default"/>
    <dgm:cxn modelId="{10321E43-1790-41E5-A1C2-865E283C8042}" srcId="{F64FB43E-E986-4330-B013-D3781C4008F9}" destId="{D1FC11C5-5E12-4F0F-88FF-EBF6EC5DEE01}" srcOrd="0" destOrd="0" parTransId="{4A5C18E5-1F8C-48C0-BBAB-C3DEB654163C}" sibTransId="{EE3B7C51-29A1-4E25-ADED-9166BB306349}"/>
    <dgm:cxn modelId="{E6DC9C4C-381D-4540-9898-CA66E2EAF25D}" type="presOf" srcId="{F64FB43E-E986-4330-B013-D3781C4008F9}" destId="{D3A49EC1-B6D7-4740-9BE9-EDA138FD6ECE}" srcOrd="0" destOrd="0" presId="urn:microsoft.com/office/officeart/2005/8/layout/default"/>
    <dgm:cxn modelId="{7BD5364D-BA33-4660-A9B8-28D71F122E13}" srcId="{F64FB43E-E986-4330-B013-D3781C4008F9}" destId="{0DE2FA4B-647C-48E9-B5E3-79A58ADB5530}" srcOrd="2" destOrd="0" parTransId="{FD76F5F6-59B8-4968-A69D-10E2D1024A20}" sibTransId="{6DB4DBAD-0984-4B5E-9675-C0BE5AC01FAB}"/>
    <dgm:cxn modelId="{69B44F77-E294-4EAD-B7DA-DC5C72484DA6}" srcId="{F64FB43E-E986-4330-B013-D3781C4008F9}" destId="{FEA38E41-822B-432E-8B27-073576E975EB}" srcOrd="3" destOrd="0" parTransId="{561AB7A2-D6AF-4CAB-B3B7-708ADA831231}" sibTransId="{444AF6C5-1023-4489-8985-2BC78949A2D5}"/>
    <dgm:cxn modelId="{7F069D78-D01E-401F-A311-0A8754D62B00}" type="presOf" srcId="{D1FC11C5-5E12-4F0F-88FF-EBF6EC5DEE01}" destId="{F755D95D-0926-4DA0-80FF-BA82679B27DA}" srcOrd="0" destOrd="0" presId="urn:microsoft.com/office/officeart/2005/8/layout/default"/>
    <dgm:cxn modelId="{065B9F84-CB58-45D5-9B59-B84A5B5D9FEA}" srcId="{F64FB43E-E986-4330-B013-D3781C4008F9}" destId="{56A6869F-7988-495A-882F-4BD7C494BE2E}" srcOrd="1" destOrd="0" parTransId="{C6E5AEED-3D98-4306-B323-A55DA9D125E9}" sibTransId="{E471CCCD-39D0-4BE9-B19D-625079979967}"/>
    <dgm:cxn modelId="{25780999-1B8A-493B-A26B-1DD75C4C58DC}" srcId="{F64FB43E-E986-4330-B013-D3781C4008F9}" destId="{8B547110-47C4-47AB-BD95-1A71F6EA08B1}" srcOrd="5" destOrd="0" parTransId="{AFA86A91-2602-473B-9FBF-0854CA299337}" sibTransId="{B89E7449-E3DC-4A41-B6CD-407FBE3A56DB}"/>
    <dgm:cxn modelId="{47A3FBA1-7491-490A-A911-19B3F2232AD6}" type="presOf" srcId="{DEAD5A70-86E7-4533-8ABF-78947A2C6235}" destId="{E26A1A50-A1A6-4659-8F48-354A1498EEF6}" srcOrd="0" destOrd="0" presId="urn:microsoft.com/office/officeart/2005/8/layout/default"/>
    <dgm:cxn modelId="{AE659BBC-035D-4FE6-AD2C-2A8440631513}" type="presOf" srcId="{8B547110-47C4-47AB-BD95-1A71F6EA08B1}" destId="{AE94783F-5977-46CC-AD93-86FCA91B74C6}" srcOrd="0" destOrd="0" presId="urn:microsoft.com/office/officeart/2005/8/layout/default"/>
    <dgm:cxn modelId="{99AB2DF6-5F21-4D1C-8436-51A892F0F040}" type="presOf" srcId="{FEA38E41-822B-432E-8B27-073576E975EB}" destId="{4B4B2437-CF00-4D3C-A18F-355F6758CFA6}" srcOrd="0" destOrd="0" presId="urn:microsoft.com/office/officeart/2005/8/layout/default"/>
    <dgm:cxn modelId="{C2EAB16C-72E9-4C97-A502-4E88E0343096}" type="presParOf" srcId="{D3A49EC1-B6D7-4740-9BE9-EDA138FD6ECE}" destId="{F755D95D-0926-4DA0-80FF-BA82679B27DA}" srcOrd="0" destOrd="0" presId="urn:microsoft.com/office/officeart/2005/8/layout/default"/>
    <dgm:cxn modelId="{CE53E146-BB43-46AF-98B5-E1C730E6FCBE}" type="presParOf" srcId="{D3A49EC1-B6D7-4740-9BE9-EDA138FD6ECE}" destId="{B3A9D576-6952-4EAA-99D0-E7A864B9A9C5}" srcOrd="1" destOrd="0" presId="urn:microsoft.com/office/officeart/2005/8/layout/default"/>
    <dgm:cxn modelId="{70A8C8B7-3DCE-4CD1-8E5A-C934C283C0B4}" type="presParOf" srcId="{D3A49EC1-B6D7-4740-9BE9-EDA138FD6ECE}" destId="{5EF285A1-5305-420E-96E1-AE9FD9770F07}" srcOrd="2" destOrd="0" presId="urn:microsoft.com/office/officeart/2005/8/layout/default"/>
    <dgm:cxn modelId="{604E6466-963E-4F91-B32C-FC7CFD380309}" type="presParOf" srcId="{D3A49EC1-B6D7-4740-9BE9-EDA138FD6ECE}" destId="{C31E1171-B9DD-4A0C-B7EB-7A2C6D4B4DB0}" srcOrd="3" destOrd="0" presId="urn:microsoft.com/office/officeart/2005/8/layout/default"/>
    <dgm:cxn modelId="{97D529C6-026F-4912-BAA8-60F60BB18502}" type="presParOf" srcId="{D3A49EC1-B6D7-4740-9BE9-EDA138FD6ECE}" destId="{9D4BD7F1-5700-4D81-BF48-38FE8F70D18E}" srcOrd="4" destOrd="0" presId="urn:microsoft.com/office/officeart/2005/8/layout/default"/>
    <dgm:cxn modelId="{DBE87761-9405-467F-9A2F-D0679996CDD2}" type="presParOf" srcId="{D3A49EC1-B6D7-4740-9BE9-EDA138FD6ECE}" destId="{0989F35D-5B25-454B-8754-E0B013B25906}" srcOrd="5" destOrd="0" presId="urn:microsoft.com/office/officeart/2005/8/layout/default"/>
    <dgm:cxn modelId="{2FCB4C3B-5BB9-4995-B9B8-9D631F7BD2BF}" type="presParOf" srcId="{D3A49EC1-B6D7-4740-9BE9-EDA138FD6ECE}" destId="{4B4B2437-CF00-4D3C-A18F-355F6758CFA6}" srcOrd="6" destOrd="0" presId="urn:microsoft.com/office/officeart/2005/8/layout/default"/>
    <dgm:cxn modelId="{055765F4-FF21-40B6-ACC5-2CC44383D4AD}" type="presParOf" srcId="{D3A49EC1-B6D7-4740-9BE9-EDA138FD6ECE}" destId="{029D2140-E41A-42AC-A376-463BADF62525}" srcOrd="7" destOrd="0" presId="urn:microsoft.com/office/officeart/2005/8/layout/default"/>
    <dgm:cxn modelId="{DAD4EC52-1B33-43C4-9986-E15B5FF150E8}" type="presParOf" srcId="{D3A49EC1-B6D7-4740-9BE9-EDA138FD6ECE}" destId="{E26A1A50-A1A6-4659-8F48-354A1498EEF6}" srcOrd="8" destOrd="0" presId="urn:microsoft.com/office/officeart/2005/8/layout/default"/>
    <dgm:cxn modelId="{DD00A48A-B571-4D49-AA38-BF4DFFFC7E58}" type="presParOf" srcId="{D3A49EC1-B6D7-4740-9BE9-EDA138FD6ECE}" destId="{F7117B41-89B3-4315-84AF-3D6AEDFAA518}" srcOrd="9" destOrd="0" presId="urn:microsoft.com/office/officeart/2005/8/layout/default"/>
    <dgm:cxn modelId="{932027C3-685B-43E5-8E2A-E67BE080F090}" type="presParOf" srcId="{D3A49EC1-B6D7-4740-9BE9-EDA138FD6ECE}" destId="{AE94783F-5977-46CC-AD93-86FCA91B74C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4BFFCBD-F067-407A-8CE6-0B3F0700A9EA}"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A33FD4C-C9DA-4CB0-BFFF-99672A6E177A}">
      <dgm:prSet custT="1"/>
      <dgm:spPr/>
      <dgm:t>
        <a:bodyPr/>
        <a:lstStyle/>
        <a:p>
          <a:pPr>
            <a:lnSpc>
              <a:spcPct val="100000"/>
            </a:lnSpc>
          </a:pPr>
          <a:r>
            <a:rPr lang="en-GB" sz="2000" b="0">
              <a:latin typeface="Arial" panose="020B0604020202020204" pitchFamily="34" charset="0"/>
              <a:cs typeface="Arial" panose="020B0604020202020204" pitchFamily="34" charset="0"/>
            </a:rPr>
            <a:t>Engagement across all NHS Trusts</a:t>
          </a:r>
          <a:endParaRPr lang="en-US" sz="2000">
            <a:latin typeface="Arial" panose="020B0604020202020204" pitchFamily="34" charset="0"/>
            <a:cs typeface="Arial" panose="020B0604020202020204" pitchFamily="34" charset="0"/>
          </a:endParaRPr>
        </a:p>
      </dgm:t>
    </dgm:pt>
    <dgm:pt modelId="{18E2D604-9EF6-43CA-AF94-C37BCAE89770}" type="parTrans" cxnId="{438E0707-47D3-4B0D-9102-E64E71360C43}">
      <dgm:prSet/>
      <dgm:spPr/>
      <dgm:t>
        <a:bodyPr/>
        <a:lstStyle/>
        <a:p>
          <a:endParaRPr lang="en-US"/>
        </a:p>
      </dgm:t>
    </dgm:pt>
    <dgm:pt modelId="{042B664D-01DD-4E34-AB50-2A5AFBD9FDDF}" type="sibTrans" cxnId="{438E0707-47D3-4B0D-9102-E64E71360C43}">
      <dgm:prSet/>
      <dgm:spPr/>
      <dgm:t>
        <a:bodyPr/>
        <a:lstStyle/>
        <a:p>
          <a:pPr>
            <a:lnSpc>
              <a:spcPct val="100000"/>
            </a:lnSpc>
          </a:pPr>
          <a:endParaRPr lang="en-US"/>
        </a:p>
      </dgm:t>
    </dgm:pt>
    <dgm:pt modelId="{D444D39C-783C-4208-A303-CE7173EB70D1}">
      <dgm:prSet custT="1"/>
      <dgm:spPr/>
      <dgm:t>
        <a:bodyPr/>
        <a:lstStyle/>
        <a:p>
          <a:pPr>
            <a:lnSpc>
              <a:spcPct val="100000"/>
            </a:lnSpc>
          </a:pPr>
          <a:r>
            <a:rPr lang="en-GB" sz="2000" b="0">
              <a:latin typeface="Arial" panose="020B0604020202020204" pitchFamily="34" charset="0"/>
              <a:cs typeface="Arial" panose="020B0604020202020204" pitchFamily="34" charset="0"/>
            </a:rPr>
            <a:t>‘I Can’ First Approach</a:t>
          </a:r>
          <a:endParaRPr lang="en-US" sz="2000">
            <a:latin typeface="Arial" panose="020B0604020202020204" pitchFamily="34" charset="0"/>
            <a:cs typeface="Arial" panose="020B0604020202020204" pitchFamily="34" charset="0"/>
          </a:endParaRPr>
        </a:p>
      </dgm:t>
    </dgm:pt>
    <dgm:pt modelId="{C824BD9A-295F-4F7F-8A5C-CF14CACF1937}" type="parTrans" cxnId="{4D30ECDD-468B-4E91-9873-C850FAB97164}">
      <dgm:prSet/>
      <dgm:spPr/>
      <dgm:t>
        <a:bodyPr/>
        <a:lstStyle/>
        <a:p>
          <a:endParaRPr lang="en-US"/>
        </a:p>
      </dgm:t>
    </dgm:pt>
    <dgm:pt modelId="{317A6C26-98E3-462C-AD99-921DD5F72793}" type="sibTrans" cxnId="{4D30ECDD-468B-4E91-9873-C850FAB97164}">
      <dgm:prSet/>
      <dgm:spPr/>
      <dgm:t>
        <a:bodyPr/>
        <a:lstStyle/>
        <a:p>
          <a:pPr>
            <a:lnSpc>
              <a:spcPct val="100000"/>
            </a:lnSpc>
          </a:pPr>
          <a:endParaRPr lang="en-US"/>
        </a:p>
      </dgm:t>
    </dgm:pt>
    <dgm:pt modelId="{F4DE1A4D-D44D-4637-B958-C1C4C0982A97}">
      <dgm:prSet custT="1"/>
      <dgm:spPr/>
      <dgm:t>
        <a:bodyPr/>
        <a:lstStyle/>
        <a:p>
          <a:pPr>
            <a:lnSpc>
              <a:spcPct val="100000"/>
            </a:lnSpc>
          </a:pPr>
          <a:r>
            <a:rPr lang="en-GB" sz="2000" b="0">
              <a:latin typeface="Arial" panose="020B0604020202020204" pitchFamily="34" charset="0"/>
              <a:cs typeface="Arial" panose="020B0604020202020204" pitchFamily="34" charset="0"/>
            </a:rPr>
            <a:t>Expansion into other parts of the system</a:t>
          </a:r>
          <a:endParaRPr lang="en-US" sz="2000">
            <a:latin typeface="Arial" panose="020B0604020202020204" pitchFamily="34" charset="0"/>
            <a:cs typeface="Arial" panose="020B0604020202020204" pitchFamily="34" charset="0"/>
          </a:endParaRPr>
        </a:p>
      </dgm:t>
    </dgm:pt>
    <dgm:pt modelId="{DC40845F-DFD2-4932-9058-BF8E23AD7CF3}" type="parTrans" cxnId="{54A4459E-8FBD-49DB-9296-7FBC318119CD}">
      <dgm:prSet/>
      <dgm:spPr/>
      <dgm:t>
        <a:bodyPr/>
        <a:lstStyle/>
        <a:p>
          <a:endParaRPr lang="en-US"/>
        </a:p>
      </dgm:t>
    </dgm:pt>
    <dgm:pt modelId="{E0C97F7A-3589-4BC1-8E79-9373A71C21D3}" type="sibTrans" cxnId="{54A4459E-8FBD-49DB-9296-7FBC318119CD}">
      <dgm:prSet/>
      <dgm:spPr/>
      <dgm:t>
        <a:bodyPr/>
        <a:lstStyle/>
        <a:p>
          <a:pPr>
            <a:lnSpc>
              <a:spcPct val="100000"/>
            </a:lnSpc>
          </a:pPr>
          <a:endParaRPr lang="en-US"/>
        </a:p>
      </dgm:t>
    </dgm:pt>
    <dgm:pt modelId="{480DB639-8FD7-4984-ADB3-73D74C5E65F7}">
      <dgm:prSet custT="1"/>
      <dgm:spPr/>
      <dgm:t>
        <a:bodyPr/>
        <a:lstStyle/>
        <a:p>
          <a:pPr>
            <a:lnSpc>
              <a:spcPct val="100000"/>
            </a:lnSpc>
          </a:pPr>
          <a:r>
            <a:rPr lang="en-US" sz="2000">
              <a:latin typeface="Arial" panose="020B0604020202020204" pitchFamily="34" charset="0"/>
              <a:cs typeface="Arial" panose="020B0604020202020204" pitchFamily="34" charset="0"/>
            </a:rPr>
            <a:t>Recruitment timeline</a:t>
          </a:r>
        </a:p>
      </dgm:t>
    </dgm:pt>
    <dgm:pt modelId="{3C484247-FEAF-4928-B22F-0994B5668FC6}" type="parTrans" cxnId="{82BC8A72-4DD2-4BD7-802A-9F69A88AE3E1}">
      <dgm:prSet/>
      <dgm:spPr/>
      <dgm:t>
        <a:bodyPr/>
        <a:lstStyle/>
        <a:p>
          <a:endParaRPr lang="en-US"/>
        </a:p>
      </dgm:t>
    </dgm:pt>
    <dgm:pt modelId="{87B10A37-9EB0-4A03-A043-E950FB71221F}" type="sibTrans" cxnId="{82BC8A72-4DD2-4BD7-802A-9F69A88AE3E1}">
      <dgm:prSet/>
      <dgm:spPr/>
      <dgm:t>
        <a:bodyPr/>
        <a:lstStyle/>
        <a:p>
          <a:pPr>
            <a:lnSpc>
              <a:spcPct val="100000"/>
            </a:lnSpc>
          </a:pPr>
          <a:endParaRPr lang="en-US"/>
        </a:p>
      </dgm:t>
    </dgm:pt>
    <dgm:pt modelId="{4FAF6535-6EA7-4724-8CFB-668B681AEF69}">
      <dgm:prSet custT="1"/>
      <dgm:spPr/>
      <dgm:t>
        <a:bodyPr/>
        <a:lstStyle/>
        <a:p>
          <a:pPr>
            <a:lnSpc>
              <a:spcPct val="100000"/>
            </a:lnSpc>
          </a:pPr>
          <a:r>
            <a:rPr lang="en-GB" sz="2000" b="0">
              <a:latin typeface="Arial" panose="020B0604020202020204" pitchFamily="34" charset="0"/>
              <a:cs typeface="Arial" panose="020B0604020202020204" pitchFamily="34" charset="0"/>
            </a:rPr>
            <a:t>Balance between community and employer demand and training capacity</a:t>
          </a:r>
          <a:endParaRPr lang="en-US" sz="2000">
            <a:latin typeface="Arial" panose="020B0604020202020204" pitchFamily="34" charset="0"/>
            <a:cs typeface="Arial" panose="020B0604020202020204" pitchFamily="34" charset="0"/>
          </a:endParaRPr>
        </a:p>
      </dgm:t>
    </dgm:pt>
    <dgm:pt modelId="{7DE94807-82C4-449F-B787-B036E2F60DB0}" type="parTrans" cxnId="{0920511B-A20B-4D2E-9ADE-9028738F8C4D}">
      <dgm:prSet/>
      <dgm:spPr/>
      <dgm:t>
        <a:bodyPr/>
        <a:lstStyle/>
        <a:p>
          <a:endParaRPr lang="en-US"/>
        </a:p>
      </dgm:t>
    </dgm:pt>
    <dgm:pt modelId="{82D565D5-6A18-42B3-98D9-30C102DBDD06}" type="sibTrans" cxnId="{0920511B-A20B-4D2E-9ADE-9028738F8C4D}">
      <dgm:prSet/>
      <dgm:spPr/>
      <dgm:t>
        <a:bodyPr/>
        <a:lstStyle/>
        <a:p>
          <a:pPr>
            <a:lnSpc>
              <a:spcPct val="100000"/>
            </a:lnSpc>
          </a:pPr>
          <a:endParaRPr lang="en-US"/>
        </a:p>
      </dgm:t>
    </dgm:pt>
    <dgm:pt modelId="{53D13821-5580-404F-8B7E-69D7BAD1D0FE}">
      <dgm:prSet/>
      <dgm:spPr/>
      <dgm:t>
        <a:bodyPr/>
        <a:lstStyle/>
        <a:p>
          <a:pPr>
            <a:lnSpc>
              <a:spcPct val="100000"/>
            </a:lnSpc>
          </a:pPr>
          <a:r>
            <a:rPr lang="en-GB" b="0"/>
            <a:t>Long Term Funding Model</a:t>
          </a:r>
          <a:endParaRPr lang="en-US"/>
        </a:p>
      </dgm:t>
    </dgm:pt>
    <dgm:pt modelId="{6A701C8F-B161-4DA4-BAAF-0660874B3532}" type="parTrans" cxnId="{5193B3AB-6A07-41B2-AA33-72D226A7A6C5}">
      <dgm:prSet/>
      <dgm:spPr/>
      <dgm:t>
        <a:bodyPr/>
        <a:lstStyle/>
        <a:p>
          <a:endParaRPr lang="en-US"/>
        </a:p>
      </dgm:t>
    </dgm:pt>
    <dgm:pt modelId="{04A6FA48-D2CF-407E-8F05-4942E26F49D6}" type="sibTrans" cxnId="{5193B3AB-6A07-41B2-AA33-72D226A7A6C5}">
      <dgm:prSet/>
      <dgm:spPr/>
      <dgm:t>
        <a:bodyPr/>
        <a:lstStyle/>
        <a:p>
          <a:endParaRPr lang="en-US"/>
        </a:p>
      </dgm:t>
    </dgm:pt>
    <dgm:pt modelId="{7560DBBD-2444-4C67-8EF3-273D1C2E4337}" type="pres">
      <dgm:prSet presAssocID="{84BFFCBD-F067-407A-8CE6-0B3F0700A9EA}" presName="root" presStyleCnt="0">
        <dgm:presLayoutVars>
          <dgm:dir/>
          <dgm:resizeHandles val="exact"/>
        </dgm:presLayoutVars>
      </dgm:prSet>
      <dgm:spPr/>
    </dgm:pt>
    <dgm:pt modelId="{C7C09969-5A94-42BC-B2ED-8D245FBB8B44}" type="pres">
      <dgm:prSet presAssocID="{84BFFCBD-F067-407A-8CE6-0B3F0700A9EA}" presName="container" presStyleCnt="0">
        <dgm:presLayoutVars>
          <dgm:dir/>
          <dgm:resizeHandles val="exact"/>
        </dgm:presLayoutVars>
      </dgm:prSet>
      <dgm:spPr/>
    </dgm:pt>
    <dgm:pt modelId="{ED0DC637-8848-402D-8C19-1C32286BE02B}" type="pres">
      <dgm:prSet presAssocID="{DA33FD4C-C9DA-4CB0-BFFF-99672A6E177A}" presName="compNode" presStyleCnt="0"/>
      <dgm:spPr/>
    </dgm:pt>
    <dgm:pt modelId="{468E0C99-3E85-4717-B38C-D7E981C04973}" type="pres">
      <dgm:prSet presAssocID="{DA33FD4C-C9DA-4CB0-BFFF-99672A6E177A}" presName="iconBgRect" presStyleLbl="bgShp" presStyleIdx="0" presStyleCnt="6"/>
      <dgm:spPr/>
    </dgm:pt>
    <dgm:pt modelId="{7568E94E-C15B-41F7-82D1-0271ADE371BA}" type="pres">
      <dgm:prSet presAssocID="{DA33FD4C-C9DA-4CB0-BFFF-99672A6E177A}"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9AC00558-B0DB-41BB-9548-D8A6CFE913EB}" type="pres">
      <dgm:prSet presAssocID="{DA33FD4C-C9DA-4CB0-BFFF-99672A6E177A}" presName="spaceRect" presStyleCnt="0"/>
      <dgm:spPr/>
    </dgm:pt>
    <dgm:pt modelId="{B1E43D78-E2EE-416F-AF35-F35C2A94412E}" type="pres">
      <dgm:prSet presAssocID="{DA33FD4C-C9DA-4CB0-BFFF-99672A6E177A}" presName="textRect" presStyleLbl="revTx" presStyleIdx="0" presStyleCnt="6">
        <dgm:presLayoutVars>
          <dgm:chMax val="1"/>
          <dgm:chPref val="1"/>
        </dgm:presLayoutVars>
      </dgm:prSet>
      <dgm:spPr/>
    </dgm:pt>
    <dgm:pt modelId="{C4B47725-20E9-45FB-9909-1DAE83D371C8}" type="pres">
      <dgm:prSet presAssocID="{042B664D-01DD-4E34-AB50-2A5AFBD9FDDF}" presName="sibTrans" presStyleLbl="sibTrans2D1" presStyleIdx="0" presStyleCnt="0"/>
      <dgm:spPr/>
    </dgm:pt>
    <dgm:pt modelId="{D3C16321-9895-4457-BEB5-D915225BEA8A}" type="pres">
      <dgm:prSet presAssocID="{D444D39C-783C-4208-A303-CE7173EB70D1}" presName="compNode" presStyleCnt="0"/>
      <dgm:spPr/>
    </dgm:pt>
    <dgm:pt modelId="{4594165E-CBDB-4D31-8225-C830C251EA66}" type="pres">
      <dgm:prSet presAssocID="{D444D39C-783C-4208-A303-CE7173EB70D1}" presName="iconBgRect" presStyleLbl="bgShp" presStyleIdx="1" presStyleCnt="6"/>
      <dgm:spPr/>
    </dgm:pt>
    <dgm:pt modelId="{CD27F2AC-B6A3-41D6-8264-97385DA02ABA}" type="pres">
      <dgm:prSet presAssocID="{D444D39C-783C-4208-A303-CE7173EB70D1}"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1 with solid fill"/>
        </a:ext>
      </dgm:extLst>
    </dgm:pt>
    <dgm:pt modelId="{19DD7861-9D3C-4200-8915-A05A813810DF}" type="pres">
      <dgm:prSet presAssocID="{D444D39C-783C-4208-A303-CE7173EB70D1}" presName="spaceRect" presStyleCnt="0"/>
      <dgm:spPr/>
    </dgm:pt>
    <dgm:pt modelId="{191DFBEB-FBF5-4097-8C32-2BA82477A4F8}" type="pres">
      <dgm:prSet presAssocID="{D444D39C-783C-4208-A303-CE7173EB70D1}" presName="textRect" presStyleLbl="revTx" presStyleIdx="1" presStyleCnt="6">
        <dgm:presLayoutVars>
          <dgm:chMax val="1"/>
          <dgm:chPref val="1"/>
        </dgm:presLayoutVars>
      </dgm:prSet>
      <dgm:spPr/>
    </dgm:pt>
    <dgm:pt modelId="{D94C73A0-91A3-4D0B-A9B1-95DFC57A0467}" type="pres">
      <dgm:prSet presAssocID="{317A6C26-98E3-462C-AD99-921DD5F72793}" presName="sibTrans" presStyleLbl="sibTrans2D1" presStyleIdx="0" presStyleCnt="0"/>
      <dgm:spPr/>
    </dgm:pt>
    <dgm:pt modelId="{1A477811-B27E-4869-A5EA-0B616B2D2AE8}" type="pres">
      <dgm:prSet presAssocID="{F4DE1A4D-D44D-4637-B958-C1C4C0982A97}" presName="compNode" presStyleCnt="0"/>
      <dgm:spPr/>
    </dgm:pt>
    <dgm:pt modelId="{188F9E04-CF9B-46FE-B6D6-F86CC4578745}" type="pres">
      <dgm:prSet presAssocID="{F4DE1A4D-D44D-4637-B958-C1C4C0982A97}" presName="iconBgRect" presStyleLbl="bgShp" presStyleIdx="2" presStyleCnt="6"/>
      <dgm:spPr/>
    </dgm:pt>
    <dgm:pt modelId="{D8383BC5-1F66-43E5-AE40-896E940A8830}" type="pres">
      <dgm:prSet presAssocID="{F4DE1A4D-D44D-4637-B958-C1C4C0982A9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onnections with solid fill"/>
        </a:ext>
      </dgm:extLst>
    </dgm:pt>
    <dgm:pt modelId="{5E2B6D06-6FBF-4F5F-9B8E-C4B051675EAE}" type="pres">
      <dgm:prSet presAssocID="{F4DE1A4D-D44D-4637-B958-C1C4C0982A97}" presName="spaceRect" presStyleCnt="0"/>
      <dgm:spPr/>
    </dgm:pt>
    <dgm:pt modelId="{B074F630-2BDF-44B2-B79A-D0AFA975D41E}" type="pres">
      <dgm:prSet presAssocID="{F4DE1A4D-D44D-4637-B958-C1C4C0982A97}" presName="textRect" presStyleLbl="revTx" presStyleIdx="2" presStyleCnt="6">
        <dgm:presLayoutVars>
          <dgm:chMax val="1"/>
          <dgm:chPref val="1"/>
        </dgm:presLayoutVars>
      </dgm:prSet>
      <dgm:spPr/>
    </dgm:pt>
    <dgm:pt modelId="{1C2E934E-8CEE-4356-85F5-4049D1500005}" type="pres">
      <dgm:prSet presAssocID="{E0C97F7A-3589-4BC1-8E79-9373A71C21D3}" presName="sibTrans" presStyleLbl="sibTrans2D1" presStyleIdx="0" presStyleCnt="0"/>
      <dgm:spPr/>
    </dgm:pt>
    <dgm:pt modelId="{C56B238C-7E1F-4C71-B5B2-7FE3929C1D7F}" type="pres">
      <dgm:prSet presAssocID="{480DB639-8FD7-4984-ADB3-73D74C5E65F7}" presName="compNode" presStyleCnt="0"/>
      <dgm:spPr/>
    </dgm:pt>
    <dgm:pt modelId="{8AEAF790-A697-4DE8-A8AB-C81A3995ABF6}" type="pres">
      <dgm:prSet presAssocID="{480DB639-8FD7-4984-ADB3-73D74C5E65F7}" presName="iconBgRect" presStyleLbl="bgShp" presStyleIdx="3" presStyleCnt="6"/>
      <dgm:spPr/>
    </dgm:pt>
    <dgm:pt modelId="{C7D7689F-AAEC-4CAC-B444-7B2755C94B94}" type="pres">
      <dgm:prSet presAssocID="{480DB639-8FD7-4984-ADB3-73D74C5E65F7}"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aily calendar with solid fill"/>
        </a:ext>
      </dgm:extLst>
    </dgm:pt>
    <dgm:pt modelId="{DB9FA160-CC15-45D6-B4A3-B3164691D2E3}" type="pres">
      <dgm:prSet presAssocID="{480DB639-8FD7-4984-ADB3-73D74C5E65F7}" presName="spaceRect" presStyleCnt="0"/>
      <dgm:spPr/>
    </dgm:pt>
    <dgm:pt modelId="{5ADFAD08-3EC1-4291-95CB-D97116F33655}" type="pres">
      <dgm:prSet presAssocID="{480DB639-8FD7-4984-ADB3-73D74C5E65F7}" presName="textRect" presStyleLbl="revTx" presStyleIdx="3" presStyleCnt="6">
        <dgm:presLayoutVars>
          <dgm:chMax val="1"/>
          <dgm:chPref val="1"/>
        </dgm:presLayoutVars>
      </dgm:prSet>
      <dgm:spPr/>
    </dgm:pt>
    <dgm:pt modelId="{C69313B2-0053-4D1D-88A4-5F6B2C9245FE}" type="pres">
      <dgm:prSet presAssocID="{87B10A37-9EB0-4A03-A043-E950FB71221F}" presName="sibTrans" presStyleLbl="sibTrans2D1" presStyleIdx="0" presStyleCnt="0"/>
      <dgm:spPr/>
    </dgm:pt>
    <dgm:pt modelId="{45480D18-353B-42BB-AA68-C7C866E0AF8A}" type="pres">
      <dgm:prSet presAssocID="{4FAF6535-6EA7-4724-8CFB-668B681AEF69}" presName="compNode" presStyleCnt="0"/>
      <dgm:spPr/>
    </dgm:pt>
    <dgm:pt modelId="{CCC1D05C-8149-4C49-8E95-30938E051AC9}" type="pres">
      <dgm:prSet presAssocID="{4FAF6535-6EA7-4724-8CFB-668B681AEF69}" presName="iconBgRect" presStyleLbl="bgShp" presStyleIdx="4" presStyleCnt="6"/>
      <dgm:spPr/>
    </dgm:pt>
    <dgm:pt modelId="{165F2795-B8A3-4126-A9DB-EC33751EEFAE}" type="pres">
      <dgm:prSet presAssocID="{4FAF6535-6EA7-4724-8CFB-668B681AEF69}"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cales of justice with solid fill"/>
        </a:ext>
      </dgm:extLst>
    </dgm:pt>
    <dgm:pt modelId="{098E6F51-AB26-4AFC-B378-B6F6932F3953}" type="pres">
      <dgm:prSet presAssocID="{4FAF6535-6EA7-4724-8CFB-668B681AEF69}" presName="spaceRect" presStyleCnt="0"/>
      <dgm:spPr/>
    </dgm:pt>
    <dgm:pt modelId="{6C101978-A5FC-4D0D-8F27-7D34576B297E}" type="pres">
      <dgm:prSet presAssocID="{4FAF6535-6EA7-4724-8CFB-668B681AEF69}" presName="textRect" presStyleLbl="revTx" presStyleIdx="4" presStyleCnt="6">
        <dgm:presLayoutVars>
          <dgm:chMax val="1"/>
          <dgm:chPref val="1"/>
        </dgm:presLayoutVars>
      </dgm:prSet>
      <dgm:spPr/>
    </dgm:pt>
    <dgm:pt modelId="{BE27A8D3-BA79-4196-94AE-810641E87C69}" type="pres">
      <dgm:prSet presAssocID="{82D565D5-6A18-42B3-98D9-30C102DBDD06}" presName="sibTrans" presStyleLbl="sibTrans2D1" presStyleIdx="0" presStyleCnt="0"/>
      <dgm:spPr/>
    </dgm:pt>
    <dgm:pt modelId="{B462B5BD-8664-4C38-9140-DA59F65A35D6}" type="pres">
      <dgm:prSet presAssocID="{53D13821-5580-404F-8B7E-69D7BAD1D0FE}" presName="compNode" presStyleCnt="0"/>
      <dgm:spPr/>
    </dgm:pt>
    <dgm:pt modelId="{3A82C3E9-C75E-4323-AC80-8CE10D8D8274}" type="pres">
      <dgm:prSet presAssocID="{53D13821-5580-404F-8B7E-69D7BAD1D0FE}" presName="iconBgRect" presStyleLbl="bgShp" presStyleIdx="5" presStyleCnt="6"/>
      <dgm:spPr/>
    </dgm:pt>
    <dgm:pt modelId="{BE2CD48A-8011-4281-B905-313CFE33A8D3}" type="pres">
      <dgm:prSet presAssocID="{53D13821-5580-404F-8B7E-69D7BAD1D0F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Money"/>
        </a:ext>
      </dgm:extLst>
    </dgm:pt>
    <dgm:pt modelId="{58D03859-A4DD-4743-B2E1-C8A9F4640BF2}" type="pres">
      <dgm:prSet presAssocID="{53D13821-5580-404F-8B7E-69D7BAD1D0FE}" presName="spaceRect" presStyleCnt="0"/>
      <dgm:spPr/>
    </dgm:pt>
    <dgm:pt modelId="{4A6CEA85-FD40-4827-9F42-01B72E38E05C}" type="pres">
      <dgm:prSet presAssocID="{53D13821-5580-404F-8B7E-69D7BAD1D0FE}" presName="textRect" presStyleLbl="revTx" presStyleIdx="5" presStyleCnt="6">
        <dgm:presLayoutVars>
          <dgm:chMax val="1"/>
          <dgm:chPref val="1"/>
        </dgm:presLayoutVars>
      </dgm:prSet>
      <dgm:spPr/>
    </dgm:pt>
  </dgm:ptLst>
  <dgm:cxnLst>
    <dgm:cxn modelId="{438E0707-47D3-4B0D-9102-E64E71360C43}" srcId="{84BFFCBD-F067-407A-8CE6-0B3F0700A9EA}" destId="{DA33FD4C-C9DA-4CB0-BFFF-99672A6E177A}" srcOrd="0" destOrd="0" parTransId="{18E2D604-9EF6-43CA-AF94-C37BCAE89770}" sibTransId="{042B664D-01DD-4E34-AB50-2A5AFBD9FDDF}"/>
    <dgm:cxn modelId="{0920511B-A20B-4D2E-9ADE-9028738F8C4D}" srcId="{84BFFCBD-F067-407A-8CE6-0B3F0700A9EA}" destId="{4FAF6535-6EA7-4724-8CFB-668B681AEF69}" srcOrd="4" destOrd="0" parTransId="{7DE94807-82C4-449F-B787-B036E2F60DB0}" sibTransId="{82D565D5-6A18-42B3-98D9-30C102DBDD06}"/>
    <dgm:cxn modelId="{EE9E9122-844F-4993-A12D-21EC3829B6DC}" type="presOf" srcId="{53D13821-5580-404F-8B7E-69D7BAD1D0FE}" destId="{4A6CEA85-FD40-4827-9F42-01B72E38E05C}" srcOrd="0" destOrd="0" presId="urn:microsoft.com/office/officeart/2018/2/layout/IconCircleList"/>
    <dgm:cxn modelId="{ADDEDF34-109A-4B77-BCF5-2BAD8CB8B9E3}" type="presOf" srcId="{042B664D-01DD-4E34-AB50-2A5AFBD9FDDF}" destId="{C4B47725-20E9-45FB-9909-1DAE83D371C8}" srcOrd="0" destOrd="0" presId="urn:microsoft.com/office/officeart/2018/2/layout/IconCircleList"/>
    <dgm:cxn modelId="{37396839-89DF-4EDB-8592-9C0FAA22D103}" type="presOf" srcId="{82D565D5-6A18-42B3-98D9-30C102DBDD06}" destId="{BE27A8D3-BA79-4196-94AE-810641E87C69}" srcOrd="0" destOrd="0" presId="urn:microsoft.com/office/officeart/2018/2/layout/IconCircleList"/>
    <dgm:cxn modelId="{041DFC66-A255-4FD4-A91D-F7D9424C1EAD}" type="presOf" srcId="{F4DE1A4D-D44D-4637-B958-C1C4C0982A97}" destId="{B074F630-2BDF-44B2-B79A-D0AFA975D41E}" srcOrd="0" destOrd="0" presId="urn:microsoft.com/office/officeart/2018/2/layout/IconCircleList"/>
    <dgm:cxn modelId="{82BC8A72-4DD2-4BD7-802A-9F69A88AE3E1}" srcId="{84BFFCBD-F067-407A-8CE6-0B3F0700A9EA}" destId="{480DB639-8FD7-4984-ADB3-73D74C5E65F7}" srcOrd="3" destOrd="0" parTransId="{3C484247-FEAF-4928-B22F-0994B5668FC6}" sibTransId="{87B10A37-9EB0-4A03-A043-E950FB71221F}"/>
    <dgm:cxn modelId="{C4BD4656-CE01-4C04-AC78-70BE52B7B32B}" type="presOf" srcId="{E0C97F7A-3589-4BC1-8E79-9373A71C21D3}" destId="{1C2E934E-8CEE-4356-85F5-4049D1500005}" srcOrd="0" destOrd="0" presId="urn:microsoft.com/office/officeart/2018/2/layout/IconCircleList"/>
    <dgm:cxn modelId="{E85B397D-AA94-4039-BA31-3EFC6B84B9C2}" type="presOf" srcId="{4FAF6535-6EA7-4724-8CFB-668B681AEF69}" destId="{6C101978-A5FC-4D0D-8F27-7D34576B297E}" srcOrd="0" destOrd="0" presId="urn:microsoft.com/office/officeart/2018/2/layout/IconCircleList"/>
    <dgm:cxn modelId="{54A4459E-8FBD-49DB-9296-7FBC318119CD}" srcId="{84BFFCBD-F067-407A-8CE6-0B3F0700A9EA}" destId="{F4DE1A4D-D44D-4637-B958-C1C4C0982A97}" srcOrd="2" destOrd="0" parTransId="{DC40845F-DFD2-4932-9058-BF8E23AD7CF3}" sibTransId="{E0C97F7A-3589-4BC1-8E79-9373A71C21D3}"/>
    <dgm:cxn modelId="{5193B3AB-6A07-41B2-AA33-72D226A7A6C5}" srcId="{84BFFCBD-F067-407A-8CE6-0B3F0700A9EA}" destId="{53D13821-5580-404F-8B7E-69D7BAD1D0FE}" srcOrd="5" destOrd="0" parTransId="{6A701C8F-B161-4DA4-BAAF-0660874B3532}" sibTransId="{04A6FA48-D2CF-407E-8F05-4942E26F49D6}"/>
    <dgm:cxn modelId="{4B12C1AC-D774-4CB2-B4BA-0ACA5E0593A4}" type="presOf" srcId="{84BFFCBD-F067-407A-8CE6-0B3F0700A9EA}" destId="{7560DBBD-2444-4C67-8EF3-273D1C2E4337}" srcOrd="0" destOrd="0" presId="urn:microsoft.com/office/officeart/2018/2/layout/IconCircleList"/>
    <dgm:cxn modelId="{CF28D5B6-3BD8-49D9-A10D-B7D60FEEC033}" type="presOf" srcId="{87B10A37-9EB0-4A03-A043-E950FB71221F}" destId="{C69313B2-0053-4D1D-88A4-5F6B2C9245FE}" srcOrd="0" destOrd="0" presId="urn:microsoft.com/office/officeart/2018/2/layout/IconCircleList"/>
    <dgm:cxn modelId="{2ED32BC2-DB92-4436-B903-F9FFADD78789}" type="presOf" srcId="{480DB639-8FD7-4984-ADB3-73D74C5E65F7}" destId="{5ADFAD08-3EC1-4291-95CB-D97116F33655}" srcOrd="0" destOrd="0" presId="urn:microsoft.com/office/officeart/2018/2/layout/IconCircleList"/>
    <dgm:cxn modelId="{30469EC5-3D21-4A73-85C1-0701A1EDDEA6}" type="presOf" srcId="{317A6C26-98E3-462C-AD99-921DD5F72793}" destId="{D94C73A0-91A3-4D0B-A9B1-95DFC57A0467}" srcOrd="0" destOrd="0" presId="urn:microsoft.com/office/officeart/2018/2/layout/IconCircleList"/>
    <dgm:cxn modelId="{B32A5AD1-9DCD-43E3-A6D0-2B02D766DF85}" type="presOf" srcId="{D444D39C-783C-4208-A303-CE7173EB70D1}" destId="{191DFBEB-FBF5-4097-8C32-2BA82477A4F8}" srcOrd="0" destOrd="0" presId="urn:microsoft.com/office/officeart/2018/2/layout/IconCircleList"/>
    <dgm:cxn modelId="{F025F3D2-D107-4FC9-8573-EAFFB133B9D9}" type="presOf" srcId="{DA33FD4C-C9DA-4CB0-BFFF-99672A6E177A}" destId="{B1E43D78-E2EE-416F-AF35-F35C2A94412E}" srcOrd="0" destOrd="0" presId="urn:microsoft.com/office/officeart/2018/2/layout/IconCircleList"/>
    <dgm:cxn modelId="{4D30ECDD-468B-4E91-9873-C850FAB97164}" srcId="{84BFFCBD-F067-407A-8CE6-0B3F0700A9EA}" destId="{D444D39C-783C-4208-A303-CE7173EB70D1}" srcOrd="1" destOrd="0" parTransId="{C824BD9A-295F-4F7F-8A5C-CF14CACF1937}" sibTransId="{317A6C26-98E3-462C-AD99-921DD5F72793}"/>
    <dgm:cxn modelId="{FE8A2683-2A5A-4153-A833-170F912C31C5}" type="presParOf" srcId="{7560DBBD-2444-4C67-8EF3-273D1C2E4337}" destId="{C7C09969-5A94-42BC-B2ED-8D245FBB8B44}" srcOrd="0" destOrd="0" presId="urn:microsoft.com/office/officeart/2018/2/layout/IconCircleList"/>
    <dgm:cxn modelId="{1F7DAE0E-C67D-43CE-BF45-FC0B23C3A69F}" type="presParOf" srcId="{C7C09969-5A94-42BC-B2ED-8D245FBB8B44}" destId="{ED0DC637-8848-402D-8C19-1C32286BE02B}" srcOrd="0" destOrd="0" presId="urn:microsoft.com/office/officeart/2018/2/layout/IconCircleList"/>
    <dgm:cxn modelId="{D8B79B9A-2DBF-42E3-BAB4-579176D0B8D9}" type="presParOf" srcId="{ED0DC637-8848-402D-8C19-1C32286BE02B}" destId="{468E0C99-3E85-4717-B38C-D7E981C04973}" srcOrd="0" destOrd="0" presId="urn:microsoft.com/office/officeart/2018/2/layout/IconCircleList"/>
    <dgm:cxn modelId="{AED091F6-446B-4B86-85D0-4B250A8694A2}" type="presParOf" srcId="{ED0DC637-8848-402D-8C19-1C32286BE02B}" destId="{7568E94E-C15B-41F7-82D1-0271ADE371BA}" srcOrd="1" destOrd="0" presId="urn:microsoft.com/office/officeart/2018/2/layout/IconCircleList"/>
    <dgm:cxn modelId="{2ECEAE9A-620E-4C13-AACE-23BE7C1AEA56}" type="presParOf" srcId="{ED0DC637-8848-402D-8C19-1C32286BE02B}" destId="{9AC00558-B0DB-41BB-9548-D8A6CFE913EB}" srcOrd="2" destOrd="0" presId="urn:microsoft.com/office/officeart/2018/2/layout/IconCircleList"/>
    <dgm:cxn modelId="{B403FA1A-0FDB-4791-90A3-7FB3B9A0823A}" type="presParOf" srcId="{ED0DC637-8848-402D-8C19-1C32286BE02B}" destId="{B1E43D78-E2EE-416F-AF35-F35C2A94412E}" srcOrd="3" destOrd="0" presId="urn:microsoft.com/office/officeart/2018/2/layout/IconCircleList"/>
    <dgm:cxn modelId="{D418DCC1-CFA0-4000-91CB-3C397369FA08}" type="presParOf" srcId="{C7C09969-5A94-42BC-B2ED-8D245FBB8B44}" destId="{C4B47725-20E9-45FB-9909-1DAE83D371C8}" srcOrd="1" destOrd="0" presId="urn:microsoft.com/office/officeart/2018/2/layout/IconCircleList"/>
    <dgm:cxn modelId="{F1A88FDC-ECEC-4834-B97F-A05D28A18C12}" type="presParOf" srcId="{C7C09969-5A94-42BC-B2ED-8D245FBB8B44}" destId="{D3C16321-9895-4457-BEB5-D915225BEA8A}" srcOrd="2" destOrd="0" presId="urn:microsoft.com/office/officeart/2018/2/layout/IconCircleList"/>
    <dgm:cxn modelId="{F883694B-D8C5-48AC-A1B9-9661B63373BE}" type="presParOf" srcId="{D3C16321-9895-4457-BEB5-D915225BEA8A}" destId="{4594165E-CBDB-4D31-8225-C830C251EA66}" srcOrd="0" destOrd="0" presId="urn:microsoft.com/office/officeart/2018/2/layout/IconCircleList"/>
    <dgm:cxn modelId="{FE8D0F87-7F64-4272-9553-5CA991A0D5A3}" type="presParOf" srcId="{D3C16321-9895-4457-BEB5-D915225BEA8A}" destId="{CD27F2AC-B6A3-41D6-8264-97385DA02ABA}" srcOrd="1" destOrd="0" presId="urn:microsoft.com/office/officeart/2018/2/layout/IconCircleList"/>
    <dgm:cxn modelId="{1A03DE3A-0F8D-4727-80D7-A30570D785A2}" type="presParOf" srcId="{D3C16321-9895-4457-BEB5-D915225BEA8A}" destId="{19DD7861-9D3C-4200-8915-A05A813810DF}" srcOrd="2" destOrd="0" presId="urn:microsoft.com/office/officeart/2018/2/layout/IconCircleList"/>
    <dgm:cxn modelId="{78DB61BD-7E2D-41DF-B402-AE216983AFB7}" type="presParOf" srcId="{D3C16321-9895-4457-BEB5-D915225BEA8A}" destId="{191DFBEB-FBF5-4097-8C32-2BA82477A4F8}" srcOrd="3" destOrd="0" presId="urn:microsoft.com/office/officeart/2018/2/layout/IconCircleList"/>
    <dgm:cxn modelId="{6D9B1CF8-61FA-4D93-BC91-410067F3B60E}" type="presParOf" srcId="{C7C09969-5A94-42BC-B2ED-8D245FBB8B44}" destId="{D94C73A0-91A3-4D0B-A9B1-95DFC57A0467}" srcOrd="3" destOrd="0" presId="urn:microsoft.com/office/officeart/2018/2/layout/IconCircleList"/>
    <dgm:cxn modelId="{07AAAFA5-C997-41B6-8F3E-013C1CA8671D}" type="presParOf" srcId="{C7C09969-5A94-42BC-B2ED-8D245FBB8B44}" destId="{1A477811-B27E-4869-A5EA-0B616B2D2AE8}" srcOrd="4" destOrd="0" presId="urn:microsoft.com/office/officeart/2018/2/layout/IconCircleList"/>
    <dgm:cxn modelId="{6C1CDD6C-D664-49DE-ACD2-03CCDCE1D228}" type="presParOf" srcId="{1A477811-B27E-4869-A5EA-0B616B2D2AE8}" destId="{188F9E04-CF9B-46FE-B6D6-F86CC4578745}" srcOrd="0" destOrd="0" presId="urn:microsoft.com/office/officeart/2018/2/layout/IconCircleList"/>
    <dgm:cxn modelId="{D611076A-4C74-47EE-B3F9-FC87F0EADAF7}" type="presParOf" srcId="{1A477811-B27E-4869-A5EA-0B616B2D2AE8}" destId="{D8383BC5-1F66-43E5-AE40-896E940A8830}" srcOrd="1" destOrd="0" presId="urn:microsoft.com/office/officeart/2018/2/layout/IconCircleList"/>
    <dgm:cxn modelId="{032FF687-A5A4-4057-95B1-15E74F903EE3}" type="presParOf" srcId="{1A477811-B27E-4869-A5EA-0B616B2D2AE8}" destId="{5E2B6D06-6FBF-4F5F-9B8E-C4B051675EAE}" srcOrd="2" destOrd="0" presId="urn:microsoft.com/office/officeart/2018/2/layout/IconCircleList"/>
    <dgm:cxn modelId="{5E0D9C81-08C8-46AF-9FA7-3627842153CF}" type="presParOf" srcId="{1A477811-B27E-4869-A5EA-0B616B2D2AE8}" destId="{B074F630-2BDF-44B2-B79A-D0AFA975D41E}" srcOrd="3" destOrd="0" presId="urn:microsoft.com/office/officeart/2018/2/layout/IconCircleList"/>
    <dgm:cxn modelId="{21FD1826-AFDD-4623-81C2-7C2CEB5BCAE8}" type="presParOf" srcId="{C7C09969-5A94-42BC-B2ED-8D245FBB8B44}" destId="{1C2E934E-8CEE-4356-85F5-4049D1500005}" srcOrd="5" destOrd="0" presId="urn:microsoft.com/office/officeart/2018/2/layout/IconCircleList"/>
    <dgm:cxn modelId="{01CDA8F7-B7BD-4CBD-91A3-6ABE3A8E2C17}" type="presParOf" srcId="{C7C09969-5A94-42BC-B2ED-8D245FBB8B44}" destId="{C56B238C-7E1F-4C71-B5B2-7FE3929C1D7F}" srcOrd="6" destOrd="0" presId="urn:microsoft.com/office/officeart/2018/2/layout/IconCircleList"/>
    <dgm:cxn modelId="{4E6145B9-4094-4C17-BFB6-2C416BA9D5FE}" type="presParOf" srcId="{C56B238C-7E1F-4C71-B5B2-7FE3929C1D7F}" destId="{8AEAF790-A697-4DE8-A8AB-C81A3995ABF6}" srcOrd="0" destOrd="0" presId="urn:microsoft.com/office/officeart/2018/2/layout/IconCircleList"/>
    <dgm:cxn modelId="{CD2A90FC-8867-46A1-99DF-4300CDEFFC96}" type="presParOf" srcId="{C56B238C-7E1F-4C71-B5B2-7FE3929C1D7F}" destId="{C7D7689F-AAEC-4CAC-B444-7B2755C94B94}" srcOrd="1" destOrd="0" presId="urn:microsoft.com/office/officeart/2018/2/layout/IconCircleList"/>
    <dgm:cxn modelId="{4D64E044-B76A-4520-8A60-532058E58FF5}" type="presParOf" srcId="{C56B238C-7E1F-4C71-B5B2-7FE3929C1D7F}" destId="{DB9FA160-CC15-45D6-B4A3-B3164691D2E3}" srcOrd="2" destOrd="0" presId="urn:microsoft.com/office/officeart/2018/2/layout/IconCircleList"/>
    <dgm:cxn modelId="{1E8C9226-C627-43CD-B5F2-34677525FF34}" type="presParOf" srcId="{C56B238C-7E1F-4C71-B5B2-7FE3929C1D7F}" destId="{5ADFAD08-3EC1-4291-95CB-D97116F33655}" srcOrd="3" destOrd="0" presId="urn:microsoft.com/office/officeart/2018/2/layout/IconCircleList"/>
    <dgm:cxn modelId="{038F513F-1E8E-48A3-83A0-A65BAC0F5382}" type="presParOf" srcId="{C7C09969-5A94-42BC-B2ED-8D245FBB8B44}" destId="{C69313B2-0053-4D1D-88A4-5F6B2C9245FE}" srcOrd="7" destOrd="0" presId="urn:microsoft.com/office/officeart/2018/2/layout/IconCircleList"/>
    <dgm:cxn modelId="{8A2D23DD-70DB-40A2-9C71-39642B82672C}" type="presParOf" srcId="{C7C09969-5A94-42BC-B2ED-8D245FBB8B44}" destId="{45480D18-353B-42BB-AA68-C7C866E0AF8A}" srcOrd="8" destOrd="0" presId="urn:microsoft.com/office/officeart/2018/2/layout/IconCircleList"/>
    <dgm:cxn modelId="{E7F71F49-390B-4016-9911-8CF80C9D61F3}" type="presParOf" srcId="{45480D18-353B-42BB-AA68-C7C866E0AF8A}" destId="{CCC1D05C-8149-4C49-8E95-30938E051AC9}" srcOrd="0" destOrd="0" presId="urn:microsoft.com/office/officeart/2018/2/layout/IconCircleList"/>
    <dgm:cxn modelId="{3A3422B8-DD8C-4138-9C76-763DCC324B72}" type="presParOf" srcId="{45480D18-353B-42BB-AA68-C7C866E0AF8A}" destId="{165F2795-B8A3-4126-A9DB-EC33751EEFAE}" srcOrd="1" destOrd="0" presId="urn:microsoft.com/office/officeart/2018/2/layout/IconCircleList"/>
    <dgm:cxn modelId="{E21AAEB3-6FAC-495F-A748-E9070B047966}" type="presParOf" srcId="{45480D18-353B-42BB-AA68-C7C866E0AF8A}" destId="{098E6F51-AB26-4AFC-B378-B6F6932F3953}" srcOrd="2" destOrd="0" presId="urn:microsoft.com/office/officeart/2018/2/layout/IconCircleList"/>
    <dgm:cxn modelId="{5B62D115-66CE-4503-99B0-69DF0889A875}" type="presParOf" srcId="{45480D18-353B-42BB-AA68-C7C866E0AF8A}" destId="{6C101978-A5FC-4D0D-8F27-7D34576B297E}" srcOrd="3" destOrd="0" presId="urn:microsoft.com/office/officeart/2018/2/layout/IconCircleList"/>
    <dgm:cxn modelId="{32FE2DCB-74E3-46C7-8DD5-B39350E6F58B}" type="presParOf" srcId="{C7C09969-5A94-42BC-B2ED-8D245FBB8B44}" destId="{BE27A8D3-BA79-4196-94AE-810641E87C69}" srcOrd="9" destOrd="0" presId="urn:microsoft.com/office/officeart/2018/2/layout/IconCircleList"/>
    <dgm:cxn modelId="{CFE113BB-1ABD-4526-BF8A-82FA77207C66}" type="presParOf" srcId="{C7C09969-5A94-42BC-B2ED-8D245FBB8B44}" destId="{B462B5BD-8664-4C38-9140-DA59F65A35D6}" srcOrd="10" destOrd="0" presId="urn:microsoft.com/office/officeart/2018/2/layout/IconCircleList"/>
    <dgm:cxn modelId="{FCCEB34C-7BF6-46CF-BAD9-3B70A3453D8E}" type="presParOf" srcId="{B462B5BD-8664-4C38-9140-DA59F65A35D6}" destId="{3A82C3E9-C75E-4323-AC80-8CE10D8D8274}" srcOrd="0" destOrd="0" presId="urn:microsoft.com/office/officeart/2018/2/layout/IconCircleList"/>
    <dgm:cxn modelId="{628166FB-D98D-4A2E-A5F9-8C756BD15360}" type="presParOf" srcId="{B462B5BD-8664-4C38-9140-DA59F65A35D6}" destId="{BE2CD48A-8011-4281-B905-313CFE33A8D3}" srcOrd="1" destOrd="0" presId="urn:microsoft.com/office/officeart/2018/2/layout/IconCircleList"/>
    <dgm:cxn modelId="{AE2D1723-B0CC-4F5C-AB4A-26223D85BBCA}" type="presParOf" srcId="{B462B5BD-8664-4C38-9140-DA59F65A35D6}" destId="{58D03859-A4DD-4743-B2E1-C8A9F4640BF2}" srcOrd="2" destOrd="0" presId="urn:microsoft.com/office/officeart/2018/2/layout/IconCircleList"/>
    <dgm:cxn modelId="{B5C36DA7-CC26-4A16-BDB1-68F5D854EEFA}" type="presParOf" srcId="{B462B5BD-8664-4C38-9140-DA59F65A35D6}" destId="{4A6CEA85-FD40-4827-9F42-01B72E38E05C}"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B77DE45-0C0D-48B1-B46F-D0FF9EF59DF1}"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81C17304-656C-455D-92A8-07081606F94F}">
      <dgm:prSet/>
      <dgm:spPr/>
      <dgm:t>
        <a:bodyPr/>
        <a:lstStyle/>
        <a:p>
          <a:r>
            <a:rPr lang="en-GB" b="0">
              <a:latin typeface="Arial" panose="020B0604020202020204" pitchFamily="34" charset="0"/>
              <a:cs typeface="Arial" panose="020B0604020202020204" pitchFamily="34" charset="0"/>
            </a:rPr>
            <a:t>A system response that works well for our communities working with residents, community groups and the NHS across the whole of Birmingham &amp; Solihull </a:t>
          </a:r>
          <a:endParaRPr lang="en-US" b="0">
            <a:latin typeface="Arial" panose="020B0604020202020204" pitchFamily="34" charset="0"/>
            <a:cs typeface="Arial" panose="020B0604020202020204" pitchFamily="34" charset="0"/>
          </a:endParaRPr>
        </a:p>
      </dgm:t>
    </dgm:pt>
    <dgm:pt modelId="{0179F862-B816-481A-B7A1-6820754F18A9}" type="parTrans" cxnId="{80D3B5EA-9906-48FC-9B24-EEAB2A358D58}">
      <dgm:prSet/>
      <dgm:spPr/>
      <dgm:t>
        <a:bodyPr/>
        <a:lstStyle/>
        <a:p>
          <a:endParaRPr lang="en-US"/>
        </a:p>
      </dgm:t>
    </dgm:pt>
    <dgm:pt modelId="{8443ED11-9886-4B81-A83C-31423E5BDB16}" type="sibTrans" cxnId="{80D3B5EA-9906-48FC-9B24-EEAB2A358D58}">
      <dgm:prSet/>
      <dgm:spPr/>
      <dgm:t>
        <a:bodyPr/>
        <a:lstStyle/>
        <a:p>
          <a:endParaRPr lang="en-US"/>
        </a:p>
      </dgm:t>
    </dgm:pt>
    <dgm:pt modelId="{482AEBE2-CF4C-43AE-8365-274D9EB3ECFC}">
      <dgm:prSet/>
      <dgm:spPr/>
      <dgm:t>
        <a:bodyPr/>
        <a:lstStyle/>
        <a:p>
          <a:r>
            <a:rPr lang="en-GB" b="0" i="0">
              <a:latin typeface="Arial" panose="020B0604020202020204" pitchFamily="34" charset="0"/>
              <a:cs typeface="Arial" panose="020B0604020202020204" pitchFamily="34" charset="0"/>
            </a:rPr>
            <a:t>It has changed the way people view the NHS locally – Made it accessible for our communities, they are now telling themselves “I CAN work for the NHS” -  this was not happening before</a:t>
          </a:r>
          <a:endParaRPr lang="en-US" b="0" i="0">
            <a:latin typeface="Arial" panose="020B0604020202020204" pitchFamily="34" charset="0"/>
            <a:cs typeface="Arial" panose="020B0604020202020204" pitchFamily="34" charset="0"/>
          </a:endParaRPr>
        </a:p>
      </dgm:t>
    </dgm:pt>
    <dgm:pt modelId="{AE6034C2-BDCC-41FA-8E3F-8E72FE73BC39}" type="parTrans" cxnId="{3177B9A4-70A1-4DE8-95AE-3E153B8A05D6}">
      <dgm:prSet/>
      <dgm:spPr/>
      <dgm:t>
        <a:bodyPr/>
        <a:lstStyle/>
        <a:p>
          <a:endParaRPr lang="en-US"/>
        </a:p>
      </dgm:t>
    </dgm:pt>
    <dgm:pt modelId="{4442DF1E-5991-4673-900B-7F4BF88D3106}" type="sibTrans" cxnId="{3177B9A4-70A1-4DE8-95AE-3E153B8A05D6}">
      <dgm:prSet/>
      <dgm:spPr/>
      <dgm:t>
        <a:bodyPr/>
        <a:lstStyle/>
        <a:p>
          <a:endParaRPr lang="en-US"/>
        </a:p>
      </dgm:t>
    </dgm:pt>
    <dgm:pt modelId="{F718795A-DEEF-48D8-8A14-FD44C5697812}">
      <dgm:prSet/>
      <dgm:spPr/>
      <dgm:t>
        <a:bodyPr/>
        <a:lstStyle/>
        <a:p>
          <a:r>
            <a:rPr lang="en-GB" b="0">
              <a:latin typeface="Arial" panose="020B0604020202020204" pitchFamily="34" charset="0"/>
              <a:cs typeface="Arial" panose="020B0604020202020204" pitchFamily="34" charset="0"/>
            </a:rPr>
            <a:t>It is more effective than mainstream recruitment AND has more impact on the social and economic wellbeing of our communities</a:t>
          </a:r>
          <a:endParaRPr lang="en-US" b="0">
            <a:latin typeface="Arial" panose="020B0604020202020204" pitchFamily="34" charset="0"/>
            <a:cs typeface="Arial" panose="020B0604020202020204" pitchFamily="34" charset="0"/>
          </a:endParaRPr>
        </a:p>
      </dgm:t>
    </dgm:pt>
    <dgm:pt modelId="{2BF5A470-7D32-4193-A5D3-F870443CE984}" type="parTrans" cxnId="{D868A898-DC16-4931-BDE6-B06CA36DEF90}">
      <dgm:prSet/>
      <dgm:spPr/>
      <dgm:t>
        <a:bodyPr/>
        <a:lstStyle/>
        <a:p>
          <a:endParaRPr lang="en-US"/>
        </a:p>
      </dgm:t>
    </dgm:pt>
    <dgm:pt modelId="{52F723ED-D401-409E-AD4E-40C55EE4BA3F}" type="sibTrans" cxnId="{D868A898-DC16-4931-BDE6-B06CA36DEF90}">
      <dgm:prSet/>
      <dgm:spPr/>
      <dgm:t>
        <a:bodyPr/>
        <a:lstStyle/>
        <a:p>
          <a:endParaRPr lang="en-US"/>
        </a:p>
      </dgm:t>
    </dgm:pt>
    <dgm:pt modelId="{FA21D6B0-BE8B-49B5-8DFF-BF381CD13829}" type="pres">
      <dgm:prSet presAssocID="{AB77DE45-0C0D-48B1-B46F-D0FF9EF59DF1}" presName="outerComposite" presStyleCnt="0">
        <dgm:presLayoutVars>
          <dgm:chMax val="5"/>
          <dgm:dir/>
          <dgm:resizeHandles val="exact"/>
        </dgm:presLayoutVars>
      </dgm:prSet>
      <dgm:spPr/>
    </dgm:pt>
    <dgm:pt modelId="{21273056-CFB2-411D-B480-14FA79433349}" type="pres">
      <dgm:prSet presAssocID="{AB77DE45-0C0D-48B1-B46F-D0FF9EF59DF1}" presName="dummyMaxCanvas" presStyleCnt="0">
        <dgm:presLayoutVars/>
      </dgm:prSet>
      <dgm:spPr/>
    </dgm:pt>
    <dgm:pt modelId="{2A608BC0-B3AA-4CF1-9546-3D03390AEBBE}" type="pres">
      <dgm:prSet presAssocID="{AB77DE45-0C0D-48B1-B46F-D0FF9EF59DF1}" presName="ThreeNodes_1" presStyleLbl="node1" presStyleIdx="0" presStyleCnt="3">
        <dgm:presLayoutVars>
          <dgm:bulletEnabled val="1"/>
        </dgm:presLayoutVars>
      </dgm:prSet>
      <dgm:spPr/>
    </dgm:pt>
    <dgm:pt modelId="{4D698FEA-D012-4755-B7B0-245B0FD34462}" type="pres">
      <dgm:prSet presAssocID="{AB77DE45-0C0D-48B1-B46F-D0FF9EF59DF1}" presName="ThreeNodes_2" presStyleLbl="node1" presStyleIdx="1" presStyleCnt="3">
        <dgm:presLayoutVars>
          <dgm:bulletEnabled val="1"/>
        </dgm:presLayoutVars>
      </dgm:prSet>
      <dgm:spPr/>
    </dgm:pt>
    <dgm:pt modelId="{F3494C65-4E7C-4D0E-9425-D1E9C15FE7AA}" type="pres">
      <dgm:prSet presAssocID="{AB77DE45-0C0D-48B1-B46F-D0FF9EF59DF1}" presName="ThreeNodes_3" presStyleLbl="node1" presStyleIdx="2" presStyleCnt="3">
        <dgm:presLayoutVars>
          <dgm:bulletEnabled val="1"/>
        </dgm:presLayoutVars>
      </dgm:prSet>
      <dgm:spPr/>
    </dgm:pt>
    <dgm:pt modelId="{598984CB-D2DE-4725-AD81-9CA18B06E896}" type="pres">
      <dgm:prSet presAssocID="{AB77DE45-0C0D-48B1-B46F-D0FF9EF59DF1}" presName="ThreeConn_1-2" presStyleLbl="fgAccFollowNode1" presStyleIdx="0" presStyleCnt="2">
        <dgm:presLayoutVars>
          <dgm:bulletEnabled val="1"/>
        </dgm:presLayoutVars>
      </dgm:prSet>
      <dgm:spPr/>
    </dgm:pt>
    <dgm:pt modelId="{E0C419D4-F68F-4871-976B-3F35D202AED7}" type="pres">
      <dgm:prSet presAssocID="{AB77DE45-0C0D-48B1-B46F-D0FF9EF59DF1}" presName="ThreeConn_2-3" presStyleLbl="fgAccFollowNode1" presStyleIdx="1" presStyleCnt="2">
        <dgm:presLayoutVars>
          <dgm:bulletEnabled val="1"/>
        </dgm:presLayoutVars>
      </dgm:prSet>
      <dgm:spPr/>
    </dgm:pt>
    <dgm:pt modelId="{F0DCE014-8FC0-41B3-A92C-8D5AC6FF7A98}" type="pres">
      <dgm:prSet presAssocID="{AB77DE45-0C0D-48B1-B46F-D0FF9EF59DF1}" presName="ThreeNodes_1_text" presStyleLbl="node1" presStyleIdx="2" presStyleCnt="3">
        <dgm:presLayoutVars>
          <dgm:bulletEnabled val="1"/>
        </dgm:presLayoutVars>
      </dgm:prSet>
      <dgm:spPr/>
    </dgm:pt>
    <dgm:pt modelId="{3C6C882C-9E33-437C-ABDB-6154698CD95B}" type="pres">
      <dgm:prSet presAssocID="{AB77DE45-0C0D-48B1-B46F-D0FF9EF59DF1}" presName="ThreeNodes_2_text" presStyleLbl="node1" presStyleIdx="2" presStyleCnt="3">
        <dgm:presLayoutVars>
          <dgm:bulletEnabled val="1"/>
        </dgm:presLayoutVars>
      </dgm:prSet>
      <dgm:spPr/>
    </dgm:pt>
    <dgm:pt modelId="{2C4B09F2-BBC7-4390-80AC-5458DDB9D477}" type="pres">
      <dgm:prSet presAssocID="{AB77DE45-0C0D-48B1-B46F-D0FF9EF59DF1}" presName="ThreeNodes_3_text" presStyleLbl="node1" presStyleIdx="2" presStyleCnt="3">
        <dgm:presLayoutVars>
          <dgm:bulletEnabled val="1"/>
        </dgm:presLayoutVars>
      </dgm:prSet>
      <dgm:spPr/>
    </dgm:pt>
  </dgm:ptLst>
  <dgm:cxnLst>
    <dgm:cxn modelId="{90C0610A-423F-4505-BB55-9FFC3BBD0D47}" type="presOf" srcId="{F718795A-DEEF-48D8-8A14-FD44C5697812}" destId="{F3494C65-4E7C-4D0E-9425-D1E9C15FE7AA}" srcOrd="0" destOrd="0" presId="urn:microsoft.com/office/officeart/2005/8/layout/vProcess5"/>
    <dgm:cxn modelId="{340C0A5F-5C78-448E-93A2-9009DE1257BB}" type="presOf" srcId="{4442DF1E-5991-4673-900B-7F4BF88D3106}" destId="{E0C419D4-F68F-4871-976B-3F35D202AED7}" srcOrd="0" destOrd="0" presId="urn:microsoft.com/office/officeart/2005/8/layout/vProcess5"/>
    <dgm:cxn modelId="{FBE3E66A-B9CC-46EB-B9B2-67D449878879}" type="presOf" srcId="{8443ED11-9886-4B81-A83C-31423E5BDB16}" destId="{598984CB-D2DE-4725-AD81-9CA18B06E896}" srcOrd="0" destOrd="0" presId="urn:microsoft.com/office/officeart/2005/8/layout/vProcess5"/>
    <dgm:cxn modelId="{01CE176E-222E-463A-A6AC-8213AB317F73}" type="presOf" srcId="{81C17304-656C-455D-92A8-07081606F94F}" destId="{F0DCE014-8FC0-41B3-A92C-8D5AC6FF7A98}" srcOrd="1" destOrd="0" presId="urn:microsoft.com/office/officeart/2005/8/layout/vProcess5"/>
    <dgm:cxn modelId="{D868A898-DC16-4931-BDE6-B06CA36DEF90}" srcId="{AB77DE45-0C0D-48B1-B46F-D0FF9EF59DF1}" destId="{F718795A-DEEF-48D8-8A14-FD44C5697812}" srcOrd="2" destOrd="0" parTransId="{2BF5A470-7D32-4193-A5D3-F870443CE984}" sibTransId="{52F723ED-D401-409E-AD4E-40C55EE4BA3F}"/>
    <dgm:cxn modelId="{93EC679E-E0D5-44F9-BC14-6006AB1E81DE}" type="presOf" srcId="{482AEBE2-CF4C-43AE-8365-274D9EB3ECFC}" destId="{3C6C882C-9E33-437C-ABDB-6154698CD95B}" srcOrd="1" destOrd="0" presId="urn:microsoft.com/office/officeart/2005/8/layout/vProcess5"/>
    <dgm:cxn modelId="{3177B9A4-70A1-4DE8-95AE-3E153B8A05D6}" srcId="{AB77DE45-0C0D-48B1-B46F-D0FF9EF59DF1}" destId="{482AEBE2-CF4C-43AE-8365-274D9EB3ECFC}" srcOrd="1" destOrd="0" parTransId="{AE6034C2-BDCC-41FA-8E3F-8E72FE73BC39}" sibTransId="{4442DF1E-5991-4673-900B-7F4BF88D3106}"/>
    <dgm:cxn modelId="{5E52A5B3-6DFE-43DF-8DC2-1ED16893CAA6}" type="presOf" srcId="{AB77DE45-0C0D-48B1-B46F-D0FF9EF59DF1}" destId="{FA21D6B0-BE8B-49B5-8DFF-BF381CD13829}" srcOrd="0" destOrd="0" presId="urn:microsoft.com/office/officeart/2005/8/layout/vProcess5"/>
    <dgm:cxn modelId="{A241D8BE-933E-4840-81D9-7265DE035FE5}" type="presOf" srcId="{81C17304-656C-455D-92A8-07081606F94F}" destId="{2A608BC0-B3AA-4CF1-9546-3D03390AEBBE}" srcOrd="0" destOrd="0" presId="urn:microsoft.com/office/officeart/2005/8/layout/vProcess5"/>
    <dgm:cxn modelId="{0F5AE9C8-E83F-42EF-A15A-DACAA65BC79A}" type="presOf" srcId="{F718795A-DEEF-48D8-8A14-FD44C5697812}" destId="{2C4B09F2-BBC7-4390-80AC-5458DDB9D477}" srcOrd="1" destOrd="0" presId="urn:microsoft.com/office/officeart/2005/8/layout/vProcess5"/>
    <dgm:cxn modelId="{80D3B5EA-9906-48FC-9B24-EEAB2A358D58}" srcId="{AB77DE45-0C0D-48B1-B46F-D0FF9EF59DF1}" destId="{81C17304-656C-455D-92A8-07081606F94F}" srcOrd="0" destOrd="0" parTransId="{0179F862-B816-481A-B7A1-6820754F18A9}" sibTransId="{8443ED11-9886-4B81-A83C-31423E5BDB16}"/>
    <dgm:cxn modelId="{E177FEFF-78CC-4A10-BD9B-E0E71C7FB4AD}" type="presOf" srcId="{482AEBE2-CF4C-43AE-8365-274D9EB3ECFC}" destId="{4D698FEA-D012-4755-B7B0-245B0FD34462}" srcOrd="0" destOrd="0" presId="urn:microsoft.com/office/officeart/2005/8/layout/vProcess5"/>
    <dgm:cxn modelId="{782D95A3-B645-4948-9E90-04F8E09CF7B1}" type="presParOf" srcId="{FA21D6B0-BE8B-49B5-8DFF-BF381CD13829}" destId="{21273056-CFB2-411D-B480-14FA79433349}" srcOrd="0" destOrd="0" presId="urn:microsoft.com/office/officeart/2005/8/layout/vProcess5"/>
    <dgm:cxn modelId="{CABF5DF5-8F15-456A-864E-C8C6FE1B2112}" type="presParOf" srcId="{FA21D6B0-BE8B-49B5-8DFF-BF381CD13829}" destId="{2A608BC0-B3AA-4CF1-9546-3D03390AEBBE}" srcOrd="1" destOrd="0" presId="urn:microsoft.com/office/officeart/2005/8/layout/vProcess5"/>
    <dgm:cxn modelId="{41304828-7CCD-4078-817C-B22BE104F8BC}" type="presParOf" srcId="{FA21D6B0-BE8B-49B5-8DFF-BF381CD13829}" destId="{4D698FEA-D012-4755-B7B0-245B0FD34462}" srcOrd="2" destOrd="0" presId="urn:microsoft.com/office/officeart/2005/8/layout/vProcess5"/>
    <dgm:cxn modelId="{2189FF0B-BAA2-4B0A-83B1-81B1E66FDEEE}" type="presParOf" srcId="{FA21D6B0-BE8B-49B5-8DFF-BF381CD13829}" destId="{F3494C65-4E7C-4D0E-9425-D1E9C15FE7AA}" srcOrd="3" destOrd="0" presId="urn:microsoft.com/office/officeart/2005/8/layout/vProcess5"/>
    <dgm:cxn modelId="{B3786B2F-BBD5-44D9-9263-D4B5D4EF111B}" type="presParOf" srcId="{FA21D6B0-BE8B-49B5-8DFF-BF381CD13829}" destId="{598984CB-D2DE-4725-AD81-9CA18B06E896}" srcOrd="4" destOrd="0" presId="urn:microsoft.com/office/officeart/2005/8/layout/vProcess5"/>
    <dgm:cxn modelId="{90A9055D-05D2-44AD-9CD9-5EBE6066340F}" type="presParOf" srcId="{FA21D6B0-BE8B-49B5-8DFF-BF381CD13829}" destId="{E0C419D4-F68F-4871-976B-3F35D202AED7}" srcOrd="5" destOrd="0" presId="urn:microsoft.com/office/officeart/2005/8/layout/vProcess5"/>
    <dgm:cxn modelId="{34D61BCA-8981-4253-96D1-0A0BB2C4DC1B}" type="presParOf" srcId="{FA21D6B0-BE8B-49B5-8DFF-BF381CD13829}" destId="{F0DCE014-8FC0-41B3-A92C-8D5AC6FF7A98}" srcOrd="6" destOrd="0" presId="urn:microsoft.com/office/officeart/2005/8/layout/vProcess5"/>
    <dgm:cxn modelId="{F58F5E77-84FA-4AA1-B02F-DF058CD36AC0}" type="presParOf" srcId="{FA21D6B0-BE8B-49B5-8DFF-BF381CD13829}" destId="{3C6C882C-9E33-437C-ABDB-6154698CD95B}" srcOrd="7" destOrd="0" presId="urn:microsoft.com/office/officeart/2005/8/layout/vProcess5"/>
    <dgm:cxn modelId="{0817AF98-26DC-43EF-A3D9-80A48CCD6811}" type="presParOf" srcId="{FA21D6B0-BE8B-49B5-8DFF-BF381CD13829}" destId="{2C4B09F2-BBC7-4390-80AC-5458DDB9D477}"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E0DDB2-6A5C-4EAD-94F3-984BBC33C9D4}" type="doc">
      <dgm:prSet loTypeId="urn:microsoft.com/office/officeart/2005/8/layout/hList7" loCatId="list" qsTypeId="urn:microsoft.com/office/officeart/2005/8/quickstyle/simple1" qsCatId="simple" csTypeId="urn:microsoft.com/office/officeart/2005/8/colors/accent1_2" csCatId="accent1" phldr="1"/>
      <dgm:spPr/>
    </dgm:pt>
    <dgm:pt modelId="{9764CEDD-D238-4A37-BE56-C1B881AE3712}">
      <dgm:prSet phldrT="[Text]" custT="1"/>
      <dgm:spPr/>
      <dgm:t>
        <a:bodyPr/>
        <a:lstStyle/>
        <a:p>
          <a:r>
            <a:rPr lang="en-GB" sz="2800" dirty="0">
              <a:latin typeface="Arial" panose="020B0604020202020204" pitchFamily="34" charset="0"/>
              <a:cs typeface="Arial" panose="020B0604020202020204" pitchFamily="34" charset="0"/>
            </a:rPr>
            <a:t>Be flexible in your approach</a:t>
          </a:r>
        </a:p>
      </dgm:t>
    </dgm:pt>
    <dgm:pt modelId="{4DC4C3D8-4D42-4112-ABE4-1C51EFB5FF2C}" type="parTrans" cxnId="{6F9B2438-6E2F-406D-9C3D-4162C9718E6B}">
      <dgm:prSet/>
      <dgm:spPr/>
      <dgm:t>
        <a:bodyPr/>
        <a:lstStyle/>
        <a:p>
          <a:endParaRPr lang="en-GB"/>
        </a:p>
      </dgm:t>
    </dgm:pt>
    <dgm:pt modelId="{3283BDC4-B32F-4E93-A50B-F049A2614EE2}" type="sibTrans" cxnId="{6F9B2438-6E2F-406D-9C3D-4162C9718E6B}">
      <dgm:prSet/>
      <dgm:spPr/>
      <dgm:t>
        <a:bodyPr/>
        <a:lstStyle/>
        <a:p>
          <a:endParaRPr lang="en-GB"/>
        </a:p>
      </dgm:t>
    </dgm:pt>
    <dgm:pt modelId="{685711A5-B59C-4C34-B037-7405E81B3C58}">
      <dgm:prSet phldrT="[Text]" custT="1"/>
      <dgm:spPr/>
      <dgm:t>
        <a:bodyPr/>
        <a:lstStyle/>
        <a:p>
          <a:r>
            <a:rPr lang="en-GB" sz="2800" dirty="0"/>
            <a:t>Listen</a:t>
          </a:r>
        </a:p>
      </dgm:t>
    </dgm:pt>
    <dgm:pt modelId="{571A277D-7DCA-4BD7-B237-84BA17AA20E0}" type="parTrans" cxnId="{EC9F0500-6D23-4412-A1A4-08224B294C28}">
      <dgm:prSet/>
      <dgm:spPr/>
      <dgm:t>
        <a:bodyPr/>
        <a:lstStyle/>
        <a:p>
          <a:endParaRPr lang="en-GB"/>
        </a:p>
      </dgm:t>
    </dgm:pt>
    <dgm:pt modelId="{E9D961D8-EAD3-478A-9152-7545799C9851}" type="sibTrans" cxnId="{EC9F0500-6D23-4412-A1A4-08224B294C28}">
      <dgm:prSet/>
      <dgm:spPr/>
      <dgm:t>
        <a:bodyPr/>
        <a:lstStyle/>
        <a:p>
          <a:endParaRPr lang="en-GB"/>
        </a:p>
      </dgm:t>
    </dgm:pt>
    <dgm:pt modelId="{4CFB8C87-D16C-4190-A9E8-1DA52CB76ECF}">
      <dgm:prSet phldrT="[Text]" custT="1"/>
      <dgm:spPr/>
      <dgm:t>
        <a:bodyPr/>
        <a:lstStyle/>
        <a:p>
          <a:r>
            <a:rPr lang="en-GB" sz="2800" dirty="0"/>
            <a:t>Open mind to solutions</a:t>
          </a:r>
        </a:p>
      </dgm:t>
    </dgm:pt>
    <dgm:pt modelId="{A7A5B18E-CEC0-4FB0-A2B4-87F0DE708EE2}" type="parTrans" cxnId="{997620B5-63E0-432D-8762-C907A3D59E89}">
      <dgm:prSet/>
      <dgm:spPr/>
      <dgm:t>
        <a:bodyPr/>
        <a:lstStyle/>
        <a:p>
          <a:endParaRPr lang="en-GB"/>
        </a:p>
      </dgm:t>
    </dgm:pt>
    <dgm:pt modelId="{2CD49B9E-BA91-4DE6-A8E4-46BF044B2721}" type="sibTrans" cxnId="{997620B5-63E0-432D-8762-C907A3D59E89}">
      <dgm:prSet/>
      <dgm:spPr/>
      <dgm:t>
        <a:bodyPr/>
        <a:lstStyle/>
        <a:p>
          <a:endParaRPr lang="en-GB"/>
        </a:p>
      </dgm:t>
    </dgm:pt>
    <dgm:pt modelId="{32C46FE8-86A8-4D85-A117-72F53ABB5295}">
      <dgm:prSet custT="1"/>
      <dgm:spPr/>
      <dgm:t>
        <a:bodyPr/>
        <a:lstStyle/>
        <a:p>
          <a:r>
            <a:rPr lang="en-GB" sz="2800" dirty="0"/>
            <a:t>Be an ally </a:t>
          </a:r>
        </a:p>
      </dgm:t>
    </dgm:pt>
    <dgm:pt modelId="{6F001586-3D7D-4BD6-AF44-F6F32FF15170}" type="parTrans" cxnId="{8C62169A-7D86-4617-8721-23AFEDCB2E6E}">
      <dgm:prSet/>
      <dgm:spPr/>
      <dgm:t>
        <a:bodyPr/>
        <a:lstStyle/>
        <a:p>
          <a:endParaRPr lang="en-GB"/>
        </a:p>
      </dgm:t>
    </dgm:pt>
    <dgm:pt modelId="{B631E38C-1B65-4632-9031-9666F1F25911}" type="sibTrans" cxnId="{8C62169A-7D86-4617-8721-23AFEDCB2E6E}">
      <dgm:prSet/>
      <dgm:spPr/>
      <dgm:t>
        <a:bodyPr/>
        <a:lstStyle/>
        <a:p>
          <a:endParaRPr lang="en-GB"/>
        </a:p>
      </dgm:t>
    </dgm:pt>
    <dgm:pt modelId="{55EE3AAB-7FD5-41BD-BAF9-1DF0AA074FDF}">
      <dgm:prSet custT="1"/>
      <dgm:spPr/>
      <dgm:t>
        <a:bodyPr/>
        <a:lstStyle/>
        <a:p>
          <a:r>
            <a:rPr lang="en-GB" sz="2700" dirty="0">
              <a:solidFill>
                <a:schemeClr val="bg1"/>
              </a:solidFill>
            </a:rPr>
            <a:t>Support </a:t>
          </a:r>
          <a:r>
            <a:rPr lang="en-GB" sz="27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reasonable adjustments</a:t>
          </a:r>
          <a:endParaRPr lang="en-GB" sz="2700" dirty="0">
            <a:solidFill>
              <a:schemeClr val="bg1"/>
            </a:solidFill>
          </a:endParaRPr>
        </a:p>
      </dgm:t>
    </dgm:pt>
    <dgm:pt modelId="{2535A25A-5CCF-44B9-BF82-83C273E4C6E2}" type="parTrans" cxnId="{6E3B572A-32E8-42D5-889F-E99E7EADC0F5}">
      <dgm:prSet/>
      <dgm:spPr/>
      <dgm:t>
        <a:bodyPr/>
        <a:lstStyle/>
        <a:p>
          <a:endParaRPr lang="en-GB"/>
        </a:p>
      </dgm:t>
    </dgm:pt>
    <dgm:pt modelId="{A4345089-D051-4436-8931-D3E892795163}" type="sibTrans" cxnId="{6E3B572A-32E8-42D5-889F-E99E7EADC0F5}">
      <dgm:prSet/>
      <dgm:spPr/>
      <dgm:t>
        <a:bodyPr/>
        <a:lstStyle/>
        <a:p>
          <a:endParaRPr lang="en-GB"/>
        </a:p>
      </dgm:t>
    </dgm:pt>
    <dgm:pt modelId="{F8A8A796-5162-4A7C-8493-C8F546A8C75E}" type="pres">
      <dgm:prSet presAssocID="{A4E0DDB2-6A5C-4EAD-94F3-984BBC33C9D4}" presName="Name0" presStyleCnt="0">
        <dgm:presLayoutVars>
          <dgm:dir/>
          <dgm:resizeHandles val="exact"/>
        </dgm:presLayoutVars>
      </dgm:prSet>
      <dgm:spPr/>
    </dgm:pt>
    <dgm:pt modelId="{47491427-F62B-42E9-A9E1-69D7E91207D7}" type="pres">
      <dgm:prSet presAssocID="{A4E0DDB2-6A5C-4EAD-94F3-984BBC33C9D4}" presName="fgShape" presStyleLbl="fgShp" presStyleIdx="0" presStyleCnt="1"/>
      <dgm:spPr/>
    </dgm:pt>
    <dgm:pt modelId="{3E772D63-9D25-4F9B-85DB-8B695AB22F70}" type="pres">
      <dgm:prSet presAssocID="{A4E0DDB2-6A5C-4EAD-94F3-984BBC33C9D4}" presName="linComp" presStyleCnt="0"/>
      <dgm:spPr/>
    </dgm:pt>
    <dgm:pt modelId="{7B0B17CF-141A-4D84-AE62-A82786F469E2}" type="pres">
      <dgm:prSet presAssocID="{9764CEDD-D238-4A37-BE56-C1B881AE3712}" presName="compNode" presStyleCnt="0"/>
      <dgm:spPr/>
    </dgm:pt>
    <dgm:pt modelId="{583CA983-E38E-4448-A0BA-E2935313E778}" type="pres">
      <dgm:prSet presAssocID="{9764CEDD-D238-4A37-BE56-C1B881AE3712}" presName="bkgdShape" presStyleLbl="node1" presStyleIdx="0" presStyleCnt="5"/>
      <dgm:spPr/>
    </dgm:pt>
    <dgm:pt modelId="{55F864D1-11EE-4D37-8644-7D9A57D63040}" type="pres">
      <dgm:prSet presAssocID="{9764CEDD-D238-4A37-BE56-C1B881AE3712}" presName="nodeTx" presStyleLbl="node1" presStyleIdx="0" presStyleCnt="5">
        <dgm:presLayoutVars>
          <dgm:bulletEnabled val="1"/>
        </dgm:presLayoutVars>
      </dgm:prSet>
      <dgm:spPr/>
    </dgm:pt>
    <dgm:pt modelId="{4CA2901C-2ABF-4F93-A904-A1EB0650BA9D}" type="pres">
      <dgm:prSet presAssocID="{9764CEDD-D238-4A37-BE56-C1B881AE3712}" presName="invisiNode" presStyleLbl="node1" presStyleIdx="0" presStyleCnt="5"/>
      <dgm:spPr/>
    </dgm:pt>
    <dgm:pt modelId="{603A7058-5322-4698-80B8-ABCECA7F6AA4}" type="pres">
      <dgm:prSet presAssocID="{9764CEDD-D238-4A37-BE56-C1B881AE3712}" presName="imagNode" presStyleLbl="fgImgPlace1" presStyleIdx="0" presStyleCnt="5"/>
      <dgm:spPr>
        <a:blipFill dpi="0" rotWithShape="1">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Toggle with solid fill"/>
        </a:ext>
      </dgm:extLst>
    </dgm:pt>
    <dgm:pt modelId="{8977EABA-CDBC-497C-B6EC-B5905797781E}" type="pres">
      <dgm:prSet presAssocID="{3283BDC4-B32F-4E93-A50B-F049A2614EE2}" presName="sibTrans" presStyleLbl="sibTrans2D1" presStyleIdx="0" presStyleCnt="0"/>
      <dgm:spPr/>
    </dgm:pt>
    <dgm:pt modelId="{9DBB4F13-E2E9-494F-B426-DB64A7837574}" type="pres">
      <dgm:prSet presAssocID="{685711A5-B59C-4C34-B037-7405E81B3C58}" presName="compNode" presStyleCnt="0"/>
      <dgm:spPr/>
    </dgm:pt>
    <dgm:pt modelId="{77536E05-C8EE-4467-A42F-EC2290333283}" type="pres">
      <dgm:prSet presAssocID="{685711A5-B59C-4C34-B037-7405E81B3C58}" presName="bkgdShape" presStyleLbl="node1" presStyleIdx="1" presStyleCnt="5"/>
      <dgm:spPr/>
    </dgm:pt>
    <dgm:pt modelId="{65F19145-C79A-475C-95CF-AA554FE8504A}" type="pres">
      <dgm:prSet presAssocID="{685711A5-B59C-4C34-B037-7405E81B3C58}" presName="nodeTx" presStyleLbl="node1" presStyleIdx="1" presStyleCnt="5">
        <dgm:presLayoutVars>
          <dgm:bulletEnabled val="1"/>
        </dgm:presLayoutVars>
      </dgm:prSet>
      <dgm:spPr/>
    </dgm:pt>
    <dgm:pt modelId="{4E944B13-1BB9-4191-B0CF-023E1D64483E}" type="pres">
      <dgm:prSet presAssocID="{685711A5-B59C-4C34-B037-7405E81B3C58}" presName="invisiNode" presStyleLbl="node1" presStyleIdx="1" presStyleCnt="5"/>
      <dgm:spPr/>
    </dgm:pt>
    <dgm:pt modelId="{42BE7BA9-EDA7-45DF-8A27-0F05E1580481}" type="pres">
      <dgm:prSet presAssocID="{685711A5-B59C-4C34-B037-7405E81B3C58}" presName="imagNode" presStyleLbl="fgImgPlace1" presStyleIdx="1" presStyleCnt="5"/>
      <dgm:spPr>
        <a:blipFill dpi="0" rotWithShape="1">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Radio microphone with solid fill"/>
        </a:ext>
      </dgm:extLst>
    </dgm:pt>
    <dgm:pt modelId="{3F2653E7-BDF2-4429-8264-D1F6372F928D}" type="pres">
      <dgm:prSet presAssocID="{E9D961D8-EAD3-478A-9152-7545799C9851}" presName="sibTrans" presStyleLbl="sibTrans2D1" presStyleIdx="0" presStyleCnt="0"/>
      <dgm:spPr/>
    </dgm:pt>
    <dgm:pt modelId="{C4BD4D0C-3597-4C84-894F-25C4FD9CAA89}" type="pres">
      <dgm:prSet presAssocID="{4CFB8C87-D16C-4190-A9E8-1DA52CB76ECF}" presName="compNode" presStyleCnt="0"/>
      <dgm:spPr/>
    </dgm:pt>
    <dgm:pt modelId="{02AF7717-6690-4FA4-8077-98B2A204C614}" type="pres">
      <dgm:prSet presAssocID="{4CFB8C87-D16C-4190-A9E8-1DA52CB76ECF}" presName="bkgdShape" presStyleLbl="node1" presStyleIdx="2" presStyleCnt="5"/>
      <dgm:spPr/>
    </dgm:pt>
    <dgm:pt modelId="{08487009-7E0A-4419-B429-62AEB96E8A8C}" type="pres">
      <dgm:prSet presAssocID="{4CFB8C87-D16C-4190-A9E8-1DA52CB76ECF}" presName="nodeTx" presStyleLbl="node1" presStyleIdx="2" presStyleCnt="5">
        <dgm:presLayoutVars>
          <dgm:bulletEnabled val="1"/>
        </dgm:presLayoutVars>
      </dgm:prSet>
      <dgm:spPr/>
    </dgm:pt>
    <dgm:pt modelId="{7019AEEB-2F18-456A-9C4E-642AEB8C6CAD}" type="pres">
      <dgm:prSet presAssocID="{4CFB8C87-D16C-4190-A9E8-1DA52CB76ECF}" presName="invisiNode" presStyleLbl="node1" presStyleIdx="2" presStyleCnt="5"/>
      <dgm:spPr/>
    </dgm:pt>
    <dgm:pt modelId="{5A12A5B7-037E-41E9-B600-3ADC12397359}" type="pres">
      <dgm:prSet presAssocID="{4CFB8C87-D16C-4190-A9E8-1DA52CB76ECF}" presName="imagNode" presStyleLbl="fgImgPlace1" presStyleIdx="2" presStyleCnt="5"/>
      <dgm:spPr>
        <a:blipFill dpi="0" rotWithShape="1">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dgm:spPr>
      <dgm:extLst>
        <a:ext uri="{E40237B7-FDA0-4F09-8148-C483321AD2D9}">
          <dgm14:cNvPr xmlns:dgm14="http://schemas.microsoft.com/office/drawing/2010/diagram" id="0" name="" descr="Lights On with solid fill"/>
        </a:ext>
      </dgm:extLst>
    </dgm:pt>
    <dgm:pt modelId="{E8E28D7F-7AF2-4B26-BF1F-E82F867C5059}" type="pres">
      <dgm:prSet presAssocID="{2CD49B9E-BA91-4DE6-A8E4-46BF044B2721}" presName="sibTrans" presStyleLbl="sibTrans2D1" presStyleIdx="0" presStyleCnt="0"/>
      <dgm:spPr/>
    </dgm:pt>
    <dgm:pt modelId="{E45CCC1F-BFF2-4814-8D1E-BFB52D971C67}" type="pres">
      <dgm:prSet presAssocID="{32C46FE8-86A8-4D85-A117-72F53ABB5295}" presName="compNode" presStyleCnt="0"/>
      <dgm:spPr/>
    </dgm:pt>
    <dgm:pt modelId="{4BC49CDC-FBE5-4EFA-840D-BAE8EA6340A8}" type="pres">
      <dgm:prSet presAssocID="{32C46FE8-86A8-4D85-A117-72F53ABB5295}" presName="bkgdShape" presStyleLbl="node1" presStyleIdx="3" presStyleCnt="5"/>
      <dgm:spPr/>
    </dgm:pt>
    <dgm:pt modelId="{C0BBCA64-208A-43E6-B099-BC47FA3F6CB4}" type="pres">
      <dgm:prSet presAssocID="{32C46FE8-86A8-4D85-A117-72F53ABB5295}" presName="nodeTx" presStyleLbl="node1" presStyleIdx="3" presStyleCnt="5">
        <dgm:presLayoutVars>
          <dgm:bulletEnabled val="1"/>
        </dgm:presLayoutVars>
      </dgm:prSet>
      <dgm:spPr/>
    </dgm:pt>
    <dgm:pt modelId="{DEAE989E-591C-4119-AFB7-73A830642ABD}" type="pres">
      <dgm:prSet presAssocID="{32C46FE8-86A8-4D85-A117-72F53ABB5295}" presName="invisiNode" presStyleLbl="node1" presStyleIdx="3" presStyleCnt="5"/>
      <dgm:spPr/>
    </dgm:pt>
    <dgm:pt modelId="{95EFC6CE-9AE3-4337-896F-6F0F1740D392}" type="pres">
      <dgm:prSet presAssocID="{32C46FE8-86A8-4D85-A117-72F53ABB5295}" presName="imagNode" presStyleLbl="fgImgPlace1" presStyleIdx="3" presStyleCnt="5"/>
      <dgm:spPr>
        <a:blipFill dpi="0" rotWithShape="1">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dgm:spPr>
      <dgm:extLst>
        <a:ext uri="{E40237B7-FDA0-4F09-8148-C483321AD2D9}">
          <dgm14:cNvPr xmlns:dgm14="http://schemas.microsoft.com/office/drawing/2010/diagram" id="0" name="" descr="Cheers outline"/>
        </a:ext>
      </dgm:extLst>
    </dgm:pt>
    <dgm:pt modelId="{4F656578-2AA7-4954-8AA5-7759458C379B}" type="pres">
      <dgm:prSet presAssocID="{B631E38C-1B65-4632-9031-9666F1F25911}" presName="sibTrans" presStyleLbl="sibTrans2D1" presStyleIdx="0" presStyleCnt="0"/>
      <dgm:spPr/>
    </dgm:pt>
    <dgm:pt modelId="{F6A74324-9AB5-497A-BFB9-0E0D4404EF8D}" type="pres">
      <dgm:prSet presAssocID="{55EE3AAB-7FD5-41BD-BAF9-1DF0AA074FDF}" presName="compNode" presStyleCnt="0"/>
      <dgm:spPr/>
    </dgm:pt>
    <dgm:pt modelId="{FC8660FF-87EF-440E-B41D-09404A1ACCCD}" type="pres">
      <dgm:prSet presAssocID="{55EE3AAB-7FD5-41BD-BAF9-1DF0AA074FDF}" presName="bkgdShape" presStyleLbl="node1" presStyleIdx="4" presStyleCnt="5" custScaleX="111105" custLinFactNeighborX="21524" custLinFactNeighborY="-1017"/>
      <dgm:spPr/>
    </dgm:pt>
    <dgm:pt modelId="{C08F3829-02EE-4EC3-A02B-CB32CF40E813}" type="pres">
      <dgm:prSet presAssocID="{55EE3AAB-7FD5-41BD-BAF9-1DF0AA074FDF}" presName="nodeTx" presStyleLbl="node1" presStyleIdx="4" presStyleCnt="5">
        <dgm:presLayoutVars>
          <dgm:bulletEnabled val="1"/>
        </dgm:presLayoutVars>
      </dgm:prSet>
      <dgm:spPr/>
    </dgm:pt>
    <dgm:pt modelId="{8F593498-62C9-4EC5-80E7-057369AFD230}" type="pres">
      <dgm:prSet presAssocID="{55EE3AAB-7FD5-41BD-BAF9-1DF0AA074FDF}" presName="invisiNode" presStyleLbl="node1" presStyleIdx="4" presStyleCnt="5"/>
      <dgm:spPr/>
    </dgm:pt>
    <dgm:pt modelId="{06FF46FA-B824-4B3A-AF09-70FEC63D98AB}" type="pres">
      <dgm:prSet presAssocID="{55EE3AAB-7FD5-41BD-BAF9-1DF0AA074FDF}" presName="imagNode" presStyleLbl="fgImgPlace1" presStyleIdx="4" presStyleCnt="5"/>
      <dgm:spPr>
        <a:blipFill dpi="0" rotWithShape="1">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dgm:spPr>
      <dgm:extLst>
        <a:ext uri="{E40237B7-FDA0-4F09-8148-C483321AD2D9}">
          <dgm14:cNvPr xmlns:dgm14="http://schemas.microsoft.com/office/drawing/2010/diagram" id="0" name="" descr="Open hand outline"/>
        </a:ext>
      </dgm:extLst>
    </dgm:pt>
  </dgm:ptLst>
  <dgm:cxnLst>
    <dgm:cxn modelId="{EC9F0500-6D23-4412-A1A4-08224B294C28}" srcId="{A4E0DDB2-6A5C-4EAD-94F3-984BBC33C9D4}" destId="{685711A5-B59C-4C34-B037-7405E81B3C58}" srcOrd="1" destOrd="0" parTransId="{571A277D-7DCA-4BD7-B237-84BA17AA20E0}" sibTransId="{E9D961D8-EAD3-478A-9152-7545799C9851}"/>
    <dgm:cxn modelId="{084D4C08-137C-46E9-BF69-15F3EB6A8E76}" type="presOf" srcId="{4CFB8C87-D16C-4190-A9E8-1DA52CB76ECF}" destId="{08487009-7E0A-4419-B429-62AEB96E8A8C}" srcOrd="1" destOrd="0" presId="urn:microsoft.com/office/officeart/2005/8/layout/hList7"/>
    <dgm:cxn modelId="{14B9900B-34BD-4DEE-A277-9638DEB0AA66}" type="presOf" srcId="{4CFB8C87-D16C-4190-A9E8-1DA52CB76ECF}" destId="{02AF7717-6690-4FA4-8077-98B2A204C614}" srcOrd="0" destOrd="0" presId="urn:microsoft.com/office/officeart/2005/8/layout/hList7"/>
    <dgm:cxn modelId="{9861B227-C3C1-41B0-BD45-7E280C43D529}" type="presOf" srcId="{685711A5-B59C-4C34-B037-7405E81B3C58}" destId="{65F19145-C79A-475C-95CF-AA554FE8504A}" srcOrd="1" destOrd="0" presId="urn:microsoft.com/office/officeart/2005/8/layout/hList7"/>
    <dgm:cxn modelId="{6E3B572A-32E8-42D5-889F-E99E7EADC0F5}" srcId="{A4E0DDB2-6A5C-4EAD-94F3-984BBC33C9D4}" destId="{55EE3AAB-7FD5-41BD-BAF9-1DF0AA074FDF}" srcOrd="4" destOrd="0" parTransId="{2535A25A-5CCF-44B9-BF82-83C273E4C6E2}" sibTransId="{A4345089-D051-4436-8931-D3E892795163}"/>
    <dgm:cxn modelId="{8874BF2E-7498-40C0-98B3-0BA5D41F106B}" type="presOf" srcId="{32C46FE8-86A8-4D85-A117-72F53ABB5295}" destId="{C0BBCA64-208A-43E6-B099-BC47FA3F6CB4}" srcOrd="1" destOrd="0" presId="urn:microsoft.com/office/officeart/2005/8/layout/hList7"/>
    <dgm:cxn modelId="{DE50B52F-01D5-4401-81E2-979D16FD4C2E}" type="presOf" srcId="{32C46FE8-86A8-4D85-A117-72F53ABB5295}" destId="{4BC49CDC-FBE5-4EFA-840D-BAE8EA6340A8}" srcOrd="0" destOrd="0" presId="urn:microsoft.com/office/officeart/2005/8/layout/hList7"/>
    <dgm:cxn modelId="{081A0338-7866-4C4F-A526-BDEDCBBB0383}" type="presOf" srcId="{9764CEDD-D238-4A37-BE56-C1B881AE3712}" destId="{55F864D1-11EE-4D37-8644-7D9A57D63040}" srcOrd="1" destOrd="0" presId="urn:microsoft.com/office/officeart/2005/8/layout/hList7"/>
    <dgm:cxn modelId="{6F9B2438-6E2F-406D-9C3D-4162C9718E6B}" srcId="{A4E0DDB2-6A5C-4EAD-94F3-984BBC33C9D4}" destId="{9764CEDD-D238-4A37-BE56-C1B881AE3712}" srcOrd="0" destOrd="0" parTransId="{4DC4C3D8-4D42-4112-ABE4-1C51EFB5FF2C}" sibTransId="{3283BDC4-B32F-4E93-A50B-F049A2614EE2}"/>
    <dgm:cxn modelId="{B0E44438-BD84-4C66-9ACA-D8A33A8AEC00}" type="presOf" srcId="{3283BDC4-B32F-4E93-A50B-F049A2614EE2}" destId="{8977EABA-CDBC-497C-B6EC-B5905797781E}" srcOrd="0" destOrd="0" presId="urn:microsoft.com/office/officeart/2005/8/layout/hList7"/>
    <dgm:cxn modelId="{90CCBE48-7491-40DA-8CA3-DA7B186CF836}" type="presOf" srcId="{A4E0DDB2-6A5C-4EAD-94F3-984BBC33C9D4}" destId="{F8A8A796-5162-4A7C-8493-C8F546A8C75E}" srcOrd="0" destOrd="0" presId="urn:microsoft.com/office/officeart/2005/8/layout/hList7"/>
    <dgm:cxn modelId="{61346052-0B68-40E0-AA5D-FA683CBB97E3}" type="presOf" srcId="{E9D961D8-EAD3-478A-9152-7545799C9851}" destId="{3F2653E7-BDF2-4429-8264-D1F6372F928D}" srcOrd="0" destOrd="0" presId="urn:microsoft.com/office/officeart/2005/8/layout/hList7"/>
    <dgm:cxn modelId="{51496873-6014-4ECE-9A82-D8CEE59131C6}" type="presOf" srcId="{685711A5-B59C-4C34-B037-7405E81B3C58}" destId="{77536E05-C8EE-4467-A42F-EC2290333283}" srcOrd="0" destOrd="0" presId="urn:microsoft.com/office/officeart/2005/8/layout/hList7"/>
    <dgm:cxn modelId="{B84DBD58-A4FD-465A-92CF-BE70E2B5C2E0}" type="presOf" srcId="{9764CEDD-D238-4A37-BE56-C1B881AE3712}" destId="{583CA983-E38E-4448-A0BA-E2935313E778}" srcOrd="0" destOrd="0" presId="urn:microsoft.com/office/officeart/2005/8/layout/hList7"/>
    <dgm:cxn modelId="{1ACD3999-4A2C-4447-8588-359BDAB1A5BD}" type="presOf" srcId="{2CD49B9E-BA91-4DE6-A8E4-46BF044B2721}" destId="{E8E28D7F-7AF2-4B26-BF1F-E82F867C5059}" srcOrd="0" destOrd="0" presId="urn:microsoft.com/office/officeart/2005/8/layout/hList7"/>
    <dgm:cxn modelId="{8C62169A-7D86-4617-8721-23AFEDCB2E6E}" srcId="{A4E0DDB2-6A5C-4EAD-94F3-984BBC33C9D4}" destId="{32C46FE8-86A8-4D85-A117-72F53ABB5295}" srcOrd="3" destOrd="0" parTransId="{6F001586-3D7D-4BD6-AF44-F6F32FF15170}" sibTransId="{B631E38C-1B65-4632-9031-9666F1F25911}"/>
    <dgm:cxn modelId="{770D98B2-61E6-453C-AE56-2C64D74E41D7}" type="presOf" srcId="{55EE3AAB-7FD5-41BD-BAF9-1DF0AA074FDF}" destId="{FC8660FF-87EF-440E-B41D-09404A1ACCCD}" srcOrd="0" destOrd="0" presId="urn:microsoft.com/office/officeart/2005/8/layout/hList7"/>
    <dgm:cxn modelId="{997620B5-63E0-432D-8762-C907A3D59E89}" srcId="{A4E0DDB2-6A5C-4EAD-94F3-984BBC33C9D4}" destId="{4CFB8C87-D16C-4190-A9E8-1DA52CB76ECF}" srcOrd="2" destOrd="0" parTransId="{A7A5B18E-CEC0-4FB0-A2B4-87F0DE708EE2}" sibTransId="{2CD49B9E-BA91-4DE6-A8E4-46BF044B2721}"/>
    <dgm:cxn modelId="{73739CC3-5B70-4F5A-B98D-4AB5CC7E2DB2}" type="presOf" srcId="{B631E38C-1B65-4632-9031-9666F1F25911}" destId="{4F656578-2AA7-4954-8AA5-7759458C379B}" srcOrd="0" destOrd="0" presId="urn:microsoft.com/office/officeart/2005/8/layout/hList7"/>
    <dgm:cxn modelId="{5406E9CA-72B5-4D6F-B91F-4DB55363EF7C}" type="presOf" srcId="{55EE3AAB-7FD5-41BD-BAF9-1DF0AA074FDF}" destId="{C08F3829-02EE-4EC3-A02B-CB32CF40E813}" srcOrd="1" destOrd="0" presId="urn:microsoft.com/office/officeart/2005/8/layout/hList7"/>
    <dgm:cxn modelId="{35EB9C09-C805-4FA9-B6EE-24F46EAB9921}" type="presParOf" srcId="{F8A8A796-5162-4A7C-8493-C8F546A8C75E}" destId="{47491427-F62B-42E9-A9E1-69D7E91207D7}" srcOrd="0" destOrd="0" presId="urn:microsoft.com/office/officeart/2005/8/layout/hList7"/>
    <dgm:cxn modelId="{FE08161B-2B7C-4392-977D-4F730FC22F44}" type="presParOf" srcId="{F8A8A796-5162-4A7C-8493-C8F546A8C75E}" destId="{3E772D63-9D25-4F9B-85DB-8B695AB22F70}" srcOrd="1" destOrd="0" presId="urn:microsoft.com/office/officeart/2005/8/layout/hList7"/>
    <dgm:cxn modelId="{8A0CD233-7F28-4E20-8EF9-C3C6239621C6}" type="presParOf" srcId="{3E772D63-9D25-4F9B-85DB-8B695AB22F70}" destId="{7B0B17CF-141A-4D84-AE62-A82786F469E2}" srcOrd="0" destOrd="0" presId="urn:microsoft.com/office/officeart/2005/8/layout/hList7"/>
    <dgm:cxn modelId="{3E25599C-D424-4DC9-AFDF-1A4950585E14}" type="presParOf" srcId="{7B0B17CF-141A-4D84-AE62-A82786F469E2}" destId="{583CA983-E38E-4448-A0BA-E2935313E778}" srcOrd="0" destOrd="0" presId="urn:microsoft.com/office/officeart/2005/8/layout/hList7"/>
    <dgm:cxn modelId="{3701AE46-CEBD-4BB0-9E36-EC1F4C5735FB}" type="presParOf" srcId="{7B0B17CF-141A-4D84-AE62-A82786F469E2}" destId="{55F864D1-11EE-4D37-8644-7D9A57D63040}" srcOrd="1" destOrd="0" presId="urn:microsoft.com/office/officeart/2005/8/layout/hList7"/>
    <dgm:cxn modelId="{538F6D8B-C2E6-40BE-B24F-10BAE3E24851}" type="presParOf" srcId="{7B0B17CF-141A-4D84-AE62-A82786F469E2}" destId="{4CA2901C-2ABF-4F93-A904-A1EB0650BA9D}" srcOrd="2" destOrd="0" presId="urn:microsoft.com/office/officeart/2005/8/layout/hList7"/>
    <dgm:cxn modelId="{E05062A2-75C6-4B3A-865F-5032BEAB3D9A}" type="presParOf" srcId="{7B0B17CF-141A-4D84-AE62-A82786F469E2}" destId="{603A7058-5322-4698-80B8-ABCECA7F6AA4}" srcOrd="3" destOrd="0" presId="urn:microsoft.com/office/officeart/2005/8/layout/hList7"/>
    <dgm:cxn modelId="{C747CE1B-215A-4ABC-BB3E-47C249B8A9E1}" type="presParOf" srcId="{3E772D63-9D25-4F9B-85DB-8B695AB22F70}" destId="{8977EABA-CDBC-497C-B6EC-B5905797781E}" srcOrd="1" destOrd="0" presId="urn:microsoft.com/office/officeart/2005/8/layout/hList7"/>
    <dgm:cxn modelId="{55D50E2C-4C88-4163-BF88-A204E0DB3E83}" type="presParOf" srcId="{3E772D63-9D25-4F9B-85DB-8B695AB22F70}" destId="{9DBB4F13-E2E9-494F-B426-DB64A7837574}" srcOrd="2" destOrd="0" presId="urn:microsoft.com/office/officeart/2005/8/layout/hList7"/>
    <dgm:cxn modelId="{CF381846-EB58-424D-ADB1-07F2D641E660}" type="presParOf" srcId="{9DBB4F13-E2E9-494F-B426-DB64A7837574}" destId="{77536E05-C8EE-4467-A42F-EC2290333283}" srcOrd="0" destOrd="0" presId="urn:microsoft.com/office/officeart/2005/8/layout/hList7"/>
    <dgm:cxn modelId="{148CC1D6-802E-4DE9-B7FA-7B0ADC70A25C}" type="presParOf" srcId="{9DBB4F13-E2E9-494F-B426-DB64A7837574}" destId="{65F19145-C79A-475C-95CF-AA554FE8504A}" srcOrd="1" destOrd="0" presId="urn:microsoft.com/office/officeart/2005/8/layout/hList7"/>
    <dgm:cxn modelId="{83FE1BA1-D95C-45BD-907F-24472221FD95}" type="presParOf" srcId="{9DBB4F13-E2E9-494F-B426-DB64A7837574}" destId="{4E944B13-1BB9-4191-B0CF-023E1D64483E}" srcOrd="2" destOrd="0" presId="urn:microsoft.com/office/officeart/2005/8/layout/hList7"/>
    <dgm:cxn modelId="{4ECBFB1A-B5F9-4781-8911-918A3E6AB8C7}" type="presParOf" srcId="{9DBB4F13-E2E9-494F-B426-DB64A7837574}" destId="{42BE7BA9-EDA7-45DF-8A27-0F05E1580481}" srcOrd="3" destOrd="0" presId="urn:microsoft.com/office/officeart/2005/8/layout/hList7"/>
    <dgm:cxn modelId="{36A9D0D3-9E80-4F07-A454-531F0BD467A1}" type="presParOf" srcId="{3E772D63-9D25-4F9B-85DB-8B695AB22F70}" destId="{3F2653E7-BDF2-4429-8264-D1F6372F928D}" srcOrd="3" destOrd="0" presId="urn:microsoft.com/office/officeart/2005/8/layout/hList7"/>
    <dgm:cxn modelId="{12A514BB-64BA-40D8-8DFD-54895326BD40}" type="presParOf" srcId="{3E772D63-9D25-4F9B-85DB-8B695AB22F70}" destId="{C4BD4D0C-3597-4C84-894F-25C4FD9CAA89}" srcOrd="4" destOrd="0" presId="urn:microsoft.com/office/officeart/2005/8/layout/hList7"/>
    <dgm:cxn modelId="{6C398A73-B0D8-473A-A7FB-50D96940803E}" type="presParOf" srcId="{C4BD4D0C-3597-4C84-894F-25C4FD9CAA89}" destId="{02AF7717-6690-4FA4-8077-98B2A204C614}" srcOrd="0" destOrd="0" presId="urn:microsoft.com/office/officeart/2005/8/layout/hList7"/>
    <dgm:cxn modelId="{E427E227-BC54-4EF1-8F35-E5460694A768}" type="presParOf" srcId="{C4BD4D0C-3597-4C84-894F-25C4FD9CAA89}" destId="{08487009-7E0A-4419-B429-62AEB96E8A8C}" srcOrd="1" destOrd="0" presId="urn:microsoft.com/office/officeart/2005/8/layout/hList7"/>
    <dgm:cxn modelId="{D04EA49C-D5DD-4CBC-8C17-ED6A973249CA}" type="presParOf" srcId="{C4BD4D0C-3597-4C84-894F-25C4FD9CAA89}" destId="{7019AEEB-2F18-456A-9C4E-642AEB8C6CAD}" srcOrd="2" destOrd="0" presId="urn:microsoft.com/office/officeart/2005/8/layout/hList7"/>
    <dgm:cxn modelId="{0C320839-1DA5-4420-8754-E65BF4F7BA13}" type="presParOf" srcId="{C4BD4D0C-3597-4C84-894F-25C4FD9CAA89}" destId="{5A12A5B7-037E-41E9-B600-3ADC12397359}" srcOrd="3" destOrd="0" presId="urn:microsoft.com/office/officeart/2005/8/layout/hList7"/>
    <dgm:cxn modelId="{FD3CE3ED-66F8-4E0C-8C5B-A5E79C62A031}" type="presParOf" srcId="{3E772D63-9D25-4F9B-85DB-8B695AB22F70}" destId="{E8E28D7F-7AF2-4B26-BF1F-E82F867C5059}" srcOrd="5" destOrd="0" presId="urn:microsoft.com/office/officeart/2005/8/layout/hList7"/>
    <dgm:cxn modelId="{E3E68742-118D-4C44-9BB7-5FD1548B09E8}" type="presParOf" srcId="{3E772D63-9D25-4F9B-85DB-8B695AB22F70}" destId="{E45CCC1F-BFF2-4814-8D1E-BFB52D971C67}" srcOrd="6" destOrd="0" presId="urn:microsoft.com/office/officeart/2005/8/layout/hList7"/>
    <dgm:cxn modelId="{D9E87E89-3D10-4A81-B714-5353396A6C26}" type="presParOf" srcId="{E45CCC1F-BFF2-4814-8D1E-BFB52D971C67}" destId="{4BC49CDC-FBE5-4EFA-840D-BAE8EA6340A8}" srcOrd="0" destOrd="0" presId="urn:microsoft.com/office/officeart/2005/8/layout/hList7"/>
    <dgm:cxn modelId="{A408AAFA-BD9F-45E3-8B77-2C8CD77130B8}" type="presParOf" srcId="{E45CCC1F-BFF2-4814-8D1E-BFB52D971C67}" destId="{C0BBCA64-208A-43E6-B099-BC47FA3F6CB4}" srcOrd="1" destOrd="0" presId="urn:microsoft.com/office/officeart/2005/8/layout/hList7"/>
    <dgm:cxn modelId="{5B973E2E-9FB7-4699-A69F-D931AB2A1B56}" type="presParOf" srcId="{E45CCC1F-BFF2-4814-8D1E-BFB52D971C67}" destId="{DEAE989E-591C-4119-AFB7-73A830642ABD}" srcOrd="2" destOrd="0" presId="urn:microsoft.com/office/officeart/2005/8/layout/hList7"/>
    <dgm:cxn modelId="{D045E24B-1212-4DAA-8B53-28FB5765131E}" type="presParOf" srcId="{E45CCC1F-BFF2-4814-8D1E-BFB52D971C67}" destId="{95EFC6CE-9AE3-4337-896F-6F0F1740D392}" srcOrd="3" destOrd="0" presId="urn:microsoft.com/office/officeart/2005/8/layout/hList7"/>
    <dgm:cxn modelId="{541BC07C-AC08-4F39-AEF7-DCE3E78E6B10}" type="presParOf" srcId="{3E772D63-9D25-4F9B-85DB-8B695AB22F70}" destId="{4F656578-2AA7-4954-8AA5-7759458C379B}" srcOrd="7" destOrd="0" presId="urn:microsoft.com/office/officeart/2005/8/layout/hList7"/>
    <dgm:cxn modelId="{9E828090-5C02-48E3-B95D-3E4B57E321A5}" type="presParOf" srcId="{3E772D63-9D25-4F9B-85DB-8B695AB22F70}" destId="{F6A74324-9AB5-497A-BFB9-0E0D4404EF8D}" srcOrd="8" destOrd="0" presId="urn:microsoft.com/office/officeart/2005/8/layout/hList7"/>
    <dgm:cxn modelId="{176BF4EF-9E7B-449A-9957-A14AB7A3EE5D}" type="presParOf" srcId="{F6A74324-9AB5-497A-BFB9-0E0D4404EF8D}" destId="{FC8660FF-87EF-440E-B41D-09404A1ACCCD}" srcOrd="0" destOrd="0" presId="urn:microsoft.com/office/officeart/2005/8/layout/hList7"/>
    <dgm:cxn modelId="{6D407610-FEFD-4752-B890-61E9B1F0E92C}" type="presParOf" srcId="{F6A74324-9AB5-497A-BFB9-0E0D4404EF8D}" destId="{C08F3829-02EE-4EC3-A02B-CB32CF40E813}" srcOrd="1" destOrd="0" presId="urn:microsoft.com/office/officeart/2005/8/layout/hList7"/>
    <dgm:cxn modelId="{D9E55508-9AA0-4705-873A-A37A7898D1FF}" type="presParOf" srcId="{F6A74324-9AB5-497A-BFB9-0E0D4404EF8D}" destId="{8F593498-62C9-4EC5-80E7-057369AFD230}" srcOrd="2" destOrd="0" presId="urn:microsoft.com/office/officeart/2005/8/layout/hList7"/>
    <dgm:cxn modelId="{CB8F6EAB-4075-4135-A29A-2614724D52B1}" type="presParOf" srcId="{F6A74324-9AB5-497A-BFB9-0E0D4404EF8D}" destId="{06FF46FA-B824-4B3A-AF09-70FEC63D98AB}"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D13F33-DE34-40C9-9118-9A86B1DCC63D}" type="doc">
      <dgm:prSet loTypeId="urn:microsoft.com/office/officeart/2018/2/layout/IconVerticalSolidList" loCatId="icon" qsTypeId="urn:microsoft.com/office/officeart/2005/8/quickstyle/simple1" qsCatId="simple" csTypeId="urn:microsoft.com/office/officeart/2005/8/colors/accent1_1" csCatId="accent1" phldr="1"/>
      <dgm:spPr/>
      <dgm:t>
        <a:bodyPr/>
        <a:lstStyle/>
        <a:p>
          <a:endParaRPr lang="en-US"/>
        </a:p>
      </dgm:t>
    </dgm:pt>
    <dgm:pt modelId="{2B9762CE-BAD9-4C0B-A1CA-D370A741D1E2}">
      <dgm:prSet custT="1"/>
      <dgm:spPr/>
      <dgm:t>
        <a:bodyPr/>
        <a:lstStyle/>
        <a:p>
          <a:pPr>
            <a:lnSpc>
              <a:spcPct val="100000"/>
            </a:lnSpc>
          </a:pPr>
          <a:r>
            <a:rPr lang="en-GB" sz="2800" dirty="0">
              <a:solidFill>
                <a:schemeClr val="bg1"/>
              </a:solidFill>
              <a:latin typeface="Arial" panose="020B0604020202020204" pitchFamily="34" charset="0"/>
              <a:cs typeface="Arial" panose="020B0604020202020204" pitchFamily="34" charset="0"/>
            </a:rPr>
            <a:t>Flexibility of working hours and location </a:t>
          </a:r>
          <a:endParaRPr lang="en-US" sz="2800" dirty="0">
            <a:solidFill>
              <a:schemeClr val="bg1"/>
            </a:solidFill>
            <a:latin typeface="Arial" panose="020B0604020202020204" pitchFamily="34" charset="0"/>
            <a:cs typeface="Arial" panose="020B0604020202020204" pitchFamily="34" charset="0"/>
          </a:endParaRPr>
        </a:p>
      </dgm:t>
    </dgm:pt>
    <dgm:pt modelId="{26B88EBC-7250-4770-A384-96282305FFFA}" type="parTrans" cxnId="{6BCF3333-1104-48EE-837C-94DADF60B4F1}">
      <dgm:prSet/>
      <dgm:spPr/>
      <dgm:t>
        <a:bodyPr/>
        <a:lstStyle/>
        <a:p>
          <a:endParaRPr lang="en-US"/>
        </a:p>
      </dgm:t>
    </dgm:pt>
    <dgm:pt modelId="{63D3EA1C-3F08-46B4-AEDA-05DBC5A4A4A2}" type="sibTrans" cxnId="{6BCF3333-1104-48EE-837C-94DADF60B4F1}">
      <dgm:prSet/>
      <dgm:spPr/>
      <dgm:t>
        <a:bodyPr/>
        <a:lstStyle/>
        <a:p>
          <a:endParaRPr lang="en-US"/>
        </a:p>
      </dgm:t>
    </dgm:pt>
    <dgm:pt modelId="{C1540741-C571-4A1F-9C20-846BE593A9B2}">
      <dgm:prSet custT="1"/>
      <dgm:spPr/>
      <dgm:t>
        <a:bodyPr/>
        <a:lstStyle/>
        <a:p>
          <a:pPr>
            <a:lnSpc>
              <a:spcPct val="100000"/>
            </a:lnSpc>
          </a:pPr>
          <a:r>
            <a:rPr lang="en-US" sz="2800" dirty="0">
              <a:solidFill>
                <a:schemeClr val="bg1"/>
              </a:solidFill>
              <a:latin typeface="Arial" panose="020B0604020202020204" pitchFamily="34" charset="0"/>
              <a:cs typeface="Arial" panose="020B0604020202020204" pitchFamily="34" charset="0"/>
            </a:rPr>
            <a:t>Coaching and Mentoring</a:t>
          </a:r>
        </a:p>
      </dgm:t>
    </dgm:pt>
    <dgm:pt modelId="{112EB8BE-C608-415F-A2F7-2EA3ADB44B3E}" type="parTrans" cxnId="{E93711EC-6352-4720-B1CB-875E26A45F99}">
      <dgm:prSet/>
      <dgm:spPr/>
      <dgm:t>
        <a:bodyPr/>
        <a:lstStyle/>
        <a:p>
          <a:endParaRPr lang="en-US"/>
        </a:p>
      </dgm:t>
    </dgm:pt>
    <dgm:pt modelId="{9DBC2D38-DFED-41B2-9A64-05694C405530}" type="sibTrans" cxnId="{E93711EC-6352-4720-B1CB-875E26A45F99}">
      <dgm:prSet/>
      <dgm:spPr/>
      <dgm:t>
        <a:bodyPr/>
        <a:lstStyle/>
        <a:p>
          <a:endParaRPr lang="en-US"/>
        </a:p>
      </dgm:t>
    </dgm:pt>
    <dgm:pt modelId="{F687EB60-8042-48E9-9AC8-310B7D661789}">
      <dgm:prSet custT="1"/>
      <dgm:spPr/>
      <dgm:t>
        <a:bodyPr/>
        <a:lstStyle/>
        <a:p>
          <a:pPr>
            <a:lnSpc>
              <a:spcPct val="100000"/>
            </a:lnSpc>
          </a:pPr>
          <a:r>
            <a:rPr lang="en-GB" sz="2800" dirty="0">
              <a:solidFill>
                <a:schemeClr val="bg1"/>
              </a:solidFill>
              <a:latin typeface="Arial" panose="020B0604020202020204" pitchFamily="34" charset="0"/>
              <a:cs typeface="Arial" panose="020B0604020202020204" pitchFamily="34" charset="0"/>
            </a:rPr>
            <a:t>Line manager and team support</a:t>
          </a:r>
          <a:endParaRPr lang="en-US" sz="2800" dirty="0">
            <a:solidFill>
              <a:schemeClr val="bg1"/>
            </a:solidFill>
            <a:latin typeface="Arial" panose="020B0604020202020204" pitchFamily="34" charset="0"/>
            <a:cs typeface="Arial" panose="020B0604020202020204" pitchFamily="34" charset="0"/>
          </a:endParaRPr>
        </a:p>
      </dgm:t>
    </dgm:pt>
    <dgm:pt modelId="{EA9B0BC1-1CAF-49F9-BBC1-B181D460701D}" type="parTrans" cxnId="{84F2DF37-F07F-4870-A740-99FF0135B877}">
      <dgm:prSet/>
      <dgm:spPr/>
      <dgm:t>
        <a:bodyPr/>
        <a:lstStyle/>
        <a:p>
          <a:endParaRPr lang="en-US"/>
        </a:p>
      </dgm:t>
    </dgm:pt>
    <dgm:pt modelId="{AB8F920D-051A-4627-BF24-E926040CD12B}" type="sibTrans" cxnId="{84F2DF37-F07F-4870-A740-99FF0135B877}">
      <dgm:prSet/>
      <dgm:spPr/>
      <dgm:t>
        <a:bodyPr/>
        <a:lstStyle/>
        <a:p>
          <a:endParaRPr lang="en-US"/>
        </a:p>
      </dgm:t>
    </dgm:pt>
    <dgm:pt modelId="{62289BA1-8D32-4AE7-8C41-07492A7E64AF}">
      <dgm:prSet custT="1"/>
      <dgm:spPr/>
      <dgm:t>
        <a:bodyPr/>
        <a:lstStyle/>
        <a:p>
          <a:pPr>
            <a:lnSpc>
              <a:spcPct val="100000"/>
            </a:lnSpc>
          </a:pPr>
          <a:r>
            <a:rPr lang="en-US" sz="2800" dirty="0">
              <a:solidFill>
                <a:schemeClr val="bg1"/>
              </a:solidFill>
              <a:latin typeface="Arial" panose="020B0604020202020204" pitchFamily="34" charset="0"/>
              <a:cs typeface="Arial" panose="020B0604020202020204" pitchFamily="34" charset="0"/>
            </a:rPr>
            <a:t>Access audits</a:t>
          </a:r>
        </a:p>
      </dgm:t>
    </dgm:pt>
    <dgm:pt modelId="{79E37213-A04C-447D-BCC9-3CA5190BC85E}" type="parTrans" cxnId="{D40EF1FA-24DF-4AB5-A76D-507B3648E624}">
      <dgm:prSet/>
      <dgm:spPr/>
      <dgm:t>
        <a:bodyPr/>
        <a:lstStyle/>
        <a:p>
          <a:endParaRPr lang="en-GB"/>
        </a:p>
      </dgm:t>
    </dgm:pt>
    <dgm:pt modelId="{8163D10E-7221-4AEE-BA88-8DE5022DFE5C}" type="sibTrans" cxnId="{D40EF1FA-24DF-4AB5-A76D-507B3648E624}">
      <dgm:prSet/>
      <dgm:spPr/>
      <dgm:t>
        <a:bodyPr/>
        <a:lstStyle/>
        <a:p>
          <a:endParaRPr lang="en-GB"/>
        </a:p>
      </dgm:t>
    </dgm:pt>
    <dgm:pt modelId="{8EB89D79-F845-44CD-BA68-15AA0DE12B3E}" type="pres">
      <dgm:prSet presAssocID="{B1D13F33-DE34-40C9-9118-9A86B1DCC63D}" presName="root" presStyleCnt="0">
        <dgm:presLayoutVars>
          <dgm:dir/>
          <dgm:resizeHandles val="exact"/>
        </dgm:presLayoutVars>
      </dgm:prSet>
      <dgm:spPr/>
    </dgm:pt>
    <dgm:pt modelId="{3584C0FC-88E9-474C-9784-0A4812DD34AA}" type="pres">
      <dgm:prSet presAssocID="{2B9762CE-BAD9-4C0B-A1CA-D370A741D1E2}" presName="compNode" presStyleCnt="0"/>
      <dgm:spPr/>
    </dgm:pt>
    <dgm:pt modelId="{5CB28C76-FAA0-4F7C-8B7C-DF5029C7312B}" type="pres">
      <dgm:prSet presAssocID="{2B9762CE-BAD9-4C0B-A1CA-D370A741D1E2}" presName="bgRect" presStyleLbl="bgShp" presStyleIdx="0" presStyleCnt="4"/>
      <dgm:spPr>
        <a:solidFill>
          <a:srgbClr val="4472C4"/>
        </a:solidFill>
      </dgm:spPr>
    </dgm:pt>
    <dgm:pt modelId="{07437707-093A-4DD9-AC45-B9FA6EAE37DC}" type="pres">
      <dgm:prSet presAssocID="{2B9762CE-BAD9-4C0B-A1CA-D370A741D1E2}" presName="iconRect" presStyleLbl="node1" presStyleIdx="0" presStyleCnt="4" custScaleX="144251" custScaleY="144500"/>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solidFill>
            <a:schemeClr val="accent3">
              <a:lumMod val="75000"/>
            </a:schemeClr>
          </a:solidFill>
        </a:ln>
      </dgm:spPr>
      <dgm:extLst>
        <a:ext uri="{E40237B7-FDA0-4F09-8148-C483321AD2D9}">
          <dgm14:cNvPr xmlns:dgm14="http://schemas.microsoft.com/office/drawing/2010/diagram" id="0" name="" descr="Clock"/>
        </a:ext>
      </dgm:extLst>
    </dgm:pt>
    <dgm:pt modelId="{106E5E93-F0BE-406B-A5F4-5D13DBA60ED4}" type="pres">
      <dgm:prSet presAssocID="{2B9762CE-BAD9-4C0B-A1CA-D370A741D1E2}" presName="spaceRect" presStyleCnt="0"/>
      <dgm:spPr/>
    </dgm:pt>
    <dgm:pt modelId="{82A2460F-3298-46D1-9648-6E2DE90C56A1}" type="pres">
      <dgm:prSet presAssocID="{2B9762CE-BAD9-4C0B-A1CA-D370A741D1E2}" presName="parTx" presStyleLbl="revTx" presStyleIdx="0" presStyleCnt="4">
        <dgm:presLayoutVars>
          <dgm:chMax val="0"/>
          <dgm:chPref val="0"/>
        </dgm:presLayoutVars>
      </dgm:prSet>
      <dgm:spPr/>
    </dgm:pt>
    <dgm:pt modelId="{6734421B-69CB-465E-AD8A-7D867A0185E7}" type="pres">
      <dgm:prSet presAssocID="{63D3EA1C-3F08-46B4-AEDA-05DBC5A4A4A2}" presName="sibTrans" presStyleCnt="0"/>
      <dgm:spPr/>
    </dgm:pt>
    <dgm:pt modelId="{2CFF2D6C-5ABC-4979-AE89-16895CCFD979}" type="pres">
      <dgm:prSet presAssocID="{C1540741-C571-4A1F-9C20-846BE593A9B2}" presName="compNode" presStyleCnt="0"/>
      <dgm:spPr/>
    </dgm:pt>
    <dgm:pt modelId="{7FFB940D-7D1A-4180-A004-737B0899B4BC}" type="pres">
      <dgm:prSet presAssocID="{C1540741-C571-4A1F-9C20-846BE593A9B2}" presName="bgRect" presStyleLbl="bgShp" presStyleIdx="1" presStyleCnt="4"/>
      <dgm:spPr>
        <a:solidFill>
          <a:srgbClr val="4472C4"/>
        </a:solidFill>
      </dgm:spPr>
    </dgm:pt>
    <dgm:pt modelId="{73DDB02A-3C35-4CF7-B33C-5409F1168C5E}" type="pres">
      <dgm:prSet presAssocID="{C1540741-C571-4A1F-9C20-846BE593A9B2}" presName="iconRect" presStyleLbl="node1" presStyleIdx="1" presStyleCnt="4" custScaleX="144251" custScaleY="14450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solidFill>
            <a:schemeClr val="accent3">
              <a:lumMod val="75000"/>
            </a:schemeClr>
          </a:solidFill>
        </a:ln>
      </dgm:spPr>
      <dgm:extLst>
        <a:ext uri="{E40237B7-FDA0-4F09-8148-C483321AD2D9}">
          <dgm14:cNvPr xmlns:dgm14="http://schemas.microsoft.com/office/drawing/2010/diagram" id="0" name="" descr="Users"/>
        </a:ext>
      </dgm:extLst>
    </dgm:pt>
    <dgm:pt modelId="{E3756E32-10A7-481F-9AD5-FE0EFAC4F80A}" type="pres">
      <dgm:prSet presAssocID="{C1540741-C571-4A1F-9C20-846BE593A9B2}" presName="spaceRect" presStyleCnt="0"/>
      <dgm:spPr/>
    </dgm:pt>
    <dgm:pt modelId="{9474D59C-7CED-473D-904A-5169744A98EF}" type="pres">
      <dgm:prSet presAssocID="{C1540741-C571-4A1F-9C20-846BE593A9B2}" presName="parTx" presStyleLbl="revTx" presStyleIdx="1" presStyleCnt="4">
        <dgm:presLayoutVars>
          <dgm:chMax val="0"/>
          <dgm:chPref val="0"/>
        </dgm:presLayoutVars>
      </dgm:prSet>
      <dgm:spPr/>
    </dgm:pt>
    <dgm:pt modelId="{878B038C-05AC-4D8E-8DBD-46E1CC1CF338}" type="pres">
      <dgm:prSet presAssocID="{9DBC2D38-DFED-41B2-9A64-05694C405530}" presName="sibTrans" presStyleCnt="0"/>
      <dgm:spPr/>
    </dgm:pt>
    <dgm:pt modelId="{A22993C5-7B5C-4760-A989-6D06CFC353CD}" type="pres">
      <dgm:prSet presAssocID="{F687EB60-8042-48E9-9AC8-310B7D661789}" presName="compNode" presStyleCnt="0"/>
      <dgm:spPr/>
    </dgm:pt>
    <dgm:pt modelId="{4CF1081B-8B6B-403A-9AF6-C1E61BF33165}" type="pres">
      <dgm:prSet presAssocID="{F687EB60-8042-48E9-9AC8-310B7D661789}" presName="bgRect" presStyleLbl="bgShp" presStyleIdx="2" presStyleCnt="4"/>
      <dgm:spPr>
        <a:solidFill>
          <a:srgbClr val="4472C4"/>
        </a:solidFill>
      </dgm:spPr>
    </dgm:pt>
    <dgm:pt modelId="{CC308B98-F44B-4728-A8D4-9ECDF4A3DC34}" type="pres">
      <dgm:prSet presAssocID="{F687EB60-8042-48E9-9AC8-310B7D661789}" presName="iconRect" presStyleLbl="node1" presStyleIdx="2" presStyleCnt="4" custScaleX="144251" custScaleY="1445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solidFill>
            <a:schemeClr val="accent3">
              <a:lumMod val="75000"/>
            </a:schemeClr>
          </a:solidFill>
        </a:ln>
      </dgm:spPr>
      <dgm:extLst>
        <a:ext uri="{E40237B7-FDA0-4F09-8148-C483321AD2D9}">
          <dgm14:cNvPr xmlns:dgm14="http://schemas.microsoft.com/office/drawing/2010/diagram" id="0" name="" descr="User"/>
        </a:ext>
      </dgm:extLst>
    </dgm:pt>
    <dgm:pt modelId="{696AC87E-1856-42EA-9B8A-359288F7502F}" type="pres">
      <dgm:prSet presAssocID="{F687EB60-8042-48E9-9AC8-310B7D661789}" presName="spaceRect" presStyleCnt="0"/>
      <dgm:spPr/>
    </dgm:pt>
    <dgm:pt modelId="{C99AF815-A106-44FF-9A16-9EE9C9EF4AAF}" type="pres">
      <dgm:prSet presAssocID="{F687EB60-8042-48E9-9AC8-310B7D661789}" presName="parTx" presStyleLbl="revTx" presStyleIdx="2" presStyleCnt="4">
        <dgm:presLayoutVars>
          <dgm:chMax val="0"/>
          <dgm:chPref val="0"/>
        </dgm:presLayoutVars>
      </dgm:prSet>
      <dgm:spPr/>
    </dgm:pt>
    <dgm:pt modelId="{489A26E8-3ABE-4636-8BB4-297DFAAE88B3}" type="pres">
      <dgm:prSet presAssocID="{AB8F920D-051A-4627-BF24-E926040CD12B}" presName="sibTrans" presStyleCnt="0"/>
      <dgm:spPr/>
    </dgm:pt>
    <dgm:pt modelId="{DD5FE88B-31DC-4DA7-B295-4A9A3BCCB4BD}" type="pres">
      <dgm:prSet presAssocID="{62289BA1-8D32-4AE7-8C41-07492A7E64AF}" presName="compNode" presStyleCnt="0"/>
      <dgm:spPr/>
    </dgm:pt>
    <dgm:pt modelId="{852586D3-54D8-40C7-8BB2-0246BB75A643}" type="pres">
      <dgm:prSet presAssocID="{62289BA1-8D32-4AE7-8C41-07492A7E64AF}" presName="bgRect" presStyleLbl="bgShp" presStyleIdx="3" presStyleCnt="4"/>
      <dgm:spPr>
        <a:solidFill>
          <a:srgbClr val="4472C4"/>
        </a:solidFill>
      </dgm:spPr>
    </dgm:pt>
    <dgm:pt modelId="{B6E5DA51-1EA8-47BA-826B-4E5C7112C446}" type="pres">
      <dgm:prSet presAssocID="{62289BA1-8D32-4AE7-8C41-07492A7E64AF}" presName="iconRect" presStyleLbl="node1" presStyleIdx="3" presStyleCnt="4" custScaleX="144251" custScaleY="14450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solidFill>
            <a:schemeClr val="accent3">
              <a:lumMod val="75000"/>
            </a:schemeClr>
          </a:solidFill>
        </a:ln>
      </dgm:spPr>
      <dgm:extLst>
        <a:ext uri="{E40237B7-FDA0-4F09-8148-C483321AD2D9}">
          <dgm14:cNvPr xmlns:dgm14="http://schemas.microsoft.com/office/drawing/2010/diagram" id="0" name="" descr="Building"/>
        </a:ext>
      </dgm:extLst>
    </dgm:pt>
    <dgm:pt modelId="{28FBE7F2-735F-4EBA-A04C-B3C4C860494B}" type="pres">
      <dgm:prSet presAssocID="{62289BA1-8D32-4AE7-8C41-07492A7E64AF}" presName="spaceRect" presStyleCnt="0"/>
      <dgm:spPr/>
    </dgm:pt>
    <dgm:pt modelId="{B1DB7766-5E8B-471A-9136-A5CA6AC69082}" type="pres">
      <dgm:prSet presAssocID="{62289BA1-8D32-4AE7-8C41-07492A7E64AF}" presName="parTx" presStyleLbl="revTx" presStyleIdx="3" presStyleCnt="4">
        <dgm:presLayoutVars>
          <dgm:chMax val="0"/>
          <dgm:chPref val="0"/>
        </dgm:presLayoutVars>
      </dgm:prSet>
      <dgm:spPr/>
    </dgm:pt>
  </dgm:ptLst>
  <dgm:cxnLst>
    <dgm:cxn modelId="{6BCF3333-1104-48EE-837C-94DADF60B4F1}" srcId="{B1D13F33-DE34-40C9-9118-9A86B1DCC63D}" destId="{2B9762CE-BAD9-4C0B-A1CA-D370A741D1E2}" srcOrd="0" destOrd="0" parTransId="{26B88EBC-7250-4770-A384-96282305FFFA}" sibTransId="{63D3EA1C-3F08-46B4-AEDA-05DBC5A4A4A2}"/>
    <dgm:cxn modelId="{84F2DF37-F07F-4870-A740-99FF0135B877}" srcId="{B1D13F33-DE34-40C9-9118-9A86B1DCC63D}" destId="{F687EB60-8042-48E9-9AC8-310B7D661789}" srcOrd="2" destOrd="0" parTransId="{EA9B0BC1-1CAF-49F9-BBC1-B181D460701D}" sibTransId="{AB8F920D-051A-4627-BF24-E926040CD12B}"/>
    <dgm:cxn modelId="{6DA87B3A-597E-4845-8555-EBF8DFE01C6B}" type="presOf" srcId="{C1540741-C571-4A1F-9C20-846BE593A9B2}" destId="{9474D59C-7CED-473D-904A-5169744A98EF}" srcOrd="0" destOrd="0" presId="urn:microsoft.com/office/officeart/2018/2/layout/IconVerticalSolidList"/>
    <dgm:cxn modelId="{A4F68D6E-FAF2-4DD9-BA87-B729A0238E11}" type="presOf" srcId="{B1D13F33-DE34-40C9-9118-9A86B1DCC63D}" destId="{8EB89D79-F845-44CD-BA68-15AA0DE12B3E}" srcOrd="0" destOrd="0" presId="urn:microsoft.com/office/officeart/2018/2/layout/IconVerticalSolidList"/>
    <dgm:cxn modelId="{BCE1C27C-82DB-44AB-83A5-A302A5A897A3}" type="presOf" srcId="{2B9762CE-BAD9-4C0B-A1CA-D370A741D1E2}" destId="{82A2460F-3298-46D1-9648-6E2DE90C56A1}" srcOrd="0" destOrd="0" presId="urn:microsoft.com/office/officeart/2018/2/layout/IconVerticalSolidList"/>
    <dgm:cxn modelId="{0C503BB0-6300-4800-88B1-C27BF2857165}" type="presOf" srcId="{F687EB60-8042-48E9-9AC8-310B7D661789}" destId="{C99AF815-A106-44FF-9A16-9EE9C9EF4AAF}" srcOrd="0" destOrd="0" presId="urn:microsoft.com/office/officeart/2018/2/layout/IconVerticalSolidList"/>
    <dgm:cxn modelId="{E93711EC-6352-4720-B1CB-875E26A45F99}" srcId="{B1D13F33-DE34-40C9-9118-9A86B1DCC63D}" destId="{C1540741-C571-4A1F-9C20-846BE593A9B2}" srcOrd="1" destOrd="0" parTransId="{112EB8BE-C608-415F-A2F7-2EA3ADB44B3E}" sibTransId="{9DBC2D38-DFED-41B2-9A64-05694C405530}"/>
    <dgm:cxn modelId="{D40EF1FA-24DF-4AB5-A76D-507B3648E624}" srcId="{B1D13F33-DE34-40C9-9118-9A86B1DCC63D}" destId="{62289BA1-8D32-4AE7-8C41-07492A7E64AF}" srcOrd="3" destOrd="0" parTransId="{79E37213-A04C-447D-BCC9-3CA5190BC85E}" sibTransId="{8163D10E-7221-4AEE-BA88-8DE5022DFE5C}"/>
    <dgm:cxn modelId="{AB1E22FD-2181-4AE8-BAF8-8CD7FAB43CAB}" type="presOf" srcId="{62289BA1-8D32-4AE7-8C41-07492A7E64AF}" destId="{B1DB7766-5E8B-471A-9136-A5CA6AC69082}" srcOrd="0" destOrd="0" presId="urn:microsoft.com/office/officeart/2018/2/layout/IconVerticalSolidList"/>
    <dgm:cxn modelId="{25FA00C1-6A75-4B3D-9DCD-DF49F19D3D01}" type="presParOf" srcId="{8EB89D79-F845-44CD-BA68-15AA0DE12B3E}" destId="{3584C0FC-88E9-474C-9784-0A4812DD34AA}" srcOrd="0" destOrd="0" presId="urn:microsoft.com/office/officeart/2018/2/layout/IconVerticalSolidList"/>
    <dgm:cxn modelId="{8DD6847C-F228-4267-B8B7-3DDB081FC630}" type="presParOf" srcId="{3584C0FC-88E9-474C-9784-0A4812DD34AA}" destId="{5CB28C76-FAA0-4F7C-8B7C-DF5029C7312B}" srcOrd="0" destOrd="0" presId="urn:microsoft.com/office/officeart/2018/2/layout/IconVerticalSolidList"/>
    <dgm:cxn modelId="{D76BDE93-1A99-4761-8E2F-7C97F0929DEA}" type="presParOf" srcId="{3584C0FC-88E9-474C-9784-0A4812DD34AA}" destId="{07437707-093A-4DD9-AC45-B9FA6EAE37DC}" srcOrd="1" destOrd="0" presId="urn:microsoft.com/office/officeart/2018/2/layout/IconVerticalSolidList"/>
    <dgm:cxn modelId="{EFB5B1DA-C42E-4CA0-BD66-3B309DF802B0}" type="presParOf" srcId="{3584C0FC-88E9-474C-9784-0A4812DD34AA}" destId="{106E5E93-F0BE-406B-A5F4-5D13DBA60ED4}" srcOrd="2" destOrd="0" presId="urn:microsoft.com/office/officeart/2018/2/layout/IconVerticalSolidList"/>
    <dgm:cxn modelId="{92338799-02E3-4914-98F8-47F5FB792973}" type="presParOf" srcId="{3584C0FC-88E9-474C-9784-0A4812DD34AA}" destId="{82A2460F-3298-46D1-9648-6E2DE90C56A1}" srcOrd="3" destOrd="0" presId="urn:microsoft.com/office/officeart/2018/2/layout/IconVerticalSolidList"/>
    <dgm:cxn modelId="{E620E5D5-DC39-446D-8642-7B3286F139FA}" type="presParOf" srcId="{8EB89D79-F845-44CD-BA68-15AA0DE12B3E}" destId="{6734421B-69CB-465E-AD8A-7D867A0185E7}" srcOrd="1" destOrd="0" presId="urn:microsoft.com/office/officeart/2018/2/layout/IconVerticalSolidList"/>
    <dgm:cxn modelId="{A7D7C032-5C38-43CC-AD44-5CA087A8519F}" type="presParOf" srcId="{8EB89D79-F845-44CD-BA68-15AA0DE12B3E}" destId="{2CFF2D6C-5ABC-4979-AE89-16895CCFD979}" srcOrd="2" destOrd="0" presId="urn:microsoft.com/office/officeart/2018/2/layout/IconVerticalSolidList"/>
    <dgm:cxn modelId="{77DD7771-F4DA-4765-9EF9-EC8A64AD7C2B}" type="presParOf" srcId="{2CFF2D6C-5ABC-4979-AE89-16895CCFD979}" destId="{7FFB940D-7D1A-4180-A004-737B0899B4BC}" srcOrd="0" destOrd="0" presId="urn:microsoft.com/office/officeart/2018/2/layout/IconVerticalSolidList"/>
    <dgm:cxn modelId="{EBBD99BB-3C9D-42AD-9813-99BB41B15CAB}" type="presParOf" srcId="{2CFF2D6C-5ABC-4979-AE89-16895CCFD979}" destId="{73DDB02A-3C35-4CF7-B33C-5409F1168C5E}" srcOrd="1" destOrd="0" presId="urn:microsoft.com/office/officeart/2018/2/layout/IconVerticalSolidList"/>
    <dgm:cxn modelId="{DD40981D-A565-4FD3-A0D0-F5987131D42E}" type="presParOf" srcId="{2CFF2D6C-5ABC-4979-AE89-16895CCFD979}" destId="{E3756E32-10A7-481F-9AD5-FE0EFAC4F80A}" srcOrd="2" destOrd="0" presId="urn:microsoft.com/office/officeart/2018/2/layout/IconVerticalSolidList"/>
    <dgm:cxn modelId="{0F44748B-813D-44B8-8D56-C200D7CAD0A8}" type="presParOf" srcId="{2CFF2D6C-5ABC-4979-AE89-16895CCFD979}" destId="{9474D59C-7CED-473D-904A-5169744A98EF}" srcOrd="3" destOrd="0" presId="urn:microsoft.com/office/officeart/2018/2/layout/IconVerticalSolidList"/>
    <dgm:cxn modelId="{15BE222B-C64E-468E-B956-31B8F085E49B}" type="presParOf" srcId="{8EB89D79-F845-44CD-BA68-15AA0DE12B3E}" destId="{878B038C-05AC-4D8E-8DBD-46E1CC1CF338}" srcOrd="3" destOrd="0" presId="urn:microsoft.com/office/officeart/2018/2/layout/IconVerticalSolidList"/>
    <dgm:cxn modelId="{E3582464-AF03-40EF-A4AB-3BEAE960C0EE}" type="presParOf" srcId="{8EB89D79-F845-44CD-BA68-15AA0DE12B3E}" destId="{A22993C5-7B5C-4760-A989-6D06CFC353CD}" srcOrd="4" destOrd="0" presId="urn:microsoft.com/office/officeart/2018/2/layout/IconVerticalSolidList"/>
    <dgm:cxn modelId="{5A7AA121-0405-48F4-A85E-07759B7C6F12}" type="presParOf" srcId="{A22993C5-7B5C-4760-A989-6D06CFC353CD}" destId="{4CF1081B-8B6B-403A-9AF6-C1E61BF33165}" srcOrd="0" destOrd="0" presId="urn:microsoft.com/office/officeart/2018/2/layout/IconVerticalSolidList"/>
    <dgm:cxn modelId="{AEDAC632-C4EC-4DA0-A16A-FDD9D1C6D441}" type="presParOf" srcId="{A22993C5-7B5C-4760-A989-6D06CFC353CD}" destId="{CC308B98-F44B-4728-A8D4-9ECDF4A3DC34}" srcOrd="1" destOrd="0" presId="urn:microsoft.com/office/officeart/2018/2/layout/IconVerticalSolidList"/>
    <dgm:cxn modelId="{5548920C-1A02-486F-A16B-525383508B12}" type="presParOf" srcId="{A22993C5-7B5C-4760-A989-6D06CFC353CD}" destId="{696AC87E-1856-42EA-9B8A-359288F7502F}" srcOrd="2" destOrd="0" presId="urn:microsoft.com/office/officeart/2018/2/layout/IconVerticalSolidList"/>
    <dgm:cxn modelId="{7E637236-83CA-46FC-858F-71FB6F4D7751}" type="presParOf" srcId="{A22993C5-7B5C-4760-A989-6D06CFC353CD}" destId="{C99AF815-A106-44FF-9A16-9EE9C9EF4AAF}" srcOrd="3" destOrd="0" presId="urn:microsoft.com/office/officeart/2018/2/layout/IconVerticalSolidList"/>
    <dgm:cxn modelId="{E9AD93B6-4B3C-44F3-AB54-194BD8D22F63}" type="presParOf" srcId="{8EB89D79-F845-44CD-BA68-15AA0DE12B3E}" destId="{489A26E8-3ABE-4636-8BB4-297DFAAE88B3}" srcOrd="5" destOrd="0" presId="urn:microsoft.com/office/officeart/2018/2/layout/IconVerticalSolidList"/>
    <dgm:cxn modelId="{F26AE659-29A3-4272-A9A6-69209EB4290B}" type="presParOf" srcId="{8EB89D79-F845-44CD-BA68-15AA0DE12B3E}" destId="{DD5FE88B-31DC-4DA7-B295-4A9A3BCCB4BD}" srcOrd="6" destOrd="0" presId="urn:microsoft.com/office/officeart/2018/2/layout/IconVerticalSolidList"/>
    <dgm:cxn modelId="{93038779-9B6F-44D2-8EFF-F46B24012FF9}" type="presParOf" srcId="{DD5FE88B-31DC-4DA7-B295-4A9A3BCCB4BD}" destId="{852586D3-54D8-40C7-8BB2-0246BB75A643}" srcOrd="0" destOrd="0" presId="urn:microsoft.com/office/officeart/2018/2/layout/IconVerticalSolidList"/>
    <dgm:cxn modelId="{9BD692DE-FC7A-4BA6-A0C7-6636086ADF01}" type="presParOf" srcId="{DD5FE88B-31DC-4DA7-B295-4A9A3BCCB4BD}" destId="{B6E5DA51-1EA8-47BA-826B-4E5C7112C446}" srcOrd="1" destOrd="0" presId="urn:microsoft.com/office/officeart/2018/2/layout/IconVerticalSolidList"/>
    <dgm:cxn modelId="{38C264DE-77AF-42DF-9DA4-F048BA9B65EC}" type="presParOf" srcId="{DD5FE88B-31DC-4DA7-B295-4A9A3BCCB4BD}" destId="{28FBE7F2-735F-4EBA-A04C-B3C4C860494B}" srcOrd="2" destOrd="0" presId="urn:microsoft.com/office/officeart/2018/2/layout/IconVerticalSolidList"/>
    <dgm:cxn modelId="{1CA536E9-A6F9-452F-814A-90E4BEEC826F}" type="presParOf" srcId="{DD5FE88B-31DC-4DA7-B295-4A9A3BCCB4BD}" destId="{B1DB7766-5E8B-471A-9136-A5CA6AC6908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594A8B-AD78-40AF-8D95-C2573B2CA5D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EE3A4A9E-031F-4F8D-9965-7F21D8C7E595}">
      <dgm:prSet phldrT="[Text]"/>
      <dgm:spPr/>
      <dgm:t>
        <a:bodyPr/>
        <a:lstStyle/>
        <a:p>
          <a:r>
            <a:rPr lang="en-GB" dirty="0">
              <a:latin typeface="Arial" panose="020B0604020202020204" pitchFamily="34" charset="0"/>
              <a:cs typeface="Arial" panose="020B0604020202020204" pitchFamily="34" charset="0"/>
            </a:rPr>
            <a:t>The Workplace passport is designed to capture reasonable adjustments and needs specific to each individual, agreed by their  line manager. </a:t>
          </a:r>
        </a:p>
      </dgm:t>
    </dgm:pt>
    <dgm:pt modelId="{66F85DB7-488C-4623-82AC-AAD5F940467A}" type="parTrans" cxnId="{B49B4BB7-F544-482B-8665-10091DB3A590}">
      <dgm:prSet/>
      <dgm:spPr/>
      <dgm:t>
        <a:bodyPr/>
        <a:lstStyle/>
        <a:p>
          <a:endParaRPr lang="en-GB"/>
        </a:p>
      </dgm:t>
    </dgm:pt>
    <dgm:pt modelId="{18C93D2B-3DC6-476C-B002-C86370134D92}" type="sibTrans" cxnId="{B49B4BB7-F544-482B-8665-10091DB3A590}">
      <dgm:prSet/>
      <dgm:spPr/>
      <dgm:t>
        <a:bodyPr/>
        <a:lstStyle/>
        <a:p>
          <a:endParaRPr lang="en-GB"/>
        </a:p>
      </dgm:t>
    </dgm:pt>
    <dgm:pt modelId="{9EEF034C-0A0C-408C-8932-D8A6AA48C154}">
      <dgm:prSet phldrT="[Text]"/>
      <dgm:spPr/>
      <dgm:t>
        <a:bodyPr/>
        <a:lstStyle/>
        <a:p>
          <a:pPr>
            <a:buNone/>
          </a:pPr>
          <a:r>
            <a:rPr lang="en-GB" dirty="0">
              <a:latin typeface="Arial" panose="020B0604020202020204" pitchFamily="34" charset="0"/>
              <a:cs typeface="Arial" panose="020B0604020202020204" pitchFamily="34" charset="0"/>
            </a:rPr>
            <a:t>Telling your Line manager about your disability or LTC means they can support you more effectively </a:t>
          </a:r>
        </a:p>
      </dgm:t>
    </dgm:pt>
    <dgm:pt modelId="{3439F838-8D7A-4515-8504-2372C4EA667E}" type="parTrans" cxnId="{F07D4A43-60A9-47B8-89C5-246742616407}">
      <dgm:prSet/>
      <dgm:spPr/>
      <dgm:t>
        <a:bodyPr/>
        <a:lstStyle/>
        <a:p>
          <a:endParaRPr lang="en-GB"/>
        </a:p>
      </dgm:t>
    </dgm:pt>
    <dgm:pt modelId="{FC195C1A-C10D-4A04-87E3-15CC0656D1CD}" type="sibTrans" cxnId="{F07D4A43-60A9-47B8-89C5-246742616407}">
      <dgm:prSet/>
      <dgm:spPr/>
      <dgm:t>
        <a:bodyPr/>
        <a:lstStyle/>
        <a:p>
          <a:endParaRPr lang="en-GB"/>
        </a:p>
      </dgm:t>
    </dgm:pt>
    <dgm:pt modelId="{8584A258-9CCB-4C3A-9C51-3E3DFDF3FD82}">
      <dgm:prSet phldrT="[Text]"/>
      <dgm:spPr/>
      <dgm:t>
        <a:bodyPr/>
        <a:lstStyle/>
        <a:p>
          <a:pPr>
            <a:buNone/>
          </a:pPr>
          <a:r>
            <a:rPr lang="en-GB" dirty="0">
              <a:latin typeface="Arial" panose="020B0604020202020204" pitchFamily="34" charset="0"/>
              <a:cs typeface="Arial" panose="020B0604020202020204" pitchFamily="34" charset="0"/>
            </a:rPr>
            <a:t>The document is confidential and travels with you to any new roles, this is helpful because it means that the staff member is not having to explain their disability and needs multiple times.</a:t>
          </a:r>
        </a:p>
      </dgm:t>
    </dgm:pt>
    <dgm:pt modelId="{AE4D8186-F20E-497B-A398-943F69BEAF6E}" type="parTrans" cxnId="{D88FE330-8671-4223-9C69-7D1A2CC83F3F}">
      <dgm:prSet/>
      <dgm:spPr/>
      <dgm:t>
        <a:bodyPr/>
        <a:lstStyle/>
        <a:p>
          <a:endParaRPr lang="en-GB"/>
        </a:p>
      </dgm:t>
    </dgm:pt>
    <dgm:pt modelId="{F6AD3998-9D72-4866-87C0-442EAB4F8375}" type="sibTrans" cxnId="{D88FE330-8671-4223-9C69-7D1A2CC83F3F}">
      <dgm:prSet/>
      <dgm:spPr/>
      <dgm:t>
        <a:bodyPr/>
        <a:lstStyle/>
        <a:p>
          <a:endParaRPr lang="en-GB"/>
        </a:p>
      </dgm:t>
    </dgm:pt>
    <dgm:pt modelId="{388474E6-085A-4F35-B945-EBCAAF4FB90C}">
      <dgm:prSet/>
      <dgm:spPr/>
      <dgm:t>
        <a:bodyPr/>
        <a:lstStyle/>
        <a:p>
          <a:r>
            <a:rPr lang="en-GB" b="1" dirty="0">
              <a:latin typeface="Arial" panose="020B0604020202020204" pitchFamily="34" charset="0"/>
              <a:cs typeface="Arial" panose="020B0604020202020204" pitchFamily="34" charset="0"/>
            </a:rPr>
            <a:t>The aim is for a Good work life balance that supports your conditio</a:t>
          </a:r>
          <a:r>
            <a:rPr lang="en-GB" b="1" dirty="0"/>
            <a:t>n </a:t>
          </a:r>
        </a:p>
      </dgm:t>
    </dgm:pt>
    <dgm:pt modelId="{EA11663A-71D4-4683-9507-B016BDAFADE1}" type="parTrans" cxnId="{80054AD9-8C9D-4ECD-958C-D547FB06BB16}">
      <dgm:prSet/>
      <dgm:spPr/>
      <dgm:t>
        <a:bodyPr/>
        <a:lstStyle/>
        <a:p>
          <a:endParaRPr lang="en-GB"/>
        </a:p>
      </dgm:t>
    </dgm:pt>
    <dgm:pt modelId="{5140E1DF-98F9-40B2-8A38-E04425001564}" type="sibTrans" cxnId="{80054AD9-8C9D-4ECD-958C-D547FB06BB16}">
      <dgm:prSet/>
      <dgm:spPr/>
      <dgm:t>
        <a:bodyPr/>
        <a:lstStyle/>
        <a:p>
          <a:endParaRPr lang="en-GB"/>
        </a:p>
      </dgm:t>
    </dgm:pt>
    <dgm:pt modelId="{BC41C76C-3F8C-4233-804A-5EB1E8BFF94C}">
      <dgm:prSet/>
      <dgm:spPr/>
      <dgm:t>
        <a:bodyPr/>
        <a:lstStyle/>
        <a:p>
          <a:r>
            <a:rPr lang="en-GB" dirty="0">
              <a:latin typeface="Arial" panose="020B0604020202020204" pitchFamily="34" charset="0"/>
              <a:cs typeface="Arial" panose="020B0604020202020204" pitchFamily="34" charset="0"/>
            </a:rPr>
            <a:t>The use of this document is  completely </a:t>
          </a:r>
          <a:r>
            <a:rPr lang="en-GB" b="1" dirty="0">
              <a:latin typeface="Arial" panose="020B0604020202020204" pitchFamily="34" charset="0"/>
              <a:cs typeface="Arial" panose="020B0604020202020204" pitchFamily="34" charset="0"/>
            </a:rPr>
            <a:t>optional </a:t>
          </a:r>
          <a:r>
            <a:rPr lang="en-GB" dirty="0">
              <a:latin typeface="Arial" panose="020B0604020202020204" pitchFamily="34" charset="0"/>
              <a:cs typeface="Arial" panose="020B0604020202020204" pitchFamily="34" charset="0"/>
            </a:rPr>
            <a:t>and stays </a:t>
          </a:r>
          <a:r>
            <a:rPr lang="en-GB" b="1" dirty="0">
              <a:latin typeface="Arial" panose="020B0604020202020204" pitchFamily="34" charset="0"/>
              <a:cs typeface="Arial" panose="020B0604020202020204" pitchFamily="34" charset="0"/>
            </a:rPr>
            <a:t>confidential</a:t>
          </a:r>
          <a:endParaRPr lang="en-GB" dirty="0">
            <a:latin typeface="Arial" panose="020B0604020202020204" pitchFamily="34" charset="0"/>
            <a:cs typeface="Arial" panose="020B0604020202020204" pitchFamily="34" charset="0"/>
          </a:endParaRPr>
        </a:p>
      </dgm:t>
    </dgm:pt>
    <dgm:pt modelId="{E30DD22E-8461-401C-9F17-96A666FC7EAD}" type="parTrans" cxnId="{6E95E1D3-567D-460A-9A93-CD578791B463}">
      <dgm:prSet/>
      <dgm:spPr/>
      <dgm:t>
        <a:bodyPr/>
        <a:lstStyle/>
        <a:p>
          <a:endParaRPr lang="en-GB"/>
        </a:p>
      </dgm:t>
    </dgm:pt>
    <dgm:pt modelId="{6B1B4CB6-4389-4128-AC44-2647A6E59BB8}" type="sibTrans" cxnId="{6E95E1D3-567D-460A-9A93-CD578791B463}">
      <dgm:prSet/>
      <dgm:spPr/>
      <dgm:t>
        <a:bodyPr/>
        <a:lstStyle/>
        <a:p>
          <a:endParaRPr lang="en-GB"/>
        </a:p>
      </dgm:t>
    </dgm:pt>
    <dgm:pt modelId="{D3351BC4-3212-4EBC-B944-591463126677}" type="pres">
      <dgm:prSet presAssocID="{EB594A8B-AD78-40AF-8D95-C2573B2CA5DF}" presName="Name0" presStyleCnt="0">
        <dgm:presLayoutVars>
          <dgm:chMax val="7"/>
          <dgm:chPref val="7"/>
          <dgm:dir/>
        </dgm:presLayoutVars>
      </dgm:prSet>
      <dgm:spPr/>
    </dgm:pt>
    <dgm:pt modelId="{572A35BC-2819-45BA-B6EE-C3C7137DCBBF}" type="pres">
      <dgm:prSet presAssocID="{EB594A8B-AD78-40AF-8D95-C2573B2CA5DF}" presName="Name1" presStyleCnt="0"/>
      <dgm:spPr/>
    </dgm:pt>
    <dgm:pt modelId="{14425F0E-61DA-408E-A941-2B066850CBD1}" type="pres">
      <dgm:prSet presAssocID="{EB594A8B-AD78-40AF-8D95-C2573B2CA5DF}" presName="cycle" presStyleCnt="0"/>
      <dgm:spPr/>
    </dgm:pt>
    <dgm:pt modelId="{9EC992F9-717D-4006-917F-AD6D3595FF82}" type="pres">
      <dgm:prSet presAssocID="{EB594A8B-AD78-40AF-8D95-C2573B2CA5DF}" presName="srcNode" presStyleLbl="node1" presStyleIdx="0" presStyleCnt="5"/>
      <dgm:spPr/>
    </dgm:pt>
    <dgm:pt modelId="{CBFE6A6D-1062-43C4-9AA1-02776A36BA13}" type="pres">
      <dgm:prSet presAssocID="{EB594A8B-AD78-40AF-8D95-C2573B2CA5DF}" presName="conn" presStyleLbl="parChTrans1D2" presStyleIdx="0" presStyleCnt="1"/>
      <dgm:spPr/>
    </dgm:pt>
    <dgm:pt modelId="{FBB8E1D3-2A99-4CA3-8D6B-8C96325A9207}" type="pres">
      <dgm:prSet presAssocID="{EB594A8B-AD78-40AF-8D95-C2573B2CA5DF}" presName="extraNode" presStyleLbl="node1" presStyleIdx="0" presStyleCnt="5"/>
      <dgm:spPr/>
    </dgm:pt>
    <dgm:pt modelId="{2F9F060B-8AAD-49A1-BF16-A809F6871C82}" type="pres">
      <dgm:prSet presAssocID="{EB594A8B-AD78-40AF-8D95-C2573B2CA5DF}" presName="dstNode" presStyleLbl="node1" presStyleIdx="0" presStyleCnt="5"/>
      <dgm:spPr/>
    </dgm:pt>
    <dgm:pt modelId="{0A090E20-ABF8-4C1A-8C17-2CE492200368}" type="pres">
      <dgm:prSet presAssocID="{EE3A4A9E-031F-4F8D-9965-7F21D8C7E595}" presName="text_1" presStyleLbl="node1" presStyleIdx="0" presStyleCnt="5">
        <dgm:presLayoutVars>
          <dgm:bulletEnabled val="1"/>
        </dgm:presLayoutVars>
      </dgm:prSet>
      <dgm:spPr/>
    </dgm:pt>
    <dgm:pt modelId="{891708B4-A85C-4037-A1DF-6E7BF10B3E91}" type="pres">
      <dgm:prSet presAssocID="{EE3A4A9E-031F-4F8D-9965-7F21D8C7E595}" presName="accent_1" presStyleCnt="0"/>
      <dgm:spPr/>
    </dgm:pt>
    <dgm:pt modelId="{F5FF12C2-4112-4256-A312-AA6F87F2FA40}" type="pres">
      <dgm:prSet presAssocID="{EE3A4A9E-031F-4F8D-9965-7F21D8C7E595}" presName="accentRepeatNode" presStyleLbl="solidFgAcc1" presStyleIdx="0" presStyleCnt="5"/>
      <dgm:spPr>
        <a:blipFill dpi="0" rotWithShape="0">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Employee badge"/>
        </a:ext>
      </dgm:extLst>
    </dgm:pt>
    <dgm:pt modelId="{965B8726-9BAB-46EB-9206-3A2853E405A1}" type="pres">
      <dgm:prSet presAssocID="{9EEF034C-0A0C-408C-8932-D8A6AA48C154}" presName="text_2" presStyleLbl="node1" presStyleIdx="1" presStyleCnt="5">
        <dgm:presLayoutVars>
          <dgm:bulletEnabled val="1"/>
        </dgm:presLayoutVars>
      </dgm:prSet>
      <dgm:spPr/>
    </dgm:pt>
    <dgm:pt modelId="{5B052F3E-4A25-454E-9F18-621EFAD9266F}" type="pres">
      <dgm:prSet presAssocID="{9EEF034C-0A0C-408C-8932-D8A6AA48C154}" presName="accent_2" presStyleCnt="0"/>
      <dgm:spPr/>
    </dgm:pt>
    <dgm:pt modelId="{B9C5810B-45EC-429E-8BE9-91D1D355F440}" type="pres">
      <dgm:prSet presAssocID="{9EEF034C-0A0C-408C-8932-D8A6AA48C154}" presName="accentRepeatNode" presStyleLbl="solidFgAcc1" presStyleIdx="1" presStyleCnt="5"/>
      <dgm:spPr>
        <a:blipFill dpi="0" rotWithShape="0">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miling face with no fill"/>
        </a:ext>
      </dgm:extLst>
    </dgm:pt>
    <dgm:pt modelId="{BD06F163-93F7-46BC-813D-EA7AEB6C6256}" type="pres">
      <dgm:prSet presAssocID="{8584A258-9CCB-4C3A-9C51-3E3DFDF3FD82}" presName="text_3" presStyleLbl="node1" presStyleIdx="2" presStyleCnt="5">
        <dgm:presLayoutVars>
          <dgm:bulletEnabled val="1"/>
        </dgm:presLayoutVars>
      </dgm:prSet>
      <dgm:spPr/>
    </dgm:pt>
    <dgm:pt modelId="{930CCDEE-14B2-4DF4-BF8B-CA76AA2D4521}" type="pres">
      <dgm:prSet presAssocID="{8584A258-9CCB-4C3A-9C51-3E3DFDF3FD82}" presName="accent_3" presStyleCnt="0"/>
      <dgm:spPr/>
    </dgm:pt>
    <dgm:pt modelId="{3AF18241-32A0-45E7-B0C3-E083678BEECB}" type="pres">
      <dgm:prSet presAssocID="{8584A258-9CCB-4C3A-9C51-3E3DFDF3FD82}" presName="accentRepeatNode" presStyleLbl="solidFgAcc1" presStyleIdx="2" presStyleCnt="5"/>
      <dgm:spPr>
        <a:blipFill dpi="0" rotWithShape="0">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uitcase"/>
        </a:ext>
      </dgm:extLst>
    </dgm:pt>
    <dgm:pt modelId="{ACEA6878-82A4-4BF8-B57B-32C5B4BC08B3}" type="pres">
      <dgm:prSet presAssocID="{388474E6-085A-4F35-B945-EBCAAF4FB90C}" presName="text_4" presStyleLbl="node1" presStyleIdx="3" presStyleCnt="5">
        <dgm:presLayoutVars>
          <dgm:bulletEnabled val="1"/>
        </dgm:presLayoutVars>
      </dgm:prSet>
      <dgm:spPr/>
    </dgm:pt>
    <dgm:pt modelId="{704E4ADF-F8AD-45B8-BA3D-46E46A91F545}" type="pres">
      <dgm:prSet presAssocID="{388474E6-085A-4F35-B945-EBCAAF4FB90C}" presName="accent_4" presStyleCnt="0"/>
      <dgm:spPr/>
    </dgm:pt>
    <dgm:pt modelId="{DE84C07F-E86C-4599-9F60-FF5446758BC9}" type="pres">
      <dgm:prSet presAssocID="{388474E6-085A-4F35-B945-EBCAAF4FB90C}" presName="accentRepeatNode" presStyleLbl="solidFgAcc1" presStyleIdx="3" presStyleCnt="5"/>
      <dgm:spPr>
        <a:blipFill dpi="0" rotWithShape="0">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cales of justice"/>
        </a:ext>
      </dgm:extLst>
    </dgm:pt>
    <dgm:pt modelId="{2A8EB80F-783D-493C-ADB0-45E32FC20059}" type="pres">
      <dgm:prSet presAssocID="{BC41C76C-3F8C-4233-804A-5EB1E8BFF94C}" presName="text_5" presStyleLbl="node1" presStyleIdx="4" presStyleCnt="5">
        <dgm:presLayoutVars>
          <dgm:bulletEnabled val="1"/>
        </dgm:presLayoutVars>
      </dgm:prSet>
      <dgm:spPr/>
    </dgm:pt>
    <dgm:pt modelId="{0A55EA13-37EA-496D-A748-6529B093B6B8}" type="pres">
      <dgm:prSet presAssocID="{BC41C76C-3F8C-4233-804A-5EB1E8BFF94C}" presName="accent_5" presStyleCnt="0"/>
      <dgm:spPr/>
    </dgm:pt>
    <dgm:pt modelId="{11FAC5A3-59B2-4033-A9B3-26C2FABD1012}" type="pres">
      <dgm:prSet presAssocID="{BC41C76C-3F8C-4233-804A-5EB1E8BFF94C}" presName="accentRepeatNode" presStyleLbl="solidFgAcc1" presStyleIdx="4" presStyleCnt="5"/>
      <dgm:spPr>
        <a:blipFill dpi="0" rotWithShape="0">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Lock"/>
        </a:ext>
      </dgm:extLst>
    </dgm:pt>
  </dgm:ptLst>
  <dgm:cxnLst>
    <dgm:cxn modelId="{7C9F2127-1D2F-4949-9EC9-53539F4FD41B}" type="presOf" srcId="{18C93D2B-3DC6-476C-B002-C86370134D92}" destId="{CBFE6A6D-1062-43C4-9AA1-02776A36BA13}" srcOrd="0" destOrd="0" presId="urn:microsoft.com/office/officeart/2008/layout/VerticalCurvedList"/>
    <dgm:cxn modelId="{D88FE330-8671-4223-9C69-7D1A2CC83F3F}" srcId="{EB594A8B-AD78-40AF-8D95-C2573B2CA5DF}" destId="{8584A258-9CCB-4C3A-9C51-3E3DFDF3FD82}" srcOrd="2" destOrd="0" parTransId="{AE4D8186-F20E-497B-A398-943F69BEAF6E}" sibTransId="{F6AD3998-9D72-4866-87C0-442EAB4F8375}"/>
    <dgm:cxn modelId="{554CBE3D-18A2-419A-BC70-6B3CD926763B}" type="presOf" srcId="{BC41C76C-3F8C-4233-804A-5EB1E8BFF94C}" destId="{2A8EB80F-783D-493C-ADB0-45E32FC20059}" srcOrd="0" destOrd="0" presId="urn:microsoft.com/office/officeart/2008/layout/VerticalCurvedList"/>
    <dgm:cxn modelId="{EFD0175E-65DC-4354-B184-E0C8EE3F4F53}" type="presOf" srcId="{8584A258-9CCB-4C3A-9C51-3E3DFDF3FD82}" destId="{BD06F163-93F7-46BC-813D-EA7AEB6C6256}" srcOrd="0" destOrd="0" presId="urn:microsoft.com/office/officeart/2008/layout/VerticalCurvedList"/>
    <dgm:cxn modelId="{F07D4A43-60A9-47B8-89C5-246742616407}" srcId="{EB594A8B-AD78-40AF-8D95-C2573B2CA5DF}" destId="{9EEF034C-0A0C-408C-8932-D8A6AA48C154}" srcOrd="1" destOrd="0" parTransId="{3439F838-8D7A-4515-8504-2372C4EA667E}" sibTransId="{FC195C1A-C10D-4A04-87E3-15CC0656D1CD}"/>
    <dgm:cxn modelId="{12E55D5A-240D-4235-951A-57F3A1A73F70}" type="presOf" srcId="{388474E6-085A-4F35-B945-EBCAAF4FB90C}" destId="{ACEA6878-82A4-4BF8-B57B-32C5B4BC08B3}" srcOrd="0" destOrd="0" presId="urn:microsoft.com/office/officeart/2008/layout/VerticalCurvedList"/>
    <dgm:cxn modelId="{2A04198F-93AA-403B-A3CF-2BF72B1D95F4}" type="presOf" srcId="{EE3A4A9E-031F-4F8D-9965-7F21D8C7E595}" destId="{0A090E20-ABF8-4C1A-8C17-2CE492200368}" srcOrd="0" destOrd="0" presId="urn:microsoft.com/office/officeart/2008/layout/VerticalCurvedList"/>
    <dgm:cxn modelId="{B49B4BB7-F544-482B-8665-10091DB3A590}" srcId="{EB594A8B-AD78-40AF-8D95-C2573B2CA5DF}" destId="{EE3A4A9E-031F-4F8D-9965-7F21D8C7E595}" srcOrd="0" destOrd="0" parTransId="{66F85DB7-488C-4623-82AC-AAD5F940467A}" sibTransId="{18C93D2B-3DC6-476C-B002-C86370134D92}"/>
    <dgm:cxn modelId="{6E95E1D3-567D-460A-9A93-CD578791B463}" srcId="{EB594A8B-AD78-40AF-8D95-C2573B2CA5DF}" destId="{BC41C76C-3F8C-4233-804A-5EB1E8BFF94C}" srcOrd="4" destOrd="0" parTransId="{E30DD22E-8461-401C-9F17-96A666FC7EAD}" sibTransId="{6B1B4CB6-4389-4128-AC44-2647A6E59BB8}"/>
    <dgm:cxn modelId="{80054AD9-8C9D-4ECD-958C-D547FB06BB16}" srcId="{EB594A8B-AD78-40AF-8D95-C2573B2CA5DF}" destId="{388474E6-085A-4F35-B945-EBCAAF4FB90C}" srcOrd="3" destOrd="0" parTransId="{EA11663A-71D4-4683-9507-B016BDAFADE1}" sibTransId="{5140E1DF-98F9-40B2-8A38-E04425001564}"/>
    <dgm:cxn modelId="{CF7E89F2-92E6-4579-A154-E3B269AE28AA}" type="presOf" srcId="{9EEF034C-0A0C-408C-8932-D8A6AA48C154}" destId="{965B8726-9BAB-46EB-9206-3A2853E405A1}" srcOrd="0" destOrd="0" presId="urn:microsoft.com/office/officeart/2008/layout/VerticalCurvedList"/>
    <dgm:cxn modelId="{B7EF2FFD-84BD-4D23-9486-B90CB1E3025E}" type="presOf" srcId="{EB594A8B-AD78-40AF-8D95-C2573B2CA5DF}" destId="{D3351BC4-3212-4EBC-B944-591463126677}" srcOrd="0" destOrd="0" presId="urn:microsoft.com/office/officeart/2008/layout/VerticalCurvedList"/>
    <dgm:cxn modelId="{6292CF7A-D4E2-44D4-88EB-1E9B189BB7A2}" type="presParOf" srcId="{D3351BC4-3212-4EBC-B944-591463126677}" destId="{572A35BC-2819-45BA-B6EE-C3C7137DCBBF}" srcOrd="0" destOrd="0" presId="urn:microsoft.com/office/officeart/2008/layout/VerticalCurvedList"/>
    <dgm:cxn modelId="{8C9A6E06-F0AB-4899-83D6-010710722520}" type="presParOf" srcId="{572A35BC-2819-45BA-B6EE-C3C7137DCBBF}" destId="{14425F0E-61DA-408E-A941-2B066850CBD1}" srcOrd="0" destOrd="0" presId="urn:microsoft.com/office/officeart/2008/layout/VerticalCurvedList"/>
    <dgm:cxn modelId="{5B7F4994-7E0B-448E-88B2-CA1748FD0BB2}" type="presParOf" srcId="{14425F0E-61DA-408E-A941-2B066850CBD1}" destId="{9EC992F9-717D-4006-917F-AD6D3595FF82}" srcOrd="0" destOrd="0" presId="urn:microsoft.com/office/officeart/2008/layout/VerticalCurvedList"/>
    <dgm:cxn modelId="{3367ECB2-F6EE-4D21-B523-552A4E857021}" type="presParOf" srcId="{14425F0E-61DA-408E-A941-2B066850CBD1}" destId="{CBFE6A6D-1062-43C4-9AA1-02776A36BA13}" srcOrd="1" destOrd="0" presId="urn:microsoft.com/office/officeart/2008/layout/VerticalCurvedList"/>
    <dgm:cxn modelId="{D419AE1D-8BE9-4E0E-B05E-E3B27480D850}" type="presParOf" srcId="{14425F0E-61DA-408E-A941-2B066850CBD1}" destId="{FBB8E1D3-2A99-4CA3-8D6B-8C96325A9207}" srcOrd="2" destOrd="0" presId="urn:microsoft.com/office/officeart/2008/layout/VerticalCurvedList"/>
    <dgm:cxn modelId="{172E8FA5-7F3A-4E9C-9FE9-82E92A783689}" type="presParOf" srcId="{14425F0E-61DA-408E-A941-2B066850CBD1}" destId="{2F9F060B-8AAD-49A1-BF16-A809F6871C82}" srcOrd="3" destOrd="0" presId="urn:microsoft.com/office/officeart/2008/layout/VerticalCurvedList"/>
    <dgm:cxn modelId="{E0E08300-1D45-4A0E-8D71-6B049D8430BB}" type="presParOf" srcId="{572A35BC-2819-45BA-B6EE-C3C7137DCBBF}" destId="{0A090E20-ABF8-4C1A-8C17-2CE492200368}" srcOrd="1" destOrd="0" presId="urn:microsoft.com/office/officeart/2008/layout/VerticalCurvedList"/>
    <dgm:cxn modelId="{7599EFA8-83E8-4B0E-9EDD-13D359CF1732}" type="presParOf" srcId="{572A35BC-2819-45BA-B6EE-C3C7137DCBBF}" destId="{891708B4-A85C-4037-A1DF-6E7BF10B3E91}" srcOrd="2" destOrd="0" presId="urn:microsoft.com/office/officeart/2008/layout/VerticalCurvedList"/>
    <dgm:cxn modelId="{F9C153E4-36CA-47FF-ABDD-FCBDA217D37D}" type="presParOf" srcId="{891708B4-A85C-4037-A1DF-6E7BF10B3E91}" destId="{F5FF12C2-4112-4256-A312-AA6F87F2FA40}" srcOrd="0" destOrd="0" presId="urn:microsoft.com/office/officeart/2008/layout/VerticalCurvedList"/>
    <dgm:cxn modelId="{12DA1582-40D7-454A-99F6-DDBB367DFF66}" type="presParOf" srcId="{572A35BC-2819-45BA-B6EE-C3C7137DCBBF}" destId="{965B8726-9BAB-46EB-9206-3A2853E405A1}" srcOrd="3" destOrd="0" presId="urn:microsoft.com/office/officeart/2008/layout/VerticalCurvedList"/>
    <dgm:cxn modelId="{9C58FA22-ED79-4AC5-A23E-2EC5C0A84269}" type="presParOf" srcId="{572A35BC-2819-45BA-B6EE-C3C7137DCBBF}" destId="{5B052F3E-4A25-454E-9F18-621EFAD9266F}" srcOrd="4" destOrd="0" presId="urn:microsoft.com/office/officeart/2008/layout/VerticalCurvedList"/>
    <dgm:cxn modelId="{3407C959-B86B-4DE4-BCEB-38E1E1878A92}" type="presParOf" srcId="{5B052F3E-4A25-454E-9F18-621EFAD9266F}" destId="{B9C5810B-45EC-429E-8BE9-91D1D355F440}" srcOrd="0" destOrd="0" presId="urn:microsoft.com/office/officeart/2008/layout/VerticalCurvedList"/>
    <dgm:cxn modelId="{056AC8CC-83E3-4B05-9558-266265585845}" type="presParOf" srcId="{572A35BC-2819-45BA-B6EE-C3C7137DCBBF}" destId="{BD06F163-93F7-46BC-813D-EA7AEB6C6256}" srcOrd="5" destOrd="0" presId="urn:microsoft.com/office/officeart/2008/layout/VerticalCurvedList"/>
    <dgm:cxn modelId="{8CBB68BB-3058-4144-9394-F6F3314373CF}" type="presParOf" srcId="{572A35BC-2819-45BA-B6EE-C3C7137DCBBF}" destId="{930CCDEE-14B2-4DF4-BF8B-CA76AA2D4521}" srcOrd="6" destOrd="0" presId="urn:microsoft.com/office/officeart/2008/layout/VerticalCurvedList"/>
    <dgm:cxn modelId="{3188F7DB-0354-4350-B3AE-39C972B97BA8}" type="presParOf" srcId="{930CCDEE-14B2-4DF4-BF8B-CA76AA2D4521}" destId="{3AF18241-32A0-45E7-B0C3-E083678BEECB}" srcOrd="0" destOrd="0" presId="urn:microsoft.com/office/officeart/2008/layout/VerticalCurvedList"/>
    <dgm:cxn modelId="{4FE0AC13-F5A8-4D48-B09D-97BB7CA69341}" type="presParOf" srcId="{572A35BC-2819-45BA-B6EE-C3C7137DCBBF}" destId="{ACEA6878-82A4-4BF8-B57B-32C5B4BC08B3}" srcOrd="7" destOrd="0" presId="urn:microsoft.com/office/officeart/2008/layout/VerticalCurvedList"/>
    <dgm:cxn modelId="{9AAD075F-E8EF-4C26-A349-6FE2AAA34D0D}" type="presParOf" srcId="{572A35BC-2819-45BA-B6EE-C3C7137DCBBF}" destId="{704E4ADF-F8AD-45B8-BA3D-46E46A91F545}" srcOrd="8" destOrd="0" presId="urn:microsoft.com/office/officeart/2008/layout/VerticalCurvedList"/>
    <dgm:cxn modelId="{A5F2A37B-05ED-4A2F-A862-8091CD81475E}" type="presParOf" srcId="{704E4ADF-F8AD-45B8-BA3D-46E46A91F545}" destId="{DE84C07F-E86C-4599-9F60-FF5446758BC9}" srcOrd="0" destOrd="0" presId="urn:microsoft.com/office/officeart/2008/layout/VerticalCurvedList"/>
    <dgm:cxn modelId="{60C59309-9BD8-43D5-AFBA-081DC13B96EF}" type="presParOf" srcId="{572A35BC-2819-45BA-B6EE-C3C7137DCBBF}" destId="{2A8EB80F-783D-493C-ADB0-45E32FC20059}" srcOrd="9" destOrd="0" presId="urn:microsoft.com/office/officeart/2008/layout/VerticalCurvedList"/>
    <dgm:cxn modelId="{DAB0778B-3834-43EF-92F9-FBA0C6F65202}" type="presParOf" srcId="{572A35BC-2819-45BA-B6EE-C3C7137DCBBF}" destId="{0A55EA13-37EA-496D-A748-6529B093B6B8}" srcOrd="10" destOrd="0" presId="urn:microsoft.com/office/officeart/2008/layout/VerticalCurvedList"/>
    <dgm:cxn modelId="{9962C154-EDC0-410C-91D4-66C7010F7A57}" type="presParOf" srcId="{0A55EA13-37EA-496D-A748-6529B093B6B8}" destId="{11FAC5A3-59B2-4033-A9B3-26C2FABD101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6635A4-9411-4C4D-B072-23ED3908C02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CFCD1A78-CC99-47EA-8D27-5A9E466B3D33}">
      <dgm:prSet phldrT="[Text]"/>
      <dgm:spPr/>
      <dgm:t>
        <a:bodyPr/>
        <a:lstStyle/>
        <a:p>
          <a:r>
            <a:rPr lang="en-GB" dirty="0"/>
            <a:t>Read and Write as standard software</a:t>
          </a:r>
        </a:p>
      </dgm:t>
    </dgm:pt>
    <dgm:pt modelId="{4962B604-F9E9-448D-9A6C-30834B53B4C7}" type="parTrans" cxnId="{E1AD4DF9-C06F-479C-9E7C-C23F332D30E3}">
      <dgm:prSet/>
      <dgm:spPr/>
      <dgm:t>
        <a:bodyPr/>
        <a:lstStyle/>
        <a:p>
          <a:endParaRPr lang="en-GB"/>
        </a:p>
      </dgm:t>
    </dgm:pt>
    <dgm:pt modelId="{768DCC1A-8496-4B8A-9F4D-D0524C2E2C51}" type="sibTrans" cxnId="{E1AD4DF9-C06F-479C-9E7C-C23F332D30E3}">
      <dgm:prSet/>
      <dgm:spPr/>
      <dgm:t>
        <a:bodyPr/>
        <a:lstStyle/>
        <a:p>
          <a:endParaRPr lang="en-GB"/>
        </a:p>
      </dgm:t>
    </dgm:pt>
    <dgm:pt modelId="{6EEB216E-BBC2-4FCD-A1E9-ECC861E63032}">
      <dgm:prSet phldrT="[Text]"/>
      <dgm:spPr/>
      <dgm:t>
        <a:bodyPr/>
        <a:lstStyle/>
        <a:p>
          <a:r>
            <a:rPr lang="en-GB" dirty="0"/>
            <a:t>Profiler Screening tool for Neurodiversity</a:t>
          </a:r>
        </a:p>
        <a:p>
          <a:endParaRPr lang="en-GB" dirty="0"/>
        </a:p>
      </dgm:t>
    </dgm:pt>
    <dgm:pt modelId="{D9B4ACC0-835F-4634-AC01-8B1047C00FE9}" type="parTrans" cxnId="{145A34AB-FF07-4D93-9A03-870365362F30}">
      <dgm:prSet/>
      <dgm:spPr/>
      <dgm:t>
        <a:bodyPr/>
        <a:lstStyle/>
        <a:p>
          <a:endParaRPr lang="en-GB"/>
        </a:p>
      </dgm:t>
    </dgm:pt>
    <dgm:pt modelId="{426FD6F1-8215-4228-B5A5-647C47715BF2}" type="sibTrans" cxnId="{145A34AB-FF07-4D93-9A03-870365362F30}">
      <dgm:prSet/>
      <dgm:spPr/>
      <dgm:t>
        <a:bodyPr/>
        <a:lstStyle/>
        <a:p>
          <a:endParaRPr lang="en-GB"/>
        </a:p>
      </dgm:t>
    </dgm:pt>
    <dgm:pt modelId="{CB692CE1-BB6E-4D94-A3E4-21D87AAED24A}">
      <dgm:prSet phldrT="[Text]"/>
      <dgm:spPr/>
      <dgm:t>
        <a:bodyPr/>
        <a:lstStyle/>
        <a:p>
          <a:r>
            <a:rPr lang="en-GB" dirty="0"/>
            <a:t>Conducted a survey of members to understand how we could improve as a network. </a:t>
          </a:r>
        </a:p>
      </dgm:t>
    </dgm:pt>
    <dgm:pt modelId="{0545561D-6D19-4551-8F6A-B749BF666F73}" type="parTrans" cxnId="{76CC6BFC-B429-4E3F-999C-737D4A9C4094}">
      <dgm:prSet/>
      <dgm:spPr/>
      <dgm:t>
        <a:bodyPr/>
        <a:lstStyle/>
        <a:p>
          <a:endParaRPr lang="en-GB"/>
        </a:p>
      </dgm:t>
    </dgm:pt>
    <dgm:pt modelId="{86FB5291-0F22-46E0-A6D5-E17014A991D3}" type="sibTrans" cxnId="{76CC6BFC-B429-4E3F-999C-737D4A9C4094}">
      <dgm:prSet/>
      <dgm:spPr/>
      <dgm:t>
        <a:bodyPr/>
        <a:lstStyle/>
        <a:p>
          <a:endParaRPr lang="en-GB"/>
        </a:p>
      </dgm:t>
    </dgm:pt>
    <dgm:pt modelId="{3FA3BF4D-79FA-4C4F-95A2-CAA754D29D92}">
      <dgm:prSet phldrT="[Text]"/>
      <dgm:spPr/>
      <dgm:t>
        <a:bodyPr/>
        <a:lstStyle/>
        <a:p>
          <a:r>
            <a:rPr lang="en-GB" dirty="0"/>
            <a:t>Disability History Month </a:t>
          </a:r>
        </a:p>
      </dgm:t>
    </dgm:pt>
    <dgm:pt modelId="{4BCEC539-4458-489A-BA07-620E54718ABE}" type="parTrans" cxnId="{21A5080F-8948-4C7B-A3B9-E134C5EF2322}">
      <dgm:prSet/>
      <dgm:spPr/>
      <dgm:t>
        <a:bodyPr/>
        <a:lstStyle/>
        <a:p>
          <a:endParaRPr lang="en-GB"/>
        </a:p>
      </dgm:t>
    </dgm:pt>
    <dgm:pt modelId="{EAABFD45-E112-4C9C-A4EC-EBE7C070B362}" type="sibTrans" cxnId="{21A5080F-8948-4C7B-A3B9-E134C5EF2322}">
      <dgm:prSet/>
      <dgm:spPr/>
      <dgm:t>
        <a:bodyPr/>
        <a:lstStyle/>
        <a:p>
          <a:endParaRPr lang="en-GB"/>
        </a:p>
      </dgm:t>
    </dgm:pt>
    <dgm:pt modelId="{53CC71C3-DB40-421E-A561-7D7B6FF61A4F}">
      <dgm:prSet phldrT="[Text]"/>
      <dgm:spPr/>
      <dgm:t>
        <a:bodyPr/>
        <a:lstStyle/>
        <a:p>
          <a:r>
            <a:rPr lang="en-GB" dirty="0"/>
            <a:t>Ran a 'Hello my Name is...' Campaign through the month </a:t>
          </a:r>
        </a:p>
      </dgm:t>
    </dgm:pt>
    <dgm:pt modelId="{DD9CFC69-7BC7-41D6-8C76-6CF398EBA93B}" type="parTrans" cxnId="{04B3A837-CB14-45BB-A423-716EB744C368}">
      <dgm:prSet/>
      <dgm:spPr/>
      <dgm:t>
        <a:bodyPr/>
        <a:lstStyle/>
        <a:p>
          <a:endParaRPr lang="en-GB"/>
        </a:p>
      </dgm:t>
    </dgm:pt>
    <dgm:pt modelId="{D81A93C3-D673-477E-98C7-DEA3E5BEFC2F}" type="sibTrans" cxnId="{04B3A837-CB14-45BB-A423-716EB744C368}">
      <dgm:prSet/>
      <dgm:spPr/>
      <dgm:t>
        <a:bodyPr/>
        <a:lstStyle/>
        <a:p>
          <a:endParaRPr lang="en-GB"/>
        </a:p>
      </dgm:t>
    </dgm:pt>
    <dgm:pt modelId="{48380E8F-73F1-4121-AD4A-054D40132A7F}">
      <dgm:prSet/>
      <dgm:spPr/>
      <dgm:t>
        <a:bodyPr/>
        <a:lstStyle/>
        <a:p>
          <a:r>
            <a:rPr lang="en-GB" dirty="0"/>
            <a:t>Hosted webinars and podcasts with external speakers</a:t>
          </a:r>
        </a:p>
      </dgm:t>
    </dgm:pt>
    <dgm:pt modelId="{66C2018B-756E-4039-BE81-D079FA71ADCF}" type="parTrans" cxnId="{FA39F59F-3F24-42F2-87D0-1FBAD6602C01}">
      <dgm:prSet/>
      <dgm:spPr/>
      <dgm:t>
        <a:bodyPr/>
        <a:lstStyle/>
        <a:p>
          <a:endParaRPr lang="en-GB"/>
        </a:p>
      </dgm:t>
    </dgm:pt>
    <dgm:pt modelId="{8AC956D2-C1F0-4C31-BEDB-A5BF4EF9168D}" type="sibTrans" cxnId="{FA39F59F-3F24-42F2-87D0-1FBAD6602C01}">
      <dgm:prSet/>
      <dgm:spPr/>
      <dgm:t>
        <a:bodyPr/>
        <a:lstStyle/>
        <a:p>
          <a:endParaRPr lang="en-GB"/>
        </a:p>
      </dgm:t>
    </dgm:pt>
    <dgm:pt modelId="{32439CF0-5FF3-4AEE-B6C0-7AF1B5E18EB6}" type="pres">
      <dgm:prSet presAssocID="{B46635A4-9411-4C4D-B072-23ED3908C02A}" presName="diagram" presStyleCnt="0">
        <dgm:presLayoutVars>
          <dgm:dir/>
          <dgm:resizeHandles val="exact"/>
        </dgm:presLayoutVars>
      </dgm:prSet>
      <dgm:spPr/>
    </dgm:pt>
    <dgm:pt modelId="{CECD3DE0-2D31-4B68-A822-F12F1BE9AC2D}" type="pres">
      <dgm:prSet presAssocID="{CFCD1A78-CC99-47EA-8D27-5A9E466B3D33}" presName="node" presStyleLbl="node1" presStyleIdx="0" presStyleCnt="6">
        <dgm:presLayoutVars>
          <dgm:bulletEnabled val="1"/>
        </dgm:presLayoutVars>
      </dgm:prSet>
      <dgm:spPr/>
    </dgm:pt>
    <dgm:pt modelId="{E1FAB3F6-67DA-49A8-B6B1-C4BDC57A2C76}" type="pres">
      <dgm:prSet presAssocID="{768DCC1A-8496-4B8A-9F4D-D0524C2E2C51}" presName="sibTrans" presStyleCnt="0"/>
      <dgm:spPr/>
    </dgm:pt>
    <dgm:pt modelId="{740F2EB2-20DF-4A66-84F0-5B49EECEC60A}" type="pres">
      <dgm:prSet presAssocID="{6EEB216E-BBC2-4FCD-A1E9-ECC861E63032}" presName="node" presStyleLbl="node1" presStyleIdx="1" presStyleCnt="6">
        <dgm:presLayoutVars>
          <dgm:bulletEnabled val="1"/>
        </dgm:presLayoutVars>
      </dgm:prSet>
      <dgm:spPr/>
    </dgm:pt>
    <dgm:pt modelId="{92FC06B5-40E1-49D0-B83F-3B6AA0C79786}" type="pres">
      <dgm:prSet presAssocID="{426FD6F1-8215-4228-B5A5-647C47715BF2}" presName="sibTrans" presStyleCnt="0"/>
      <dgm:spPr/>
    </dgm:pt>
    <dgm:pt modelId="{28628E0A-7BCA-4F5A-9798-A9163C343BA3}" type="pres">
      <dgm:prSet presAssocID="{CB692CE1-BB6E-4D94-A3E4-21D87AAED24A}" presName="node" presStyleLbl="node1" presStyleIdx="2" presStyleCnt="6">
        <dgm:presLayoutVars>
          <dgm:bulletEnabled val="1"/>
        </dgm:presLayoutVars>
      </dgm:prSet>
      <dgm:spPr/>
    </dgm:pt>
    <dgm:pt modelId="{924C27B9-3C27-4E24-B799-42AED1B8EB41}" type="pres">
      <dgm:prSet presAssocID="{86FB5291-0F22-46E0-A6D5-E17014A991D3}" presName="sibTrans" presStyleCnt="0"/>
      <dgm:spPr/>
    </dgm:pt>
    <dgm:pt modelId="{A4307652-3F44-4DB4-AFFF-37C1D840B5E4}" type="pres">
      <dgm:prSet presAssocID="{3FA3BF4D-79FA-4C4F-95A2-CAA754D29D92}" presName="node" presStyleLbl="node1" presStyleIdx="3" presStyleCnt="6">
        <dgm:presLayoutVars>
          <dgm:bulletEnabled val="1"/>
        </dgm:presLayoutVars>
      </dgm:prSet>
      <dgm:spPr/>
    </dgm:pt>
    <dgm:pt modelId="{4DB829F4-A050-49E8-9022-543DCD6B394B}" type="pres">
      <dgm:prSet presAssocID="{EAABFD45-E112-4C9C-A4EC-EBE7C070B362}" presName="sibTrans" presStyleCnt="0"/>
      <dgm:spPr/>
    </dgm:pt>
    <dgm:pt modelId="{A31697B9-CA30-4B33-BBDC-120ABD623240}" type="pres">
      <dgm:prSet presAssocID="{53CC71C3-DB40-421E-A561-7D7B6FF61A4F}" presName="node" presStyleLbl="node1" presStyleIdx="4" presStyleCnt="6">
        <dgm:presLayoutVars>
          <dgm:bulletEnabled val="1"/>
        </dgm:presLayoutVars>
      </dgm:prSet>
      <dgm:spPr/>
    </dgm:pt>
    <dgm:pt modelId="{3013E75F-0710-4B83-811F-C420DFA68E85}" type="pres">
      <dgm:prSet presAssocID="{D81A93C3-D673-477E-98C7-DEA3E5BEFC2F}" presName="sibTrans" presStyleCnt="0"/>
      <dgm:spPr/>
    </dgm:pt>
    <dgm:pt modelId="{B33815CE-5875-4E56-BA91-3BAF2714AC22}" type="pres">
      <dgm:prSet presAssocID="{48380E8F-73F1-4121-AD4A-054D40132A7F}" presName="node" presStyleLbl="node1" presStyleIdx="5" presStyleCnt="6">
        <dgm:presLayoutVars>
          <dgm:bulletEnabled val="1"/>
        </dgm:presLayoutVars>
      </dgm:prSet>
      <dgm:spPr/>
    </dgm:pt>
  </dgm:ptLst>
  <dgm:cxnLst>
    <dgm:cxn modelId="{B4764D0E-FFE5-4E7B-8475-54E954B91A07}" type="presOf" srcId="{53CC71C3-DB40-421E-A561-7D7B6FF61A4F}" destId="{A31697B9-CA30-4B33-BBDC-120ABD623240}" srcOrd="0" destOrd="0" presId="urn:microsoft.com/office/officeart/2005/8/layout/default"/>
    <dgm:cxn modelId="{21A5080F-8948-4C7B-A3B9-E134C5EF2322}" srcId="{B46635A4-9411-4C4D-B072-23ED3908C02A}" destId="{3FA3BF4D-79FA-4C4F-95A2-CAA754D29D92}" srcOrd="3" destOrd="0" parTransId="{4BCEC539-4458-489A-BA07-620E54718ABE}" sibTransId="{EAABFD45-E112-4C9C-A4EC-EBE7C070B362}"/>
    <dgm:cxn modelId="{7E542133-BBE1-40F7-9BE6-B1DCA3B9A6BC}" type="presOf" srcId="{6EEB216E-BBC2-4FCD-A1E9-ECC861E63032}" destId="{740F2EB2-20DF-4A66-84F0-5B49EECEC60A}" srcOrd="0" destOrd="0" presId="urn:microsoft.com/office/officeart/2005/8/layout/default"/>
    <dgm:cxn modelId="{04B3A837-CB14-45BB-A423-716EB744C368}" srcId="{B46635A4-9411-4C4D-B072-23ED3908C02A}" destId="{53CC71C3-DB40-421E-A561-7D7B6FF61A4F}" srcOrd="4" destOrd="0" parTransId="{DD9CFC69-7BC7-41D6-8C76-6CF398EBA93B}" sibTransId="{D81A93C3-D673-477E-98C7-DEA3E5BEFC2F}"/>
    <dgm:cxn modelId="{2F6D7B3F-5FC7-4A7B-B242-EF93B765A779}" type="presOf" srcId="{B46635A4-9411-4C4D-B072-23ED3908C02A}" destId="{32439CF0-5FF3-4AEE-B6C0-7AF1B5E18EB6}" srcOrd="0" destOrd="0" presId="urn:microsoft.com/office/officeart/2005/8/layout/default"/>
    <dgm:cxn modelId="{A06FCA63-F6E8-4261-9262-9ED7390B0A87}" type="presOf" srcId="{CFCD1A78-CC99-47EA-8D27-5A9E466B3D33}" destId="{CECD3DE0-2D31-4B68-A822-F12F1BE9AC2D}" srcOrd="0" destOrd="0" presId="urn:microsoft.com/office/officeart/2005/8/layout/default"/>
    <dgm:cxn modelId="{E54D526C-FF04-4356-8CE1-16C710780BA8}" type="presOf" srcId="{48380E8F-73F1-4121-AD4A-054D40132A7F}" destId="{B33815CE-5875-4E56-BA91-3BAF2714AC22}" srcOrd="0" destOrd="0" presId="urn:microsoft.com/office/officeart/2005/8/layout/default"/>
    <dgm:cxn modelId="{FA39F59F-3F24-42F2-87D0-1FBAD6602C01}" srcId="{B46635A4-9411-4C4D-B072-23ED3908C02A}" destId="{48380E8F-73F1-4121-AD4A-054D40132A7F}" srcOrd="5" destOrd="0" parTransId="{66C2018B-756E-4039-BE81-D079FA71ADCF}" sibTransId="{8AC956D2-C1F0-4C31-BEDB-A5BF4EF9168D}"/>
    <dgm:cxn modelId="{145A34AB-FF07-4D93-9A03-870365362F30}" srcId="{B46635A4-9411-4C4D-B072-23ED3908C02A}" destId="{6EEB216E-BBC2-4FCD-A1E9-ECC861E63032}" srcOrd="1" destOrd="0" parTransId="{D9B4ACC0-835F-4634-AC01-8B1047C00FE9}" sibTransId="{426FD6F1-8215-4228-B5A5-647C47715BF2}"/>
    <dgm:cxn modelId="{044D25B1-9C17-4008-ADA4-9F476CC3B9AF}" type="presOf" srcId="{3FA3BF4D-79FA-4C4F-95A2-CAA754D29D92}" destId="{A4307652-3F44-4DB4-AFFF-37C1D840B5E4}" srcOrd="0" destOrd="0" presId="urn:microsoft.com/office/officeart/2005/8/layout/default"/>
    <dgm:cxn modelId="{042B43BB-1EB3-4BDA-8089-162AA70456FA}" type="presOf" srcId="{CB692CE1-BB6E-4D94-A3E4-21D87AAED24A}" destId="{28628E0A-7BCA-4F5A-9798-A9163C343BA3}" srcOrd="0" destOrd="0" presId="urn:microsoft.com/office/officeart/2005/8/layout/default"/>
    <dgm:cxn modelId="{E1AD4DF9-C06F-479C-9E7C-C23F332D30E3}" srcId="{B46635A4-9411-4C4D-B072-23ED3908C02A}" destId="{CFCD1A78-CC99-47EA-8D27-5A9E466B3D33}" srcOrd="0" destOrd="0" parTransId="{4962B604-F9E9-448D-9A6C-30834B53B4C7}" sibTransId="{768DCC1A-8496-4B8A-9F4D-D0524C2E2C51}"/>
    <dgm:cxn modelId="{76CC6BFC-B429-4E3F-999C-737D4A9C4094}" srcId="{B46635A4-9411-4C4D-B072-23ED3908C02A}" destId="{CB692CE1-BB6E-4D94-A3E4-21D87AAED24A}" srcOrd="2" destOrd="0" parTransId="{0545561D-6D19-4551-8F6A-B749BF666F73}" sibTransId="{86FB5291-0F22-46E0-A6D5-E17014A991D3}"/>
    <dgm:cxn modelId="{98BBCEDB-8660-4572-AD4D-AB654C30DC93}" type="presParOf" srcId="{32439CF0-5FF3-4AEE-B6C0-7AF1B5E18EB6}" destId="{CECD3DE0-2D31-4B68-A822-F12F1BE9AC2D}" srcOrd="0" destOrd="0" presId="urn:microsoft.com/office/officeart/2005/8/layout/default"/>
    <dgm:cxn modelId="{F6DF9C83-B125-4666-9AD1-212FD5B2B199}" type="presParOf" srcId="{32439CF0-5FF3-4AEE-B6C0-7AF1B5E18EB6}" destId="{E1FAB3F6-67DA-49A8-B6B1-C4BDC57A2C76}" srcOrd="1" destOrd="0" presId="urn:microsoft.com/office/officeart/2005/8/layout/default"/>
    <dgm:cxn modelId="{6402F0EF-67CB-4843-ABF9-EF43F876C79A}" type="presParOf" srcId="{32439CF0-5FF3-4AEE-B6C0-7AF1B5E18EB6}" destId="{740F2EB2-20DF-4A66-84F0-5B49EECEC60A}" srcOrd="2" destOrd="0" presId="urn:microsoft.com/office/officeart/2005/8/layout/default"/>
    <dgm:cxn modelId="{330338A9-A79B-480B-B479-9BD3831A90F7}" type="presParOf" srcId="{32439CF0-5FF3-4AEE-B6C0-7AF1B5E18EB6}" destId="{92FC06B5-40E1-49D0-B83F-3B6AA0C79786}" srcOrd="3" destOrd="0" presId="urn:microsoft.com/office/officeart/2005/8/layout/default"/>
    <dgm:cxn modelId="{706D6634-8527-478F-8071-452137B6F790}" type="presParOf" srcId="{32439CF0-5FF3-4AEE-B6C0-7AF1B5E18EB6}" destId="{28628E0A-7BCA-4F5A-9798-A9163C343BA3}" srcOrd="4" destOrd="0" presId="urn:microsoft.com/office/officeart/2005/8/layout/default"/>
    <dgm:cxn modelId="{79AF8A24-E179-4334-A051-35C122D728B0}" type="presParOf" srcId="{32439CF0-5FF3-4AEE-B6C0-7AF1B5E18EB6}" destId="{924C27B9-3C27-4E24-B799-42AED1B8EB41}" srcOrd="5" destOrd="0" presId="urn:microsoft.com/office/officeart/2005/8/layout/default"/>
    <dgm:cxn modelId="{307632D1-FE0D-4344-BF52-7F240321B899}" type="presParOf" srcId="{32439CF0-5FF3-4AEE-B6C0-7AF1B5E18EB6}" destId="{A4307652-3F44-4DB4-AFFF-37C1D840B5E4}" srcOrd="6" destOrd="0" presId="urn:microsoft.com/office/officeart/2005/8/layout/default"/>
    <dgm:cxn modelId="{3F72BB5B-6A42-4487-B28B-534B574D0F5B}" type="presParOf" srcId="{32439CF0-5FF3-4AEE-B6C0-7AF1B5E18EB6}" destId="{4DB829F4-A050-49E8-9022-543DCD6B394B}" srcOrd="7" destOrd="0" presId="urn:microsoft.com/office/officeart/2005/8/layout/default"/>
    <dgm:cxn modelId="{3D201F71-5532-4219-B75D-C27FBAA8D74A}" type="presParOf" srcId="{32439CF0-5FF3-4AEE-B6C0-7AF1B5E18EB6}" destId="{A31697B9-CA30-4B33-BBDC-120ABD623240}" srcOrd="8" destOrd="0" presId="urn:microsoft.com/office/officeart/2005/8/layout/default"/>
    <dgm:cxn modelId="{83917EC8-1493-4324-896F-4E027D99BA79}" type="presParOf" srcId="{32439CF0-5FF3-4AEE-B6C0-7AF1B5E18EB6}" destId="{3013E75F-0710-4B83-811F-C420DFA68E85}" srcOrd="9" destOrd="0" presId="urn:microsoft.com/office/officeart/2005/8/layout/default"/>
    <dgm:cxn modelId="{916B5235-BBF9-465C-AB90-6DC4F65BD07E}" type="presParOf" srcId="{32439CF0-5FF3-4AEE-B6C0-7AF1B5E18EB6}" destId="{B33815CE-5875-4E56-BA91-3BAF2714AC22}"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46635A4-9411-4C4D-B072-23ED3908C02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CFCD1A78-CC99-47EA-8D27-5A9E466B3D33}">
      <dgm:prSet phldrT="[Text]"/>
      <dgm:spPr/>
      <dgm:t>
        <a:bodyPr/>
        <a:lstStyle/>
        <a:p>
          <a:r>
            <a:rPr lang="en-GB" dirty="0"/>
            <a:t>In person and virtual coffee mornings</a:t>
          </a:r>
        </a:p>
      </dgm:t>
    </dgm:pt>
    <dgm:pt modelId="{4962B604-F9E9-448D-9A6C-30834B53B4C7}" type="parTrans" cxnId="{E1AD4DF9-C06F-479C-9E7C-C23F332D30E3}">
      <dgm:prSet/>
      <dgm:spPr/>
      <dgm:t>
        <a:bodyPr/>
        <a:lstStyle/>
        <a:p>
          <a:endParaRPr lang="en-GB"/>
        </a:p>
      </dgm:t>
    </dgm:pt>
    <dgm:pt modelId="{768DCC1A-8496-4B8A-9F4D-D0524C2E2C51}" type="sibTrans" cxnId="{E1AD4DF9-C06F-479C-9E7C-C23F332D30E3}">
      <dgm:prSet/>
      <dgm:spPr/>
      <dgm:t>
        <a:bodyPr/>
        <a:lstStyle/>
        <a:p>
          <a:endParaRPr lang="en-GB"/>
        </a:p>
      </dgm:t>
    </dgm:pt>
    <dgm:pt modelId="{6EEB216E-BBC2-4FCD-A1E9-ECC861E63032}">
      <dgm:prSet phldrT="[Text]"/>
      <dgm:spPr/>
      <dgm:t>
        <a:bodyPr/>
        <a:lstStyle/>
        <a:p>
          <a:r>
            <a:rPr lang="en-GB" dirty="0"/>
            <a:t>Drop-in sessions</a:t>
          </a:r>
        </a:p>
      </dgm:t>
    </dgm:pt>
    <dgm:pt modelId="{D9B4ACC0-835F-4634-AC01-8B1047C00FE9}" type="parTrans" cxnId="{145A34AB-FF07-4D93-9A03-870365362F30}">
      <dgm:prSet/>
      <dgm:spPr/>
      <dgm:t>
        <a:bodyPr/>
        <a:lstStyle/>
        <a:p>
          <a:endParaRPr lang="en-GB"/>
        </a:p>
      </dgm:t>
    </dgm:pt>
    <dgm:pt modelId="{426FD6F1-8215-4228-B5A5-647C47715BF2}" type="sibTrans" cxnId="{145A34AB-FF07-4D93-9A03-870365362F30}">
      <dgm:prSet/>
      <dgm:spPr/>
      <dgm:t>
        <a:bodyPr/>
        <a:lstStyle/>
        <a:p>
          <a:endParaRPr lang="en-GB"/>
        </a:p>
      </dgm:t>
    </dgm:pt>
    <dgm:pt modelId="{CB692CE1-BB6E-4D94-A3E4-21D87AAED24A}">
      <dgm:prSet phldrT="[Text]"/>
      <dgm:spPr/>
      <dgm:t>
        <a:bodyPr/>
        <a:lstStyle/>
        <a:p>
          <a:r>
            <a:rPr lang="en-GB" dirty="0"/>
            <a:t>Creation of DaWN Future NHS Workspace to communicate with members </a:t>
          </a:r>
        </a:p>
      </dgm:t>
    </dgm:pt>
    <dgm:pt modelId="{0545561D-6D19-4551-8F6A-B749BF666F73}" type="parTrans" cxnId="{76CC6BFC-B429-4E3F-999C-737D4A9C4094}">
      <dgm:prSet/>
      <dgm:spPr/>
      <dgm:t>
        <a:bodyPr/>
        <a:lstStyle/>
        <a:p>
          <a:endParaRPr lang="en-GB"/>
        </a:p>
      </dgm:t>
    </dgm:pt>
    <dgm:pt modelId="{86FB5291-0F22-46E0-A6D5-E17014A991D3}" type="sibTrans" cxnId="{76CC6BFC-B429-4E3F-999C-737D4A9C4094}">
      <dgm:prSet/>
      <dgm:spPr/>
      <dgm:t>
        <a:bodyPr/>
        <a:lstStyle/>
        <a:p>
          <a:endParaRPr lang="en-GB"/>
        </a:p>
      </dgm:t>
    </dgm:pt>
    <dgm:pt modelId="{3FA3BF4D-79FA-4C4F-95A2-CAA754D29D92}">
      <dgm:prSet phldrT="[Text]"/>
      <dgm:spPr/>
      <dgm:t>
        <a:bodyPr/>
        <a:lstStyle/>
        <a:p>
          <a:r>
            <a:rPr lang="en-GB" dirty="0"/>
            <a:t>Worked with Estates to improve communication of accessibility within offices. </a:t>
          </a:r>
        </a:p>
      </dgm:t>
    </dgm:pt>
    <dgm:pt modelId="{4BCEC539-4458-489A-BA07-620E54718ABE}" type="parTrans" cxnId="{21A5080F-8948-4C7B-A3B9-E134C5EF2322}">
      <dgm:prSet/>
      <dgm:spPr/>
      <dgm:t>
        <a:bodyPr/>
        <a:lstStyle/>
        <a:p>
          <a:endParaRPr lang="en-GB"/>
        </a:p>
      </dgm:t>
    </dgm:pt>
    <dgm:pt modelId="{EAABFD45-E112-4C9C-A4EC-EBE7C070B362}" type="sibTrans" cxnId="{21A5080F-8948-4C7B-A3B9-E134C5EF2322}">
      <dgm:prSet/>
      <dgm:spPr/>
      <dgm:t>
        <a:bodyPr/>
        <a:lstStyle/>
        <a:p>
          <a:endParaRPr lang="en-GB"/>
        </a:p>
      </dgm:t>
    </dgm:pt>
    <dgm:pt modelId="{53CC71C3-DB40-421E-A561-7D7B6FF61A4F}">
      <dgm:prSet phldrT="[Text]"/>
      <dgm:spPr/>
      <dgm:t>
        <a:bodyPr/>
        <a:lstStyle/>
        <a:p>
          <a:r>
            <a:rPr lang="en-GB" dirty="0"/>
            <a:t>Creation of a Hub page for Wellington House </a:t>
          </a:r>
        </a:p>
      </dgm:t>
    </dgm:pt>
    <dgm:pt modelId="{DD9CFC69-7BC7-41D6-8C76-6CF398EBA93B}" type="parTrans" cxnId="{04B3A837-CB14-45BB-A423-716EB744C368}">
      <dgm:prSet/>
      <dgm:spPr/>
      <dgm:t>
        <a:bodyPr/>
        <a:lstStyle/>
        <a:p>
          <a:endParaRPr lang="en-GB"/>
        </a:p>
      </dgm:t>
    </dgm:pt>
    <dgm:pt modelId="{D81A93C3-D673-477E-98C7-DEA3E5BEFC2F}" type="sibTrans" cxnId="{04B3A837-CB14-45BB-A423-716EB744C368}">
      <dgm:prSet/>
      <dgm:spPr/>
      <dgm:t>
        <a:bodyPr/>
        <a:lstStyle/>
        <a:p>
          <a:endParaRPr lang="en-GB"/>
        </a:p>
      </dgm:t>
    </dgm:pt>
    <dgm:pt modelId="{48380E8F-73F1-4121-AD4A-054D40132A7F}">
      <dgm:prSet/>
      <dgm:spPr/>
      <dgm:t>
        <a:bodyPr/>
        <a:lstStyle/>
        <a:p>
          <a:r>
            <a:rPr lang="en-GB" dirty="0"/>
            <a:t>Facilitating meetings between members and estates to go through works planned for 2023. </a:t>
          </a:r>
        </a:p>
      </dgm:t>
    </dgm:pt>
    <dgm:pt modelId="{66C2018B-756E-4039-BE81-D079FA71ADCF}" type="parTrans" cxnId="{FA39F59F-3F24-42F2-87D0-1FBAD6602C01}">
      <dgm:prSet/>
      <dgm:spPr/>
      <dgm:t>
        <a:bodyPr/>
        <a:lstStyle/>
        <a:p>
          <a:endParaRPr lang="en-GB"/>
        </a:p>
      </dgm:t>
    </dgm:pt>
    <dgm:pt modelId="{8AC956D2-C1F0-4C31-BEDB-A5BF4EF9168D}" type="sibTrans" cxnId="{FA39F59F-3F24-42F2-87D0-1FBAD6602C01}">
      <dgm:prSet/>
      <dgm:spPr/>
      <dgm:t>
        <a:bodyPr/>
        <a:lstStyle/>
        <a:p>
          <a:endParaRPr lang="en-GB"/>
        </a:p>
      </dgm:t>
    </dgm:pt>
    <dgm:pt modelId="{32439CF0-5FF3-4AEE-B6C0-7AF1B5E18EB6}" type="pres">
      <dgm:prSet presAssocID="{B46635A4-9411-4C4D-B072-23ED3908C02A}" presName="diagram" presStyleCnt="0">
        <dgm:presLayoutVars>
          <dgm:dir/>
          <dgm:resizeHandles val="exact"/>
        </dgm:presLayoutVars>
      </dgm:prSet>
      <dgm:spPr/>
    </dgm:pt>
    <dgm:pt modelId="{CECD3DE0-2D31-4B68-A822-F12F1BE9AC2D}" type="pres">
      <dgm:prSet presAssocID="{CFCD1A78-CC99-47EA-8D27-5A9E466B3D33}" presName="node" presStyleLbl="node1" presStyleIdx="0" presStyleCnt="6">
        <dgm:presLayoutVars>
          <dgm:bulletEnabled val="1"/>
        </dgm:presLayoutVars>
      </dgm:prSet>
      <dgm:spPr/>
    </dgm:pt>
    <dgm:pt modelId="{E1FAB3F6-67DA-49A8-B6B1-C4BDC57A2C76}" type="pres">
      <dgm:prSet presAssocID="{768DCC1A-8496-4B8A-9F4D-D0524C2E2C51}" presName="sibTrans" presStyleCnt="0"/>
      <dgm:spPr/>
    </dgm:pt>
    <dgm:pt modelId="{740F2EB2-20DF-4A66-84F0-5B49EECEC60A}" type="pres">
      <dgm:prSet presAssocID="{6EEB216E-BBC2-4FCD-A1E9-ECC861E63032}" presName="node" presStyleLbl="node1" presStyleIdx="1" presStyleCnt="6">
        <dgm:presLayoutVars>
          <dgm:bulletEnabled val="1"/>
        </dgm:presLayoutVars>
      </dgm:prSet>
      <dgm:spPr/>
    </dgm:pt>
    <dgm:pt modelId="{92FC06B5-40E1-49D0-B83F-3B6AA0C79786}" type="pres">
      <dgm:prSet presAssocID="{426FD6F1-8215-4228-B5A5-647C47715BF2}" presName="sibTrans" presStyleCnt="0"/>
      <dgm:spPr/>
    </dgm:pt>
    <dgm:pt modelId="{28628E0A-7BCA-4F5A-9798-A9163C343BA3}" type="pres">
      <dgm:prSet presAssocID="{CB692CE1-BB6E-4D94-A3E4-21D87AAED24A}" presName="node" presStyleLbl="node1" presStyleIdx="2" presStyleCnt="6">
        <dgm:presLayoutVars>
          <dgm:bulletEnabled val="1"/>
        </dgm:presLayoutVars>
      </dgm:prSet>
      <dgm:spPr/>
    </dgm:pt>
    <dgm:pt modelId="{924C27B9-3C27-4E24-B799-42AED1B8EB41}" type="pres">
      <dgm:prSet presAssocID="{86FB5291-0F22-46E0-A6D5-E17014A991D3}" presName="sibTrans" presStyleCnt="0"/>
      <dgm:spPr/>
    </dgm:pt>
    <dgm:pt modelId="{A4307652-3F44-4DB4-AFFF-37C1D840B5E4}" type="pres">
      <dgm:prSet presAssocID="{3FA3BF4D-79FA-4C4F-95A2-CAA754D29D92}" presName="node" presStyleLbl="node1" presStyleIdx="3" presStyleCnt="6">
        <dgm:presLayoutVars>
          <dgm:bulletEnabled val="1"/>
        </dgm:presLayoutVars>
      </dgm:prSet>
      <dgm:spPr/>
    </dgm:pt>
    <dgm:pt modelId="{4DB829F4-A050-49E8-9022-543DCD6B394B}" type="pres">
      <dgm:prSet presAssocID="{EAABFD45-E112-4C9C-A4EC-EBE7C070B362}" presName="sibTrans" presStyleCnt="0"/>
      <dgm:spPr/>
    </dgm:pt>
    <dgm:pt modelId="{A31697B9-CA30-4B33-BBDC-120ABD623240}" type="pres">
      <dgm:prSet presAssocID="{53CC71C3-DB40-421E-A561-7D7B6FF61A4F}" presName="node" presStyleLbl="node1" presStyleIdx="4" presStyleCnt="6">
        <dgm:presLayoutVars>
          <dgm:bulletEnabled val="1"/>
        </dgm:presLayoutVars>
      </dgm:prSet>
      <dgm:spPr/>
    </dgm:pt>
    <dgm:pt modelId="{3013E75F-0710-4B83-811F-C420DFA68E85}" type="pres">
      <dgm:prSet presAssocID="{D81A93C3-D673-477E-98C7-DEA3E5BEFC2F}" presName="sibTrans" presStyleCnt="0"/>
      <dgm:spPr/>
    </dgm:pt>
    <dgm:pt modelId="{B33815CE-5875-4E56-BA91-3BAF2714AC22}" type="pres">
      <dgm:prSet presAssocID="{48380E8F-73F1-4121-AD4A-054D40132A7F}" presName="node" presStyleLbl="node1" presStyleIdx="5" presStyleCnt="6">
        <dgm:presLayoutVars>
          <dgm:bulletEnabled val="1"/>
        </dgm:presLayoutVars>
      </dgm:prSet>
      <dgm:spPr/>
    </dgm:pt>
  </dgm:ptLst>
  <dgm:cxnLst>
    <dgm:cxn modelId="{B4764D0E-FFE5-4E7B-8475-54E954B91A07}" type="presOf" srcId="{53CC71C3-DB40-421E-A561-7D7B6FF61A4F}" destId="{A31697B9-CA30-4B33-BBDC-120ABD623240}" srcOrd="0" destOrd="0" presId="urn:microsoft.com/office/officeart/2005/8/layout/default"/>
    <dgm:cxn modelId="{21A5080F-8948-4C7B-A3B9-E134C5EF2322}" srcId="{B46635A4-9411-4C4D-B072-23ED3908C02A}" destId="{3FA3BF4D-79FA-4C4F-95A2-CAA754D29D92}" srcOrd="3" destOrd="0" parTransId="{4BCEC539-4458-489A-BA07-620E54718ABE}" sibTransId="{EAABFD45-E112-4C9C-A4EC-EBE7C070B362}"/>
    <dgm:cxn modelId="{7E542133-BBE1-40F7-9BE6-B1DCA3B9A6BC}" type="presOf" srcId="{6EEB216E-BBC2-4FCD-A1E9-ECC861E63032}" destId="{740F2EB2-20DF-4A66-84F0-5B49EECEC60A}" srcOrd="0" destOrd="0" presId="urn:microsoft.com/office/officeart/2005/8/layout/default"/>
    <dgm:cxn modelId="{04B3A837-CB14-45BB-A423-716EB744C368}" srcId="{B46635A4-9411-4C4D-B072-23ED3908C02A}" destId="{53CC71C3-DB40-421E-A561-7D7B6FF61A4F}" srcOrd="4" destOrd="0" parTransId="{DD9CFC69-7BC7-41D6-8C76-6CF398EBA93B}" sibTransId="{D81A93C3-D673-477E-98C7-DEA3E5BEFC2F}"/>
    <dgm:cxn modelId="{2F6D7B3F-5FC7-4A7B-B242-EF93B765A779}" type="presOf" srcId="{B46635A4-9411-4C4D-B072-23ED3908C02A}" destId="{32439CF0-5FF3-4AEE-B6C0-7AF1B5E18EB6}" srcOrd="0" destOrd="0" presId="urn:microsoft.com/office/officeart/2005/8/layout/default"/>
    <dgm:cxn modelId="{A06FCA63-F6E8-4261-9262-9ED7390B0A87}" type="presOf" srcId="{CFCD1A78-CC99-47EA-8D27-5A9E466B3D33}" destId="{CECD3DE0-2D31-4B68-A822-F12F1BE9AC2D}" srcOrd="0" destOrd="0" presId="urn:microsoft.com/office/officeart/2005/8/layout/default"/>
    <dgm:cxn modelId="{E54D526C-FF04-4356-8CE1-16C710780BA8}" type="presOf" srcId="{48380E8F-73F1-4121-AD4A-054D40132A7F}" destId="{B33815CE-5875-4E56-BA91-3BAF2714AC22}" srcOrd="0" destOrd="0" presId="urn:microsoft.com/office/officeart/2005/8/layout/default"/>
    <dgm:cxn modelId="{FA39F59F-3F24-42F2-87D0-1FBAD6602C01}" srcId="{B46635A4-9411-4C4D-B072-23ED3908C02A}" destId="{48380E8F-73F1-4121-AD4A-054D40132A7F}" srcOrd="5" destOrd="0" parTransId="{66C2018B-756E-4039-BE81-D079FA71ADCF}" sibTransId="{8AC956D2-C1F0-4C31-BEDB-A5BF4EF9168D}"/>
    <dgm:cxn modelId="{145A34AB-FF07-4D93-9A03-870365362F30}" srcId="{B46635A4-9411-4C4D-B072-23ED3908C02A}" destId="{6EEB216E-BBC2-4FCD-A1E9-ECC861E63032}" srcOrd="1" destOrd="0" parTransId="{D9B4ACC0-835F-4634-AC01-8B1047C00FE9}" sibTransId="{426FD6F1-8215-4228-B5A5-647C47715BF2}"/>
    <dgm:cxn modelId="{044D25B1-9C17-4008-ADA4-9F476CC3B9AF}" type="presOf" srcId="{3FA3BF4D-79FA-4C4F-95A2-CAA754D29D92}" destId="{A4307652-3F44-4DB4-AFFF-37C1D840B5E4}" srcOrd="0" destOrd="0" presId="urn:microsoft.com/office/officeart/2005/8/layout/default"/>
    <dgm:cxn modelId="{042B43BB-1EB3-4BDA-8089-162AA70456FA}" type="presOf" srcId="{CB692CE1-BB6E-4D94-A3E4-21D87AAED24A}" destId="{28628E0A-7BCA-4F5A-9798-A9163C343BA3}" srcOrd="0" destOrd="0" presId="urn:microsoft.com/office/officeart/2005/8/layout/default"/>
    <dgm:cxn modelId="{E1AD4DF9-C06F-479C-9E7C-C23F332D30E3}" srcId="{B46635A4-9411-4C4D-B072-23ED3908C02A}" destId="{CFCD1A78-CC99-47EA-8D27-5A9E466B3D33}" srcOrd="0" destOrd="0" parTransId="{4962B604-F9E9-448D-9A6C-30834B53B4C7}" sibTransId="{768DCC1A-8496-4B8A-9F4D-D0524C2E2C51}"/>
    <dgm:cxn modelId="{76CC6BFC-B429-4E3F-999C-737D4A9C4094}" srcId="{B46635A4-9411-4C4D-B072-23ED3908C02A}" destId="{CB692CE1-BB6E-4D94-A3E4-21D87AAED24A}" srcOrd="2" destOrd="0" parTransId="{0545561D-6D19-4551-8F6A-B749BF666F73}" sibTransId="{86FB5291-0F22-46E0-A6D5-E17014A991D3}"/>
    <dgm:cxn modelId="{98BBCEDB-8660-4572-AD4D-AB654C30DC93}" type="presParOf" srcId="{32439CF0-5FF3-4AEE-B6C0-7AF1B5E18EB6}" destId="{CECD3DE0-2D31-4B68-A822-F12F1BE9AC2D}" srcOrd="0" destOrd="0" presId="urn:microsoft.com/office/officeart/2005/8/layout/default"/>
    <dgm:cxn modelId="{F6DF9C83-B125-4666-9AD1-212FD5B2B199}" type="presParOf" srcId="{32439CF0-5FF3-4AEE-B6C0-7AF1B5E18EB6}" destId="{E1FAB3F6-67DA-49A8-B6B1-C4BDC57A2C76}" srcOrd="1" destOrd="0" presId="urn:microsoft.com/office/officeart/2005/8/layout/default"/>
    <dgm:cxn modelId="{6402F0EF-67CB-4843-ABF9-EF43F876C79A}" type="presParOf" srcId="{32439CF0-5FF3-4AEE-B6C0-7AF1B5E18EB6}" destId="{740F2EB2-20DF-4A66-84F0-5B49EECEC60A}" srcOrd="2" destOrd="0" presId="urn:microsoft.com/office/officeart/2005/8/layout/default"/>
    <dgm:cxn modelId="{330338A9-A79B-480B-B479-9BD3831A90F7}" type="presParOf" srcId="{32439CF0-5FF3-4AEE-B6C0-7AF1B5E18EB6}" destId="{92FC06B5-40E1-49D0-B83F-3B6AA0C79786}" srcOrd="3" destOrd="0" presId="urn:microsoft.com/office/officeart/2005/8/layout/default"/>
    <dgm:cxn modelId="{706D6634-8527-478F-8071-452137B6F790}" type="presParOf" srcId="{32439CF0-5FF3-4AEE-B6C0-7AF1B5E18EB6}" destId="{28628E0A-7BCA-4F5A-9798-A9163C343BA3}" srcOrd="4" destOrd="0" presId="urn:microsoft.com/office/officeart/2005/8/layout/default"/>
    <dgm:cxn modelId="{79AF8A24-E179-4334-A051-35C122D728B0}" type="presParOf" srcId="{32439CF0-5FF3-4AEE-B6C0-7AF1B5E18EB6}" destId="{924C27B9-3C27-4E24-B799-42AED1B8EB41}" srcOrd="5" destOrd="0" presId="urn:microsoft.com/office/officeart/2005/8/layout/default"/>
    <dgm:cxn modelId="{307632D1-FE0D-4344-BF52-7F240321B899}" type="presParOf" srcId="{32439CF0-5FF3-4AEE-B6C0-7AF1B5E18EB6}" destId="{A4307652-3F44-4DB4-AFFF-37C1D840B5E4}" srcOrd="6" destOrd="0" presId="urn:microsoft.com/office/officeart/2005/8/layout/default"/>
    <dgm:cxn modelId="{3F72BB5B-6A42-4487-B28B-534B574D0F5B}" type="presParOf" srcId="{32439CF0-5FF3-4AEE-B6C0-7AF1B5E18EB6}" destId="{4DB829F4-A050-49E8-9022-543DCD6B394B}" srcOrd="7" destOrd="0" presId="urn:microsoft.com/office/officeart/2005/8/layout/default"/>
    <dgm:cxn modelId="{3D201F71-5532-4219-B75D-C27FBAA8D74A}" type="presParOf" srcId="{32439CF0-5FF3-4AEE-B6C0-7AF1B5E18EB6}" destId="{A31697B9-CA30-4B33-BBDC-120ABD623240}" srcOrd="8" destOrd="0" presId="urn:microsoft.com/office/officeart/2005/8/layout/default"/>
    <dgm:cxn modelId="{83917EC8-1493-4324-896F-4E027D99BA79}" type="presParOf" srcId="{32439CF0-5FF3-4AEE-B6C0-7AF1B5E18EB6}" destId="{3013E75F-0710-4B83-811F-C420DFA68E85}" srcOrd="9" destOrd="0" presId="urn:microsoft.com/office/officeart/2005/8/layout/default"/>
    <dgm:cxn modelId="{916B5235-BBF9-465C-AB90-6DC4F65BD07E}" type="presParOf" srcId="{32439CF0-5FF3-4AEE-B6C0-7AF1B5E18EB6}" destId="{B33815CE-5875-4E56-BA91-3BAF2714AC22}"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45004F8-E3A1-4D24-9201-9F17E8E8CF9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GB"/>
        </a:p>
      </dgm:t>
    </dgm:pt>
    <dgm:pt modelId="{9951EF05-B8BD-4DEB-B15E-758AFF2696B2}">
      <dgm:prSet phldrT="[Text]"/>
      <dgm:spPr/>
      <dgm:t>
        <a:bodyPr/>
        <a:lstStyle/>
        <a:p>
          <a:r>
            <a:rPr lang="en-GB" dirty="0"/>
            <a:t>Chairs</a:t>
          </a:r>
        </a:p>
      </dgm:t>
    </dgm:pt>
    <dgm:pt modelId="{C4423EC9-3F5E-4A8F-9078-E7094E8BAED0}" type="parTrans" cxnId="{4D7787C4-4103-4D56-B951-82BEE1ABA00E}">
      <dgm:prSet/>
      <dgm:spPr/>
      <dgm:t>
        <a:bodyPr/>
        <a:lstStyle/>
        <a:p>
          <a:endParaRPr lang="en-GB"/>
        </a:p>
      </dgm:t>
    </dgm:pt>
    <dgm:pt modelId="{8F5E2FDD-F923-427F-BDDB-8629E3BDE5C8}" type="sibTrans" cxnId="{4D7787C4-4103-4D56-B951-82BEE1ABA00E}">
      <dgm:prSet/>
      <dgm:spPr/>
      <dgm:t>
        <a:bodyPr/>
        <a:lstStyle/>
        <a:p>
          <a:endParaRPr lang="en-GB"/>
        </a:p>
      </dgm:t>
    </dgm:pt>
    <dgm:pt modelId="{85AC3ED8-79D3-46F1-ACC1-31A75F49C888}">
      <dgm:prSet phldrT="[Text]"/>
      <dgm:spPr/>
      <dgm:t>
        <a:bodyPr/>
        <a:lstStyle/>
        <a:p>
          <a:r>
            <a:rPr lang="en-GB" dirty="0"/>
            <a:t>Strategy </a:t>
          </a:r>
        </a:p>
      </dgm:t>
    </dgm:pt>
    <dgm:pt modelId="{A0DB98CC-5993-48F3-A720-C926FE9B7786}" type="parTrans" cxnId="{3DEEB489-7FBC-40C5-9351-8396E8567EA3}">
      <dgm:prSet/>
      <dgm:spPr/>
      <dgm:t>
        <a:bodyPr/>
        <a:lstStyle/>
        <a:p>
          <a:endParaRPr lang="en-GB"/>
        </a:p>
      </dgm:t>
    </dgm:pt>
    <dgm:pt modelId="{D3B6A71D-3B75-42E6-A793-7C41BEEE6EC8}" type="sibTrans" cxnId="{3DEEB489-7FBC-40C5-9351-8396E8567EA3}">
      <dgm:prSet/>
      <dgm:spPr/>
      <dgm:t>
        <a:bodyPr/>
        <a:lstStyle/>
        <a:p>
          <a:endParaRPr lang="en-GB"/>
        </a:p>
      </dgm:t>
    </dgm:pt>
    <dgm:pt modelId="{B23CB03F-9A45-4D03-8830-6A2B155084A9}">
      <dgm:prSet phldrT="[Text]"/>
      <dgm:spPr/>
      <dgm:t>
        <a:bodyPr/>
        <a:lstStyle/>
        <a:p>
          <a:r>
            <a:rPr lang="en-GB" dirty="0"/>
            <a:t>Executive Sponsors</a:t>
          </a:r>
        </a:p>
      </dgm:t>
    </dgm:pt>
    <dgm:pt modelId="{ED99B2FF-B678-47B9-931D-BA6C697B042B}" type="parTrans" cxnId="{8E809893-1667-4A5C-952E-C4CFE4489716}">
      <dgm:prSet/>
      <dgm:spPr/>
      <dgm:t>
        <a:bodyPr/>
        <a:lstStyle/>
        <a:p>
          <a:endParaRPr lang="en-GB"/>
        </a:p>
      </dgm:t>
    </dgm:pt>
    <dgm:pt modelId="{95612595-345C-43D4-90D0-CDA3B3EAD002}" type="sibTrans" cxnId="{8E809893-1667-4A5C-952E-C4CFE4489716}">
      <dgm:prSet/>
      <dgm:spPr/>
      <dgm:t>
        <a:bodyPr/>
        <a:lstStyle/>
        <a:p>
          <a:endParaRPr lang="en-GB"/>
        </a:p>
      </dgm:t>
    </dgm:pt>
    <dgm:pt modelId="{390647C5-A86E-40CF-9141-1DD0F0348B35}">
      <dgm:prSet phldrT="[Text]"/>
      <dgm:spPr/>
      <dgm:t>
        <a:bodyPr/>
        <a:lstStyle/>
        <a:p>
          <a:r>
            <a:rPr lang="en-GB" dirty="0"/>
            <a:t>Admin support</a:t>
          </a:r>
        </a:p>
      </dgm:t>
    </dgm:pt>
    <dgm:pt modelId="{D38A958A-33EA-479E-B85B-F371330043A7}" type="parTrans" cxnId="{FFBEEC4B-B669-401F-A506-4E052DBF4E9C}">
      <dgm:prSet/>
      <dgm:spPr/>
      <dgm:t>
        <a:bodyPr/>
        <a:lstStyle/>
        <a:p>
          <a:endParaRPr lang="en-GB"/>
        </a:p>
      </dgm:t>
    </dgm:pt>
    <dgm:pt modelId="{EA9A83FB-BBFE-4B50-8D64-D7D0EB393997}" type="sibTrans" cxnId="{FFBEEC4B-B669-401F-A506-4E052DBF4E9C}">
      <dgm:prSet/>
      <dgm:spPr/>
      <dgm:t>
        <a:bodyPr/>
        <a:lstStyle/>
        <a:p>
          <a:endParaRPr lang="en-GB"/>
        </a:p>
      </dgm:t>
    </dgm:pt>
    <dgm:pt modelId="{F4605BA1-9A0D-485B-A8C8-11602A7FA087}">
      <dgm:prSet phldrT="[Text]"/>
      <dgm:spPr/>
      <dgm:t>
        <a:bodyPr/>
        <a:lstStyle/>
        <a:p>
          <a:r>
            <a:rPr lang="en-GB" dirty="0"/>
            <a:t>Communications &amp; Marketing</a:t>
          </a:r>
        </a:p>
      </dgm:t>
    </dgm:pt>
    <dgm:pt modelId="{FD6B67AF-9363-427C-967E-9D60E980F881}" type="parTrans" cxnId="{E21D66F9-2DEB-403F-BCB0-0915BFCB0F49}">
      <dgm:prSet/>
      <dgm:spPr/>
      <dgm:t>
        <a:bodyPr/>
        <a:lstStyle/>
        <a:p>
          <a:endParaRPr lang="en-GB"/>
        </a:p>
      </dgm:t>
    </dgm:pt>
    <dgm:pt modelId="{5BA1CF0A-1A73-404C-8EE8-7161BBB55D62}" type="sibTrans" cxnId="{E21D66F9-2DEB-403F-BCB0-0915BFCB0F49}">
      <dgm:prSet/>
      <dgm:spPr/>
      <dgm:t>
        <a:bodyPr/>
        <a:lstStyle/>
        <a:p>
          <a:endParaRPr lang="en-GB"/>
        </a:p>
      </dgm:t>
    </dgm:pt>
    <dgm:pt modelId="{0F23C498-04CD-4105-8EFB-74B483D45E6E}">
      <dgm:prSet phldrT="[Text]"/>
      <dgm:spPr/>
      <dgm:t>
        <a:bodyPr/>
        <a:lstStyle/>
        <a:p>
          <a:r>
            <a:rPr lang="en-GB" dirty="0"/>
            <a:t>Key objectives</a:t>
          </a:r>
        </a:p>
      </dgm:t>
    </dgm:pt>
    <dgm:pt modelId="{29FB6DA2-FCB3-487C-892B-14A92878F056}" type="parTrans" cxnId="{79480B7B-A3A7-4D2D-9F45-7FC1CE64CD63}">
      <dgm:prSet/>
      <dgm:spPr/>
      <dgm:t>
        <a:bodyPr/>
        <a:lstStyle/>
        <a:p>
          <a:endParaRPr lang="en-GB"/>
        </a:p>
      </dgm:t>
    </dgm:pt>
    <dgm:pt modelId="{DD1D9407-8BF9-4A23-9DFC-0A2CAC411F5B}" type="sibTrans" cxnId="{79480B7B-A3A7-4D2D-9F45-7FC1CE64CD63}">
      <dgm:prSet/>
      <dgm:spPr/>
      <dgm:t>
        <a:bodyPr/>
        <a:lstStyle/>
        <a:p>
          <a:endParaRPr lang="en-GB"/>
        </a:p>
      </dgm:t>
    </dgm:pt>
    <dgm:pt modelId="{B76F57D1-B3AB-4DE3-AF13-3326C98BDED8}" type="pres">
      <dgm:prSet presAssocID="{645004F8-E3A1-4D24-9201-9F17E8E8CF90}" presName="vert0" presStyleCnt="0">
        <dgm:presLayoutVars>
          <dgm:dir/>
          <dgm:animOne val="branch"/>
          <dgm:animLvl val="lvl"/>
        </dgm:presLayoutVars>
      </dgm:prSet>
      <dgm:spPr/>
    </dgm:pt>
    <dgm:pt modelId="{7B82022F-3739-4755-8A12-D8CF4BB48977}" type="pres">
      <dgm:prSet presAssocID="{9951EF05-B8BD-4DEB-B15E-758AFF2696B2}" presName="thickLine" presStyleLbl="alignNode1" presStyleIdx="0" presStyleCnt="6"/>
      <dgm:spPr/>
    </dgm:pt>
    <dgm:pt modelId="{FDBDCAAD-5E46-4963-A4E5-054CA82B6713}" type="pres">
      <dgm:prSet presAssocID="{9951EF05-B8BD-4DEB-B15E-758AFF2696B2}" presName="horz1" presStyleCnt="0"/>
      <dgm:spPr/>
    </dgm:pt>
    <dgm:pt modelId="{FA3C25FF-DFB6-448C-B8CA-C5D49559CAE6}" type="pres">
      <dgm:prSet presAssocID="{9951EF05-B8BD-4DEB-B15E-758AFF2696B2}" presName="tx1" presStyleLbl="revTx" presStyleIdx="0" presStyleCnt="6"/>
      <dgm:spPr/>
    </dgm:pt>
    <dgm:pt modelId="{1D8041F8-A36F-43B5-883D-2BEA02521D32}" type="pres">
      <dgm:prSet presAssocID="{9951EF05-B8BD-4DEB-B15E-758AFF2696B2}" presName="vert1" presStyleCnt="0"/>
      <dgm:spPr/>
    </dgm:pt>
    <dgm:pt modelId="{00292B7B-35DE-41B9-87CD-040B4B324BD4}" type="pres">
      <dgm:prSet presAssocID="{85AC3ED8-79D3-46F1-ACC1-31A75F49C888}" presName="thickLine" presStyleLbl="alignNode1" presStyleIdx="1" presStyleCnt="6"/>
      <dgm:spPr/>
    </dgm:pt>
    <dgm:pt modelId="{31C638B9-D4AC-4F49-8514-F7FE039E2F7C}" type="pres">
      <dgm:prSet presAssocID="{85AC3ED8-79D3-46F1-ACC1-31A75F49C888}" presName="horz1" presStyleCnt="0"/>
      <dgm:spPr/>
    </dgm:pt>
    <dgm:pt modelId="{D0EDE6D7-BA0E-4CE8-89B3-4DD5BBC9F85A}" type="pres">
      <dgm:prSet presAssocID="{85AC3ED8-79D3-46F1-ACC1-31A75F49C888}" presName="tx1" presStyleLbl="revTx" presStyleIdx="1" presStyleCnt="6"/>
      <dgm:spPr/>
    </dgm:pt>
    <dgm:pt modelId="{8E9BBB14-230C-4F04-A3FE-50337FA057B9}" type="pres">
      <dgm:prSet presAssocID="{85AC3ED8-79D3-46F1-ACC1-31A75F49C888}" presName="vert1" presStyleCnt="0"/>
      <dgm:spPr/>
    </dgm:pt>
    <dgm:pt modelId="{E3BF75C6-1EE3-4DF2-ABF9-E90DA67EF46F}" type="pres">
      <dgm:prSet presAssocID="{B23CB03F-9A45-4D03-8830-6A2B155084A9}" presName="thickLine" presStyleLbl="alignNode1" presStyleIdx="2" presStyleCnt="6"/>
      <dgm:spPr/>
    </dgm:pt>
    <dgm:pt modelId="{75F17CE3-A679-498C-AD44-C1FBA6577341}" type="pres">
      <dgm:prSet presAssocID="{B23CB03F-9A45-4D03-8830-6A2B155084A9}" presName="horz1" presStyleCnt="0"/>
      <dgm:spPr/>
    </dgm:pt>
    <dgm:pt modelId="{F96D0329-4B78-4D35-8AD0-96BC8F372542}" type="pres">
      <dgm:prSet presAssocID="{B23CB03F-9A45-4D03-8830-6A2B155084A9}" presName="tx1" presStyleLbl="revTx" presStyleIdx="2" presStyleCnt="6"/>
      <dgm:spPr/>
    </dgm:pt>
    <dgm:pt modelId="{C676AC9D-08E9-4460-AFAE-1AB4CC266F4E}" type="pres">
      <dgm:prSet presAssocID="{B23CB03F-9A45-4D03-8830-6A2B155084A9}" presName="vert1" presStyleCnt="0"/>
      <dgm:spPr/>
    </dgm:pt>
    <dgm:pt modelId="{F21197B2-4201-4A25-BE06-5D5A4575ED09}" type="pres">
      <dgm:prSet presAssocID="{390647C5-A86E-40CF-9141-1DD0F0348B35}" presName="thickLine" presStyleLbl="alignNode1" presStyleIdx="3" presStyleCnt="6"/>
      <dgm:spPr/>
    </dgm:pt>
    <dgm:pt modelId="{69CBD2C8-5690-48AC-B619-E78B19789773}" type="pres">
      <dgm:prSet presAssocID="{390647C5-A86E-40CF-9141-1DD0F0348B35}" presName="horz1" presStyleCnt="0"/>
      <dgm:spPr/>
    </dgm:pt>
    <dgm:pt modelId="{9AC4AC75-929B-462C-A621-7D18F7DE0AEB}" type="pres">
      <dgm:prSet presAssocID="{390647C5-A86E-40CF-9141-1DD0F0348B35}" presName="tx1" presStyleLbl="revTx" presStyleIdx="3" presStyleCnt="6"/>
      <dgm:spPr/>
    </dgm:pt>
    <dgm:pt modelId="{ADCC5330-B77F-4D0F-9E05-2ED7AFE6CE3F}" type="pres">
      <dgm:prSet presAssocID="{390647C5-A86E-40CF-9141-1DD0F0348B35}" presName="vert1" presStyleCnt="0"/>
      <dgm:spPr/>
    </dgm:pt>
    <dgm:pt modelId="{DF777CB8-4869-489B-9831-0B1021046E9D}" type="pres">
      <dgm:prSet presAssocID="{F4605BA1-9A0D-485B-A8C8-11602A7FA087}" presName="thickLine" presStyleLbl="alignNode1" presStyleIdx="4" presStyleCnt="6"/>
      <dgm:spPr/>
    </dgm:pt>
    <dgm:pt modelId="{5E455483-2A28-417E-B9F6-B173CF1FD213}" type="pres">
      <dgm:prSet presAssocID="{F4605BA1-9A0D-485B-A8C8-11602A7FA087}" presName="horz1" presStyleCnt="0"/>
      <dgm:spPr/>
    </dgm:pt>
    <dgm:pt modelId="{45057888-595C-4E6D-A91F-0864AC858BCD}" type="pres">
      <dgm:prSet presAssocID="{F4605BA1-9A0D-485B-A8C8-11602A7FA087}" presName="tx1" presStyleLbl="revTx" presStyleIdx="4" presStyleCnt="6"/>
      <dgm:spPr/>
    </dgm:pt>
    <dgm:pt modelId="{FDAC2D2D-B25F-428D-A347-EE9C83C81033}" type="pres">
      <dgm:prSet presAssocID="{F4605BA1-9A0D-485B-A8C8-11602A7FA087}" presName="vert1" presStyleCnt="0"/>
      <dgm:spPr/>
    </dgm:pt>
    <dgm:pt modelId="{F8647312-7D91-4E55-ABD6-948AF93938C5}" type="pres">
      <dgm:prSet presAssocID="{0F23C498-04CD-4105-8EFB-74B483D45E6E}" presName="thickLine" presStyleLbl="alignNode1" presStyleIdx="5" presStyleCnt="6"/>
      <dgm:spPr/>
    </dgm:pt>
    <dgm:pt modelId="{179BF4EC-79A7-4091-BEFB-233B77893E2A}" type="pres">
      <dgm:prSet presAssocID="{0F23C498-04CD-4105-8EFB-74B483D45E6E}" presName="horz1" presStyleCnt="0"/>
      <dgm:spPr/>
    </dgm:pt>
    <dgm:pt modelId="{1916F028-679F-415D-AB26-7FBCA1583128}" type="pres">
      <dgm:prSet presAssocID="{0F23C498-04CD-4105-8EFB-74B483D45E6E}" presName="tx1" presStyleLbl="revTx" presStyleIdx="5" presStyleCnt="6"/>
      <dgm:spPr/>
    </dgm:pt>
    <dgm:pt modelId="{F6C0B2A3-F971-414C-AE91-DA819B4E2158}" type="pres">
      <dgm:prSet presAssocID="{0F23C498-04CD-4105-8EFB-74B483D45E6E}" presName="vert1" presStyleCnt="0"/>
      <dgm:spPr/>
    </dgm:pt>
  </dgm:ptLst>
  <dgm:cxnLst>
    <dgm:cxn modelId="{EE072409-0962-4CAD-A07A-18077FFD195D}" type="presOf" srcId="{85AC3ED8-79D3-46F1-ACC1-31A75F49C888}" destId="{D0EDE6D7-BA0E-4CE8-89B3-4DD5BBC9F85A}" srcOrd="0" destOrd="0" presId="urn:microsoft.com/office/officeart/2008/layout/LinedList"/>
    <dgm:cxn modelId="{6C326917-EBCA-48FC-A3CA-4F2B788813B9}" type="presOf" srcId="{390647C5-A86E-40CF-9141-1DD0F0348B35}" destId="{9AC4AC75-929B-462C-A621-7D18F7DE0AEB}" srcOrd="0" destOrd="0" presId="urn:microsoft.com/office/officeart/2008/layout/LinedList"/>
    <dgm:cxn modelId="{A293765D-533E-4C62-B60B-0DB36208C187}" type="presOf" srcId="{F4605BA1-9A0D-485B-A8C8-11602A7FA087}" destId="{45057888-595C-4E6D-A91F-0864AC858BCD}" srcOrd="0" destOrd="0" presId="urn:microsoft.com/office/officeart/2008/layout/LinedList"/>
    <dgm:cxn modelId="{B202A54B-6C1D-4AAE-9454-6180B938E643}" type="presOf" srcId="{9951EF05-B8BD-4DEB-B15E-758AFF2696B2}" destId="{FA3C25FF-DFB6-448C-B8CA-C5D49559CAE6}" srcOrd="0" destOrd="0" presId="urn:microsoft.com/office/officeart/2008/layout/LinedList"/>
    <dgm:cxn modelId="{FFBEEC4B-B669-401F-A506-4E052DBF4E9C}" srcId="{645004F8-E3A1-4D24-9201-9F17E8E8CF90}" destId="{390647C5-A86E-40CF-9141-1DD0F0348B35}" srcOrd="3" destOrd="0" parTransId="{D38A958A-33EA-479E-B85B-F371330043A7}" sibTransId="{EA9A83FB-BBFE-4B50-8D64-D7D0EB393997}"/>
    <dgm:cxn modelId="{3CFEED4D-DE87-4DEE-B701-EB4BA64965A0}" type="presOf" srcId="{0F23C498-04CD-4105-8EFB-74B483D45E6E}" destId="{1916F028-679F-415D-AB26-7FBCA1583128}" srcOrd="0" destOrd="0" presId="urn:microsoft.com/office/officeart/2008/layout/LinedList"/>
    <dgm:cxn modelId="{A94C7D78-ADB8-4E4A-8D70-1692E8C1A51B}" type="presOf" srcId="{645004F8-E3A1-4D24-9201-9F17E8E8CF90}" destId="{B76F57D1-B3AB-4DE3-AF13-3326C98BDED8}" srcOrd="0" destOrd="0" presId="urn:microsoft.com/office/officeart/2008/layout/LinedList"/>
    <dgm:cxn modelId="{79480B7B-A3A7-4D2D-9F45-7FC1CE64CD63}" srcId="{645004F8-E3A1-4D24-9201-9F17E8E8CF90}" destId="{0F23C498-04CD-4105-8EFB-74B483D45E6E}" srcOrd="5" destOrd="0" parTransId="{29FB6DA2-FCB3-487C-892B-14A92878F056}" sibTransId="{DD1D9407-8BF9-4A23-9DFC-0A2CAC411F5B}"/>
    <dgm:cxn modelId="{3DEEB489-7FBC-40C5-9351-8396E8567EA3}" srcId="{645004F8-E3A1-4D24-9201-9F17E8E8CF90}" destId="{85AC3ED8-79D3-46F1-ACC1-31A75F49C888}" srcOrd="1" destOrd="0" parTransId="{A0DB98CC-5993-48F3-A720-C926FE9B7786}" sibTransId="{D3B6A71D-3B75-42E6-A793-7C41BEEE6EC8}"/>
    <dgm:cxn modelId="{8E809893-1667-4A5C-952E-C4CFE4489716}" srcId="{645004F8-E3A1-4D24-9201-9F17E8E8CF90}" destId="{B23CB03F-9A45-4D03-8830-6A2B155084A9}" srcOrd="2" destOrd="0" parTransId="{ED99B2FF-B678-47B9-931D-BA6C697B042B}" sibTransId="{95612595-345C-43D4-90D0-CDA3B3EAD002}"/>
    <dgm:cxn modelId="{4D7787C4-4103-4D56-B951-82BEE1ABA00E}" srcId="{645004F8-E3A1-4D24-9201-9F17E8E8CF90}" destId="{9951EF05-B8BD-4DEB-B15E-758AFF2696B2}" srcOrd="0" destOrd="0" parTransId="{C4423EC9-3F5E-4A8F-9078-E7094E8BAED0}" sibTransId="{8F5E2FDD-F923-427F-BDDB-8629E3BDE5C8}"/>
    <dgm:cxn modelId="{B03E67D8-12F8-4C43-BE51-493FC656F7B0}" type="presOf" srcId="{B23CB03F-9A45-4D03-8830-6A2B155084A9}" destId="{F96D0329-4B78-4D35-8AD0-96BC8F372542}" srcOrd="0" destOrd="0" presId="urn:microsoft.com/office/officeart/2008/layout/LinedList"/>
    <dgm:cxn modelId="{E21D66F9-2DEB-403F-BCB0-0915BFCB0F49}" srcId="{645004F8-E3A1-4D24-9201-9F17E8E8CF90}" destId="{F4605BA1-9A0D-485B-A8C8-11602A7FA087}" srcOrd="4" destOrd="0" parTransId="{FD6B67AF-9363-427C-967E-9D60E980F881}" sibTransId="{5BA1CF0A-1A73-404C-8EE8-7161BBB55D62}"/>
    <dgm:cxn modelId="{F195A679-26BD-471B-83C0-F7AC81646C6C}" type="presParOf" srcId="{B76F57D1-B3AB-4DE3-AF13-3326C98BDED8}" destId="{7B82022F-3739-4755-8A12-D8CF4BB48977}" srcOrd="0" destOrd="0" presId="urn:microsoft.com/office/officeart/2008/layout/LinedList"/>
    <dgm:cxn modelId="{29439D77-B45D-4569-9E7F-D7313A089B29}" type="presParOf" srcId="{B76F57D1-B3AB-4DE3-AF13-3326C98BDED8}" destId="{FDBDCAAD-5E46-4963-A4E5-054CA82B6713}" srcOrd="1" destOrd="0" presId="urn:microsoft.com/office/officeart/2008/layout/LinedList"/>
    <dgm:cxn modelId="{810FD4B3-82F2-450F-B2C6-2DA222A868AF}" type="presParOf" srcId="{FDBDCAAD-5E46-4963-A4E5-054CA82B6713}" destId="{FA3C25FF-DFB6-448C-B8CA-C5D49559CAE6}" srcOrd="0" destOrd="0" presId="urn:microsoft.com/office/officeart/2008/layout/LinedList"/>
    <dgm:cxn modelId="{5231F922-C918-4CBD-840C-DD439DFF2C32}" type="presParOf" srcId="{FDBDCAAD-5E46-4963-A4E5-054CA82B6713}" destId="{1D8041F8-A36F-43B5-883D-2BEA02521D32}" srcOrd="1" destOrd="0" presId="urn:microsoft.com/office/officeart/2008/layout/LinedList"/>
    <dgm:cxn modelId="{D3CACCC9-8831-4B69-8750-8D9E2567AA87}" type="presParOf" srcId="{B76F57D1-B3AB-4DE3-AF13-3326C98BDED8}" destId="{00292B7B-35DE-41B9-87CD-040B4B324BD4}" srcOrd="2" destOrd="0" presId="urn:microsoft.com/office/officeart/2008/layout/LinedList"/>
    <dgm:cxn modelId="{79E87F0F-1614-44CF-A56C-4E8CE08A3C54}" type="presParOf" srcId="{B76F57D1-B3AB-4DE3-AF13-3326C98BDED8}" destId="{31C638B9-D4AC-4F49-8514-F7FE039E2F7C}" srcOrd="3" destOrd="0" presId="urn:microsoft.com/office/officeart/2008/layout/LinedList"/>
    <dgm:cxn modelId="{A42507DF-CEBC-49E4-B883-EAEE6275BFF4}" type="presParOf" srcId="{31C638B9-D4AC-4F49-8514-F7FE039E2F7C}" destId="{D0EDE6D7-BA0E-4CE8-89B3-4DD5BBC9F85A}" srcOrd="0" destOrd="0" presId="urn:microsoft.com/office/officeart/2008/layout/LinedList"/>
    <dgm:cxn modelId="{099EB594-2ACC-4FB6-8ECD-562D75CAC81C}" type="presParOf" srcId="{31C638B9-D4AC-4F49-8514-F7FE039E2F7C}" destId="{8E9BBB14-230C-4F04-A3FE-50337FA057B9}" srcOrd="1" destOrd="0" presId="urn:microsoft.com/office/officeart/2008/layout/LinedList"/>
    <dgm:cxn modelId="{B153DFC6-FA8C-48B9-A67A-0EA36D5C477E}" type="presParOf" srcId="{B76F57D1-B3AB-4DE3-AF13-3326C98BDED8}" destId="{E3BF75C6-1EE3-4DF2-ABF9-E90DA67EF46F}" srcOrd="4" destOrd="0" presId="urn:microsoft.com/office/officeart/2008/layout/LinedList"/>
    <dgm:cxn modelId="{F54CECFC-F986-4262-A931-B6B146AE97C2}" type="presParOf" srcId="{B76F57D1-B3AB-4DE3-AF13-3326C98BDED8}" destId="{75F17CE3-A679-498C-AD44-C1FBA6577341}" srcOrd="5" destOrd="0" presId="urn:microsoft.com/office/officeart/2008/layout/LinedList"/>
    <dgm:cxn modelId="{E5F9588E-8452-4977-8792-3B2ED7D9D8FF}" type="presParOf" srcId="{75F17CE3-A679-498C-AD44-C1FBA6577341}" destId="{F96D0329-4B78-4D35-8AD0-96BC8F372542}" srcOrd="0" destOrd="0" presId="urn:microsoft.com/office/officeart/2008/layout/LinedList"/>
    <dgm:cxn modelId="{ADB3E380-2B34-4E6B-9124-67700B740967}" type="presParOf" srcId="{75F17CE3-A679-498C-AD44-C1FBA6577341}" destId="{C676AC9D-08E9-4460-AFAE-1AB4CC266F4E}" srcOrd="1" destOrd="0" presId="urn:microsoft.com/office/officeart/2008/layout/LinedList"/>
    <dgm:cxn modelId="{39351676-41D1-4F47-BB52-1648418C648D}" type="presParOf" srcId="{B76F57D1-B3AB-4DE3-AF13-3326C98BDED8}" destId="{F21197B2-4201-4A25-BE06-5D5A4575ED09}" srcOrd="6" destOrd="0" presId="urn:microsoft.com/office/officeart/2008/layout/LinedList"/>
    <dgm:cxn modelId="{E9FE15FF-1F72-4BB1-951B-5C59BE1BFDDF}" type="presParOf" srcId="{B76F57D1-B3AB-4DE3-AF13-3326C98BDED8}" destId="{69CBD2C8-5690-48AC-B619-E78B19789773}" srcOrd="7" destOrd="0" presId="urn:microsoft.com/office/officeart/2008/layout/LinedList"/>
    <dgm:cxn modelId="{025886E1-C8E4-4DE6-B356-624C945B6E66}" type="presParOf" srcId="{69CBD2C8-5690-48AC-B619-E78B19789773}" destId="{9AC4AC75-929B-462C-A621-7D18F7DE0AEB}" srcOrd="0" destOrd="0" presId="urn:microsoft.com/office/officeart/2008/layout/LinedList"/>
    <dgm:cxn modelId="{4F9D5FFD-E6F3-4559-8FFA-99E6DE4E7F91}" type="presParOf" srcId="{69CBD2C8-5690-48AC-B619-E78B19789773}" destId="{ADCC5330-B77F-4D0F-9E05-2ED7AFE6CE3F}" srcOrd="1" destOrd="0" presId="urn:microsoft.com/office/officeart/2008/layout/LinedList"/>
    <dgm:cxn modelId="{299583BE-8D9C-44BF-AA05-5AC344217B5C}" type="presParOf" srcId="{B76F57D1-B3AB-4DE3-AF13-3326C98BDED8}" destId="{DF777CB8-4869-489B-9831-0B1021046E9D}" srcOrd="8" destOrd="0" presId="urn:microsoft.com/office/officeart/2008/layout/LinedList"/>
    <dgm:cxn modelId="{220CC02A-5C52-418C-8FD8-F8DD1BFF7766}" type="presParOf" srcId="{B76F57D1-B3AB-4DE3-AF13-3326C98BDED8}" destId="{5E455483-2A28-417E-B9F6-B173CF1FD213}" srcOrd="9" destOrd="0" presId="urn:microsoft.com/office/officeart/2008/layout/LinedList"/>
    <dgm:cxn modelId="{18F808B7-404D-4BEA-84FB-ABD76AEE0E04}" type="presParOf" srcId="{5E455483-2A28-417E-B9F6-B173CF1FD213}" destId="{45057888-595C-4E6D-A91F-0864AC858BCD}" srcOrd="0" destOrd="0" presId="urn:microsoft.com/office/officeart/2008/layout/LinedList"/>
    <dgm:cxn modelId="{7D24DD6A-6B38-4E67-9078-91CD33F2432A}" type="presParOf" srcId="{5E455483-2A28-417E-B9F6-B173CF1FD213}" destId="{FDAC2D2D-B25F-428D-A347-EE9C83C81033}" srcOrd="1" destOrd="0" presId="urn:microsoft.com/office/officeart/2008/layout/LinedList"/>
    <dgm:cxn modelId="{3EC31C7B-81B0-4D3D-B949-BE09EC3AE492}" type="presParOf" srcId="{B76F57D1-B3AB-4DE3-AF13-3326C98BDED8}" destId="{F8647312-7D91-4E55-ABD6-948AF93938C5}" srcOrd="10" destOrd="0" presId="urn:microsoft.com/office/officeart/2008/layout/LinedList"/>
    <dgm:cxn modelId="{79232B83-1C53-4C01-87AD-D7C9233BD3FD}" type="presParOf" srcId="{B76F57D1-B3AB-4DE3-AF13-3326C98BDED8}" destId="{179BF4EC-79A7-4091-BEFB-233B77893E2A}" srcOrd="11" destOrd="0" presId="urn:microsoft.com/office/officeart/2008/layout/LinedList"/>
    <dgm:cxn modelId="{BCD9BA97-CE3C-4F5A-8BD1-9BE8E751A6FA}" type="presParOf" srcId="{179BF4EC-79A7-4091-BEFB-233B77893E2A}" destId="{1916F028-679F-415D-AB26-7FBCA1583128}" srcOrd="0" destOrd="0" presId="urn:microsoft.com/office/officeart/2008/layout/LinedList"/>
    <dgm:cxn modelId="{ADF08E36-26F4-4A0E-B4B1-AB4709A77786}" type="presParOf" srcId="{179BF4EC-79A7-4091-BEFB-233B77893E2A}" destId="{F6C0B2A3-F971-414C-AE91-DA819B4E215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66A55A9-B27E-4D0A-A936-CFA3F52759F9}" type="doc">
      <dgm:prSet loTypeId="urn:microsoft.com/office/officeart/2005/8/layout/radial5" loCatId="cycle" qsTypeId="urn:microsoft.com/office/officeart/2005/8/quickstyle/simple2" qsCatId="simple" csTypeId="urn:microsoft.com/office/officeart/2005/8/colors/colorful3" csCatId="colorful" phldr="1"/>
      <dgm:spPr/>
      <dgm:t>
        <a:bodyPr/>
        <a:lstStyle/>
        <a:p>
          <a:endParaRPr lang="en-GB"/>
        </a:p>
      </dgm:t>
    </dgm:pt>
    <dgm:pt modelId="{ED5A0812-18B0-4982-A5A9-FE31905C38E6}">
      <dgm:prSet phldrT="[Text]" custT="1"/>
      <dgm:spPr/>
      <dgm:t>
        <a:bodyPr/>
        <a:lstStyle/>
        <a:p>
          <a:r>
            <a:rPr lang="en-GB" sz="1200" b="1" dirty="0">
              <a:solidFill>
                <a:srgbClr val="002060"/>
              </a:solidFill>
            </a:rPr>
            <a:t>Employee</a:t>
          </a:r>
        </a:p>
        <a:p>
          <a:r>
            <a:rPr lang="en-GB" sz="1200" b="1" dirty="0">
              <a:solidFill>
                <a:srgbClr val="002060"/>
              </a:solidFill>
            </a:rPr>
            <a:t>Band 6</a:t>
          </a:r>
        </a:p>
      </dgm:t>
    </dgm:pt>
    <dgm:pt modelId="{69B41E45-3294-43C8-8C25-DEF2A4EEFA0B}" type="parTrans" cxnId="{50CF5566-9D16-47A4-8ED9-6C8B37BE8155}">
      <dgm:prSet/>
      <dgm:spPr/>
      <dgm:t>
        <a:bodyPr/>
        <a:lstStyle/>
        <a:p>
          <a:endParaRPr lang="en-GB" sz="1000"/>
        </a:p>
      </dgm:t>
    </dgm:pt>
    <dgm:pt modelId="{0B3B98C4-359F-4E89-9F89-B4F732600E9D}" type="sibTrans" cxnId="{50CF5566-9D16-47A4-8ED9-6C8B37BE8155}">
      <dgm:prSet/>
      <dgm:spPr/>
      <dgm:t>
        <a:bodyPr/>
        <a:lstStyle/>
        <a:p>
          <a:endParaRPr lang="en-GB" sz="1000"/>
        </a:p>
      </dgm:t>
    </dgm:pt>
    <dgm:pt modelId="{3112145B-8D4E-4DF2-B0C6-CD9CF12164A5}">
      <dgm:prSet phldrT="[Text]" custT="1"/>
      <dgm:spPr/>
      <dgm:t>
        <a:bodyPr/>
        <a:lstStyle/>
        <a:p>
          <a:pPr algn="l"/>
          <a:r>
            <a:rPr lang="en-GB" sz="1000" b="1" dirty="0">
              <a:solidFill>
                <a:schemeClr val="accent1">
                  <a:lumMod val="50000"/>
                </a:schemeClr>
              </a:solidFill>
            </a:rPr>
            <a:t>   </a:t>
          </a:r>
        </a:p>
        <a:p>
          <a:pPr algn="ctr"/>
          <a:r>
            <a:rPr lang="en-GB" sz="1200" b="1" dirty="0">
              <a:solidFill>
                <a:schemeClr val="accent1">
                  <a:lumMod val="50000"/>
                </a:schemeClr>
              </a:solidFill>
            </a:rPr>
            <a:t>Grievance 1</a:t>
          </a:r>
        </a:p>
        <a:p>
          <a:pPr algn="ctr"/>
          <a:r>
            <a:rPr lang="en-GB" sz="1200" b="1" dirty="0">
              <a:solidFill>
                <a:schemeClr val="accent1">
                  <a:lumMod val="50000"/>
                </a:schemeClr>
              </a:solidFill>
            </a:rPr>
            <a:t>   B&amp;H in the Prayer Room</a:t>
          </a:r>
        </a:p>
      </dgm:t>
    </dgm:pt>
    <dgm:pt modelId="{A750D831-7537-464A-BB36-3A29DA2616AF}" type="parTrans" cxnId="{C7CF1AC7-3B9A-4A00-9D39-924B1A7938A6}">
      <dgm:prSet custT="1"/>
      <dgm:spPr/>
      <dgm:t>
        <a:bodyPr/>
        <a:lstStyle/>
        <a:p>
          <a:endParaRPr lang="en-GB" sz="1000"/>
        </a:p>
      </dgm:t>
    </dgm:pt>
    <dgm:pt modelId="{4E870766-C9BB-4C00-8477-F1BE38ACF791}" type="sibTrans" cxnId="{C7CF1AC7-3B9A-4A00-9D39-924B1A7938A6}">
      <dgm:prSet/>
      <dgm:spPr/>
      <dgm:t>
        <a:bodyPr/>
        <a:lstStyle/>
        <a:p>
          <a:endParaRPr lang="en-GB" sz="1000"/>
        </a:p>
      </dgm:t>
    </dgm:pt>
    <dgm:pt modelId="{3F27DB3D-0B44-44C3-AB02-F5F1CA74BFC6}">
      <dgm:prSet phldrT="[Text]" custT="1"/>
      <dgm:spPr/>
      <dgm:t>
        <a:bodyPr/>
        <a:lstStyle/>
        <a:p>
          <a:r>
            <a:rPr lang="en-GB" sz="1200" b="1" dirty="0">
              <a:solidFill>
                <a:schemeClr val="accent1">
                  <a:lumMod val="50000"/>
                </a:schemeClr>
              </a:solidFill>
            </a:rPr>
            <a:t>Performance Management ongoing</a:t>
          </a:r>
        </a:p>
      </dgm:t>
    </dgm:pt>
    <dgm:pt modelId="{C14B6CC0-9418-47B4-A25F-D2F7EC1B7C37}" type="parTrans" cxnId="{D36AE482-B3C6-480C-BF95-258017D4389E}">
      <dgm:prSet custT="1"/>
      <dgm:spPr/>
      <dgm:t>
        <a:bodyPr/>
        <a:lstStyle/>
        <a:p>
          <a:endParaRPr lang="en-GB" sz="1000"/>
        </a:p>
      </dgm:t>
    </dgm:pt>
    <dgm:pt modelId="{3A636CC7-9EBD-4F45-A0E6-3F12E9666A4B}" type="sibTrans" cxnId="{D36AE482-B3C6-480C-BF95-258017D4389E}">
      <dgm:prSet/>
      <dgm:spPr/>
      <dgm:t>
        <a:bodyPr/>
        <a:lstStyle/>
        <a:p>
          <a:endParaRPr lang="en-GB" sz="1000"/>
        </a:p>
      </dgm:t>
    </dgm:pt>
    <dgm:pt modelId="{C742172C-AF5D-414D-AAFB-DA1B3DAFC82F}">
      <dgm:prSet phldrT="[Text]" custT="1"/>
      <dgm:spPr/>
      <dgm:t>
        <a:bodyPr/>
        <a:lstStyle/>
        <a:p>
          <a:r>
            <a:rPr lang="en-GB" sz="1200" b="1" dirty="0">
              <a:solidFill>
                <a:schemeClr val="accent1">
                  <a:lumMod val="50000"/>
                </a:schemeClr>
              </a:solidFill>
            </a:rPr>
            <a:t>Grievance 2 Offended by line Manager </a:t>
          </a:r>
        </a:p>
      </dgm:t>
    </dgm:pt>
    <dgm:pt modelId="{B75E0B95-4892-4396-9842-C978B6FE9208}" type="parTrans" cxnId="{64546ADD-C051-4343-9A86-A6E3A1C5CE4B}">
      <dgm:prSet custT="1"/>
      <dgm:spPr/>
      <dgm:t>
        <a:bodyPr/>
        <a:lstStyle/>
        <a:p>
          <a:endParaRPr lang="en-GB" sz="1000"/>
        </a:p>
      </dgm:t>
    </dgm:pt>
    <dgm:pt modelId="{B72A1E64-EBCA-42A9-B529-02DFB0009C80}" type="sibTrans" cxnId="{64546ADD-C051-4343-9A86-A6E3A1C5CE4B}">
      <dgm:prSet/>
      <dgm:spPr/>
      <dgm:t>
        <a:bodyPr/>
        <a:lstStyle/>
        <a:p>
          <a:endParaRPr lang="en-GB" sz="1000"/>
        </a:p>
      </dgm:t>
    </dgm:pt>
    <dgm:pt modelId="{DFBFE6E7-9E90-442A-A971-FC182AF12F1D}">
      <dgm:prSet phldrT="[Text]" custT="1"/>
      <dgm:spPr/>
      <dgm:t>
        <a:bodyPr/>
        <a:lstStyle/>
        <a:p>
          <a:endParaRPr lang="en-GB" sz="1200" b="1" dirty="0">
            <a:solidFill>
              <a:schemeClr val="accent1">
                <a:lumMod val="50000"/>
              </a:schemeClr>
            </a:solidFill>
          </a:endParaRPr>
        </a:p>
        <a:p>
          <a:r>
            <a:rPr lang="en-GB" sz="1200" b="1" dirty="0">
              <a:solidFill>
                <a:schemeClr val="accent1">
                  <a:lumMod val="50000"/>
                </a:schemeClr>
              </a:solidFill>
            </a:rPr>
            <a:t>Grievance 3</a:t>
          </a:r>
        </a:p>
        <a:p>
          <a:r>
            <a:rPr lang="en-GB" sz="1200" b="1" dirty="0">
              <a:solidFill>
                <a:schemeClr val="accent1">
                  <a:lumMod val="50000"/>
                </a:schemeClr>
              </a:solidFill>
            </a:rPr>
            <a:t>Director was a Terrorist  - Counter Terrorism</a:t>
          </a:r>
        </a:p>
        <a:p>
          <a:endParaRPr lang="en-GB" sz="1000" b="1" dirty="0"/>
        </a:p>
      </dgm:t>
    </dgm:pt>
    <dgm:pt modelId="{C04CE39E-9631-4033-991D-229654AF7437}" type="parTrans" cxnId="{A76B8819-57B4-40EF-9926-47EC47B638D2}">
      <dgm:prSet custT="1"/>
      <dgm:spPr/>
      <dgm:t>
        <a:bodyPr/>
        <a:lstStyle/>
        <a:p>
          <a:endParaRPr lang="en-GB" sz="1000"/>
        </a:p>
      </dgm:t>
    </dgm:pt>
    <dgm:pt modelId="{BA2C01D6-E0BA-45D0-997C-7F813CF8ACD3}" type="sibTrans" cxnId="{A76B8819-57B4-40EF-9926-47EC47B638D2}">
      <dgm:prSet/>
      <dgm:spPr/>
      <dgm:t>
        <a:bodyPr/>
        <a:lstStyle/>
        <a:p>
          <a:endParaRPr lang="en-GB" sz="1000"/>
        </a:p>
      </dgm:t>
    </dgm:pt>
    <dgm:pt modelId="{F584B625-58F0-4D04-960B-A22E99E840B0}">
      <dgm:prSet custT="1"/>
      <dgm:spPr/>
      <dgm:t>
        <a:bodyPr/>
        <a:lstStyle/>
        <a:p>
          <a:pPr algn="l"/>
          <a:endParaRPr lang="en-GB" sz="1000" b="1" dirty="0"/>
        </a:p>
      </dgm:t>
    </dgm:pt>
    <dgm:pt modelId="{B3A0041F-538F-4195-94A5-230188C929B4}" type="parTrans" cxnId="{764FE54E-A2D7-424F-8BB2-42D573166621}">
      <dgm:prSet/>
      <dgm:spPr/>
      <dgm:t>
        <a:bodyPr/>
        <a:lstStyle/>
        <a:p>
          <a:endParaRPr lang="en-GB" sz="1000"/>
        </a:p>
      </dgm:t>
    </dgm:pt>
    <dgm:pt modelId="{B94FA377-B626-4A81-8D8D-EE6F0717216F}" type="sibTrans" cxnId="{764FE54E-A2D7-424F-8BB2-42D573166621}">
      <dgm:prSet/>
      <dgm:spPr/>
      <dgm:t>
        <a:bodyPr/>
        <a:lstStyle/>
        <a:p>
          <a:endParaRPr lang="en-GB" sz="1000"/>
        </a:p>
      </dgm:t>
    </dgm:pt>
    <dgm:pt modelId="{70AEBCEE-B620-4535-B12F-9700134883BF}">
      <dgm:prSet custT="1"/>
      <dgm:spPr/>
      <dgm:t>
        <a:bodyPr/>
        <a:lstStyle/>
        <a:p>
          <a:pPr algn="l"/>
          <a:endParaRPr lang="en-GB" sz="1000" b="1" dirty="0"/>
        </a:p>
      </dgm:t>
    </dgm:pt>
    <dgm:pt modelId="{19522C76-0070-4230-B7CE-E1F9620B2840}" type="parTrans" cxnId="{5269EB06-13E8-4036-8615-5238286D38E6}">
      <dgm:prSet/>
      <dgm:spPr/>
      <dgm:t>
        <a:bodyPr/>
        <a:lstStyle/>
        <a:p>
          <a:endParaRPr lang="en-GB" sz="1000"/>
        </a:p>
      </dgm:t>
    </dgm:pt>
    <dgm:pt modelId="{0D5FF00B-571F-4DB1-ACDA-D55AEF509111}" type="sibTrans" cxnId="{5269EB06-13E8-4036-8615-5238286D38E6}">
      <dgm:prSet/>
      <dgm:spPr/>
      <dgm:t>
        <a:bodyPr/>
        <a:lstStyle/>
        <a:p>
          <a:endParaRPr lang="en-GB" sz="1000"/>
        </a:p>
      </dgm:t>
    </dgm:pt>
    <dgm:pt modelId="{A5A3CE61-0620-491B-B3E3-57362E42FF64}">
      <dgm:prSet custT="1"/>
      <dgm:spPr/>
      <dgm:t>
        <a:bodyPr/>
        <a:lstStyle/>
        <a:p>
          <a:r>
            <a:rPr lang="en-GB" sz="1200" b="1" dirty="0"/>
            <a:t>Long Term Sickness Pursues  </a:t>
          </a:r>
        </a:p>
      </dgm:t>
    </dgm:pt>
    <dgm:pt modelId="{FF01C4D4-CC66-4FD5-AD00-D7521BAA15E0}" type="parTrans" cxnId="{A86C812F-A79B-4DE2-842A-2B02B4572183}">
      <dgm:prSet custT="1"/>
      <dgm:spPr/>
      <dgm:t>
        <a:bodyPr/>
        <a:lstStyle/>
        <a:p>
          <a:endParaRPr lang="en-GB" sz="1000"/>
        </a:p>
      </dgm:t>
    </dgm:pt>
    <dgm:pt modelId="{4DCD53EB-0F87-45B7-B33D-DD5408520BC7}" type="sibTrans" cxnId="{A86C812F-A79B-4DE2-842A-2B02B4572183}">
      <dgm:prSet/>
      <dgm:spPr/>
      <dgm:t>
        <a:bodyPr/>
        <a:lstStyle/>
        <a:p>
          <a:endParaRPr lang="en-GB" sz="1000"/>
        </a:p>
      </dgm:t>
    </dgm:pt>
    <dgm:pt modelId="{B896FE2B-B214-4749-9C3D-A9F7380D8CD6}">
      <dgm:prSet custT="1"/>
      <dgm:spPr/>
      <dgm:t>
        <a:bodyPr/>
        <a:lstStyle/>
        <a:p>
          <a:r>
            <a:rPr lang="en-GB" sz="1200" b="1" dirty="0"/>
            <a:t>Grievance 6 to CEO/NED -  Payroll messed up pay </a:t>
          </a:r>
        </a:p>
      </dgm:t>
    </dgm:pt>
    <dgm:pt modelId="{285F45B9-D7FC-4D55-B324-5CB03FB3CCFE}" type="parTrans" cxnId="{3B69A5FB-10AC-4AE5-A3A3-D5A7E4121DA1}">
      <dgm:prSet custT="1"/>
      <dgm:spPr/>
      <dgm:t>
        <a:bodyPr/>
        <a:lstStyle/>
        <a:p>
          <a:endParaRPr lang="en-GB" sz="1000"/>
        </a:p>
      </dgm:t>
    </dgm:pt>
    <dgm:pt modelId="{8D3F0897-8663-4123-A112-716EE5D7C2A9}" type="sibTrans" cxnId="{3B69A5FB-10AC-4AE5-A3A3-D5A7E4121DA1}">
      <dgm:prSet/>
      <dgm:spPr/>
      <dgm:t>
        <a:bodyPr/>
        <a:lstStyle/>
        <a:p>
          <a:endParaRPr lang="en-GB" sz="1000"/>
        </a:p>
      </dgm:t>
    </dgm:pt>
    <dgm:pt modelId="{407980A2-31EE-413E-B549-0EB3BD3AA6C5}">
      <dgm:prSet custT="1"/>
      <dgm:spPr/>
      <dgm:t>
        <a:bodyPr/>
        <a:lstStyle/>
        <a:p>
          <a:r>
            <a:rPr lang="en-GB" sz="1200" b="1" dirty="0"/>
            <a:t>2 x HR &amp; </a:t>
          </a:r>
        </a:p>
        <a:p>
          <a:r>
            <a:rPr lang="en-GB" sz="1200" b="1" dirty="0"/>
            <a:t>Line Manager Off with Stress </a:t>
          </a:r>
        </a:p>
      </dgm:t>
    </dgm:pt>
    <dgm:pt modelId="{27564809-22B4-4281-8433-1C9534232128}" type="parTrans" cxnId="{DDD179A4-F60B-4559-A7A3-F1F921C0046B}">
      <dgm:prSet custT="1"/>
      <dgm:spPr/>
      <dgm:t>
        <a:bodyPr/>
        <a:lstStyle/>
        <a:p>
          <a:endParaRPr lang="en-GB" sz="1000"/>
        </a:p>
      </dgm:t>
    </dgm:pt>
    <dgm:pt modelId="{D2F124EE-9EE0-418A-891D-44F8D5DB4E10}" type="sibTrans" cxnId="{DDD179A4-F60B-4559-A7A3-F1F921C0046B}">
      <dgm:prSet/>
      <dgm:spPr/>
      <dgm:t>
        <a:bodyPr/>
        <a:lstStyle/>
        <a:p>
          <a:endParaRPr lang="en-GB" sz="1000"/>
        </a:p>
      </dgm:t>
    </dgm:pt>
    <dgm:pt modelId="{D83CA3C7-35A2-4EDC-9A94-548CD18B4F19}">
      <dgm:prSet custT="1"/>
      <dgm:spPr/>
      <dgm:t>
        <a:bodyPr/>
        <a:lstStyle/>
        <a:p>
          <a:r>
            <a:rPr lang="en-GB" sz="1200" b="1" dirty="0"/>
            <a:t>Grievance 7 </a:t>
          </a:r>
        </a:p>
        <a:p>
          <a:r>
            <a:rPr lang="en-GB" sz="1200" b="1" dirty="0"/>
            <a:t>Not allowed to return to work </a:t>
          </a:r>
        </a:p>
      </dgm:t>
    </dgm:pt>
    <dgm:pt modelId="{E391213B-66A1-47DD-96FC-315E26CFAC92}" type="parTrans" cxnId="{93C5FA1B-7011-4F29-87BF-92D7DA4FA384}">
      <dgm:prSet custT="1"/>
      <dgm:spPr/>
      <dgm:t>
        <a:bodyPr/>
        <a:lstStyle/>
        <a:p>
          <a:endParaRPr lang="en-GB" sz="1000"/>
        </a:p>
      </dgm:t>
    </dgm:pt>
    <dgm:pt modelId="{F76C1558-10D2-4396-A53C-70EEE1833B90}" type="sibTrans" cxnId="{93C5FA1B-7011-4F29-87BF-92D7DA4FA384}">
      <dgm:prSet/>
      <dgm:spPr/>
      <dgm:t>
        <a:bodyPr/>
        <a:lstStyle/>
        <a:p>
          <a:endParaRPr lang="en-GB" sz="1000"/>
        </a:p>
      </dgm:t>
    </dgm:pt>
    <dgm:pt modelId="{12E9B8D5-DDEC-44A8-A935-033897D0739A}">
      <dgm:prSet custT="1"/>
      <dgm:spPr/>
      <dgm:t>
        <a:bodyPr/>
        <a:lstStyle/>
        <a:p>
          <a:r>
            <a:rPr lang="en-GB" sz="1200" b="1" dirty="0"/>
            <a:t>Disciplinary Misconduct</a:t>
          </a:r>
        </a:p>
      </dgm:t>
    </dgm:pt>
    <dgm:pt modelId="{9B948F05-18AE-4D0A-B6B9-F037897EBDB7}" type="parTrans" cxnId="{F7F0B076-F677-45D8-AD2B-5644A9650E43}">
      <dgm:prSet custT="1"/>
      <dgm:spPr/>
      <dgm:t>
        <a:bodyPr/>
        <a:lstStyle/>
        <a:p>
          <a:endParaRPr lang="en-GB" sz="1000"/>
        </a:p>
      </dgm:t>
    </dgm:pt>
    <dgm:pt modelId="{6D6364FC-FAB9-4978-8BF5-10B2C9AE7D9C}" type="sibTrans" cxnId="{F7F0B076-F677-45D8-AD2B-5644A9650E43}">
      <dgm:prSet/>
      <dgm:spPr/>
      <dgm:t>
        <a:bodyPr/>
        <a:lstStyle/>
        <a:p>
          <a:endParaRPr lang="en-GB" sz="1000"/>
        </a:p>
      </dgm:t>
    </dgm:pt>
    <dgm:pt modelId="{DFB7B525-4D07-4F00-B919-9402B9E8A0FD}">
      <dgm:prSet custT="1"/>
      <dgm:spPr/>
      <dgm:t>
        <a:bodyPr/>
        <a:lstStyle/>
        <a:p>
          <a:r>
            <a:rPr lang="en-GB" sz="1200" b="1" dirty="0"/>
            <a:t>Grievance 4</a:t>
          </a:r>
        </a:p>
        <a:p>
          <a:r>
            <a:rPr lang="en-GB" sz="1200" b="1" dirty="0"/>
            <a:t>HR Issues  Holy Scriptures</a:t>
          </a:r>
        </a:p>
      </dgm:t>
    </dgm:pt>
    <dgm:pt modelId="{AB32D118-174F-48A5-81F0-88A361DA7C3D}" type="parTrans" cxnId="{7064EA4A-6EB6-40D1-BBCC-D06584F64014}">
      <dgm:prSet custT="1"/>
      <dgm:spPr/>
      <dgm:t>
        <a:bodyPr/>
        <a:lstStyle/>
        <a:p>
          <a:endParaRPr lang="en-GB" sz="1000"/>
        </a:p>
      </dgm:t>
    </dgm:pt>
    <dgm:pt modelId="{7347BF50-51A9-47E4-A2D4-F32858BD0A2F}" type="sibTrans" cxnId="{7064EA4A-6EB6-40D1-BBCC-D06584F64014}">
      <dgm:prSet/>
      <dgm:spPr/>
      <dgm:t>
        <a:bodyPr/>
        <a:lstStyle/>
        <a:p>
          <a:endParaRPr lang="en-GB" sz="1000"/>
        </a:p>
      </dgm:t>
    </dgm:pt>
    <dgm:pt modelId="{119583AA-CF24-46CC-8AB8-095C77320144}">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1" dirty="0"/>
            <a:t>Grievance 5 Counter Allegations from  5 Staff</a:t>
          </a:r>
        </a:p>
      </dgm:t>
    </dgm:pt>
    <dgm:pt modelId="{0AEE0235-C7DC-4CA7-9FCA-181C9322FA7E}" type="parTrans" cxnId="{F5B36E04-CC94-40D7-B9C1-AE2284796936}">
      <dgm:prSet custT="1"/>
      <dgm:spPr/>
      <dgm:t>
        <a:bodyPr/>
        <a:lstStyle/>
        <a:p>
          <a:endParaRPr lang="en-GB" sz="1000"/>
        </a:p>
      </dgm:t>
    </dgm:pt>
    <dgm:pt modelId="{207B9C09-E726-4E6D-8AE7-862CF110BADB}" type="sibTrans" cxnId="{F5B36E04-CC94-40D7-B9C1-AE2284796936}">
      <dgm:prSet/>
      <dgm:spPr/>
      <dgm:t>
        <a:bodyPr/>
        <a:lstStyle/>
        <a:p>
          <a:endParaRPr lang="en-GB" sz="1000"/>
        </a:p>
      </dgm:t>
    </dgm:pt>
    <dgm:pt modelId="{FB5FE005-5D3C-4F29-9005-0EB3298EE732}" type="pres">
      <dgm:prSet presAssocID="{566A55A9-B27E-4D0A-A936-CFA3F52759F9}" presName="Name0" presStyleCnt="0">
        <dgm:presLayoutVars>
          <dgm:chMax val="1"/>
          <dgm:dir/>
          <dgm:animLvl val="ctr"/>
          <dgm:resizeHandles val="exact"/>
        </dgm:presLayoutVars>
      </dgm:prSet>
      <dgm:spPr/>
    </dgm:pt>
    <dgm:pt modelId="{3EFD28DF-8763-4B5A-9065-C79C403AEEE1}" type="pres">
      <dgm:prSet presAssocID="{ED5A0812-18B0-4982-A5A9-FE31905C38E6}" presName="centerShape" presStyleLbl="node0" presStyleIdx="0" presStyleCnt="1" custScaleX="120021" custScaleY="115693"/>
      <dgm:spPr/>
    </dgm:pt>
    <dgm:pt modelId="{B4615162-32AA-410B-B9FE-EE7A6F03E9E1}" type="pres">
      <dgm:prSet presAssocID="{A750D831-7537-464A-BB36-3A29DA2616AF}" presName="parTrans" presStyleLbl="sibTrans2D1" presStyleIdx="0" presStyleCnt="11"/>
      <dgm:spPr/>
    </dgm:pt>
    <dgm:pt modelId="{C520218A-911E-463E-ADD1-0407F39BD34A}" type="pres">
      <dgm:prSet presAssocID="{A750D831-7537-464A-BB36-3A29DA2616AF}" presName="connectorText" presStyleLbl="sibTrans2D1" presStyleIdx="0" presStyleCnt="11"/>
      <dgm:spPr/>
    </dgm:pt>
    <dgm:pt modelId="{CCD10FA6-0FA3-496F-AA05-3A22D71CA855}" type="pres">
      <dgm:prSet presAssocID="{3112145B-8D4E-4DF2-B0C6-CD9CF12164A5}" presName="node" presStyleLbl="node1" presStyleIdx="0" presStyleCnt="11">
        <dgm:presLayoutVars>
          <dgm:bulletEnabled val="1"/>
        </dgm:presLayoutVars>
      </dgm:prSet>
      <dgm:spPr/>
    </dgm:pt>
    <dgm:pt modelId="{5F9B2F9C-2ADB-4742-BDBE-6A64430F4BEF}" type="pres">
      <dgm:prSet presAssocID="{C14B6CC0-9418-47B4-A25F-D2F7EC1B7C37}" presName="parTrans" presStyleLbl="sibTrans2D1" presStyleIdx="1" presStyleCnt="11"/>
      <dgm:spPr/>
    </dgm:pt>
    <dgm:pt modelId="{0FD08B61-EAB9-40C5-A828-29ADA2641843}" type="pres">
      <dgm:prSet presAssocID="{C14B6CC0-9418-47B4-A25F-D2F7EC1B7C37}" presName="connectorText" presStyleLbl="sibTrans2D1" presStyleIdx="1" presStyleCnt="11"/>
      <dgm:spPr/>
    </dgm:pt>
    <dgm:pt modelId="{79077126-1665-4903-A9FB-4B2DAF5E5834}" type="pres">
      <dgm:prSet presAssocID="{3F27DB3D-0B44-44C3-AB02-F5F1CA74BFC6}" presName="node" presStyleLbl="node1" presStyleIdx="1" presStyleCnt="11" custScaleX="120975">
        <dgm:presLayoutVars>
          <dgm:bulletEnabled val="1"/>
        </dgm:presLayoutVars>
      </dgm:prSet>
      <dgm:spPr/>
    </dgm:pt>
    <dgm:pt modelId="{5110B55D-BCDC-4DF1-AF66-6F555AF74790}" type="pres">
      <dgm:prSet presAssocID="{B75E0B95-4892-4396-9842-C978B6FE9208}" presName="parTrans" presStyleLbl="sibTrans2D1" presStyleIdx="2" presStyleCnt="11"/>
      <dgm:spPr/>
    </dgm:pt>
    <dgm:pt modelId="{3BF2EE2F-5F1B-47D1-A398-703462461B61}" type="pres">
      <dgm:prSet presAssocID="{B75E0B95-4892-4396-9842-C978B6FE9208}" presName="connectorText" presStyleLbl="sibTrans2D1" presStyleIdx="2" presStyleCnt="11"/>
      <dgm:spPr/>
    </dgm:pt>
    <dgm:pt modelId="{BC24C580-864C-40E8-920B-86BB3AE274B4}" type="pres">
      <dgm:prSet presAssocID="{C742172C-AF5D-414D-AAFB-DA1B3DAFC82F}" presName="node" presStyleLbl="node1" presStyleIdx="2" presStyleCnt="11">
        <dgm:presLayoutVars>
          <dgm:bulletEnabled val="1"/>
        </dgm:presLayoutVars>
      </dgm:prSet>
      <dgm:spPr/>
    </dgm:pt>
    <dgm:pt modelId="{256E2291-7ED3-4A53-9E43-32A981F42BD8}" type="pres">
      <dgm:prSet presAssocID="{C04CE39E-9631-4033-991D-229654AF7437}" presName="parTrans" presStyleLbl="sibTrans2D1" presStyleIdx="3" presStyleCnt="11"/>
      <dgm:spPr/>
    </dgm:pt>
    <dgm:pt modelId="{8AF1341D-FFAF-4E3A-A653-9E7C3831BF89}" type="pres">
      <dgm:prSet presAssocID="{C04CE39E-9631-4033-991D-229654AF7437}" presName="connectorText" presStyleLbl="sibTrans2D1" presStyleIdx="3" presStyleCnt="11"/>
      <dgm:spPr/>
    </dgm:pt>
    <dgm:pt modelId="{FABBC99D-9C35-4E08-83DA-AD5C5CB4F0B8}" type="pres">
      <dgm:prSet presAssocID="{DFBFE6E7-9E90-442A-A971-FC182AF12F1D}" presName="node" presStyleLbl="node1" presStyleIdx="3" presStyleCnt="11" custScaleX="113209">
        <dgm:presLayoutVars>
          <dgm:bulletEnabled val="1"/>
        </dgm:presLayoutVars>
      </dgm:prSet>
      <dgm:spPr/>
    </dgm:pt>
    <dgm:pt modelId="{92D677CB-1439-4B57-A08A-50C44F4A9DB2}" type="pres">
      <dgm:prSet presAssocID="{AB32D118-174F-48A5-81F0-88A361DA7C3D}" presName="parTrans" presStyleLbl="sibTrans2D1" presStyleIdx="4" presStyleCnt="11"/>
      <dgm:spPr/>
    </dgm:pt>
    <dgm:pt modelId="{9CF9F5BC-E04B-420C-98BD-C81708C2A1C7}" type="pres">
      <dgm:prSet presAssocID="{AB32D118-174F-48A5-81F0-88A361DA7C3D}" presName="connectorText" presStyleLbl="sibTrans2D1" presStyleIdx="4" presStyleCnt="11"/>
      <dgm:spPr/>
    </dgm:pt>
    <dgm:pt modelId="{DDD2A54F-2C68-452D-9459-F83502B6790D}" type="pres">
      <dgm:prSet presAssocID="{DFB7B525-4D07-4F00-B919-9402B9E8A0FD}" presName="node" presStyleLbl="node1" presStyleIdx="4" presStyleCnt="11">
        <dgm:presLayoutVars>
          <dgm:bulletEnabled val="1"/>
        </dgm:presLayoutVars>
      </dgm:prSet>
      <dgm:spPr/>
    </dgm:pt>
    <dgm:pt modelId="{C991D32F-6F1F-448D-AAA2-F5A5A5164AF6}" type="pres">
      <dgm:prSet presAssocID="{0AEE0235-C7DC-4CA7-9FCA-181C9322FA7E}" presName="parTrans" presStyleLbl="sibTrans2D1" presStyleIdx="5" presStyleCnt="11"/>
      <dgm:spPr/>
    </dgm:pt>
    <dgm:pt modelId="{15372FA5-3B5A-41B5-9A9D-A34BA56B39AC}" type="pres">
      <dgm:prSet presAssocID="{0AEE0235-C7DC-4CA7-9FCA-181C9322FA7E}" presName="connectorText" presStyleLbl="sibTrans2D1" presStyleIdx="5" presStyleCnt="11"/>
      <dgm:spPr/>
    </dgm:pt>
    <dgm:pt modelId="{93743A7B-0E9B-4CD1-85CD-D4AA5D4FD752}" type="pres">
      <dgm:prSet presAssocID="{119583AA-CF24-46CC-8AB8-095C77320144}" presName="node" presStyleLbl="node1" presStyleIdx="5" presStyleCnt="11">
        <dgm:presLayoutVars>
          <dgm:bulletEnabled val="1"/>
        </dgm:presLayoutVars>
      </dgm:prSet>
      <dgm:spPr/>
    </dgm:pt>
    <dgm:pt modelId="{CC0BE6F6-A568-4D99-9BC3-C47E026B918A}" type="pres">
      <dgm:prSet presAssocID="{FF01C4D4-CC66-4FD5-AD00-D7521BAA15E0}" presName="parTrans" presStyleLbl="sibTrans2D1" presStyleIdx="6" presStyleCnt="11"/>
      <dgm:spPr/>
    </dgm:pt>
    <dgm:pt modelId="{F6C87F16-BE99-44A1-A161-83FA656E6ECE}" type="pres">
      <dgm:prSet presAssocID="{FF01C4D4-CC66-4FD5-AD00-D7521BAA15E0}" presName="connectorText" presStyleLbl="sibTrans2D1" presStyleIdx="6" presStyleCnt="11"/>
      <dgm:spPr/>
    </dgm:pt>
    <dgm:pt modelId="{FA4B6F43-7D3E-4289-BDA2-7770E360673D}" type="pres">
      <dgm:prSet presAssocID="{A5A3CE61-0620-491B-B3E3-57362E42FF64}" presName="node" presStyleLbl="node1" presStyleIdx="6" presStyleCnt="11">
        <dgm:presLayoutVars>
          <dgm:bulletEnabled val="1"/>
        </dgm:presLayoutVars>
      </dgm:prSet>
      <dgm:spPr/>
    </dgm:pt>
    <dgm:pt modelId="{AEB5026A-D0E5-4175-B8B2-BC9D1FB6F753}" type="pres">
      <dgm:prSet presAssocID="{285F45B9-D7FC-4D55-B324-5CB03FB3CCFE}" presName="parTrans" presStyleLbl="sibTrans2D1" presStyleIdx="7" presStyleCnt="11"/>
      <dgm:spPr/>
    </dgm:pt>
    <dgm:pt modelId="{2D6D81FA-498A-4B65-B01B-926503FF937E}" type="pres">
      <dgm:prSet presAssocID="{285F45B9-D7FC-4D55-B324-5CB03FB3CCFE}" presName="connectorText" presStyleLbl="sibTrans2D1" presStyleIdx="7" presStyleCnt="11"/>
      <dgm:spPr/>
    </dgm:pt>
    <dgm:pt modelId="{D99E47FC-4290-475F-A282-FDAEF91BD318}" type="pres">
      <dgm:prSet presAssocID="{B896FE2B-B214-4749-9C3D-A9F7380D8CD6}" presName="node" presStyleLbl="node1" presStyleIdx="7" presStyleCnt="11">
        <dgm:presLayoutVars>
          <dgm:bulletEnabled val="1"/>
        </dgm:presLayoutVars>
      </dgm:prSet>
      <dgm:spPr/>
    </dgm:pt>
    <dgm:pt modelId="{60D3DA4F-AA06-4AA5-8B3E-94E7AD72021D}" type="pres">
      <dgm:prSet presAssocID="{27564809-22B4-4281-8433-1C9534232128}" presName="parTrans" presStyleLbl="sibTrans2D1" presStyleIdx="8" presStyleCnt="11"/>
      <dgm:spPr/>
    </dgm:pt>
    <dgm:pt modelId="{D77422CA-9D53-4F23-9D88-DA90CFD5AABB}" type="pres">
      <dgm:prSet presAssocID="{27564809-22B4-4281-8433-1C9534232128}" presName="connectorText" presStyleLbl="sibTrans2D1" presStyleIdx="8" presStyleCnt="11"/>
      <dgm:spPr/>
    </dgm:pt>
    <dgm:pt modelId="{71DE1A63-D66C-44F5-8FFC-550C8C0402EC}" type="pres">
      <dgm:prSet presAssocID="{407980A2-31EE-413E-B549-0EB3BD3AA6C5}" presName="node" presStyleLbl="node1" presStyleIdx="8" presStyleCnt="11">
        <dgm:presLayoutVars>
          <dgm:bulletEnabled val="1"/>
        </dgm:presLayoutVars>
      </dgm:prSet>
      <dgm:spPr/>
    </dgm:pt>
    <dgm:pt modelId="{C2D8FBCE-F192-4A26-862B-019777DB3F51}" type="pres">
      <dgm:prSet presAssocID="{E391213B-66A1-47DD-96FC-315E26CFAC92}" presName="parTrans" presStyleLbl="sibTrans2D1" presStyleIdx="9" presStyleCnt="11"/>
      <dgm:spPr/>
    </dgm:pt>
    <dgm:pt modelId="{00CAFEAF-54D1-43D4-80ED-2D1394DBB2EC}" type="pres">
      <dgm:prSet presAssocID="{E391213B-66A1-47DD-96FC-315E26CFAC92}" presName="connectorText" presStyleLbl="sibTrans2D1" presStyleIdx="9" presStyleCnt="11"/>
      <dgm:spPr/>
    </dgm:pt>
    <dgm:pt modelId="{49BE03CF-FCFB-4352-8A30-BF37ABC28121}" type="pres">
      <dgm:prSet presAssocID="{D83CA3C7-35A2-4EDC-9A94-548CD18B4F19}" presName="node" presStyleLbl="node1" presStyleIdx="9" presStyleCnt="11" custScaleX="103337" custScaleY="108589">
        <dgm:presLayoutVars>
          <dgm:bulletEnabled val="1"/>
        </dgm:presLayoutVars>
      </dgm:prSet>
      <dgm:spPr/>
    </dgm:pt>
    <dgm:pt modelId="{F95728CE-8765-4FA1-BA9C-C7A1AB6F7355}" type="pres">
      <dgm:prSet presAssocID="{9B948F05-18AE-4D0A-B6B9-F037897EBDB7}" presName="parTrans" presStyleLbl="sibTrans2D1" presStyleIdx="10" presStyleCnt="11"/>
      <dgm:spPr/>
    </dgm:pt>
    <dgm:pt modelId="{527B2724-BE7E-4319-AAD6-C15554621355}" type="pres">
      <dgm:prSet presAssocID="{9B948F05-18AE-4D0A-B6B9-F037897EBDB7}" presName="connectorText" presStyleLbl="sibTrans2D1" presStyleIdx="10" presStyleCnt="11"/>
      <dgm:spPr/>
    </dgm:pt>
    <dgm:pt modelId="{ECBAD794-83E2-4BB7-BB50-181653415E66}" type="pres">
      <dgm:prSet presAssocID="{12E9B8D5-DDEC-44A8-A935-033897D0739A}" presName="node" presStyleLbl="node1" presStyleIdx="10" presStyleCnt="11">
        <dgm:presLayoutVars>
          <dgm:bulletEnabled val="1"/>
        </dgm:presLayoutVars>
      </dgm:prSet>
      <dgm:spPr/>
    </dgm:pt>
  </dgm:ptLst>
  <dgm:cxnLst>
    <dgm:cxn modelId="{F5B36E04-CC94-40D7-B9C1-AE2284796936}" srcId="{ED5A0812-18B0-4982-A5A9-FE31905C38E6}" destId="{119583AA-CF24-46CC-8AB8-095C77320144}" srcOrd="5" destOrd="0" parTransId="{0AEE0235-C7DC-4CA7-9FCA-181C9322FA7E}" sibTransId="{207B9C09-E726-4E6D-8AE7-862CF110BADB}"/>
    <dgm:cxn modelId="{5269EB06-13E8-4036-8615-5238286D38E6}" srcId="{3112145B-8D4E-4DF2-B0C6-CD9CF12164A5}" destId="{70AEBCEE-B620-4535-B12F-9700134883BF}" srcOrd="1" destOrd="0" parTransId="{19522C76-0070-4230-B7CE-E1F9620B2840}" sibTransId="{0D5FF00B-571F-4DB1-ACDA-D55AEF509111}"/>
    <dgm:cxn modelId="{F232B713-10E6-4045-B1F2-A87C86CE057B}" type="presOf" srcId="{285F45B9-D7FC-4D55-B324-5CB03FB3CCFE}" destId="{AEB5026A-D0E5-4175-B8B2-BC9D1FB6F753}" srcOrd="0" destOrd="0" presId="urn:microsoft.com/office/officeart/2005/8/layout/radial5"/>
    <dgm:cxn modelId="{931DAB17-6D36-4BB2-81BC-B6204C07AA5D}" type="presOf" srcId="{AB32D118-174F-48A5-81F0-88A361DA7C3D}" destId="{92D677CB-1439-4B57-A08A-50C44F4A9DB2}" srcOrd="0" destOrd="0" presId="urn:microsoft.com/office/officeart/2005/8/layout/radial5"/>
    <dgm:cxn modelId="{A76B8819-57B4-40EF-9926-47EC47B638D2}" srcId="{ED5A0812-18B0-4982-A5A9-FE31905C38E6}" destId="{DFBFE6E7-9E90-442A-A971-FC182AF12F1D}" srcOrd="3" destOrd="0" parTransId="{C04CE39E-9631-4033-991D-229654AF7437}" sibTransId="{BA2C01D6-E0BA-45D0-997C-7F813CF8ACD3}"/>
    <dgm:cxn modelId="{13F7BC19-4C72-44CD-9161-CD474E4F9664}" type="presOf" srcId="{C14B6CC0-9418-47B4-A25F-D2F7EC1B7C37}" destId="{5F9B2F9C-2ADB-4742-BDBE-6A64430F4BEF}" srcOrd="0" destOrd="0" presId="urn:microsoft.com/office/officeart/2005/8/layout/radial5"/>
    <dgm:cxn modelId="{93C5FA1B-7011-4F29-87BF-92D7DA4FA384}" srcId="{ED5A0812-18B0-4982-A5A9-FE31905C38E6}" destId="{D83CA3C7-35A2-4EDC-9A94-548CD18B4F19}" srcOrd="9" destOrd="0" parTransId="{E391213B-66A1-47DD-96FC-315E26CFAC92}" sibTransId="{F76C1558-10D2-4396-A53C-70EEE1833B90}"/>
    <dgm:cxn modelId="{1B3A5825-75D3-47E0-9BAA-B7C20297F83F}" type="presOf" srcId="{C04CE39E-9631-4033-991D-229654AF7437}" destId="{8AF1341D-FFAF-4E3A-A653-9E7C3831BF89}" srcOrd="1" destOrd="0" presId="urn:microsoft.com/office/officeart/2005/8/layout/radial5"/>
    <dgm:cxn modelId="{3D1F4B2C-4F67-458C-9E37-2FA9C0BA1A79}" type="presOf" srcId="{27564809-22B4-4281-8433-1C9534232128}" destId="{D77422CA-9D53-4F23-9D88-DA90CFD5AABB}" srcOrd="1" destOrd="0" presId="urn:microsoft.com/office/officeart/2005/8/layout/radial5"/>
    <dgm:cxn modelId="{A86C812F-A79B-4DE2-842A-2B02B4572183}" srcId="{ED5A0812-18B0-4982-A5A9-FE31905C38E6}" destId="{A5A3CE61-0620-491B-B3E3-57362E42FF64}" srcOrd="6" destOrd="0" parTransId="{FF01C4D4-CC66-4FD5-AD00-D7521BAA15E0}" sibTransId="{4DCD53EB-0F87-45B7-B33D-DD5408520BC7}"/>
    <dgm:cxn modelId="{89F7933B-6A2C-4834-B3AA-BFC18D6B6AB5}" type="presOf" srcId="{ED5A0812-18B0-4982-A5A9-FE31905C38E6}" destId="{3EFD28DF-8763-4B5A-9065-C79C403AEEE1}" srcOrd="0" destOrd="0" presId="urn:microsoft.com/office/officeart/2005/8/layout/radial5"/>
    <dgm:cxn modelId="{C795425D-949F-4B65-AF84-1D6DEA485A5A}" type="presOf" srcId="{F584B625-58F0-4D04-960B-A22E99E840B0}" destId="{CCD10FA6-0FA3-496F-AA05-3A22D71CA855}" srcOrd="0" destOrd="1" presId="urn:microsoft.com/office/officeart/2005/8/layout/radial5"/>
    <dgm:cxn modelId="{692CD05D-334D-44D4-BE5F-5F0136A9CABB}" type="presOf" srcId="{D83CA3C7-35A2-4EDC-9A94-548CD18B4F19}" destId="{49BE03CF-FCFB-4352-8A30-BF37ABC28121}" srcOrd="0" destOrd="0" presId="urn:microsoft.com/office/officeart/2005/8/layout/radial5"/>
    <dgm:cxn modelId="{9ED6D05D-63AA-4025-A577-EC20D69AC541}" type="presOf" srcId="{B75E0B95-4892-4396-9842-C978B6FE9208}" destId="{5110B55D-BCDC-4DF1-AF66-6F555AF74790}" srcOrd="0" destOrd="0" presId="urn:microsoft.com/office/officeart/2005/8/layout/radial5"/>
    <dgm:cxn modelId="{F9F72045-2C61-4A42-8C72-92C8E3089E5E}" type="presOf" srcId="{E391213B-66A1-47DD-96FC-315E26CFAC92}" destId="{00CAFEAF-54D1-43D4-80ED-2D1394DBB2EC}" srcOrd="1" destOrd="0" presId="urn:microsoft.com/office/officeart/2005/8/layout/radial5"/>
    <dgm:cxn modelId="{50CF5566-9D16-47A4-8ED9-6C8B37BE8155}" srcId="{566A55A9-B27E-4D0A-A936-CFA3F52759F9}" destId="{ED5A0812-18B0-4982-A5A9-FE31905C38E6}" srcOrd="0" destOrd="0" parTransId="{69B41E45-3294-43C8-8C25-DEF2A4EEFA0B}" sibTransId="{0B3B98C4-359F-4E89-9F89-B4F732600E9D}"/>
    <dgm:cxn modelId="{C8CAD949-7F79-4F82-A30D-402AEE0215BE}" type="presOf" srcId="{27564809-22B4-4281-8433-1C9534232128}" destId="{60D3DA4F-AA06-4AA5-8B3E-94E7AD72021D}" srcOrd="0" destOrd="0" presId="urn:microsoft.com/office/officeart/2005/8/layout/radial5"/>
    <dgm:cxn modelId="{7064EA4A-6EB6-40D1-BBCC-D06584F64014}" srcId="{ED5A0812-18B0-4982-A5A9-FE31905C38E6}" destId="{DFB7B525-4D07-4F00-B919-9402B9E8A0FD}" srcOrd="4" destOrd="0" parTransId="{AB32D118-174F-48A5-81F0-88A361DA7C3D}" sibTransId="{7347BF50-51A9-47E4-A2D4-F32858BD0A2F}"/>
    <dgm:cxn modelId="{00731D4E-278B-4C0B-B73E-4F45ADF67013}" type="presOf" srcId="{FF01C4D4-CC66-4FD5-AD00-D7521BAA15E0}" destId="{F6C87F16-BE99-44A1-A161-83FA656E6ECE}" srcOrd="1" destOrd="0" presId="urn:microsoft.com/office/officeart/2005/8/layout/radial5"/>
    <dgm:cxn modelId="{764FE54E-A2D7-424F-8BB2-42D573166621}" srcId="{3112145B-8D4E-4DF2-B0C6-CD9CF12164A5}" destId="{F584B625-58F0-4D04-960B-A22E99E840B0}" srcOrd="0" destOrd="0" parTransId="{B3A0041F-538F-4195-94A5-230188C929B4}" sibTransId="{B94FA377-B626-4A81-8D8D-EE6F0717216F}"/>
    <dgm:cxn modelId="{A5A84470-065C-4617-BB28-DA2FD82835F0}" type="presOf" srcId="{407980A2-31EE-413E-B549-0EB3BD3AA6C5}" destId="{71DE1A63-D66C-44F5-8FFC-550C8C0402EC}" srcOrd="0" destOrd="0" presId="urn:microsoft.com/office/officeart/2005/8/layout/radial5"/>
    <dgm:cxn modelId="{A0415B75-42E9-4EE9-A371-E98D0D6BCA11}" type="presOf" srcId="{3112145B-8D4E-4DF2-B0C6-CD9CF12164A5}" destId="{CCD10FA6-0FA3-496F-AA05-3A22D71CA855}" srcOrd="0" destOrd="0" presId="urn:microsoft.com/office/officeart/2005/8/layout/radial5"/>
    <dgm:cxn modelId="{F7F0B076-F677-45D8-AD2B-5644A9650E43}" srcId="{ED5A0812-18B0-4982-A5A9-FE31905C38E6}" destId="{12E9B8D5-DDEC-44A8-A935-033897D0739A}" srcOrd="10" destOrd="0" parTransId="{9B948F05-18AE-4D0A-B6B9-F037897EBDB7}" sibTransId="{6D6364FC-FAB9-4978-8BF5-10B2C9AE7D9C}"/>
    <dgm:cxn modelId="{D36AE482-B3C6-480C-BF95-258017D4389E}" srcId="{ED5A0812-18B0-4982-A5A9-FE31905C38E6}" destId="{3F27DB3D-0B44-44C3-AB02-F5F1CA74BFC6}" srcOrd="1" destOrd="0" parTransId="{C14B6CC0-9418-47B4-A25F-D2F7EC1B7C37}" sibTransId="{3A636CC7-9EBD-4F45-A0E6-3F12E9666A4B}"/>
    <dgm:cxn modelId="{87DE1A84-46E4-4E04-90EA-98CA4324F2F1}" type="presOf" srcId="{B75E0B95-4892-4396-9842-C978B6FE9208}" destId="{3BF2EE2F-5F1B-47D1-A398-703462461B61}" srcOrd="1" destOrd="0" presId="urn:microsoft.com/office/officeart/2005/8/layout/radial5"/>
    <dgm:cxn modelId="{6DE67A8D-B37A-4C83-9158-785D1AC650CD}" type="presOf" srcId="{C14B6CC0-9418-47B4-A25F-D2F7EC1B7C37}" destId="{0FD08B61-EAB9-40C5-A828-29ADA2641843}" srcOrd="1" destOrd="0" presId="urn:microsoft.com/office/officeart/2005/8/layout/radial5"/>
    <dgm:cxn modelId="{EEA2AB8F-5321-4B36-AE75-E178A991CFCE}" type="presOf" srcId="{9B948F05-18AE-4D0A-B6B9-F037897EBDB7}" destId="{527B2724-BE7E-4319-AAD6-C15554621355}" srcOrd="1" destOrd="0" presId="urn:microsoft.com/office/officeart/2005/8/layout/radial5"/>
    <dgm:cxn modelId="{3C8EDE91-2111-4C28-AE6A-7EDD4F6A893C}" type="presOf" srcId="{DFBFE6E7-9E90-442A-A971-FC182AF12F1D}" destId="{FABBC99D-9C35-4E08-83DA-AD5C5CB4F0B8}" srcOrd="0" destOrd="0" presId="urn:microsoft.com/office/officeart/2005/8/layout/radial5"/>
    <dgm:cxn modelId="{964F1498-3F61-43C8-AC73-DB6634CC6003}" type="presOf" srcId="{C04CE39E-9631-4033-991D-229654AF7437}" destId="{256E2291-7ED3-4A53-9E43-32A981F42BD8}" srcOrd="0" destOrd="0" presId="urn:microsoft.com/office/officeart/2005/8/layout/radial5"/>
    <dgm:cxn modelId="{333CE69C-F476-41B5-8919-D3703FAB0296}" type="presOf" srcId="{B896FE2B-B214-4749-9C3D-A9F7380D8CD6}" destId="{D99E47FC-4290-475F-A282-FDAEF91BD318}" srcOrd="0" destOrd="0" presId="urn:microsoft.com/office/officeart/2005/8/layout/radial5"/>
    <dgm:cxn modelId="{9374689E-483D-4469-9D5B-BD296EB59FEB}" type="presOf" srcId="{AB32D118-174F-48A5-81F0-88A361DA7C3D}" destId="{9CF9F5BC-E04B-420C-98BD-C81708C2A1C7}" srcOrd="1" destOrd="0" presId="urn:microsoft.com/office/officeart/2005/8/layout/radial5"/>
    <dgm:cxn modelId="{54F1F7A3-2DAA-41F0-B268-C1F7BED7D56D}" type="presOf" srcId="{0AEE0235-C7DC-4CA7-9FCA-181C9322FA7E}" destId="{C991D32F-6F1F-448D-AAA2-F5A5A5164AF6}" srcOrd="0" destOrd="0" presId="urn:microsoft.com/office/officeart/2005/8/layout/radial5"/>
    <dgm:cxn modelId="{DDD179A4-F60B-4559-A7A3-F1F921C0046B}" srcId="{ED5A0812-18B0-4982-A5A9-FE31905C38E6}" destId="{407980A2-31EE-413E-B549-0EB3BD3AA6C5}" srcOrd="8" destOrd="0" parTransId="{27564809-22B4-4281-8433-1C9534232128}" sibTransId="{D2F124EE-9EE0-418A-891D-44F8D5DB4E10}"/>
    <dgm:cxn modelId="{4674C8A9-19EF-4900-9407-5C380D6BB094}" type="presOf" srcId="{285F45B9-D7FC-4D55-B324-5CB03FB3CCFE}" destId="{2D6D81FA-498A-4B65-B01B-926503FF937E}" srcOrd="1" destOrd="0" presId="urn:microsoft.com/office/officeart/2005/8/layout/radial5"/>
    <dgm:cxn modelId="{772E9CAB-AE35-4657-8CF9-C1414CC999C8}" type="presOf" srcId="{A5A3CE61-0620-491B-B3E3-57362E42FF64}" destId="{FA4B6F43-7D3E-4289-BDA2-7770E360673D}" srcOrd="0" destOrd="0" presId="urn:microsoft.com/office/officeart/2005/8/layout/radial5"/>
    <dgm:cxn modelId="{7334B7AD-B044-4EE2-8EA0-26BCDBEC9952}" type="presOf" srcId="{DFB7B525-4D07-4F00-B919-9402B9E8A0FD}" destId="{DDD2A54F-2C68-452D-9459-F83502B6790D}" srcOrd="0" destOrd="0" presId="urn:microsoft.com/office/officeart/2005/8/layout/radial5"/>
    <dgm:cxn modelId="{20368EBF-B243-42CB-9692-E776F4C49E17}" type="presOf" srcId="{70AEBCEE-B620-4535-B12F-9700134883BF}" destId="{CCD10FA6-0FA3-496F-AA05-3A22D71CA855}" srcOrd="0" destOrd="2" presId="urn:microsoft.com/office/officeart/2005/8/layout/radial5"/>
    <dgm:cxn modelId="{C5FA74C5-C024-410D-86D0-9D480C31B8F5}" type="presOf" srcId="{A750D831-7537-464A-BB36-3A29DA2616AF}" destId="{C520218A-911E-463E-ADD1-0407F39BD34A}" srcOrd="1" destOrd="0" presId="urn:microsoft.com/office/officeart/2005/8/layout/radial5"/>
    <dgm:cxn modelId="{C7CF1AC7-3B9A-4A00-9D39-924B1A7938A6}" srcId="{ED5A0812-18B0-4982-A5A9-FE31905C38E6}" destId="{3112145B-8D4E-4DF2-B0C6-CD9CF12164A5}" srcOrd="0" destOrd="0" parTransId="{A750D831-7537-464A-BB36-3A29DA2616AF}" sibTransId="{4E870766-C9BB-4C00-8477-F1BE38ACF791}"/>
    <dgm:cxn modelId="{BF922FDC-075D-44E7-A128-11FEBEA01EF2}" type="presOf" srcId="{9B948F05-18AE-4D0A-B6B9-F037897EBDB7}" destId="{F95728CE-8765-4FA1-BA9C-C7A1AB6F7355}" srcOrd="0" destOrd="0" presId="urn:microsoft.com/office/officeart/2005/8/layout/radial5"/>
    <dgm:cxn modelId="{64546ADD-C051-4343-9A86-A6E3A1C5CE4B}" srcId="{ED5A0812-18B0-4982-A5A9-FE31905C38E6}" destId="{C742172C-AF5D-414D-AAFB-DA1B3DAFC82F}" srcOrd="2" destOrd="0" parTransId="{B75E0B95-4892-4396-9842-C978B6FE9208}" sibTransId="{B72A1E64-EBCA-42A9-B529-02DFB0009C80}"/>
    <dgm:cxn modelId="{AAE9FFDE-95F4-4CFB-A627-169A689B8213}" type="presOf" srcId="{0AEE0235-C7DC-4CA7-9FCA-181C9322FA7E}" destId="{15372FA5-3B5A-41B5-9A9D-A34BA56B39AC}" srcOrd="1" destOrd="0" presId="urn:microsoft.com/office/officeart/2005/8/layout/radial5"/>
    <dgm:cxn modelId="{73FB95DF-E706-4221-A1A6-CA299DC53847}" type="presOf" srcId="{FF01C4D4-CC66-4FD5-AD00-D7521BAA15E0}" destId="{CC0BE6F6-A568-4D99-9BC3-C47E026B918A}" srcOrd="0" destOrd="0" presId="urn:microsoft.com/office/officeart/2005/8/layout/radial5"/>
    <dgm:cxn modelId="{9E2785E2-F819-40FF-AA0E-FC4040A882B0}" type="presOf" srcId="{119583AA-CF24-46CC-8AB8-095C77320144}" destId="{93743A7B-0E9B-4CD1-85CD-D4AA5D4FD752}" srcOrd="0" destOrd="0" presId="urn:microsoft.com/office/officeart/2005/8/layout/radial5"/>
    <dgm:cxn modelId="{B4D512E6-611A-4667-B43E-264EFF4EE890}" type="presOf" srcId="{566A55A9-B27E-4D0A-A936-CFA3F52759F9}" destId="{FB5FE005-5D3C-4F29-9005-0EB3298EE732}" srcOrd="0" destOrd="0" presId="urn:microsoft.com/office/officeart/2005/8/layout/radial5"/>
    <dgm:cxn modelId="{2E2427E6-6035-4F62-8BBD-493B7E6D84A4}" type="presOf" srcId="{A750D831-7537-464A-BB36-3A29DA2616AF}" destId="{B4615162-32AA-410B-B9FE-EE7A6F03E9E1}" srcOrd="0" destOrd="0" presId="urn:microsoft.com/office/officeart/2005/8/layout/radial5"/>
    <dgm:cxn modelId="{E67E44EB-1127-44F1-90E5-E56F50A0322E}" type="presOf" srcId="{3F27DB3D-0B44-44C3-AB02-F5F1CA74BFC6}" destId="{79077126-1665-4903-A9FB-4B2DAF5E5834}" srcOrd="0" destOrd="0" presId="urn:microsoft.com/office/officeart/2005/8/layout/radial5"/>
    <dgm:cxn modelId="{2D6454F2-EF0E-4CC3-990F-E22AF0B0C510}" type="presOf" srcId="{C742172C-AF5D-414D-AAFB-DA1B3DAFC82F}" destId="{BC24C580-864C-40E8-920B-86BB3AE274B4}" srcOrd="0" destOrd="0" presId="urn:microsoft.com/office/officeart/2005/8/layout/radial5"/>
    <dgm:cxn modelId="{81C8B1F7-A030-44B1-A70B-EB33D6A1F0B6}" type="presOf" srcId="{E391213B-66A1-47DD-96FC-315E26CFAC92}" destId="{C2D8FBCE-F192-4A26-862B-019777DB3F51}" srcOrd="0" destOrd="0" presId="urn:microsoft.com/office/officeart/2005/8/layout/radial5"/>
    <dgm:cxn modelId="{3B69A5FB-10AC-4AE5-A3A3-D5A7E4121DA1}" srcId="{ED5A0812-18B0-4982-A5A9-FE31905C38E6}" destId="{B896FE2B-B214-4749-9C3D-A9F7380D8CD6}" srcOrd="7" destOrd="0" parTransId="{285F45B9-D7FC-4D55-B324-5CB03FB3CCFE}" sibTransId="{8D3F0897-8663-4123-A112-716EE5D7C2A9}"/>
    <dgm:cxn modelId="{01FDD4FE-443B-4736-B041-427397B6B26D}" type="presOf" srcId="{12E9B8D5-DDEC-44A8-A935-033897D0739A}" destId="{ECBAD794-83E2-4BB7-BB50-181653415E66}" srcOrd="0" destOrd="0" presId="urn:microsoft.com/office/officeart/2005/8/layout/radial5"/>
    <dgm:cxn modelId="{0EA461B4-E45D-49BA-BF93-DB4A1BCC06B6}" type="presParOf" srcId="{FB5FE005-5D3C-4F29-9005-0EB3298EE732}" destId="{3EFD28DF-8763-4B5A-9065-C79C403AEEE1}" srcOrd="0" destOrd="0" presId="urn:microsoft.com/office/officeart/2005/8/layout/radial5"/>
    <dgm:cxn modelId="{7FD81E4D-9EFD-4A89-9B9D-01213E6D3764}" type="presParOf" srcId="{FB5FE005-5D3C-4F29-9005-0EB3298EE732}" destId="{B4615162-32AA-410B-B9FE-EE7A6F03E9E1}" srcOrd="1" destOrd="0" presId="urn:microsoft.com/office/officeart/2005/8/layout/radial5"/>
    <dgm:cxn modelId="{C136402B-2DB7-423C-9B93-F9C078AE6567}" type="presParOf" srcId="{B4615162-32AA-410B-B9FE-EE7A6F03E9E1}" destId="{C520218A-911E-463E-ADD1-0407F39BD34A}" srcOrd="0" destOrd="0" presId="urn:microsoft.com/office/officeart/2005/8/layout/radial5"/>
    <dgm:cxn modelId="{9E5EE116-4C69-4B5F-BCAD-546D710FE97D}" type="presParOf" srcId="{FB5FE005-5D3C-4F29-9005-0EB3298EE732}" destId="{CCD10FA6-0FA3-496F-AA05-3A22D71CA855}" srcOrd="2" destOrd="0" presId="urn:microsoft.com/office/officeart/2005/8/layout/radial5"/>
    <dgm:cxn modelId="{5FF4622E-5A5B-4B3B-B0C6-408CA7A58731}" type="presParOf" srcId="{FB5FE005-5D3C-4F29-9005-0EB3298EE732}" destId="{5F9B2F9C-2ADB-4742-BDBE-6A64430F4BEF}" srcOrd="3" destOrd="0" presId="urn:microsoft.com/office/officeart/2005/8/layout/radial5"/>
    <dgm:cxn modelId="{CBE17F07-D289-40DF-9980-E77F526FADB4}" type="presParOf" srcId="{5F9B2F9C-2ADB-4742-BDBE-6A64430F4BEF}" destId="{0FD08B61-EAB9-40C5-A828-29ADA2641843}" srcOrd="0" destOrd="0" presId="urn:microsoft.com/office/officeart/2005/8/layout/radial5"/>
    <dgm:cxn modelId="{41C77219-A165-461D-8446-7AFAB443ADF0}" type="presParOf" srcId="{FB5FE005-5D3C-4F29-9005-0EB3298EE732}" destId="{79077126-1665-4903-A9FB-4B2DAF5E5834}" srcOrd="4" destOrd="0" presId="urn:microsoft.com/office/officeart/2005/8/layout/radial5"/>
    <dgm:cxn modelId="{CBC796E5-C8DF-4500-94C4-7949443A3981}" type="presParOf" srcId="{FB5FE005-5D3C-4F29-9005-0EB3298EE732}" destId="{5110B55D-BCDC-4DF1-AF66-6F555AF74790}" srcOrd="5" destOrd="0" presId="urn:microsoft.com/office/officeart/2005/8/layout/radial5"/>
    <dgm:cxn modelId="{881C2BBA-5E51-463B-B7E4-12757EB680E0}" type="presParOf" srcId="{5110B55D-BCDC-4DF1-AF66-6F555AF74790}" destId="{3BF2EE2F-5F1B-47D1-A398-703462461B61}" srcOrd="0" destOrd="0" presId="urn:microsoft.com/office/officeart/2005/8/layout/radial5"/>
    <dgm:cxn modelId="{A01BDA57-2663-4C2B-B80B-EA21069AF861}" type="presParOf" srcId="{FB5FE005-5D3C-4F29-9005-0EB3298EE732}" destId="{BC24C580-864C-40E8-920B-86BB3AE274B4}" srcOrd="6" destOrd="0" presId="urn:microsoft.com/office/officeart/2005/8/layout/radial5"/>
    <dgm:cxn modelId="{9ADB5A33-1733-4B36-9C4D-C10275D98E97}" type="presParOf" srcId="{FB5FE005-5D3C-4F29-9005-0EB3298EE732}" destId="{256E2291-7ED3-4A53-9E43-32A981F42BD8}" srcOrd="7" destOrd="0" presId="urn:microsoft.com/office/officeart/2005/8/layout/radial5"/>
    <dgm:cxn modelId="{A9DA4A66-CE58-42A6-AB5C-CD4D136DFD89}" type="presParOf" srcId="{256E2291-7ED3-4A53-9E43-32A981F42BD8}" destId="{8AF1341D-FFAF-4E3A-A653-9E7C3831BF89}" srcOrd="0" destOrd="0" presId="urn:microsoft.com/office/officeart/2005/8/layout/radial5"/>
    <dgm:cxn modelId="{7D51D413-2C82-42ED-AB95-5A386A0DDA76}" type="presParOf" srcId="{FB5FE005-5D3C-4F29-9005-0EB3298EE732}" destId="{FABBC99D-9C35-4E08-83DA-AD5C5CB4F0B8}" srcOrd="8" destOrd="0" presId="urn:microsoft.com/office/officeart/2005/8/layout/radial5"/>
    <dgm:cxn modelId="{E4CC8C85-322E-4887-A06B-75C4E98AD341}" type="presParOf" srcId="{FB5FE005-5D3C-4F29-9005-0EB3298EE732}" destId="{92D677CB-1439-4B57-A08A-50C44F4A9DB2}" srcOrd="9" destOrd="0" presId="urn:microsoft.com/office/officeart/2005/8/layout/radial5"/>
    <dgm:cxn modelId="{BB47D3D8-F20F-452D-AB95-2E4A8E7EB21A}" type="presParOf" srcId="{92D677CB-1439-4B57-A08A-50C44F4A9DB2}" destId="{9CF9F5BC-E04B-420C-98BD-C81708C2A1C7}" srcOrd="0" destOrd="0" presId="urn:microsoft.com/office/officeart/2005/8/layout/radial5"/>
    <dgm:cxn modelId="{ED7BCDC1-A84A-41FA-BF16-4188EF8B2B60}" type="presParOf" srcId="{FB5FE005-5D3C-4F29-9005-0EB3298EE732}" destId="{DDD2A54F-2C68-452D-9459-F83502B6790D}" srcOrd="10" destOrd="0" presId="urn:microsoft.com/office/officeart/2005/8/layout/radial5"/>
    <dgm:cxn modelId="{BBD1BB8C-1489-4818-9183-8B7484EDE2F0}" type="presParOf" srcId="{FB5FE005-5D3C-4F29-9005-0EB3298EE732}" destId="{C991D32F-6F1F-448D-AAA2-F5A5A5164AF6}" srcOrd="11" destOrd="0" presId="urn:microsoft.com/office/officeart/2005/8/layout/radial5"/>
    <dgm:cxn modelId="{A71FF4CC-F97D-44F0-B60A-A7A1AF6A18B8}" type="presParOf" srcId="{C991D32F-6F1F-448D-AAA2-F5A5A5164AF6}" destId="{15372FA5-3B5A-41B5-9A9D-A34BA56B39AC}" srcOrd="0" destOrd="0" presId="urn:microsoft.com/office/officeart/2005/8/layout/radial5"/>
    <dgm:cxn modelId="{CE8C04F3-1A71-46EB-9945-93E5890CA2C2}" type="presParOf" srcId="{FB5FE005-5D3C-4F29-9005-0EB3298EE732}" destId="{93743A7B-0E9B-4CD1-85CD-D4AA5D4FD752}" srcOrd="12" destOrd="0" presId="urn:microsoft.com/office/officeart/2005/8/layout/radial5"/>
    <dgm:cxn modelId="{366E3F0C-3D54-4D92-BC0E-80984B269D25}" type="presParOf" srcId="{FB5FE005-5D3C-4F29-9005-0EB3298EE732}" destId="{CC0BE6F6-A568-4D99-9BC3-C47E026B918A}" srcOrd="13" destOrd="0" presId="urn:microsoft.com/office/officeart/2005/8/layout/radial5"/>
    <dgm:cxn modelId="{489796DF-452E-4CB3-8220-A464D2C499B8}" type="presParOf" srcId="{CC0BE6F6-A568-4D99-9BC3-C47E026B918A}" destId="{F6C87F16-BE99-44A1-A161-83FA656E6ECE}" srcOrd="0" destOrd="0" presId="urn:microsoft.com/office/officeart/2005/8/layout/radial5"/>
    <dgm:cxn modelId="{B34A5C93-FD7C-4291-9020-4877200E684F}" type="presParOf" srcId="{FB5FE005-5D3C-4F29-9005-0EB3298EE732}" destId="{FA4B6F43-7D3E-4289-BDA2-7770E360673D}" srcOrd="14" destOrd="0" presId="urn:microsoft.com/office/officeart/2005/8/layout/radial5"/>
    <dgm:cxn modelId="{EFA1CDEB-DF9B-4374-AA49-67C19652C329}" type="presParOf" srcId="{FB5FE005-5D3C-4F29-9005-0EB3298EE732}" destId="{AEB5026A-D0E5-4175-B8B2-BC9D1FB6F753}" srcOrd="15" destOrd="0" presId="urn:microsoft.com/office/officeart/2005/8/layout/radial5"/>
    <dgm:cxn modelId="{92F9851C-57E5-4CB3-9327-2F17D01C9B26}" type="presParOf" srcId="{AEB5026A-D0E5-4175-B8B2-BC9D1FB6F753}" destId="{2D6D81FA-498A-4B65-B01B-926503FF937E}" srcOrd="0" destOrd="0" presId="urn:microsoft.com/office/officeart/2005/8/layout/radial5"/>
    <dgm:cxn modelId="{B256B8F8-2BA6-4AF5-8919-AA10AA6270BE}" type="presParOf" srcId="{FB5FE005-5D3C-4F29-9005-0EB3298EE732}" destId="{D99E47FC-4290-475F-A282-FDAEF91BD318}" srcOrd="16" destOrd="0" presId="urn:microsoft.com/office/officeart/2005/8/layout/radial5"/>
    <dgm:cxn modelId="{76F65D2D-2F0A-4794-9827-A07A79EC0143}" type="presParOf" srcId="{FB5FE005-5D3C-4F29-9005-0EB3298EE732}" destId="{60D3DA4F-AA06-4AA5-8B3E-94E7AD72021D}" srcOrd="17" destOrd="0" presId="urn:microsoft.com/office/officeart/2005/8/layout/radial5"/>
    <dgm:cxn modelId="{5213A1CC-5FCC-470C-A896-57BD0C1FB55D}" type="presParOf" srcId="{60D3DA4F-AA06-4AA5-8B3E-94E7AD72021D}" destId="{D77422CA-9D53-4F23-9D88-DA90CFD5AABB}" srcOrd="0" destOrd="0" presId="urn:microsoft.com/office/officeart/2005/8/layout/radial5"/>
    <dgm:cxn modelId="{4382271A-FEAA-4646-A268-706FAB11DF13}" type="presParOf" srcId="{FB5FE005-5D3C-4F29-9005-0EB3298EE732}" destId="{71DE1A63-D66C-44F5-8FFC-550C8C0402EC}" srcOrd="18" destOrd="0" presId="urn:microsoft.com/office/officeart/2005/8/layout/radial5"/>
    <dgm:cxn modelId="{3B8A21DD-61D2-45BB-B9E6-40AAB4ED7882}" type="presParOf" srcId="{FB5FE005-5D3C-4F29-9005-0EB3298EE732}" destId="{C2D8FBCE-F192-4A26-862B-019777DB3F51}" srcOrd="19" destOrd="0" presId="urn:microsoft.com/office/officeart/2005/8/layout/radial5"/>
    <dgm:cxn modelId="{EF0EECC5-2065-4B13-BF2E-9F0A5A9955D3}" type="presParOf" srcId="{C2D8FBCE-F192-4A26-862B-019777DB3F51}" destId="{00CAFEAF-54D1-43D4-80ED-2D1394DBB2EC}" srcOrd="0" destOrd="0" presId="urn:microsoft.com/office/officeart/2005/8/layout/radial5"/>
    <dgm:cxn modelId="{1C5736E4-4B00-4FAF-8A95-AF735677E070}" type="presParOf" srcId="{FB5FE005-5D3C-4F29-9005-0EB3298EE732}" destId="{49BE03CF-FCFB-4352-8A30-BF37ABC28121}" srcOrd="20" destOrd="0" presId="urn:microsoft.com/office/officeart/2005/8/layout/radial5"/>
    <dgm:cxn modelId="{D6A77B5A-F0DA-47C8-9E86-E24C81208A22}" type="presParOf" srcId="{FB5FE005-5D3C-4F29-9005-0EB3298EE732}" destId="{F95728CE-8765-4FA1-BA9C-C7A1AB6F7355}" srcOrd="21" destOrd="0" presId="urn:microsoft.com/office/officeart/2005/8/layout/radial5"/>
    <dgm:cxn modelId="{E64882AD-90C8-4FBE-8C5B-183A9A295E27}" type="presParOf" srcId="{F95728CE-8765-4FA1-BA9C-C7A1AB6F7355}" destId="{527B2724-BE7E-4319-AAD6-C15554621355}" srcOrd="0" destOrd="0" presId="urn:microsoft.com/office/officeart/2005/8/layout/radial5"/>
    <dgm:cxn modelId="{FF8A8AD4-2FBB-4270-8E95-253A98EEEC57}" type="presParOf" srcId="{FB5FE005-5D3C-4F29-9005-0EB3298EE732}" destId="{ECBAD794-83E2-4BB7-BB50-181653415E66}" srcOrd="22"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6D72E8-96E4-4739-8A59-27526A64EFCF}">
      <dsp:nvSpPr>
        <dsp:cNvPr id="0" name=""/>
        <dsp:cNvSpPr/>
      </dsp:nvSpPr>
      <dsp:spPr>
        <a:xfrm>
          <a:off x="0" y="2403"/>
          <a:ext cx="109753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9E1092-7EA5-438B-B1D7-30C23C6F2479}">
      <dsp:nvSpPr>
        <dsp:cNvPr id="0" name=""/>
        <dsp:cNvSpPr/>
      </dsp:nvSpPr>
      <dsp:spPr>
        <a:xfrm>
          <a:off x="0" y="2403"/>
          <a:ext cx="10975334" cy="819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GB" sz="3700" kern="1200" dirty="0"/>
            <a:t>Disability in the workplace</a:t>
          </a:r>
        </a:p>
      </dsp:txBody>
      <dsp:txXfrm>
        <a:off x="0" y="2403"/>
        <a:ext cx="10975334" cy="819489"/>
      </dsp:txXfrm>
    </dsp:sp>
    <dsp:sp modelId="{890B1F85-8805-4220-932C-954150213B19}">
      <dsp:nvSpPr>
        <dsp:cNvPr id="0" name=""/>
        <dsp:cNvSpPr/>
      </dsp:nvSpPr>
      <dsp:spPr>
        <a:xfrm>
          <a:off x="0" y="821892"/>
          <a:ext cx="109753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F18510-D91B-4072-A10C-58308E9E30E6}">
      <dsp:nvSpPr>
        <dsp:cNvPr id="0" name=""/>
        <dsp:cNvSpPr/>
      </dsp:nvSpPr>
      <dsp:spPr>
        <a:xfrm>
          <a:off x="0" y="821892"/>
          <a:ext cx="10975334" cy="819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GB" sz="3700" kern="1200" dirty="0"/>
            <a:t>Hidden Disabilities</a:t>
          </a:r>
        </a:p>
      </dsp:txBody>
      <dsp:txXfrm>
        <a:off x="0" y="821892"/>
        <a:ext cx="10975334" cy="819489"/>
      </dsp:txXfrm>
    </dsp:sp>
    <dsp:sp modelId="{D49B235D-484A-456F-A639-1C5694CA55EE}">
      <dsp:nvSpPr>
        <dsp:cNvPr id="0" name=""/>
        <dsp:cNvSpPr/>
      </dsp:nvSpPr>
      <dsp:spPr>
        <a:xfrm>
          <a:off x="0" y="1641382"/>
          <a:ext cx="109753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EA88E3-94B2-45C8-965D-A2F20670989B}">
      <dsp:nvSpPr>
        <dsp:cNvPr id="0" name=""/>
        <dsp:cNvSpPr/>
      </dsp:nvSpPr>
      <dsp:spPr>
        <a:xfrm>
          <a:off x="0" y="1641382"/>
          <a:ext cx="10975334" cy="819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GB" sz="3700" kern="1200" dirty="0"/>
            <a:t>Workforce Disability Equality Standard</a:t>
          </a:r>
        </a:p>
      </dsp:txBody>
      <dsp:txXfrm>
        <a:off x="0" y="1641382"/>
        <a:ext cx="10975334" cy="819489"/>
      </dsp:txXfrm>
    </dsp:sp>
    <dsp:sp modelId="{4EBDED07-3A27-415B-B9F9-5886A5D37974}">
      <dsp:nvSpPr>
        <dsp:cNvPr id="0" name=""/>
        <dsp:cNvSpPr/>
      </dsp:nvSpPr>
      <dsp:spPr>
        <a:xfrm>
          <a:off x="0" y="2460871"/>
          <a:ext cx="109753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1FC7D3-113C-4BA8-835D-7DFDE8E4849B}">
      <dsp:nvSpPr>
        <dsp:cNvPr id="0" name=""/>
        <dsp:cNvSpPr/>
      </dsp:nvSpPr>
      <dsp:spPr>
        <a:xfrm>
          <a:off x="0" y="2460871"/>
          <a:ext cx="10975334" cy="819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GB" sz="3700" kern="1200" dirty="0"/>
            <a:t>What is DAWN in NHS England? </a:t>
          </a:r>
        </a:p>
      </dsp:txBody>
      <dsp:txXfrm>
        <a:off x="0" y="2460871"/>
        <a:ext cx="10975334" cy="819489"/>
      </dsp:txXfrm>
    </dsp:sp>
    <dsp:sp modelId="{2288D42D-24A8-4FD5-B164-5CFCC66E1879}">
      <dsp:nvSpPr>
        <dsp:cNvPr id="0" name=""/>
        <dsp:cNvSpPr/>
      </dsp:nvSpPr>
      <dsp:spPr>
        <a:xfrm>
          <a:off x="0" y="3280360"/>
          <a:ext cx="109753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A24AAB-D670-4525-ABD9-D3FE08EFF79D}">
      <dsp:nvSpPr>
        <dsp:cNvPr id="0" name=""/>
        <dsp:cNvSpPr/>
      </dsp:nvSpPr>
      <dsp:spPr>
        <a:xfrm>
          <a:off x="0" y="3280360"/>
          <a:ext cx="10975334" cy="819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GB" sz="3700" kern="1200" dirty="0"/>
            <a:t>NHS England: DAWN Priorities &amp; Achievements</a:t>
          </a:r>
        </a:p>
      </dsp:txBody>
      <dsp:txXfrm>
        <a:off x="0" y="3280360"/>
        <a:ext cx="10975334" cy="819489"/>
      </dsp:txXfrm>
    </dsp:sp>
    <dsp:sp modelId="{265AA5B3-D386-4DEB-8E6D-6123611109A0}">
      <dsp:nvSpPr>
        <dsp:cNvPr id="0" name=""/>
        <dsp:cNvSpPr/>
      </dsp:nvSpPr>
      <dsp:spPr>
        <a:xfrm>
          <a:off x="0" y="4099850"/>
          <a:ext cx="109753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897102-C5F6-4D6C-868F-A194A1B4989B}">
      <dsp:nvSpPr>
        <dsp:cNvPr id="0" name=""/>
        <dsp:cNvSpPr/>
      </dsp:nvSpPr>
      <dsp:spPr>
        <a:xfrm>
          <a:off x="0" y="4099850"/>
          <a:ext cx="10975334" cy="819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GB" sz="3700" kern="1200" dirty="0"/>
            <a:t>How can you support your colleagues?</a:t>
          </a:r>
        </a:p>
      </dsp:txBody>
      <dsp:txXfrm>
        <a:off x="0" y="4099850"/>
        <a:ext cx="10975334" cy="8194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9F94D-6468-4B2C-AF1B-C86166A5C5AB}">
      <dsp:nvSpPr>
        <dsp:cNvPr id="0" name=""/>
        <dsp:cNvSpPr/>
      </dsp:nvSpPr>
      <dsp:spPr>
        <a:xfrm rot="16200000">
          <a:off x="594161" y="-594161"/>
          <a:ext cx="1971032" cy="3159354"/>
        </a:xfrm>
        <a:prstGeom prst="round1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Multi-Disciplined</a:t>
          </a:r>
        </a:p>
        <a:p>
          <a:pPr marL="0" lvl="0" indent="0" algn="ctr" defTabSz="1066800">
            <a:lnSpc>
              <a:spcPct val="90000"/>
            </a:lnSpc>
            <a:spcBef>
              <a:spcPct val="0"/>
            </a:spcBef>
            <a:spcAft>
              <a:spcPct val="35000"/>
            </a:spcAft>
            <a:buNone/>
          </a:pPr>
          <a:r>
            <a:rPr lang="en-GB" sz="2400" kern="1200" dirty="0"/>
            <a:t>Collaboration</a:t>
          </a:r>
        </a:p>
      </dsp:txBody>
      <dsp:txXfrm rot="5400000">
        <a:off x="-1" y="1"/>
        <a:ext cx="3159354" cy="1478274"/>
      </dsp:txXfrm>
    </dsp:sp>
    <dsp:sp modelId="{25C637F6-1DD3-4CC3-8E5B-DA21F1159C19}">
      <dsp:nvSpPr>
        <dsp:cNvPr id="0" name=""/>
        <dsp:cNvSpPr/>
      </dsp:nvSpPr>
      <dsp:spPr>
        <a:xfrm>
          <a:off x="3159354" y="0"/>
          <a:ext cx="3159354" cy="1971032"/>
        </a:xfrm>
        <a:prstGeom prst="round1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Patients/Services/</a:t>
          </a:r>
        </a:p>
        <a:p>
          <a:pPr marL="0" lvl="0" indent="0" algn="ctr" defTabSz="1066800">
            <a:lnSpc>
              <a:spcPct val="90000"/>
            </a:lnSpc>
            <a:spcBef>
              <a:spcPct val="0"/>
            </a:spcBef>
            <a:spcAft>
              <a:spcPct val="35000"/>
            </a:spcAft>
            <a:buNone/>
          </a:pPr>
          <a:r>
            <a:rPr lang="en-GB" sz="2400" kern="1200" dirty="0"/>
            <a:t>Families</a:t>
          </a:r>
        </a:p>
      </dsp:txBody>
      <dsp:txXfrm>
        <a:off x="3159354" y="0"/>
        <a:ext cx="3159354" cy="1478274"/>
      </dsp:txXfrm>
    </dsp:sp>
    <dsp:sp modelId="{3AE5C9A8-D143-4A23-99F3-133A18C4E0CF}">
      <dsp:nvSpPr>
        <dsp:cNvPr id="0" name=""/>
        <dsp:cNvSpPr/>
      </dsp:nvSpPr>
      <dsp:spPr>
        <a:xfrm rot="10800000">
          <a:off x="0" y="1971032"/>
          <a:ext cx="3159354" cy="1971032"/>
        </a:xfrm>
        <a:prstGeom prst="round1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Partners, Agencies, </a:t>
          </a:r>
        </a:p>
        <a:p>
          <a:pPr marL="0" lvl="0" indent="0" algn="ctr" defTabSz="1066800">
            <a:lnSpc>
              <a:spcPct val="90000"/>
            </a:lnSpc>
            <a:spcBef>
              <a:spcPct val="0"/>
            </a:spcBef>
            <a:spcAft>
              <a:spcPct val="35000"/>
            </a:spcAft>
            <a:buNone/>
          </a:pPr>
          <a:r>
            <a:rPr lang="en-GB" sz="2400" kern="1200" dirty="0"/>
            <a:t>Social Care </a:t>
          </a:r>
        </a:p>
      </dsp:txBody>
      <dsp:txXfrm rot="10800000">
        <a:off x="0" y="2463789"/>
        <a:ext cx="3159354" cy="1478274"/>
      </dsp:txXfrm>
    </dsp:sp>
    <dsp:sp modelId="{BDD737D5-BC72-4D50-863E-7034594F43C2}">
      <dsp:nvSpPr>
        <dsp:cNvPr id="0" name=""/>
        <dsp:cNvSpPr/>
      </dsp:nvSpPr>
      <dsp:spPr>
        <a:xfrm rot="5400000">
          <a:off x="3753515" y="1376870"/>
          <a:ext cx="1971032" cy="3159354"/>
        </a:xfrm>
        <a:prstGeom prst="round1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Digital/IT/Systems </a:t>
          </a:r>
        </a:p>
      </dsp:txBody>
      <dsp:txXfrm rot="-5400000">
        <a:off x="3159354" y="2463789"/>
        <a:ext cx="3159354" cy="1478274"/>
      </dsp:txXfrm>
    </dsp:sp>
    <dsp:sp modelId="{C5E4D613-5DE7-42D8-9889-8EC98397BDB6}">
      <dsp:nvSpPr>
        <dsp:cNvPr id="0" name=""/>
        <dsp:cNvSpPr/>
      </dsp:nvSpPr>
      <dsp:spPr>
        <a:xfrm>
          <a:off x="1966350" y="1354507"/>
          <a:ext cx="2393362" cy="1288473"/>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bg1"/>
              </a:solidFill>
            </a:rPr>
            <a:t>Our</a:t>
          </a:r>
        </a:p>
        <a:p>
          <a:pPr marL="0" lvl="0" indent="0" algn="ctr" defTabSz="1066800">
            <a:lnSpc>
              <a:spcPct val="90000"/>
            </a:lnSpc>
            <a:spcBef>
              <a:spcPct val="0"/>
            </a:spcBef>
            <a:spcAft>
              <a:spcPct val="35000"/>
            </a:spcAft>
            <a:buNone/>
          </a:pPr>
          <a:r>
            <a:rPr lang="en-GB" sz="2400" b="1" kern="1200" dirty="0">
              <a:solidFill>
                <a:schemeClr val="bg1"/>
              </a:solidFill>
            </a:rPr>
            <a:t>People</a:t>
          </a:r>
          <a:r>
            <a:rPr lang="en-GB" sz="2400" kern="1200" dirty="0"/>
            <a:t> </a:t>
          </a:r>
        </a:p>
      </dsp:txBody>
      <dsp:txXfrm>
        <a:off x="2029248" y="1417405"/>
        <a:ext cx="2267566" cy="116267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E376E9-DB1D-482F-8E73-0DDA2E4377E0}">
      <dsp:nvSpPr>
        <dsp:cNvPr id="0" name=""/>
        <dsp:cNvSpPr/>
      </dsp:nvSpPr>
      <dsp:spPr>
        <a:xfrm>
          <a:off x="4516041" y="-52650"/>
          <a:ext cx="1684917" cy="1227542"/>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002060"/>
              </a:solidFill>
            </a:rPr>
            <a:t>Multi Discipline </a:t>
          </a:r>
          <a:r>
            <a:rPr lang="en-GB" sz="1400" b="1" u="sng" kern="1200" dirty="0">
              <a:solidFill>
                <a:srgbClr val="002060"/>
              </a:solidFill>
            </a:rPr>
            <a:t>and </a:t>
          </a:r>
          <a:r>
            <a:rPr lang="en-GB" sz="1400" kern="1200" dirty="0">
              <a:solidFill>
                <a:srgbClr val="002060"/>
              </a:solidFill>
            </a:rPr>
            <a:t>Level Engagement  </a:t>
          </a:r>
        </a:p>
      </dsp:txBody>
      <dsp:txXfrm>
        <a:off x="4575965" y="7274"/>
        <a:ext cx="1565069" cy="1107694"/>
      </dsp:txXfrm>
    </dsp:sp>
    <dsp:sp modelId="{671ACA3A-5D27-4244-BA8A-9A1BA08A9DF0}">
      <dsp:nvSpPr>
        <dsp:cNvPr id="0" name=""/>
        <dsp:cNvSpPr/>
      </dsp:nvSpPr>
      <dsp:spPr>
        <a:xfrm>
          <a:off x="3408824" y="703104"/>
          <a:ext cx="5753221" cy="5753221"/>
        </a:xfrm>
        <a:custGeom>
          <a:avLst/>
          <a:gdLst/>
          <a:ahLst/>
          <a:cxnLst/>
          <a:rect l="0" t="0" r="0" b="0"/>
          <a:pathLst>
            <a:path>
              <a:moveTo>
                <a:pt x="2795991" y="1129"/>
              </a:moveTo>
              <a:arcTo wR="2876610" hR="2876610" stAng="16103642" swAng="452211"/>
            </a:path>
          </a:pathLst>
        </a:custGeom>
        <a:no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7182AA80-5796-4075-B498-7D2D81FC0CE5}">
      <dsp:nvSpPr>
        <dsp:cNvPr id="0" name=""/>
        <dsp:cNvSpPr/>
      </dsp:nvSpPr>
      <dsp:spPr>
        <a:xfrm>
          <a:off x="6492705" y="718903"/>
          <a:ext cx="1733783" cy="1102859"/>
        </a:xfrm>
        <a:prstGeom prst="roundRect">
          <a:avLst/>
        </a:prstGeom>
        <a:gradFill rotWithShape="0">
          <a:gsLst>
            <a:gs pos="0">
              <a:schemeClr val="accent3">
                <a:hueOff val="-1414946"/>
                <a:satOff val="-360"/>
                <a:lumOff val="-7283"/>
                <a:alphaOff val="0"/>
                <a:satMod val="103000"/>
                <a:lumMod val="102000"/>
                <a:tint val="94000"/>
              </a:schemeClr>
            </a:gs>
            <a:gs pos="50000">
              <a:schemeClr val="accent3">
                <a:hueOff val="-1414946"/>
                <a:satOff val="-360"/>
                <a:lumOff val="-7283"/>
                <a:alphaOff val="0"/>
                <a:satMod val="110000"/>
                <a:lumMod val="100000"/>
                <a:shade val="100000"/>
              </a:schemeClr>
            </a:gs>
            <a:gs pos="100000">
              <a:schemeClr val="accent3">
                <a:hueOff val="-1414946"/>
                <a:satOff val="-360"/>
                <a:lumOff val="-72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srgbClr val="002060"/>
              </a:solidFill>
            </a:rPr>
            <a:t>Safety Assurance </a:t>
          </a:r>
          <a:endParaRPr lang="en-GB" sz="1400" kern="1200" dirty="0">
            <a:solidFill>
              <a:srgbClr val="002060"/>
            </a:solidFill>
          </a:endParaRPr>
        </a:p>
      </dsp:txBody>
      <dsp:txXfrm>
        <a:off x="6546542" y="772740"/>
        <a:ext cx="1626109" cy="995185"/>
      </dsp:txXfrm>
    </dsp:sp>
    <dsp:sp modelId="{713023FB-0282-4C57-A88F-70032820B921}">
      <dsp:nvSpPr>
        <dsp:cNvPr id="0" name=""/>
        <dsp:cNvSpPr/>
      </dsp:nvSpPr>
      <dsp:spPr>
        <a:xfrm>
          <a:off x="2448916" y="427793"/>
          <a:ext cx="5753221" cy="5753221"/>
        </a:xfrm>
        <a:custGeom>
          <a:avLst/>
          <a:gdLst/>
          <a:ahLst/>
          <a:cxnLst/>
          <a:rect l="0" t="0" r="0" b="0"/>
          <a:pathLst>
            <a:path>
              <a:moveTo>
                <a:pt x="5346740" y="1402383"/>
              </a:moveTo>
              <a:arcTo wR="2876610" hR="2876610" stAng="19750220" swAng="1154458"/>
            </a:path>
          </a:pathLst>
        </a:custGeom>
        <a:noFill/>
        <a:ln w="6350" cap="flat" cmpd="sng" algn="ctr">
          <a:solidFill>
            <a:schemeClr val="accent3">
              <a:hueOff val="-1414946"/>
              <a:satOff val="-360"/>
              <a:lumOff val="-7283"/>
              <a:alphaOff val="0"/>
            </a:schemeClr>
          </a:solidFill>
          <a:prstDash val="solid"/>
          <a:miter lim="800000"/>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998AC3B8-8695-4D49-9677-0B197A75568A}">
      <dsp:nvSpPr>
        <dsp:cNvPr id="0" name=""/>
        <dsp:cNvSpPr/>
      </dsp:nvSpPr>
      <dsp:spPr>
        <a:xfrm>
          <a:off x="7342561" y="2736148"/>
          <a:ext cx="1719152" cy="1136511"/>
        </a:xfrm>
        <a:prstGeom prst="roundRect">
          <a:avLst/>
        </a:prstGeom>
        <a:gradFill rotWithShape="0">
          <a:gsLst>
            <a:gs pos="0">
              <a:schemeClr val="accent3">
                <a:hueOff val="-2829893"/>
                <a:satOff val="-719"/>
                <a:lumOff val="-14565"/>
                <a:alphaOff val="0"/>
                <a:satMod val="103000"/>
                <a:lumMod val="102000"/>
                <a:tint val="94000"/>
              </a:schemeClr>
            </a:gs>
            <a:gs pos="50000">
              <a:schemeClr val="accent3">
                <a:hueOff val="-2829893"/>
                <a:satOff val="-719"/>
                <a:lumOff val="-14565"/>
                <a:alphaOff val="0"/>
                <a:satMod val="110000"/>
                <a:lumMod val="100000"/>
                <a:shade val="100000"/>
              </a:schemeClr>
            </a:gs>
            <a:gs pos="100000">
              <a:schemeClr val="accent3">
                <a:hueOff val="-2829893"/>
                <a:satOff val="-719"/>
                <a:lumOff val="-145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002060"/>
              </a:solidFill>
            </a:rPr>
            <a:t>Skills/Competency Optimisation</a:t>
          </a:r>
        </a:p>
      </dsp:txBody>
      <dsp:txXfrm>
        <a:off x="7398041" y="2791628"/>
        <a:ext cx="1608192" cy="1025551"/>
      </dsp:txXfrm>
    </dsp:sp>
    <dsp:sp modelId="{91E28F96-F600-4439-8723-69595591E332}">
      <dsp:nvSpPr>
        <dsp:cNvPr id="0" name=""/>
        <dsp:cNvSpPr/>
      </dsp:nvSpPr>
      <dsp:spPr>
        <a:xfrm>
          <a:off x="2448916" y="427793"/>
          <a:ext cx="5753221" cy="5753221"/>
        </a:xfrm>
        <a:custGeom>
          <a:avLst/>
          <a:gdLst/>
          <a:ahLst/>
          <a:cxnLst/>
          <a:rect l="0" t="0" r="0" b="0"/>
          <a:pathLst>
            <a:path>
              <a:moveTo>
                <a:pt x="5694773" y="3453540"/>
              </a:moveTo>
              <a:arcTo wR="2876610" hR="2876610" stAng="694178" swAng="1040806"/>
            </a:path>
          </a:pathLst>
        </a:custGeom>
        <a:noFill/>
        <a:ln w="6350" cap="flat" cmpd="sng" algn="ctr">
          <a:solidFill>
            <a:schemeClr val="accent3">
              <a:hueOff val="-2829893"/>
              <a:satOff val="-719"/>
              <a:lumOff val="-14565"/>
              <a:alphaOff val="0"/>
            </a:schemeClr>
          </a:solidFill>
          <a:prstDash val="solid"/>
          <a:miter lim="800000"/>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8786BC3B-58D2-4E0E-8552-FDB873654083}">
      <dsp:nvSpPr>
        <dsp:cNvPr id="0" name=""/>
        <dsp:cNvSpPr/>
      </dsp:nvSpPr>
      <dsp:spPr>
        <a:xfrm>
          <a:off x="6557548" y="4703081"/>
          <a:ext cx="1604098" cy="1270788"/>
        </a:xfrm>
        <a:prstGeom prst="roundRect">
          <a:avLst/>
        </a:prstGeom>
        <a:gradFill rotWithShape="0">
          <a:gsLst>
            <a:gs pos="0">
              <a:schemeClr val="accent3">
                <a:hueOff val="-4244839"/>
                <a:satOff val="-1079"/>
                <a:lumOff val="-21848"/>
                <a:alphaOff val="0"/>
                <a:satMod val="103000"/>
                <a:lumMod val="102000"/>
                <a:tint val="94000"/>
              </a:schemeClr>
            </a:gs>
            <a:gs pos="50000">
              <a:schemeClr val="accent3">
                <a:hueOff val="-4244839"/>
                <a:satOff val="-1079"/>
                <a:lumOff val="-21848"/>
                <a:alphaOff val="0"/>
                <a:satMod val="110000"/>
                <a:lumMod val="100000"/>
                <a:shade val="100000"/>
              </a:schemeClr>
            </a:gs>
            <a:gs pos="100000">
              <a:schemeClr val="accent3">
                <a:hueOff val="-4244839"/>
                <a:satOff val="-1079"/>
                <a:lumOff val="-2184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Remove Duplication</a:t>
          </a:r>
        </a:p>
      </dsp:txBody>
      <dsp:txXfrm>
        <a:off x="6619583" y="4765116"/>
        <a:ext cx="1480028" cy="1146718"/>
      </dsp:txXfrm>
    </dsp:sp>
    <dsp:sp modelId="{6ED65F5F-0423-4747-80B1-CB233BF70F92}">
      <dsp:nvSpPr>
        <dsp:cNvPr id="0" name=""/>
        <dsp:cNvSpPr/>
      </dsp:nvSpPr>
      <dsp:spPr>
        <a:xfrm>
          <a:off x="2448916" y="427793"/>
          <a:ext cx="5753221" cy="5753221"/>
        </a:xfrm>
        <a:custGeom>
          <a:avLst/>
          <a:gdLst/>
          <a:ahLst/>
          <a:cxnLst/>
          <a:rect l="0" t="0" r="0" b="0"/>
          <a:pathLst>
            <a:path>
              <a:moveTo>
                <a:pt x="4105444" y="5477544"/>
              </a:moveTo>
              <a:arcTo wR="2876610" hR="2876610" stAng="3882672" swAng="413291"/>
            </a:path>
          </a:pathLst>
        </a:custGeom>
        <a:noFill/>
        <a:ln w="6350" cap="flat" cmpd="sng" algn="ctr">
          <a:solidFill>
            <a:schemeClr val="accent3">
              <a:hueOff val="-4244839"/>
              <a:satOff val="-1079"/>
              <a:lumOff val="-21848"/>
              <a:alphaOff val="0"/>
            </a:schemeClr>
          </a:solidFill>
          <a:prstDash val="solid"/>
          <a:miter lim="800000"/>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C65DF30A-DAB7-4368-8BA9-A2A3E33E22D7}">
      <dsp:nvSpPr>
        <dsp:cNvPr id="0" name=""/>
        <dsp:cNvSpPr/>
      </dsp:nvSpPr>
      <dsp:spPr>
        <a:xfrm>
          <a:off x="4420844" y="5591103"/>
          <a:ext cx="1809364" cy="1179823"/>
        </a:xfrm>
        <a:prstGeom prst="roundRect">
          <a:avLst/>
        </a:prstGeom>
        <a:gradFill rotWithShape="0">
          <a:gsLst>
            <a:gs pos="0">
              <a:schemeClr val="accent3">
                <a:hueOff val="-5659786"/>
                <a:satOff val="-1439"/>
                <a:lumOff val="-29131"/>
                <a:alphaOff val="0"/>
                <a:satMod val="103000"/>
                <a:lumMod val="102000"/>
                <a:tint val="94000"/>
              </a:schemeClr>
            </a:gs>
            <a:gs pos="50000">
              <a:schemeClr val="accent3">
                <a:hueOff val="-5659786"/>
                <a:satOff val="-1439"/>
                <a:lumOff val="-29131"/>
                <a:alphaOff val="0"/>
                <a:satMod val="110000"/>
                <a:lumMod val="100000"/>
                <a:shade val="100000"/>
              </a:schemeClr>
            </a:gs>
            <a:gs pos="100000">
              <a:schemeClr val="accent3">
                <a:hueOff val="-5659786"/>
                <a:satOff val="-1439"/>
                <a:lumOff val="-2913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Integration with other roles  </a:t>
          </a:r>
        </a:p>
      </dsp:txBody>
      <dsp:txXfrm>
        <a:off x="4478438" y="5648697"/>
        <a:ext cx="1694176" cy="1064635"/>
      </dsp:txXfrm>
    </dsp:sp>
    <dsp:sp modelId="{7CDD1E89-A798-4FD0-8C5D-4862EFAB0E2F}">
      <dsp:nvSpPr>
        <dsp:cNvPr id="0" name=""/>
        <dsp:cNvSpPr/>
      </dsp:nvSpPr>
      <dsp:spPr>
        <a:xfrm>
          <a:off x="2448916" y="427793"/>
          <a:ext cx="5753221" cy="5753221"/>
        </a:xfrm>
        <a:custGeom>
          <a:avLst/>
          <a:gdLst/>
          <a:ahLst/>
          <a:cxnLst/>
          <a:rect l="0" t="0" r="0" b="0"/>
          <a:pathLst>
            <a:path>
              <a:moveTo>
                <a:pt x="1968882" y="5606247"/>
              </a:moveTo>
              <a:arcTo wR="2876610" hR="2876610" stAng="6503659" swAng="376103"/>
            </a:path>
          </a:pathLst>
        </a:custGeom>
        <a:noFill/>
        <a:ln w="6350" cap="flat" cmpd="sng" algn="ctr">
          <a:solidFill>
            <a:schemeClr val="accent3">
              <a:hueOff val="-5659786"/>
              <a:satOff val="-1439"/>
              <a:lumOff val="-29131"/>
              <a:alphaOff val="0"/>
            </a:schemeClr>
          </a:solidFill>
          <a:prstDash val="solid"/>
          <a:miter lim="800000"/>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774E2A38-7CAA-4123-9CE1-6634E5B6E2EF}">
      <dsp:nvSpPr>
        <dsp:cNvPr id="0" name=""/>
        <dsp:cNvSpPr/>
      </dsp:nvSpPr>
      <dsp:spPr>
        <a:xfrm>
          <a:off x="2460640" y="4703081"/>
          <a:ext cx="1661631" cy="1270788"/>
        </a:xfrm>
        <a:prstGeom prst="roundRect">
          <a:avLst/>
        </a:prstGeom>
        <a:gradFill rotWithShape="0">
          <a:gsLst>
            <a:gs pos="0">
              <a:schemeClr val="accent3">
                <a:hueOff val="-7074733"/>
                <a:satOff val="-1799"/>
                <a:lumOff val="-36414"/>
                <a:alphaOff val="0"/>
                <a:satMod val="103000"/>
                <a:lumMod val="102000"/>
                <a:tint val="94000"/>
              </a:schemeClr>
            </a:gs>
            <a:gs pos="50000">
              <a:schemeClr val="accent3">
                <a:hueOff val="-7074733"/>
                <a:satOff val="-1799"/>
                <a:lumOff val="-36414"/>
                <a:alphaOff val="0"/>
                <a:satMod val="110000"/>
                <a:lumMod val="100000"/>
                <a:shade val="100000"/>
              </a:schemeClr>
            </a:gs>
            <a:gs pos="100000">
              <a:schemeClr val="accent3">
                <a:hueOff val="-7074733"/>
                <a:satOff val="-1799"/>
                <a:lumOff val="-3641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Invest to Save</a:t>
          </a:r>
        </a:p>
      </dsp:txBody>
      <dsp:txXfrm>
        <a:off x="2522675" y="4765116"/>
        <a:ext cx="1537561" cy="1146718"/>
      </dsp:txXfrm>
    </dsp:sp>
    <dsp:sp modelId="{B05BAB94-EF9A-49BF-8E9F-49689801DCCA}">
      <dsp:nvSpPr>
        <dsp:cNvPr id="0" name=""/>
        <dsp:cNvSpPr/>
      </dsp:nvSpPr>
      <dsp:spPr>
        <a:xfrm>
          <a:off x="2448916" y="427793"/>
          <a:ext cx="5753221" cy="5753221"/>
        </a:xfrm>
        <a:custGeom>
          <a:avLst/>
          <a:gdLst/>
          <a:ahLst/>
          <a:cxnLst/>
          <a:rect l="0" t="0" r="0" b="0"/>
          <a:pathLst>
            <a:path>
              <a:moveTo>
                <a:pt x="358601" y="4267480"/>
              </a:moveTo>
              <a:arcTo wR="2876610" hR="2876610" stAng="9065106" swAng="1049763"/>
            </a:path>
          </a:pathLst>
        </a:custGeom>
        <a:noFill/>
        <a:ln w="6350" cap="flat" cmpd="sng" algn="ctr">
          <a:solidFill>
            <a:schemeClr val="accent3">
              <a:hueOff val="-7074733"/>
              <a:satOff val="-1799"/>
              <a:lumOff val="-36414"/>
              <a:alphaOff val="0"/>
            </a:schemeClr>
          </a:solidFill>
          <a:prstDash val="solid"/>
          <a:miter lim="800000"/>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9C2AE857-99DD-4BF4-A87D-5DC96DADA5FF}">
      <dsp:nvSpPr>
        <dsp:cNvPr id="0" name=""/>
        <dsp:cNvSpPr/>
      </dsp:nvSpPr>
      <dsp:spPr>
        <a:xfrm>
          <a:off x="1680177" y="2743646"/>
          <a:ext cx="1537477" cy="1121516"/>
        </a:xfrm>
        <a:prstGeom prst="roundRect">
          <a:avLst/>
        </a:prstGeom>
        <a:gradFill rotWithShape="0">
          <a:gsLst>
            <a:gs pos="0">
              <a:schemeClr val="accent3">
                <a:hueOff val="-8489679"/>
                <a:satOff val="-2158"/>
                <a:lumOff val="-43696"/>
                <a:alphaOff val="0"/>
                <a:satMod val="103000"/>
                <a:lumMod val="102000"/>
                <a:tint val="94000"/>
              </a:schemeClr>
            </a:gs>
            <a:gs pos="50000">
              <a:schemeClr val="accent3">
                <a:hueOff val="-8489679"/>
                <a:satOff val="-2158"/>
                <a:lumOff val="-43696"/>
                <a:alphaOff val="0"/>
                <a:satMod val="110000"/>
                <a:lumMod val="100000"/>
                <a:shade val="100000"/>
              </a:schemeClr>
            </a:gs>
            <a:gs pos="100000">
              <a:schemeClr val="accent3">
                <a:hueOff val="-8489679"/>
                <a:satOff val="-2158"/>
                <a:lumOff val="-4369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Transition &amp; Mobilisation</a:t>
          </a:r>
        </a:p>
      </dsp:txBody>
      <dsp:txXfrm>
        <a:off x="1734925" y="2798394"/>
        <a:ext cx="1427981" cy="1012020"/>
      </dsp:txXfrm>
    </dsp:sp>
    <dsp:sp modelId="{E8D0F420-6F64-4275-AA7E-50B7761B779F}">
      <dsp:nvSpPr>
        <dsp:cNvPr id="0" name=""/>
        <dsp:cNvSpPr/>
      </dsp:nvSpPr>
      <dsp:spPr>
        <a:xfrm>
          <a:off x="2448916" y="427793"/>
          <a:ext cx="5753221" cy="5753221"/>
        </a:xfrm>
        <a:custGeom>
          <a:avLst/>
          <a:gdLst/>
          <a:ahLst/>
          <a:cxnLst/>
          <a:rect l="0" t="0" r="0" b="0"/>
          <a:pathLst>
            <a:path>
              <a:moveTo>
                <a:pt x="57150" y="2306056"/>
              </a:moveTo>
              <a:arcTo wR="2876610" hR="2876610" stAng="11486403" swAng="1176189"/>
            </a:path>
          </a:pathLst>
        </a:custGeom>
        <a:noFill/>
        <a:ln w="6350" cap="flat" cmpd="sng" algn="ctr">
          <a:solidFill>
            <a:schemeClr val="accent3">
              <a:hueOff val="-8489679"/>
              <a:satOff val="-2158"/>
              <a:lumOff val="-43696"/>
              <a:alphaOff val="0"/>
            </a:schemeClr>
          </a:solidFill>
          <a:prstDash val="solid"/>
          <a:miter lim="800000"/>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9C9D6EB8-2068-42C6-849D-B9A522EC2A88}">
      <dsp:nvSpPr>
        <dsp:cNvPr id="0" name=""/>
        <dsp:cNvSpPr/>
      </dsp:nvSpPr>
      <dsp:spPr>
        <a:xfrm>
          <a:off x="2499201" y="728236"/>
          <a:ext cx="1584508" cy="1084194"/>
        </a:xfrm>
        <a:prstGeom prst="roundRect">
          <a:avLst/>
        </a:prstGeom>
        <a:gradFill rotWithShape="0">
          <a:gsLst>
            <a:gs pos="0">
              <a:schemeClr val="accent3">
                <a:hueOff val="-9904625"/>
                <a:satOff val="-2518"/>
                <a:lumOff val="-50979"/>
                <a:alphaOff val="0"/>
                <a:satMod val="103000"/>
                <a:lumMod val="102000"/>
                <a:tint val="94000"/>
              </a:schemeClr>
            </a:gs>
            <a:gs pos="50000">
              <a:schemeClr val="accent3">
                <a:hueOff val="-9904625"/>
                <a:satOff val="-2518"/>
                <a:lumOff val="-50979"/>
                <a:alphaOff val="0"/>
                <a:satMod val="110000"/>
                <a:lumMod val="100000"/>
                <a:shade val="100000"/>
              </a:schemeClr>
            </a:gs>
            <a:gs pos="100000">
              <a:schemeClr val="accent3">
                <a:hueOff val="-9904625"/>
                <a:satOff val="-2518"/>
                <a:lumOff val="-5097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Agree Metrics</a:t>
          </a:r>
        </a:p>
      </dsp:txBody>
      <dsp:txXfrm>
        <a:off x="2552127" y="781162"/>
        <a:ext cx="1478656" cy="978342"/>
      </dsp:txXfrm>
    </dsp:sp>
    <dsp:sp modelId="{AE92AD44-08E7-4212-89D1-3777A909BE6F}">
      <dsp:nvSpPr>
        <dsp:cNvPr id="0" name=""/>
        <dsp:cNvSpPr/>
      </dsp:nvSpPr>
      <dsp:spPr>
        <a:xfrm>
          <a:off x="1678213" y="682802"/>
          <a:ext cx="5753221" cy="5753221"/>
        </a:xfrm>
        <a:custGeom>
          <a:avLst/>
          <a:gdLst/>
          <a:ahLst/>
          <a:cxnLst/>
          <a:rect l="0" t="0" r="0" b="0"/>
          <a:pathLst>
            <a:path>
              <a:moveTo>
                <a:pt x="2372025" y="44600"/>
              </a:moveTo>
              <a:arcTo wR="2876610" hR="2876610" stAng="15593850" swAng="554153"/>
            </a:path>
          </a:pathLst>
        </a:custGeom>
        <a:noFill/>
        <a:ln w="6350" cap="flat" cmpd="sng" algn="ctr">
          <a:solidFill>
            <a:schemeClr val="accent3">
              <a:hueOff val="-9904625"/>
              <a:satOff val="-2518"/>
              <a:lumOff val="-50979"/>
              <a:alphaOff val="0"/>
            </a:schemeClr>
          </a:solidFill>
          <a:prstDash val="solid"/>
          <a:miter lim="800000"/>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3D044-CE2B-4CC5-BBC7-B1A8283F858F}">
      <dsp:nvSpPr>
        <dsp:cNvPr id="0" name=""/>
        <dsp:cNvSpPr/>
      </dsp:nvSpPr>
      <dsp:spPr>
        <a:xfrm>
          <a:off x="0" y="0"/>
          <a:ext cx="3486728" cy="3486728"/>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GB" sz="1600" kern="1200" dirty="0"/>
        </a:p>
        <a:p>
          <a:pPr marL="0" lvl="0" indent="0" algn="ctr" defTabSz="711200">
            <a:lnSpc>
              <a:spcPct val="90000"/>
            </a:lnSpc>
            <a:spcBef>
              <a:spcPct val="0"/>
            </a:spcBef>
            <a:spcAft>
              <a:spcPct val="35000"/>
            </a:spcAft>
            <a:buNone/>
          </a:pPr>
          <a:endParaRPr lang="en-GB" sz="1600" kern="1200" dirty="0"/>
        </a:p>
        <a:p>
          <a:pPr marL="0" lvl="0" indent="0" algn="ctr" defTabSz="711200">
            <a:lnSpc>
              <a:spcPct val="90000"/>
            </a:lnSpc>
            <a:spcBef>
              <a:spcPct val="0"/>
            </a:spcBef>
            <a:spcAft>
              <a:spcPct val="35000"/>
            </a:spcAft>
            <a:buNone/>
          </a:pPr>
          <a:r>
            <a:rPr lang="en-GB" sz="2800" b="1" kern="1200" dirty="0">
              <a:solidFill>
                <a:srgbClr val="FFFF00"/>
              </a:solidFill>
            </a:rPr>
            <a:t>Develop Stakeholder Strategy</a:t>
          </a:r>
        </a:p>
        <a:p>
          <a:pPr marL="0" lvl="0" indent="0" algn="ctr" defTabSz="711200">
            <a:lnSpc>
              <a:spcPct val="90000"/>
            </a:lnSpc>
            <a:spcBef>
              <a:spcPct val="0"/>
            </a:spcBef>
            <a:spcAft>
              <a:spcPct val="35000"/>
            </a:spcAft>
            <a:buNone/>
          </a:pPr>
          <a:r>
            <a:rPr lang="en-GB" sz="2800" b="1" kern="1200" dirty="0"/>
            <a:t>Communicate</a:t>
          </a:r>
        </a:p>
        <a:p>
          <a:pPr marL="0" lvl="0" indent="0" algn="ctr" defTabSz="711200">
            <a:lnSpc>
              <a:spcPct val="90000"/>
            </a:lnSpc>
            <a:spcBef>
              <a:spcPct val="0"/>
            </a:spcBef>
            <a:spcAft>
              <a:spcPct val="35000"/>
            </a:spcAft>
            <a:buNone/>
          </a:pPr>
          <a:r>
            <a:rPr lang="en-GB" sz="2800" b="1" kern="1200" dirty="0"/>
            <a:t>Collaborate</a:t>
          </a:r>
        </a:p>
        <a:p>
          <a:pPr marL="0" lvl="0" indent="0" algn="ctr" defTabSz="711200">
            <a:lnSpc>
              <a:spcPct val="90000"/>
            </a:lnSpc>
            <a:spcBef>
              <a:spcPct val="0"/>
            </a:spcBef>
            <a:spcAft>
              <a:spcPct val="35000"/>
            </a:spcAft>
            <a:buNone/>
          </a:pPr>
          <a:r>
            <a:rPr lang="en-GB" sz="2800" b="1" kern="1200" dirty="0"/>
            <a:t>Control</a:t>
          </a:r>
        </a:p>
        <a:p>
          <a:pPr marL="0" lvl="0" indent="0" algn="ctr" defTabSz="711200">
            <a:lnSpc>
              <a:spcPct val="90000"/>
            </a:lnSpc>
            <a:spcBef>
              <a:spcPct val="0"/>
            </a:spcBef>
            <a:spcAft>
              <a:spcPct val="35000"/>
            </a:spcAft>
            <a:buNone/>
          </a:pPr>
          <a:endParaRPr lang="en-GB" sz="1600" kern="1200" dirty="0"/>
        </a:p>
      </dsp:txBody>
      <dsp:txXfrm>
        <a:off x="510619" y="510619"/>
        <a:ext cx="2465490" cy="246549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5C9A9-E486-493E-AB79-8447DF4C3E04}">
      <dsp:nvSpPr>
        <dsp:cNvPr id="0" name=""/>
        <dsp:cNvSpPr/>
      </dsp:nvSpPr>
      <dsp:spPr>
        <a:xfrm>
          <a:off x="833052" y="0"/>
          <a:ext cx="5630705" cy="5630705"/>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1073A9-03D9-425C-A513-42FC19FCCFA5}">
      <dsp:nvSpPr>
        <dsp:cNvPr id="0" name=""/>
        <dsp:cNvSpPr/>
      </dsp:nvSpPr>
      <dsp:spPr>
        <a:xfrm>
          <a:off x="1367969" y="534916"/>
          <a:ext cx="2195974" cy="219597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Onsite outreach clinics in a range of Care Sector settings </a:t>
          </a:r>
          <a:endParaRPr lang="en-US" sz="2100" kern="1200"/>
        </a:p>
      </dsp:txBody>
      <dsp:txXfrm>
        <a:off x="1475168" y="642115"/>
        <a:ext cx="1981576" cy="1981576"/>
      </dsp:txXfrm>
    </dsp:sp>
    <dsp:sp modelId="{CF352A60-F396-41D5-8AB8-7775C35AB9D5}">
      <dsp:nvSpPr>
        <dsp:cNvPr id="0" name=""/>
        <dsp:cNvSpPr/>
      </dsp:nvSpPr>
      <dsp:spPr>
        <a:xfrm>
          <a:off x="3732866" y="534916"/>
          <a:ext cx="2195974" cy="219597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Access to information, signposting, referrals and follow up sessions</a:t>
          </a:r>
          <a:endParaRPr lang="en-US" sz="2100" kern="1200"/>
        </a:p>
      </dsp:txBody>
      <dsp:txXfrm>
        <a:off x="3840065" y="642115"/>
        <a:ext cx="1981576" cy="1981576"/>
      </dsp:txXfrm>
    </dsp:sp>
    <dsp:sp modelId="{CEACF9E9-AD32-4DB0-97D8-EF95F38FC806}">
      <dsp:nvSpPr>
        <dsp:cNvPr id="0" name=""/>
        <dsp:cNvSpPr/>
      </dsp:nvSpPr>
      <dsp:spPr>
        <a:xfrm>
          <a:off x="1367969" y="2899813"/>
          <a:ext cx="2195974" cy="219597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Online and face to face tools for mindfulness  </a:t>
          </a:r>
          <a:endParaRPr lang="en-US" sz="2100" kern="1200"/>
        </a:p>
      </dsp:txBody>
      <dsp:txXfrm>
        <a:off x="1475168" y="3007012"/>
        <a:ext cx="1981576" cy="1981576"/>
      </dsp:txXfrm>
    </dsp:sp>
    <dsp:sp modelId="{01415B07-4018-466F-8554-0C1F8EF55EC2}">
      <dsp:nvSpPr>
        <dsp:cNvPr id="0" name=""/>
        <dsp:cNvSpPr/>
      </dsp:nvSpPr>
      <dsp:spPr>
        <a:xfrm>
          <a:off x="3732866" y="2899813"/>
          <a:ext cx="2195974" cy="219597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Schwartz rounds </a:t>
          </a:r>
          <a:endParaRPr lang="en-US" sz="2100" kern="1200"/>
        </a:p>
      </dsp:txBody>
      <dsp:txXfrm>
        <a:off x="3840065" y="3007012"/>
        <a:ext cx="1981576" cy="198157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84E5D-4FBF-4DC5-8455-5D0D0521961B}">
      <dsp:nvSpPr>
        <dsp:cNvPr id="0" name=""/>
        <dsp:cNvSpPr/>
      </dsp:nvSpPr>
      <dsp:spPr>
        <a:xfrm>
          <a:off x="0" y="0"/>
          <a:ext cx="10177131"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EFE8C4-839D-45CC-B874-4FC93A4B15C3}">
      <dsp:nvSpPr>
        <dsp:cNvPr id="0" name=""/>
        <dsp:cNvSpPr/>
      </dsp:nvSpPr>
      <dsp:spPr>
        <a:xfrm>
          <a:off x="0" y="0"/>
          <a:ext cx="10177131" cy="1129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Wellbeing hub created as a result to Covid </a:t>
          </a:r>
          <a:endParaRPr lang="en-US" sz="2500" kern="1200"/>
        </a:p>
      </dsp:txBody>
      <dsp:txXfrm>
        <a:off x="0" y="0"/>
        <a:ext cx="10177131" cy="1129729"/>
      </dsp:txXfrm>
    </dsp:sp>
    <dsp:sp modelId="{21A9393F-36D6-49C5-8F88-3495C0E4D4D1}">
      <dsp:nvSpPr>
        <dsp:cNvPr id="0" name=""/>
        <dsp:cNvSpPr/>
      </dsp:nvSpPr>
      <dsp:spPr>
        <a:xfrm>
          <a:off x="0" y="1129729"/>
          <a:ext cx="10177131"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5F700D-8DB3-4259-BED4-3041CC0534F9}">
      <dsp:nvSpPr>
        <dsp:cNvPr id="0" name=""/>
        <dsp:cNvSpPr/>
      </dsp:nvSpPr>
      <dsp:spPr>
        <a:xfrm>
          <a:off x="0" y="1129729"/>
          <a:ext cx="10177131" cy="1129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Staff feeling Isolated, burnout, anxious, Financial worries, PTSD</a:t>
          </a:r>
        </a:p>
      </dsp:txBody>
      <dsp:txXfrm>
        <a:off x="0" y="1129729"/>
        <a:ext cx="10177131" cy="1129729"/>
      </dsp:txXfrm>
    </dsp:sp>
    <dsp:sp modelId="{848DB806-19F5-4A00-B10F-D2F84F9D5293}">
      <dsp:nvSpPr>
        <dsp:cNvPr id="0" name=""/>
        <dsp:cNvSpPr/>
      </dsp:nvSpPr>
      <dsp:spPr>
        <a:xfrm>
          <a:off x="0" y="2259459"/>
          <a:ext cx="10177131"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FF38C0-B7A3-4C63-B843-1F5B8E773768}">
      <dsp:nvSpPr>
        <dsp:cNvPr id="0" name=""/>
        <dsp:cNvSpPr/>
      </dsp:nvSpPr>
      <dsp:spPr>
        <a:xfrm>
          <a:off x="0" y="2259459"/>
          <a:ext cx="10177131" cy="1129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Provide staff with a clinical assessment and referral to local service enabling access to support where needed, such as talking therapy or counselling. </a:t>
          </a:r>
        </a:p>
      </dsp:txBody>
      <dsp:txXfrm>
        <a:off x="0" y="2259459"/>
        <a:ext cx="10177131" cy="1129729"/>
      </dsp:txXfrm>
    </dsp:sp>
    <dsp:sp modelId="{B584A7EB-7581-4DD5-87FF-E808F83FB238}">
      <dsp:nvSpPr>
        <dsp:cNvPr id="0" name=""/>
        <dsp:cNvSpPr/>
      </dsp:nvSpPr>
      <dsp:spPr>
        <a:xfrm>
          <a:off x="0" y="3389189"/>
          <a:ext cx="10177131"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D5BB73-9FA5-48D9-941E-98CE593547BC}">
      <dsp:nvSpPr>
        <dsp:cNvPr id="0" name=""/>
        <dsp:cNvSpPr/>
      </dsp:nvSpPr>
      <dsp:spPr>
        <a:xfrm>
          <a:off x="0" y="3389189"/>
          <a:ext cx="10177131" cy="1129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24/7 Helpline, 365 days of the year </a:t>
          </a:r>
        </a:p>
      </dsp:txBody>
      <dsp:txXfrm>
        <a:off x="0" y="3389189"/>
        <a:ext cx="10177131" cy="112972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0DAC4-80BE-4175-AE74-5A4E993F859F}">
      <dsp:nvSpPr>
        <dsp:cNvPr id="0" name=""/>
        <dsp:cNvSpPr/>
      </dsp:nvSpPr>
      <dsp:spPr>
        <a:xfrm>
          <a:off x="0" y="0"/>
          <a:ext cx="883298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3CD4A0-AE84-44AE-9095-48270E33C713}">
      <dsp:nvSpPr>
        <dsp:cNvPr id="0" name=""/>
        <dsp:cNvSpPr/>
      </dsp:nvSpPr>
      <dsp:spPr>
        <a:xfrm>
          <a:off x="0" y="0"/>
          <a:ext cx="8832981" cy="960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kern="1200"/>
            <a:t>300 care homes </a:t>
          </a:r>
          <a:endParaRPr lang="en-US" sz="2700" kern="1200"/>
        </a:p>
      </dsp:txBody>
      <dsp:txXfrm>
        <a:off x="0" y="0"/>
        <a:ext cx="8832981" cy="960908"/>
      </dsp:txXfrm>
    </dsp:sp>
    <dsp:sp modelId="{86951594-C9D7-47E4-8C3D-EAFD944442AE}">
      <dsp:nvSpPr>
        <dsp:cNvPr id="0" name=""/>
        <dsp:cNvSpPr/>
      </dsp:nvSpPr>
      <dsp:spPr>
        <a:xfrm>
          <a:off x="0" y="960908"/>
          <a:ext cx="883298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618CC1-803B-440E-B8AB-174A9932F668}">
      <dsp:nvSpPr>
        <dsp:cNvPr id="0" name=""/>
        <dsp:cNvSpPr/>
      </dsp:nvSpPr>
      <dsp:spPr>
        <a:xfrm>
          <a:off x="0" y="960908"/>
          <a:ext cx="8832981" cy="960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kern="1200"/>
            <a:t>Consulted care home managers, commissioners, CHSG, healthcare professionals </a:t>
          </a:r>
          <a:endParaRPr lang="en-US" sz="2700" kern="1200"/>
        </a:p>
      </dsp:txBody>
      <dsp:txXfrm>
        <a:off x="0" y="960908"/>
        <a:ext cx="8832981" cy="960908"/>
      </dsp:txXfrm>
    </dsp:sp>
    <dsp:sp modelId="{2962169C-F94A-4029-BF2F-201FB9189B61}">
      <dsp:nvSpPr>
        <dsp:cNvPr id="0" name=""/>
        <dsp:cNvSpPr/>
      </dsp:nvSpPr>
      <dsp:spPr>
        <a:xfrm>
          <a:off x="0" y="1921817"/>
          <a:ext cx="883298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D1CE55-83C4-45E3-8451-040D8CF0493F}">
      <dsp:nvSpPr>
        <dsp:cNvPr id="0" name=""/>
        <dsp:cNvSpPr/>
      </dsp:nvSpPr>
      <dsp:spPr>
        <a:xfrm>
          <a:off x="0" y="1921817"/>
          <a:ext cx="8832981" cy="960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kern="1200"/>
            <a:t>Staff don’t have the time access wellbeing services. </a:t>
          </a:r>
          <a:endParaRPr lang="en-US" sz="2700" kern="1200"/>
        </a:p>
      </dsp:txBody>
      <dsp:txXfrm>
        <a:off x="0" y="1921817"/>
        <a:ext cx="8832981" cy="960908"/>
      </dsp:txXfrm>
    </dsp:sp>
    <dsp:sp modelId="{33170AC0-C2BB-4651-8D14-67C9E681E38F}">
      <dsp:nvSpPr>
        <dsp:cNvPr id="0" name=""/>
        <dsp:cNvSpPr/>
      </dsp:nvSpPr>
      <dsp:spPr>
        <a:xfrm>
          <a:off x="0" y="2882726"/>
          <a:ext cx="883298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895997-E97C-4FA2-9D7B-188D50D5D25F}">
      <dsp:nvSpPr>
        <dsp:cNvPr id="0" name=""/>
        <dsp:cNvSpPr/>
      </dsp:nvSpPr>
      <dsp:spPr>
        <a:xfrm>
          <a:off x="0" y="2882726"/>
          <a:ext cx="8832981" cy="960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kern="1200"/>
            <a:t>Fear their job will be at risk  </a:t>
          </a:r>
          <a:endParaRPr lang="en-US" sz="2700" kern="1200"/>
        </a:p>
      </dsp:txBody>
      <dsp:txXfrm>
        <a:off x="0" y="2882726"/>
        <a:ext cx="8832981" cy="96090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679F7-1AAC-40A7-A5B0-46FC5A7C6F9A}">
      <dsp:nvSpPr>
        <dsp:cNvPr id="0" name=""/>
        <dsp:cNvSpPr/>
      </dsp:nvSpPr>
      <dsp:spPr>
        <a:xfrm>
          <a:off x="321596" y="897463"/>
          <a:ext cx="996134" cy="996134"/>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C82F92-34C5-4DF3-BF9C-C536E84159DD}">
      <dsp:nvSpPr>
        <dsp:cNvPr id="0" name=""/>
        <dsp:cNvSpPr/>
      </dsp:nvSpPr>
      <dsp:spPr>
        <a:xfrm>
          <a:off x="533887" y="1109754"/>
          <a:ext cx="571552" cy="57155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D9DD4F-C037-4BC0-870E-EB3B51E8F7E5}">
      <dsp:nvSpPr>
        <dsp:cNvPr id="0" name=""/>
        <dsp:cNvSpPr/>
      </dsp:nvSpPr>
      <dsp:spPr>
        <a:xfrm>
          <a:off x="3159" y="2203869"/>
          <a:ext cx="1633007" cy="653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GB" sz="1500" kern="1200"/>
            <a:t>Flexible – outside or office hours </a:t>
          </a:r>
          <a:endParaRPr lang="en-US" sz="1500" kern="1200"/>
        </a:p>
      </dsp:txBody>
      <dsp:txXfrm>
        <a:off x="3159" y="2203869"/>
        <a:ext cx="1633007" cy="653203"/>
      </dsp:txXfrm>
    </dsp:sp>
    <dsp:sp modelId="{EB8A07BE-F0AA-42FC-954B-B86D2783872D}">
      <dsp:nvSpPr>
        <dsp:cNvPr id="0" name=""/>
        <dsp:cNvSpPr/>
      </dsp:nvSpPr>
      <dsp:spPr>
        <a:xfrm>
          <a:off x="2240380" y="897463"/>
          <a:ext cx="996134" cy="996134"/>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3102D4-DD71-4C50-97A9-9C21F3A84B73}">
      <dsp:nvSpPr>
        <dsp:cNvPr id="0" name=""/>
        <dsp:cNvSpPr/>
      </dsp:nvSpPr>
      <dsp:spPr>
        <a:xfrm>
          <a:off x="2452671" y="1109754"/>
          <a:ext cx="571552" cy="57155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D08D33-1F96-4E92-B3E5-BFD71B92A521}">
      <dsp:nvSpPr>
        <dsp:cNvPr id="0" name=""/>
        <dsp:cNvSpPr/>
      </dsp:nvSpPr>
      <dsp:spPr>
        <a:xfrm>
          <a:off x="1921943" y="2203869"/>
          <a:ext cx="1633007" cy="653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GB" sz="1500" kern="1200"/>
            <a:t>Services to the community </a:t>
          </a:r>
          <a:endParaRPr lang="en-US" sz="1500" kern="1200"/>
        </a:p>
      </dsp:txBody>
      <dsp:txXfrm>
        <a:off x="1921943" y="2203869"/>
        <a:ext cx="1633007" cy="653203"/>
      </dsp:txXfrm>
    </dsp:sp>
    <dsp:sp modelId="{ABD76434-75B5-4230-AED5-E4455327B7B2}">
      <dsp:nvSpPr>
        <dsp:cNvPr id="0" name=""/>
        <dsp:cNvSpPr/>
      </dsp:nvSpPr>
      <dsp:spPr>
        <a:xfrm>
          <a:off x="4159164" y="897463"/>
          <a:ext cx="996134" cy="996134"/>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827F78-F62F-4037-993F-F524643B3F6F}">
      <dsp:nvSpPr>
        <dsp:cNvPr id="0" name=""/>
        <dsp:cNvSpPr/>
      </dsp:nvSpPr>
      <dsp:spPr>
        <a:xfrm>
          <a:off x="4371455" y="1109754"/>
          <a:ext cx="571552" cy="57155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B1F836-BB98-4403-B8E5-4379D75FE6DE}">
      <dsp:nvSpPr>
        <dsp:cNvPr id="0" name=""/>
        <dsp:cNvSpPr/>
      </dsp:nvSpPr>
      <dsp:spPr>
        <a:xfrm>
          <a:off x="3840728" y="2203869"/>
          <a:ext cx="1633007" cy="653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GB" sz="1500" kern="1200"/>
            <a:t>Toolbox of services</a:t>
          </a:r>
          <a:endParaRPr lang="en-US" sz="1500" kern="1200"/>
        </a:p>
      </dsp:txBody>
      <dsp:txXfrm>
        <a:off x="3840728" y="2203869"/>
        <a:ext cx="1633007" cy="653203"/>
      </dsp:txXfrm>
    </dsp:sp>
    <dsp:sp modelId="{3FA2BF08-88DD-4D1D-8D3A-6D51FBE91BB3}">
      <dsp:nvSpPr>
        <dsp:cNvPr id="0" name=""/>
        <dsp:cNvSpPr/>
      </dsp:nvSpPr>
      <dsp:spPr>
        <a:xfrm>
          <a:off x="6077948" y="897463"/>
          <a:ext cx="996134" cy="996134"/>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90A599-9382-4FDE-A305-F6E22148E908}">
      <dsp:nvSpPr>
        <dsp:cNvPr id="0" name=""/>
        <dsp:cNvSpPr/>
      </dsp:nvSpPr>
      <dsp:spPr>
        <a:xfrm>
          <a:off x="6290239" y="1109754"/>
          <a:ext cx="571552" cy="571552"/>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3F34D2-A987-401E-B1A7-8B9224E9AF72}">
      <dsp:nvSpPr>
        <dsp:cNvPr id="0" name=""/>
        <dsp:cNvSpPr/>
      </dsp:nvSpPr>
      <dsp:spPr>
        <a:xfrm>
          <a:off x="5759512" y="2203869"/>
          <a:ext cx="1633007" cy="653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GB" sz="1500" kern="1200"/>
            <a:t>Expertise – life coach, counsellor </a:t>
          </a:r>
          <a:endParaRPr lang="en-US" sz="1500" kern="1200"/>
        </a:p>
      </dsp:txBody>
      <dsp:txXfrm>
        <a:off x="5759512" y="2203869"/>
        <a:ext cx="1633007" cy="653203"/>
      </dsp:txXfrm>
    </dsp:sp>
    <dsp:sp modelId="{24DC3CED-00FE-4461-9232-B37EB5164EEB}">
      <dsp:nvSpPr>
        <dsp:cNvPr id="0" name=""/>
        <dsp:cNvSpPr/>
      </dsp:nvSpPr>
      <dsp:spPr>
        <a:xfrm>
          <a:off x="7996732" y="897463"/>
          <a:ext cx="996134" cy="996134"/>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84A0FC-38C0-4778-9DCC-EF78DCDD9C32}">
      <dsp:nvSpPr>
        <dsp:cNvPr id="0" name=""/>
        <dsp:cNvSpPr/>
      </dsp:nvSpPr>
      <dsp:spPr>
        <a:xfrm>
          <a:off x="8209023" y="1109754"/>
          <a:ext cx="571552" cy="571552"/>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3574AA-276B-42F3-A7EE-2BDE9DD6D375}">
      <dsp:nvSpPr>
        <dsp:cNvPr id="0" name=""/>
        <dsp:cNvSpPr/>
      </dsp:nvSpPr>
      <dsp:spPr>
        <a:xfrm>
          <a:off x="7678296" y="2203869"/>
          <a:ext cx="1633007" cy="653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GB" sz="1500" kern="1200"/>
            <a:t>Re-active – suit to the needs of the  care setting </a:t>
          </a:r>
          <a:endParaRPr lang="en-US" sz="1500" kern="1200"/>
        </a:p>
      </dsp:txBody>
      <dsp:txXfrm>
        <a:off x="7678296" y="2203869"/>
        <a:ext cx="1633007" cy="653203"/>
      </dsp:txXfrm>
    </dsp:sp>
    <dsp:sp modelId="{42A1E95D-B420-411A-949E-6530C0036FD5}">
      <dsp:nvSpPr>
        <dsp:cNvPr id="0" name=""/>
        <dsp:cNvSpPr/>
      </dsp:nvSpPr>
      <dsp:spPr>
        <a:xfrm>
          <a:off x="9915517" y="897463"/>
          <a:ext cx="996134" cy="996134"/>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0F1957-E0E3-416C-910D-723F6BCC2F0F}">
      <dsp:nvSpPr>
        <dsp:cNvPr id="0" name=""/>
        <dsp:cNvSpPr/>
      </dsp:nvSpPr>
      <dsp:spPr>
        <a:xfrm>
          <a:off x="10127808" y="1109754"/>
          <a:ext cx="571552" cy="571552"/>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8C0D02-D036-4A3A-9C89-6D0C587B4ACE}">
      <dsp:nvSpPr>
        <dsp:cNvPr id="0" name=""/>
        <dsp:cNvSpPr/>
      </dsp:nvSpPr>
      <dsp:spPr>
        <a:xfrm>
          <a:off x="9597080" y="2203869"/>
          <a:ext cx="1633007" cy="653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GB" sz="1500" kern="1200"/>
            <a:t>Build a working relationship with staff </a:t>
          </a:r>
          <a:endParaRPr lang="en-US" sz="1500" kern="1200"/>
        </a:p>
      </dsp:txBody>
      <dsp:txXfrm>
        <a:off x="9597080" y="2203869"/>
        <a:ext cx="1633007" cy="65320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4782D-CB6F-4078-9F8E-517506EAC37A}">
      <dsp:nvSpPr>
        <dsp:cNvPr id="0" name=""/>
        <dsp:cNvSpPr/>
      </dsp:nvSpPr>
      <dsp:spPr>
        <a:xfrm>
          <a:off x="0" y="444"/>
          <a:ext cx="9467916"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A39AC8-25E5-40A2-AD42-61D98FBB08E4}">
      <dsp:nvSpPr>
        <dsp:cNvPr id="0" name=""/>
        <dsp:cNvSpPr/>
      </dsp:nvSpPr>
      <dsp:spPr>
        <a:xfrm>
          <a:off x="0" y="444"/>
          <a:ext cx="9467916" cy="519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Physical </a:t>
          </a:r>
          <a:endParaRPr lang="en-US" sz="2400" kern="1200"/>
        </a:p>
      </dsp:txBody>
      <dsp:txXfrm>
        <a:off x="0" y="444"/>
        <a:ext cx="9467916" cy="519536"/>
      </dsp:txXfrm>
    </dsp:sp>
    <dsp:sp modelId="{3528CD8F-2092-4E37-AAB3-03B70AD60245}">
      <dsp:nvSpPr>
        <dsp:cNvPr id="0" name=""/>
        <dsp:cNvSpPr/>
      </dsp:nvSpPr>
      <dsp:spPr>
        <a:xfrm>
          <a:off x="0" y="519980"/>
          <a:ext cx="9467916"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0415B7-3580-4FD6-802D-6622F51347FC}">
      <dsp:nvSpPr>
        <dsp:cNvPr id="0" name=""/>
        <dsp:cNvSpPr/>
      </dsp:nvSpPr>
      <dsp:spPr>
        <a:xfrm>
          <a:off x="0" y="519980"/>
          <a:ext cx="9467916" cy="519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Emotional </a:t>
          </a:r>
          <a:endParaRPr lang="en-US" sz="2400" kern="1200"/>
        </a:p>
      </dsp:txBody>
      <dsp:txXfrm>
        <a:off x="0" y="519980"/>
        <a:ext cx="9467916" cy="519536"/>
      </dsp:txXfrm>
    </dsp:sp>
    <dsp:sp modelId="{C44353EB-6F44-47EE-80CE-E963C70F2365}">
      <dsp:nvSpPr>
        <dsp:cNvPr id="0" name=""/>
        <dsp:cNvSpPr/>
      </dsp:nvSpPr>
      <dsp:spPr>
        <a:xfrm>
          <a:off x="0" y="1039516"/>
          <a:ext cx="9467916"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F9E2B3-DFA0-43A7-A1FB-1655DAE6A745}">
      <dsp:nvSpPr>
        <dsp:cNvPr id="0" name=""/>
        <dsp:cNvSpPr/>
      </dsp:nvSpPr>
      <dsp:spPr>
        <a:xfrm>
          <a:off x="0" y="1039516"/>
          <a:ext cx="9467916" cy="519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Mental </a:t>
          </a:r>
          <a:endParaRPr lang="en-US" sz="2400" kern="1200"/>
        </a:p>
      </dsp:txBody>
      <dsp:txXfrm>
        <a:off x="0" y="1039516"/>
        <a:ext cx="9467916" cy="519536"/>
      </dsp:txXfrm>
    </dsp:sp>
    <dsp:sp modelId="{9D6F7BB8-558E-4D29-9C90-C99EF7AF90FA}">
      <dsp:nvSpPr>
        <dsp:cNvPr id="0" name=""/>
        <dsp:cNvSpPr/>
      </dsp:nvSpPr>
      <dsp:spPr>
        <a:xfrm>
          <a:off x="0" y="1559053"/>
          <a:ext cx="9467916"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D4EBE7-FCA6-45CE-BE86-68611A93D7EA}">
      <dsp:nvSpPr>
        <dsp:cNvPr id="0" name=""/>
        <dsp:cNvSpPr/>
      </dsp:nvSpPr>
      <dsp:spPr>
        <a:xfrm>
          <a:off x="0" y="1559053"/>
          <a:ext cx="9467916" cy="519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Nutrition </a:t>
          </a:r>
          <a:endParaRPr lang="en-US" sz="2400" kern="1200"/>
        </a:p>
      </dsp:txBody>
      <dsp:txXfrm>
        <a:off x="0" y="1559053"/>
        <a:ext cx="9467916" cy="519536"/>
      </dsp:txXfrm>
    </dsp:sp>
    <dsp:sp modelId="{C5782025-D928-4B87-97A1-7B39DD49BA1A}">
      <dsp:nvSpPr>
        <dsp:cNvPr id="0" name=""/>
        <dsp:cNvSpPr/>
      </dsp:nvSpPr>
      <dsp:spPr>
        <a:xfrm>
          <a:off x="0" y="2078589"/>
          <a:ext cx="9467916"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6477FB-DB0C-413C-BD24-97BAC4AFE19F}">
      <dsp:nvSpPr>
        <dsp:cNvPr id="0" name=""/>
        <dsp:cNvSpPr/>
      </dsp:nvSpPr>
      <dsp:spPr>
        <a:xfrm>
          <a:off x="0" y="2078589"/>
          <a:ext cx="9467916" cy="519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Family life/work dynamics </a:t>
          </a:r>
          <a:endParaRPr lang="en-US" sz="2400" kern="1200"/>
        </a:p>
      </dsp:txBody>
      <dsp:txXfrm>
        <a:off x="0" y="2078589"/>
        <a:ext cx="9467916" cy="519536"/>
      </dsp:txXfrm>
    </dsp:sp>
    <dsp:sp modelId="{9F37704E-FA4E-40A9-8D28-D19EA7A0BB4A}">
      <dsp:nvSpPr>
        <dsp:cNvPr id="0" name=""/>
        <dsp:cNvSpPr/>
      </dsp:nvSpPr>
      <dsp:spPr>
        <a:xfrm>
          <a:off x="0" y="2598126"/>
          <a:ext cx="9467916"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7E0157-9BD9-4A44-B358-5F8211EA6145}">
      <dsp:nvSpPr>
        <dsp:cNvPr id="0" name=""/>
        <dsp:cNvSpPr/>
      </dsp:nvSpPr>
      <dsp:spPr>
        <a:xfrm>
          <a:off x="0" y="2598126"/>
          <a:ext cx="9467916" cy="519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Financial </a:t>
          </a:r>
          <a:endParaRPr lang="en-US" sz="2400" kern="1200"/>
        </a:p>
      </dsp:txBody>
      <dsp:txXfrm>
        <a:off x="0" y="2598126"/>
        <a:ext cx="9467916" cy="519536"/>
      </dsp:txXfrm>
    </dsp:sp>
    <dsp:sp modelId="{FBB115F0-1F92-4CC9-9BCE-C70802DD204B}">
      <dsp:nvSpPr>
        <dsp:cNvPr id="0" name=""/>
        <dsp:cNvSpPr/>
      </dsp:nvSpPr>
      <dsp:spPr>
        <a:xfrm>
          <a:off x="0" y="3117662"/>
          <a:ext cx="9467916"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75E163-DFFD-432C-9F2C-0732A793F7F6}">
      <dsp:nvSpPr>
        <dsp:cNvPr id="0" name=""/>
        <dsp:cNvSpPr/>
      </dsp:nvSpPr>
      <dsp:spPr>
        <a:xfrm>
          <a:off x="0" y="3117662"/>
          <a:ext cx="9467916" cy="519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Communication </a:t>
          </a:r>
          <a:endParaRPr lang="en-US" sz="2400" kern="1200"/>
        </a:p>
      </dsp:txBody>
      <dsp:txXfrm>
        <a:off x="0" y="3117662"/>
        <a:ext cx="9467916" cy="51953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29AAB-F513-4D85-B178-2D617F525FB5}">
      <dsp:nvSpPr>
        <dsp:cNvPr id="0" name=""/>
        <dsp:cNvSpPr/>
      </dsp:nvSpPr>
      <dsp:spPr>
        <a:xfrm>
          <a:off x="0" y="499"/>
          <a:ext cx="1084920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215808-B34D-46AC-AA12-097C406B4334}">
      <dsp:nvSpPr>
        <dsp:cNvPr id="0" name=""/>
        <dsp:cNvSpPr/>
      </dsp:nvSpPr>
      <dsp:spPr>
        <a:xfrm>
          <a:off x="0" y="499"/>
          <a:ext cx="10849205" cy="81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Rounds provide a structured forum where all staff,  come together regularly to discuss the emotional and social aspects of working in their working place .</a:t>
          </a:r>
        </a:p>
      </dsp:txBody>
      <dsp:txXfrm>
        <a:off x="0" y="499"/>
        <a:ext cx="10849205" cy="817452"/>
      </dsp:txXfrm>
    </dsp:sp>
    <dsp:sp modelId="{EA350303-E58A-4B41-AA0B-D640CA2C760C}">
      <dsp:nvSpPr>
        <dsp:cNvPr id="0" name=""/>
        <dsp:cNvSpPr/>
      </dsp:nvSpPr>
      <dsp:spPr>
        <a:xfrm>
          <a:off x="0" y="817951"/>
          <a:ext cx="1084920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CDE90F-A5C9-40CF-A508-E347A6744B97}">
      <dsp:nvSpPr>
        <dsp:cNvPr id="0" name=""/>
        <dsp:cNvSpPr/>
      </dsp:nvSpPr>
      <dsp:spPr>
        <a:xfrm>
          <a:off x="0" y="817951"/>
          <a:ext cx="10849205" cy="81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Not solve problems or to focus on the clinical aspects of patient care.</a:t>
          </a:r>
        </a:p>
      </dsp:txBody>
      <dsp:txXfrm>
        <a:off x="0" y="817951"/>
        <a:ext cx="10849205" cy="817452"/>
      </dsp:txXfrm>
    </dsp:sp>
    <dsp:sp modelId="{E2B41E39-2C0B-4DD8-B236-E5148AAECAF1}">
      <dsp:nvSpPr>
        <dsp:cNvPr id="0" name=""/>
        <dsp:cNvSpPr/>
      </dsp:nvSpPr>
      <dsp:spPr>
        <a:xfrm>
          <a:off x="0" y="1635403"/>
          <a:ext cx="1084920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10B0BA-E578-4363-B0FC-28E7F92C8851}">
      <dsp:nvSpPr>
        <dsp:cNvPr id="0" name=""/>
        <dsp:cNvSpPr/>
      </dsp:nvSpPr>
      <dsp:spPr>
        <a:xfrm>
          <a:off x="0" y="1635403"/>
          <a:ext cx="10849205" cy="81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Staff feel more supported in their jobs, allowing them the time and space to reflect on their roles. Help staff  feel less stressed and isolated, with increased insight and appreciation for each other’s roles. </a:t>
          </a:r>
        </a:p>
      </dsp:txBody>
      <dsp:txXfrm>
        <a:off x="0" y="1635403"/>
        <a:ext cx="10849205" cy="817452"/>
      </dsp:txXfrm>
    </dsp:sp>
    <dsp:sp modelId="{9368AF71-A247-4316-9B51-EAFEF2C18581}">
      <dsp:nvSpPr>
        <dsp:cNvPr id="0" name=""/>
        <dsp:cNvSpPr/>
      </dsp:nvSpPr>
      <dsp:spPr>
        <a:xfrm>
          <a:off x="0" y="2452856"/>
          <a:ext cx="1084920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B1A3F9-1C52-4BE1-A01E-69A67AA5932A}">
      <dsp:nvSpPr>
        <dsp:cNvPr id="0" name=""/>
        <dsp:cNvSpPr/>
      </dsp:nvSpPr>
      <dsp:spPr>
        <a:xfrm>
          <a:off x="0" y="2452856"/>
          <a:ext cx="10849205" cy="81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Underlying premise for Rounds is that the compassion shown by staff can make all the difference to a patient’s experience of care. In order to provide compassionate care staff must, in turn, feel supported in their work.</a:t>
          </a:r>
        </a:p>
      </dsp:txBody>
      <dsp:txXfrm>
        <a:off x="0" y="2452856"/>
        <a:ext cx="10849205" cy="817452"/>
      </dsp:txXfrm>
    </dsp:sp>
    <dsp:sp modelId="{3BD30323-5E6A-4B6E-BE34-F2A65077085E}">
      <dsp:nvSpPr>
        <dsp:cNvPr id="0" name=""/>
        <dsp:cNvSpPr/>
      </dsp:nvSpPr>
      <dsp:spPr>
        <a:xfrm>
          <a:off x="0" y="3270308"/>
          <a:ext cx="1084920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A96730-5C62-4DF4-BAFB-E73759875174}">
      <dsp:nvSpPr>
        <dsp:cNvPr id="0" name=""/>
        <dsp:cNvSpPr/>
      </dsp:nvSpPr>
      <dsp:spPr>
        <a:xfrm>
          <a:off x="0" y="3270308"/>
          <a:ext cx="10849205" cy="817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Losing a client </a:t>
          </a:r>
        </a:p>
      </dsp:txBody>
      <dsp:txXfrm>
        <a:off x="0" y="3270308"/>
        <a:ext cx="10849205" cy="81745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2E490-85A4-4859-8E27-17C3363389A9}">
      <dsp:nvSpPr>
        <dsp:cNvPr id="0" name=""/>
        <dsp:cNvSpPr/>
      </dsp:nvSpPr>
      <dsp:spPr>
        <a:xfrm>
          <a:off x="291098" y="1263"/>
          <a:ext cx="2185981" cy="1311589"/>
        </a:xfrm>
        <a:prstGeom prst="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Cost of living </a:t>
          </a:r>
        </a:p>
      </dsp:txBody>
      <dsp:txXfrm>
        <a:off x="291098" y="1263"/>
        <a:ext cx="2185981" cy="1311589"/>
      </dsp:txXfrm>
    </dsp:sp>
    <dsp:sp modelId="{4CB5F0AB-34F3-45C0-9BF9-FBCBE441F98C}">
      <dsp:nvSpPr>
        <dsp:cNvPr id="0" name=""/>
        <dsp:cNvSpPr/>
      </dsp:nvSpPr>
      <dsp:spPr>
        <a:xfrm>
          <a:off x="2695678" y="1263"/>
          <a:ext cx="2185981" cy="1311589"/>
        </a:xfrm>
        <a:prstGeom prst="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a:scene3d>
          <a:camera prst="orthographicFront"/>
          <a:lightRig rig="flat" dir="t"/>
        </a:scene3d>
      </dsp:spPr>
      <dsp:style>
        <a:lnRef idx="1">
          <a:schemeClr val="accent5"/>
        </a:lnRef>
        <a:fillRef idx="2">
          <a:schemeClr val="accent5"/>
        </a:fillRef>
        <a:effectRef idx="1">
          <a:schemeClr val="accent5"/>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Worried about increase of alcohol consumption</a:t>
          </a:r>
        </a:p>
      </dsp:txBody>
      <dsp:txXfrm>
        <a:off x="2695678" y="1263"/>
        <a:ext cx="2185981" cy="1311589"/>
      </dsp:txXfrm>
    </dsp:sp>
    <dsp:sp modelId="{18816CEC-6E78-4BD8-A659-DDDA7BF52812}">
      <dsp:nvSpPr>
        <dsp:cNvPr id="0" name=""/>
        <dsp:cNvSpPr/>
      </dsp:nvSpPr>
      <dsp:spPr>
        <a:xfrm>
          <a:off x="7508839" y="22104"/>
          <a:ext cx="2185981" cy="1311589"/>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flat" dir="t"/>
        </a:scene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 fatigue </a:t>
          </a:r>
        </a:p>
      </dsp:txBody>
      <dsp:txXfrm>
        <a:off x="7508839" y="22104"/>
        <a:ext cx="2185981" cy="1311589"/>
      </dsp:txXfrm>
    </dsp:sp>
    <dsp:sp modelId="{24EDEB0D-D9E3-4307-A2C8-77A4B988F88A}">
      <dsp:nvSpPr>
        <dsp:cNvPr id="0" name=""/>
        <dsp:cNvSpPr/>
      </dsp:nvSpPr>
      <dsp:spPr>
        <a:xfrm>
          <a:off x="5150055" y="12687"/>
          <a:ext cx="2185981" cy="1311589"/>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a:scene3d>
          <a:camera prst="orthographicFront"/>
          <a:lightRig rig="flat" dir="t"/>
        </a:scene3d>
      </dsp:spPr>
      <dsp:style>
        <a:lnRef idx="1">
          <a:schemeClr val="accent4"/>
        </a:lnRef>
        <a:fillRef idx="2">
          <a:schemeClr val="accent4"/>
        </a:fillRef>
        <a:effectRef idx="1">
          <a:schemeClr val="accent4"/>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 loneliness </a:t>
          </a:r>
        </a:p>
      </dsp:txBody>
      <dsp:txXfrm>
        <a:off x="5150055" y="12687"/>
        <a:ext cx="2185981" cy="1311589"/>
      </dsp:txXfrm>
    </dsp:sp>
    <dsp:sp modelId="{D124EF1A-FD14-4351-B8F6-748A3FC76241}">
      <dsp:nvSpPr>
        <dsp:cNvPr id="0" name=""/>
        <dsp:cNvSpPr/>
      </dsp:nvSpPr>
      <dsp:spPr>
        <a:xfrm>
          <a:off x="291098" y="1531450"/>
          <a:ext cx="2185981" cy="1311589"/>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flat" dir="t"/>
        </a:scene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Menopause</a:t>
          </a:r>
        </a:p>
      </dsp:txBody>
      <dsp:txXfrm>
        <a:off x="291098" y="1531450"/>
        <a:ext cx="2185981" cy="1311589"/>
      </dsp:txXfrm>
    </dsp:sp>
    <dsp:sp modelId="{066CDDC5-D8F7-44A5-8C24-19C03012FF47}">
      <dsp:nvSpPr>
        <dsp:cNvPr id="0" name=""/>
        <dsp:cNvSpPr/>
      </dsp:nvSpPr>
      <dsp:spPr>
        <a:xfrm>
          <a:off x="2695678" y="1531450"/>
          <a:ext cx="2185981" cy="1311589"/>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a:scene3d>
          <a:camera prst="orthographicFront"/>
          <a:lightRig rig="flat" dir="t"/>
        </a:scene3d>
      </dsp:spPr>
      <dsp:style>
        <a:lnRef idx="1">
          <a:schemeClr val="accent4"/>
        </a:lnRef>
        <a:fillRef idx="2">
          <a:schemeClr val="accent4"/>
        </a:fillRef>
        <a:effectRef idx="1">
          <a:schemeClr val="accent4"/>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Domestic Abuse </a:t>
          </a:r>
        </a:p>
      </dsp:txBody>
      <dsp:txXfrm>
        <a:off x="2695678" y="1531450"/>
        <a:ext cx="2185981" cy="1311589"/>
      </dsp:txXfrm>
    </dsp:sp>
    <dsp:sp modelId="{BDFD342B-7DC1-4DFC-91C9-8E5FFC3F5DC9}">
      <dsp:nvSpPr>
        <dsp:cNvPr id="0" name=""/>
        <dsp:cNvSpPr/>
      </dsp:nvSpPr>
      <dsp:spPr>
        <a:xfrm>
          <a:off x="5100259" y="1531450"/>
          <a:ext cx="2185981" cy="1311589"/>
        </a:xfrm>
        <a:prstGeom prst="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a:scene3d>
          <a:camera prst="orthographicFront"/>
          <a:lightRig rig="flat" dir="t"/>
        </a:scene3d>
      </dsp:spPr>
      <dsp:style>
        <a:lnRef idx="1">
          <a:schemeClr val="accent5"/>
        </a:lnRef>
        <a:fillRef idx="2">
          <a:schemeClr val="accent5"/>
        </a:fillRef>
        <a:effectRef idx="1">
          <a:schemeClr val="accent5"/>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Postnatal &amp; Perinatal </a:t>
          </a:r>
        </a:p>
      </dsp:txBody>
      <dsp:txXfrm>
        <a:off x="5100259" y="1531450"/>
        <a:ext cx="2185981" cy="1311589"/>
      </dsp:txXfrm>
    </dsp:sp>
    <dsp:sp modelId="{1CD19F72-2031-4E5D-984D-CB1E4AD34172}">
      <dsp:nvSpPr>
        <dsp:cNvPr id="0" name=""/>
        <dsp:cNvSpPr/>
      </dsp:nvSpPr>
      <dsp:spPr>
        <a:xfrm>
          <a:off x="7504839" y="1531450"/>
          <a:ext cx="2185981" cy="1311589"/>
        </a:xfrm>
        <a:prstGeom prst="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Trauma</a:t>
          </a:r>
        </a:p>
      </dsp:txBody>
      <dsp:txXfrm>
        <a:off x="7504839" y="1531450"/>
        <a:ext cx="2185981" cy="1311589"/>
      </dsp:txXfrm>
    </dsp:sp>
    <dsp:sp modelId="{99B5429F-311D-44C3-90B5-7070C6C26E2E}">
      <dsp:nvSpPr>
        <dsp:cNvPr id="0" name=""/>
        <dsp:cNvSpPr/>
      </dsp:nvSpPr>
      <dsp:spPr>
        <a:xfrm>
          <a:off x="291098" y="3061638"/>
          <a:ext cx="2185981" cy="1311589"/>
        </a:xfrm>
        <a:prstGeom prst="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Relationships </a:t>
          </a:r>
        </a:p>
      </dsp:txBody>
      <dsp:txXfrm>
        <a:off x="291098" y="3061638"/>
        <a:ext cx="2185981" cy="1311589"/>
      </dsp:txXfrm>
    </dsp:sp>
    <dsp:sp modelId="{3877B63F-0C7D-4E3A-91EF-477A3C8C5C53}">
      <dsp:nvSpPr>
        <dsp:cNvPr id="0" name=""/>
        <dsp:cNvSpPr/>
      </dsp:nvSpPr>
      <dsp:spPr>
        <a:xfrm>
          <a:off x="2695678" y="3061638"/>
          <a:ext cx="2185981" cy="1311589"/>
        </a:xfrm>
        <a:prstGeom prst="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a:scene3d>
          <a:camera prst="orthographicFront"/>
          <a:lightRig rig="flat" dir="t"/>
        </a:scene3d>
      </dsp:spPr>
      <dsp:style>
        <a:lnRef idx="1">
          <a:schemeClr val="accent5"/>
        </a:lnRef>
        <a:fillRef idx="2">
          <a:schemeClr val="accent5"/>
        </a:fillRef>
        <a:effectRef idx="1">
          <a:schemeClr val="accent5"/>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Bereavement</a:t>
          </a:r>
        </a:p>
      </dsp:txBody>
      <dsp:txXfrm>
        <a:off x="2695678" y="3061638"/>
        <a:ext cx="2185981" cy="1311589"/>
      </dsp:txXfrm>
    </dsp:sp>
    <dsp:sp modelId="{68A99FED-0484-4312-AAF9-916EE8FD92DD}">
      <dsp:nvSpPr>
        <dsp:cNvPr id="0" name=""/>
        <dsp:cNvSpPr/>
      </dsp:nvSpPr>
      <dsp:spPr>
        <a:xfrm>
          <a:off x="5100259" y="3061638"/>
          <a:ext cx="2185981" cy="1311589"/>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a:scene3d>
          <a:camera prst="orthographicFront"/>
          <a:lightRig rig="flat" dir="t"/>
        </a:scene3d>
      </dsp:spPr>
      <dsp:style>
        <a:lnRef idx="1">
          <a:schemeClr val="accent4"/>
        </a:lnRef>
        <a:fillRef idx="2">
          <a:schemeClr val="accent4"/>
        </a:fillRef>
        <a:effectRef idx="1">
          <a:schemeClr val="accent4"/>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Depression </a:t>
          </a:r>
        </a:p>
      </dsp:txBody>
      <dsp:txXfrm>
        <a:off x="5100259" y="3061638"/>
        <a:ext cx="2185981" cy="1311589"/>
      </dsp:txXfrm>
    </dsp:sp>
    <dsp:sp modelId="{07F74714-BE7C-4175-8C63-B063C85FBB66}">
      <dsp:nvSpPr>
        <dsp:cNvPr id="0" name=""/>
        <dsp:cNvSpPr/>
      </dsp:nvSpPr>
      <dsp:spPr>
        <a:xfrm>
          <a:off x="7504839" y="3061638"/>
          <a:ext cx="2185981" cy="1311589"/>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scene3d>
          <a:camera prst="orthographicFront"/>
          <a:lightRig rig="flat" dir="t"/>
        </a:scene3d>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Anxiety</a:t>
          </a:r>
        </a:p>
      </dsp:txBody>
      <dsp:txXfrm>
        <a:off x="7504839" y="3061638"/>
        <a:ext cx="2185981" cy="13115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07466-82AD-40A0-9562-42BD4E8C056A}">
      <dsp:nvSpPr>
        <dsp:cNvPr id="0" name=""/>
        <dsp:cNvSpPr/>
      </dsp:nvSpPr>
      <dsp:spPr>
        <a:xfrm>
          <a:off x="0" y="0"/>
          <a:ext cx="11331691" cy="11541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b="1" kern="1200" dirty="0">
              <a:latin typeface="Arial" panose="020B0604020202020204" pitchFamily="34" charset="0"/>
              <a:cs typeface="Arial" panose="020B0604020202020204" pitchFamily="34" charset="0"/>
            </a:rPr>
            <a:t>National DAWN</a:t>
          </a:r>
        </a:p>
      </dsp:txBody>
      <dsp:txXfrm>
        <a:off x="2381748" y="0"/>
        <a:ext cx="8949942" cy="1154106"/>
      </dsp:txXfrm>
    </dsp:sp>
    <dsp:sp modelId="{CBBADD5D-4000-4175-A1C6-8188E913D4C5}">
      <dsp:nvSpPr>
        <dsp:cNvPr id="0" name=""/>
        <dsp:cNvSpPr/>
      </dsp:nvSpPr>
      <dsp:spPr>
        <a:xfrm>
          <a:off x="612350" y="194674"/>
          <a:ext cx="1272458" cy="764756"/>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05BF43-8B58-44D3-852E-55803F8CFF9F}">
      <dsp:nvSpPr>
        <dsp:cNvPr id="0" name=""/>
        <dsp:cNvSpPr/>
      </dsp:nvSpPr>
      <dsp:spPr>
        <a:xfrm>
          <a:off x="0" y="1269516"/>
          <a:ext cx="11331691" cy="11541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b="1" kern="1200" dirty="0">
              <a:latin typeface="Arial" panose="020B0604020202020204" pitchFamily="34" charset="0"/>
              <a:cs typeface="Arial" panose="020B0604020202020204" pitchFamily="34" charset="0"/>
            </a:rPr>
            <a:t>Regional DAWN: </a:t>
          </a:r>
          <a:r>
            <a:rPr lang="en-GB" sz="2000" kern="1200" dirty="0">
              <a:latin typeface="Arial" panose="020B0604020202020204" pitchFamily="34" charset="0"/>
              <a:cs typeface="Arial" panose="020B0604020202020204" pitchFamily="34" charset="0"/>
            </a:rPr>
            <a:t>Various regional DaWN networks exist, and run mostly independently, with committee meetings together</a:t>
          </a:r>
          <a:r>
            <a:rPr lang="en-GB" sz="2000" kern="1200" dirty="0"/>
            <a:t>.</a:t>
          </a:r>
          <a:r>
            <a:rPr lang="en-GB" sz="2500" kern="1200" dirty="0"/>
            <a:t>	</a:t>
          </a:r>
        </a:p>
      </dsp:txBody>
      <dsp:txXfrm>
        <a:off x="2381748" y="1269516"/>
        <a:ext cx="8949942" cy="1154106"/>
      </dsp:txXfrm>
    </dsp:sp>
    <dsp:sp modelId="{0C11B7FD-9655-4136-835B-AAB48D941273}">
      <dsp:nvSpPr>
        <dsp:cNvPr id="0" name=""/>
        <dsp:cNvSpPr/>
      </dsp:nvSpPr>
      <dsp:spPr>
        <a:xfrm>
          <a:off x="612350" y="1464191"/>
          <a:ext cx="1272458" cy="764756"/>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669AA6-698F-49D1-8986-7776D034F288}">
      <dsp:nvSpPr>
        <dsp:cNvPr id="0" name=""/>
        <dsp:cNvSpPr/>
      </dsp:nvSpPr>
      <dsp:spPr>
        <a:xfrm>
          <a:off x="0" y="2539033"/>
          <a:ext cx="11331691" cy="11541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endParaRPr lang="en-GB" sz="1800" kern="1200" dirty="0"/>
        </a:p>
        <a:p>
          <a:pPr marL="0" lvl="0" indent="0" algn="l" defTabSz="800100">
            <a:lnSpc>
              <a:spcPct val="90000"/>
            </a:lnSpc>
            <a:spcBef>
              <a:spcPct val="0"/>
            </a:spcBef>
            <a:spcAft>
              <a:spcPct val="35000"/>
            </a:spcAft>
            <a:buNone/>
          </a:pPr>
          <a:r>
            <a:rPr lang="en-GB" sz="2500" b="1" kern="1200" dirty="0">
              <a:latin typeface="Arial" panose="020B0604020202020204" pitchFamily="34" charset="0"/>
              <a:cs typeface="Arial" panose="020B0604020202020204" pitchFamily="34" charset="0"/>
            </a:rPr>
            <a:t>DAWN Subgroups: </a:t>
          </a:r>
          <a:r>
            <a:rPr lang="en-GB" sz="2000" kern="1200" dirty="0">
              <a:latin typeface="Arial" panose="020B0604020202020204" pitchFamily="34" charset="0"/>
              <a:cs typeface="Arial" panose="020B0604020202020204" pitchFamily="34" charset="0"/>
            </a:rPr>
            <a:t>There are yearly elections for all national sub group chairs (SubMental Health, Learning Differences, Deaf and Hard of Hearing, Autism)</a:t>
          </a:r>
        </a:p>
        <a:p>
          <a:pPr marL="0" lvl="0" indent="0" algn="l" defTabSz="800100">
            <a:lnSpc>
              <a:spcPct val="90000"/>
            </a:lnSpc>
            <a:spcBef>
              <a:spcPct val="0"/>
            </a:spcBef>
            <a:spcAft>
              <a:spcPct val="35000"/>
            </a:spcAft>
            <a:buNone/>
          </a:pPr>
          <a:endParaRPr lang="en-GB" sz="600" kern="1200" dirty="0"/>
        </a:p>
        <a:p>
          <a:pPr marL="0" lvl="0" indent="0" algn="l" defTabSz="800100">
            <a:lnSpc>
              <a:spcPct val="90000"/>
            </a:lnSpc>
            <a:spcBef>
              <a:spcPct val="0"/>
            </a:spcBef>
            <a:spcAft>
              <a:spcPct val="35000"/>
            </a:spcAft>
            <a:buNone/>
          </a:pPr>
          <a:endParaRPr lang="en-GB" sz="600" kern="1200" dirty="0"/>
        </a:p>
      </dsp:txBody>
      <dsp:txXfrm>
        <a:off x="2381748" y="2539033"/>
        <a:ext cx="8949942" cy="1154106"/>
      </dsp:txXfrm>
    </dsp:sp>
    <dsp:sp modelId="{FD5F7A10-FF3C-42B4-8282-00977C73332F}">
      <dsp:nvSpPr>
        <dsp:cNvPr id="0" name=""/>
        <dsp:cNvSpPr/>
      </dsp:nvSpPr>
      <dsp:spPr>
        <a:xfrm>
          <a:off x="612350" y="2733708"/>
          <a:ext cx="1272458" cy="764756"/>
        </a:xfrm>
        <a:prstGeom prst="roundRect">
          <a:avLst>
            <a:gd name="adj" fmla="val 10000"/>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305D2D-FA96-4892-9819-8A842092519A}">
      <dsp:nvSpPr>
        <dsp:cNvPr id="0" name=""/>
        <dsp:cNvSpPr/>
      </dsp:nvSpPr>
      <dsp:spPr>
        <a:xfrm>
          <a:off x="0" y="3808550"/>
          <a:ext cx="11331691" cy="11541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b="1" kern="1200" dirty="0">
              <a:latin typeface="Arial" panose="020B0604020202020204" pitchFamily="34" charset="0"/>
              <a:cs typeface="Arial" panose="020B0604020202020204" pitchFamily="34" charset="0"/>
            </a:rPr>
            <a:t>Elections</a:t>
          </a:r>
          <a:r>
            <a:rPr lang="en-GB" sz="2500" kern="1200" dirty="0">
              <a:latin typeface="Arial" panose="020B0604020202020204" pitchFamily="34" charset="0"/>
              <a:cs typeface="Arial" panose="020B0604020202020204" pitchFamily="34" charset="0"/>
            </a:rPr>
            <a:t>: </a:t>
          </a:r>
          <a:r>
            <a:rPr lang="en-GB" sz="2000" kern="1200" dirty="0">
              <a:latin typeface="Arial" panose="020B0604020202020204" pitchFamily="34" charset="0"/>
              <a:cs typeface="Arial" panose="020B0604020202020204" pitchFamily="34" charset="0"/>
            </a:rPr>
            <a:t>National DAWN carry out elections for new Co-chairs every year</a:t>
          </a:r>
        </a:p>
      </dsp:txBody>
      <dsp:txXfrm>
        <a:off x="2381748" y="3808550"/>
        <a:ext cx="8949942" cy="1154106"/>
      </dsp:txXfrm>
    </dsp:sp>
    <dsp:sp modelId="{0C4AED7E-89E7-471D-9FA7-B25C8BCC3995}">
      <dsp:nvSpPr>
        <dsp:cNvPr id="0" name=""/>
        <dsp:cNvSpPr/>
      </dsp:nvSpPr>
      <dsp:spPr>
        <a:xfrm>
          <a:off x="612350" y="4003224"/>
          <a:ext cx="1272458" cy="764756"/>
        </a:xfrm>
        <a:prstGeom prst="roundRect">
          <a:avLst>
            <a:gd name="adj" fmla="val 10000"/>
          </a:avLst>
        </a:prstGeom>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6326F-D1F9-494F-8791-1051C17CBBF9}">
      <dsp:nvSpPr>
        <dsp:cNvPr id="0" name=""/>
        <dsp:cNvSpPr/>
      </dsp:nvSpPr>
      <dsp:spPr>
        <a:xfrm>
          <a:off x="0" y="92040"/>
          <a:ext cx="9217024" cy="6236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GB" sz="2600" kern="1200"/>
            <a:t>Not trusting us – feels there is a motive</a:t>
          </a:r>
          <a:r>
            <a:rPr lang="en-GB" sz="2600" kern="1200">
              <a:latin typeface="Calibri Light" panose="020F0302020204030204"/>
            </a:rPr>
            <a:t> </a:t>
          </a:r>
          <a:endParaRPr lang="en-US" sz="2600" kern="1200"/>
        </a:p>
      </dsp:txBody>
      <dsp:txXfrm>
        <a:off x="30442" y="122482"/>
        <a:ext cx="9156140" cy="562726"/>
      </dsp:txXfrm>
    </dsp:sp>
    <dsp:sp modelId="{6CC9841A-AE89-46D8-9A3A-61FF005796CC}">
      <dsp:nvSpPr>
        <dsp:cNvPr id="0" name=""/>
        <dsp:cNvSpPr/>
      </dsp:nvSpPr>
      <dsp:spPr>
        <a:xfrm>
          <a:off x="0" y="770063"/>
          <a:ext cx="9217024" cy="62361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GB" sz="2600" kern="1200"/>
            <a:t>Initial contact difficult to get managers to engage</a:t>
          </a:r>
          <a:r>
            <a:rPr lang="en-GB" sz="2600" kern="1200">
              <a:latin typeface="Calibri Light" panose="020F0302020204030204"/>
            </a:rPr>
            <a:t> </a:t>
          </a:r>
          <a:endParaRPr lang="en-US" sz="2600" kern="1200"/>
        </a:p>
      </dsp:txBody>
      <dsp:txXfrm>
        <a:off x="30442" y="800505"/>
        <a:ext cx="9156140" cy="562726"/>
      </dsp:txXfrm>
    </dsp:sp>
    <dsp:sp modelId="{31D4ED3C-8444-4C31-A2A0-EE704F92908A}">
      <dsp:nvSpPr>
        <dsp:cNvPr id="0" name=""/>
        <dsp:cNvSpPr/>
      </dsp:nvSpPr>
      <dsp:spPr>
        <a:xfrm>
          <a:off x="0" y="1468554"/>
          <a:ext cx="9217024" cy="62361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GB" sz="2600" kern="1200"/>
            <a:t>Different care settings</a:t>
          </a:r>
          <a:r>
            <a:rPr lang="en-GB" sz="2600" kern="1200">
              <a:latin typeface="Calibri Light" panose="020F0302020204030204"/>
            </a:rPr>
            <a:t> </a:t>
          </a:r>
          <a:endParaRPr lang="en-US" sz="2600" kern="1200"/>
        </a:p>
      </dsp:txBody>
      <dsp:txXfrm>
        <a:off x="30442" y="1498996"/>
        <a:ext cx="9156140" cy="562726"/>
      </dsp:txXfrm>
    </dsp:sp>
    <dsp:sp modelId="{76A19216-AFC0-4744-BD0C-D157C42B32CF}">
      <dsp:nvSpPr>
        <dsp:cNvPr id="0" name=""/>
        <dsp:cNvSpPr/>
      </dsp:nvSpPr>
      <dsp:spPr>
        <a:xfrm>
          <a:off x="0" y="2167044"/>
          <a:ext cx="9217024" cy="62361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GB" sz="2600" kern="1200"/>
            <a:t>Covid – cancellations</a:t>
          </a:r>
          <a:r>
            <a:rPr lang="en-GB" sz="2600" kern="1200">
              <a:latin typeface="Calibri Light" panose="020F0302020204030204"/>
            </a:rPr>
            <a:t> </a:t>
          </a:r>
          <a:endParaRPr lang="en-US" sz="2600" kern="1200"/>
        </a:p>
      </dsp:txBody>
      <dsp:txXfrm>
        <a:off x="30442" y="2197486"/>
        <a:ext cx="9156140" cy="562726"/>
      </dsp:txXfrm>
    </dsp:sp>
    <dsp:sp modelId="{C432DE3A-97B4-4286-AD21-76806E659551}">
      <dsp:nvSpPr>
        <dsp:cNvPr id="0" name=""/>
        <dsp:cNvSpPr/>
      </dsp:nvSpPr>
      <dsp:spPr>
        <a:xfrm>
          <a:off x="0" y="2865534"/>
          <a:ext cx="9217024" cy="62361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Staff accessing clinic in work time</a:t>
          </a:r>
          <a:endParaRPr lang="en-US" sz="2600" kern="1200"/>
        </a:p>
      </dsp:txBody>
      <dsp:txXfrm>
        <a:off x="30442" y="2895976"/>
        <a:ext cx="9156140" cy="562726"/>
      </dsp:txXfrm>
    </dsp:sp>
    <dsp:sp modelId="{808FCDF5-0841-43A7-A9A8-B14E38049AD2}">
      <dsp:nvSpPr>
        <dsp:cNvPr id="0" name=""/>
        <dsp:cNvSpPr/>
      </dsp:nvSpPr>
      <dsp:spPr>
        <a:xfrm>
          <a:off x="0" y="3564024"/>
          <a:ext cx="9217024" cy="6236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GB" sz="2600" kern="1200">
              <a:latin typeface="Calibri Light" panose="020F0302020204030204"/>
            </a:rPr>
            <a:t>Care setting filtering down information </a:t>
          </a:r>
          <a:endParaRPr lang="en-GB" sz="2600" kern="1200"/>
        </a:p>
      </dsp:txBody>
      <dsp:txXfrm>
        <a:off x="30442" y="3594466"/>
        <a:ext cx="9156140" cy="56272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AE737-1DE5-462C-8F5F-BB877955CDB3}">
      <dsp:nvSpPr>
        <dsp:cNvPr id="0" name=""/>
        <dsp:cNvSpPr/>
      </dsp:nvSpPr>
      <dsp:spPr>
        <a:xfrm>
          <a:off x="9704" y="991459"/>
          <a:ext cx="2900478" cy="256026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“It has been such a difficult two years for all of us , the outreach clinic has provided individual staff with the opportunity to receive support”</a:t>
          </a:r>
        </a:p>
      </dsp:txBody>
      <dsp:txXfrm>
        <a:off x="84692" y="1066447"/>
        <a:ext cx="2750502" cy="2410292"/>
      </dsp:txXfrm>
    </dsp:sp>
    <dsp:sp modelId="{4AB6D5AE-8DAF-44E1-9875-EE314851FD60}">
      <dsp:nvSpPr>
        <dsp:cNvPr id="0" name=""/>
        <dsp:cNvSpPr/>
      </dsp:nvSpPr>
      <dsp:spPr>
        <a:xfrm>
          <a:off x="3052875" y="1996267"/>
          <a:ext cx="614901" cy="71931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052875" y="2140131"/>
        <a:ext cx="430431" cy="431590"/>
      </dsp:txXfrm>
    </dsp:sp>
    <dsp:sp modelId="{E7DD1770-D6CA-4879-A7FE-56A789A990BC}">
      <dsp:nvSpPr>
        <dsp:cNvPr id="0" name=""/>
        <dsp:cNvSpPr/>
      </dsp:nvSpPr>
      <dsp:spPr>
        <a:xfrm>
          <a:off x="4070374" y="991459"/>
          <a:ext cx="2900478" cy="256026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“It has been great for morale and sent a very clear message to the staff team that they are valued and deserving of help and support. Our whole team have benefited”</a:t>
          </a:r>
        </a:p>
      </dsp:txBody>
      <dsp:txXfrm>
        <a:off x="4145362" y="1066447"/>
        <a:ext cx="2750502" cy="2410292"/>
      </dsp:txXfrm>
    </dsp:sp>
    <dsp:sp modelId="{0CB6F71D-DCD1-4F8C-9C17-6A4710065503}">
      <dsp:nvSpPr>
        <dsp:cNvPr id="0" name=""/>
        <dsp:cNvSpPr/>
      </dsp:nvSpPr>
      <dsp:spPr>
        <a:xfrm>
          <a:off x="7260900" y="1911934"/>
          <a:ext cx="614901" cy="71931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260900" y="2055798"/>
        <a:ext cx="430431" cy="431590"/>
      </dsp:txXfrm>
    </dsp:sp>
    <dsp:sp modelId="{CC103597-3F9E-42D4-8EFA-252474C4B7B9}">
      <dsp:nvSpPr>
        <dsp:cNvPr id="0" name=""/>
        <dsp:cNvSpPr/>
      </dsp:nvSpPr>
      <dsp:spPr>
        <a:xfrm>
          <a:off x="8131044" y="991459"/>
          <a:ext cx="2900478" cy="256026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“it’s stressful always being told what policy and procedure to follow and it takes it out of you, for the first-time people have asked me how I am feeling, it’s made me feel I’m not alone, the clinic has helped me so much”</a:t>
          </a:r>
        </a:p>
      </dsp:txBody>
      <dsp:txXfrm>
        <a:off x="8206032" y="1066447"/>
        <a:ext cx="2750502" cy="241029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0E3978-3FF7-499B-A75F-E685353D7B4F}">
      <dsp:nvSpPr>
        <dsp:cNvPr id="0" name=""/>
        <dsp:cNvSpPr/>
      </dsp:nvSpPr>
      <dsp:spPr>
        <a:xfrm>
          <a:off x="52" y="33563"/>
          <a:ext cx="5051058" cy="7114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b="1" kern="1200">
              <a:latin typeface="Arial" panose="020B0604020202020204" pitchFamily="34" charset="0"/>
              <a:cs typeface="Arial" panose="020B0604020202020204" pitchFamily="34" charset="0"/>
            </a:rPr>
            <a:t>The challenge - ‘What is the role of the ICS?’</a:t>
          </a:r>
          <a:endParaRPr lang="en-US" sz="2000" kern="1200">
            <a:latin typeface="Arial" panose="020B0604020202020204" pitchFamily="34" charset="0"/>
            <a:cs typeface="Arial" panose="020B0604020202020204" pitchFamily="34" charset="0"/>
          </a:endParaRPr>
        </a:p>
      </dsp:txBody>
      <dsp:txXfrm>
        <a:off x="52" y="33563"/>
        <a:ext cx="5051058" cy="711414"/>
      </dsp:txXfrm>
    </dsp:sp>
    <dsp:sp modelId="{41361FB3-708E-4540-A2D9-5AAB1C61839A}">
      <dsp:nvSpPr>
        <dsp:cNvPr id="0" name=""/>
        <dsp:cNvSpPr/>
      </dsp:nvSpPr>
      <dsp:spPr>
        <a:xfrm>
          <a:off x="52" y="744978"/>
          <a:ext cx="5051058" cy="401456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000" kern="1200">
              <a:latin typeface="Arial" panose="020B0604020202020204" pitchFamily="34" charset="0"/>
              <a:cs typeface="Arial" panose="020B0604020202020204" pitchFamily="34" charset="0"/>
            </a:rPr>
            <a:t>The NHS is the biggest employer in Birmingham and Solihull - we knew we had an opportunity to transform people’s lives</a:t>
          </a:r>
          <a:endParaRPr lang="en-US" sz="2000" kern="120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GB" sz="2000" kern="1200">
              <a:latin typeface="Arial" panose="020B0604020202020204" pitchFamily="34" charset="0"/>
              <a:cs typeface="Arial" panose="020B0604020202020204" pitchFamily="34" charset="0"/>
            </a:rPr>
            <a:t>Securing the talent and commitment </a:t>
          </a:r>
          <a:endParaRPr lang="en-US" sz="2000" kern="120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GB" sz="2000" kern="1200">
              <a:latin typeface="Arial" panose="020B0604020202020204" pitchFamily="34" charset="0"/>
              <a:cs typeface="Arial" panose="020B0604020202020204" pitchFamily="34" charset="0"/>
            </a:rPr>
            <a:t>Who are we trying to reach? - how could we positively reach into our most deprived communities?</a:t>
          </a:r>
          <a:endParaRPr lang="en-US" sz="2000" kern="1200">
            <a:latin typeface="Arial" panose="020B0604020202020204" pitchFamily="34" charset="0"/>
            <a:cs typeface="Arial" panose="020B0604020202020204" pitchFamily="34" charset="0"/>
          </a:endParaRPr>
        </a:p>
      </dsp:txBody>
      <dsp:txXfrm>
        <a:off x="52" y="744978"/>
        <a:ext cx="5051058" cy="4014562"/>
      </dsp:txXfrm>
    </dsp:sp>
    <dsp:sp modelId="{CF6BC6BD-BA61-439A-B621-1B27B596A233}">
      <dsp:nvSpPr>
        <dsp:cNvPr id="0" name=""/>
        <dsp:cNvSpPr/>
      </dsp:nvSpPr>
      <dsp:spPr>
        <a:xfrm>
          <a:off x="5758259" y="33563"/>
          <a:ext cx="5051058" cy="71141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b="1" kern="1200">
              <a:latin typeface="Arial" panose="020B0604020202020204" pitchFamily="34" charset="0"/>
              <a:cs typeface="Arial" panose="020B0604020202020204" pitchFamily="34" charset="0"/>
            </a:rPr>
            <a:t>The ‘hurdles’</a:t>
          </a:r>
          <a:endParaRPr lang="en-US" sz="2000" kern="1200">
            <a:latin typeface="Arial" panose="020B0604020202020204" pitchFamily="34" charset="0"/>
            <a:cs typeface="Arial" panose="020B0604020202020204" pitchFamily="34" charset="0"/>
          </a:endParaRPr>
        </a:p>
      </dsp:txBody>
      <dsp:txXfrm>
        <a:off x="5758259" y="33563"/>
        <a:ext cx="5051058" cy="711414"/>
      </dsp:txXfrm>
    </dsp:sp>
    <dsp:sp modelId="{7214DE3F-C3BD-43D4-A38D-6BF604F442A4}">
      <dsp:nvSpPr>
        <dsp:cNvPr id="0" name=""/>
        <dsp:cNvSpPr/>
      </dsp:nvSpPr>
      <dsp:spPr>
        <a:xfrm>
          <a:off x="5758259" y="744978"/>
          <a:ext cx="5051058" cy="401456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000" kern="1200">
              <a:latin typeface="Arial" panose="020B0604020202020204" pitchFamily="34" charset="0"/>
              <a:cs typeface="Arial" panose="020B0604020202020204" pitchFamily="34" charset="0"/>
            </a:rPr>
            <a:t>NHS recruitment processes</a:t>
          </a:r>
          <a:endParaRPr lang="en-US" sz="2000" kern="1200">
            <a:latin typeface="Arial" panose="020B0604020202020204" pitchFamily="34" charset="0"/>
            <a:cs typeface="Arial" panose="020B0604020202020204" pitchFamily="34" charset="0"/>
          </a:endParaRPr>
        </a:p>
        <a:p>
          <a:pPr marL="457200" lvl="2" indent="-228600" algn="l" defTabSz="889000">
            <a:lnSpc>
              <a:spcPct val="90000"/>
            </a:lnSpc>
            <a:spcBef>
              <a:spcPct val="0"/>
            </a:spcBef>
            <a:spcAft>
              <a:spcPct val="15000"/>
            </a:spcAft>
            <a:buChar char="•"/>
          </a:pPr>
          <a:r>
            <a:rPr lang="en-GB" sz="2000" kern="1200">
              <a:latin typeface="Arial" panose="020B0604020202020204" pitchFamily="34" charset="0"/>
              <a:cs typeface="Arial" panose="020B0604020202020204" pitchFamily="34" charset="0"/>
            </a:rPr>
            <a:t>Current recruitment is/was inhibitive - 17 page application form</a:t>
          </a:r>
          <a:endParaRPr lang="en-US" sz="2000" kern="1200">
            <a:latin typeface="Arial" panose="020B0604020202020204" pitchFamily="34" charset="0"/>
            <a:cs typeface="Arial" panose="020B0604020202020204" pitchFamily="34" charset="0"/>
          </a:endParaRPr>
        </a:p>
        <a:p>
          <a:pPr marL="457200" lvl="2" indent="-228600" algn="l" defTabSz="889000">
            <a:lnSpc>
              <a:spcPct val="90000"/>
            </a:lnSpc>
            <a:spcBef>
              <a:spcPct val="0"/>
            </a:spcBef>
            <a:spcAft>
              <a:spcPct val="15000"/>
            </a:spcAft>
            <a:buChar char="•"/>
          </a:pPr>
          <a:r>
            <a:rPr lang="en-GB" sz="2000" kern="1200">
              <a:latin typeface="Arial" panose="020B0604020202020204" pitchFamily="34" charset="0"/>
              <a:cs typeface="Arial" panose="020B0604020202020204" pitchFamily="34" charset="0"/>
            </a:rPr>
            <a:t>Experience, DBS, references needed</a:t>
          </a:r>
          <a:endParaRPr lang="en-US" sz="2000" kern="1200">
            <a:latin typeface="Arial" panose="020B0604020202020204" pitchFamily="34" charset="0"/>
            <a:cs typeface="Arial" panose="020B0604020202020204" pitchFamily="34" charset="0"/>
          </a:endParaRPr>
        </a:p>
        <a:p>
          <a:pPr marL="457200" lvl="2" indent="-228600" algn="l" defTabSz="88900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Qualification requirements</a:t>
          </a:r>
        </a:p>
        <a:p>
          <a:pPr marL="457200" lvl="2" indent="-228600" algn="l" defTabSz="889000">
            <a:lnSpc>
              <a:spcPct val="90000"/>
            </a:lnSpc>
            <a:spcBef>
              <a:spcPct val="0"/>
            </a:spcBef>
            <a:spcAft>
              <a:spcPct val="15000"/>
            </a:spcAft>
            <a:buChar char="•"/>
          </a:pPr>
          <a:r>
            <a:rPr lang="en-GB" sz="2000" kern="1200">
              <a:latin typeface="Arial" panose="020B0604020202020204" pitchFamily="34" charset="0"/>
              <a:cs typeface="Arial" panose="020B0604020202020204" pitchFamily="34" charset="0"/>
            </a:rPr>
            <a:t>Long waits for responses after applying</a:t>
          </a:r>
          <a:endParaRPr lang="en-US" sz="2000" kern="120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GB" sz="2000" kern="1200">
              <a:latin typeface="Arial" panose="020B0604020202020204" pitchFamily="34" charset="0"/>
              <a:cs typeface="Arial" panose="020B0604020202020204" pitchFamily="34" charset="0"/>
            </a:rPr>
            <a:t>Hearts and minds - People did not see the NHS as an employment option – ‘I didn’t think I could get a job in the NHS’</a:t>
          </a:r>
          <a:endParaRPr lang="en-US" sz="2000" kern="120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GB" sz="2000" kern="1200">
              <a:latin typeface="Arial" panose="020B0604020202020204" pitchFamily="34" charset="0"/>
              <a:cs typeface="Arial" panose="020B0604020202020204" pitchFamily="34" charset="0"/>
            </a:rPr>
            <a:t>Trust engagement – embedded recruitment systems, challenging the ‘norm’</a:t>
          </a:r>
          <a:endParaRPr lang="en-US" sz="2000" kern="1200">
            <a:latin typeface="Arial" panose="020B0604020202020204" pitchFamily="34" charset="0"/>
            <a:cs typeface="Arial" panose="020B0604020202020204" pitchFamily="34" charset="0"/>
          </a:endParaRPr>
        </a:p>
      </dsp:txBody>
      <dsp:txXfrm>
        <a:off x="5758259" y="744978"/>
        <a:ext cx="5051058" cy="401456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35AFF2-DB92-47F6-9B98-FC2B7B1E709E}">
      <dsp:nvSpPr>
        <dsp:cNvPr id="0" name=""/>
        <dsp:cNvSpPr/>
      </dsp:nvSpPr>
      <dsp:spPr>
        <a:xfrm>
          <a:off x="6491" y="912742"/>
          <a:ext cx="2029396" cy="243527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459" tIns="0" rIns="200459" bIns="330200" numCol="1" spcCol="1270" anchor="t" anchorCtr="0">
          <a:noAutofit/>
        </a:bodyPr>
        <a:lstStyle/>
        <a:p>
          <a:pPr marL="0" lvl="0" indent="0" algn="l" defTabSz="577850">
            <a:lnSpc>
              <a:spcPct val="90000"/>
            </a:lnSpc>
            <a:spcBef>
              <a:spcPct val="0"/>
            </a:spcBef>
            <a:spcAft>
              <a:spcPct val="35000"/>
            </a:spcAft>
            <a:buNone/>
          </a:pPr>
          <a:r>
            <a:rPr lang="en-US" sz="1300" kern="1200">
              <a:latin typeface="Arial" panose="020B0604020202020204" pitchFamily="34" charset="0"/>
              <a:cs typeface="Arial" panose="020B0604020202020204" pitchFamily="34" charset="0"/>
            </a:rPr>
            <a:t>Contribute to tackling health inequalities by supporting more unemployed residents of Birmingham and Solihull into NHS jobs</a:t>
          </a:r>
        </a:p>
      </dsp:txBody>
      <dsp:txXfrm>
        <a:off x="6491" y="1886852"/>
        <a:ext cx="2029396" cy="1461165"/>
      </dsp:txXfrm>
    </dsp:sp>
    <dsp:sp modelId="{1ECFE153-934E-4554-8758-4A95F5EBC0B1}">
      <dsp:nvSpPr>
        <dsp:cNvPr id="0" name=""/>
        <dsp:cNvSpPr/>
      </dsp:nvSpPr>
      <dsp:spPr>
        <a:xfrm>
          <a:off x="6491" y="912742"/>
          <a:ext cx="2029396" cy="97411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00459" tIns="165100" rIns="200459" bIns="165100" numCol="1" spcCol="1270" anchor="ctr" anchorCtr="0">
          <a:noAutofit/>
        </a:bodyPr>
        <a:lstStyle/>
        <a:p>
          <a:pPr marL="0" lvl="0" indent="0" algn="l" defTabSz="2044700">
            <a:lnSpc>
              <a:spcPct val="90000"/>
            </a:lnSpc>
            <a:spcBef>
              <a:spcPct val="0"/>
            </a:spcBef>
            <a:spcAft>
              <a:spcPct val="35000"/>
            </a:spcAft>
            <a:buNone/>
          </a:pPr>
          <a:r>
            <a:rPr lang="en-US" sz="4600" kern="1200"/>
            <a:t>1</a:t>
          </a:r>
        </a:p>
      </dsp:txBody>
      <dsp:txXfrm>
        <a:off x="6491" y="912742"/>
        <a:ext cx="2029396" cy="974110"/>
      </dsp:txXfrm>
    </dsp:sp>
    <dsp:sp modelId="{9B6204CC-0EF0-4AC0-9049-55040153012E}">
      <dsp:nvSpPr>
        <dsp:cNvPr id="0" name=""/>
        <dsp:cNvSpPr/>
      </dsp:nvSpPr>
      <dsp:spPr>
        <a:xfrm>
          <a:off x="2198239" y="912742"/>
          <a:ext cx="2029396" cy="243527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459" tIns="0" rIns="200459" bIns="330200" numCol="1" spcCol="1270" anchor="t" anchorCtr="0">
          <a:noAutofit/>
        </a:bodyPr>
        <a:lstStyle/>
        <a:p>
          <a:pPr marL="0" lvl="0" indent="0" algn="l" defTabSz="577850">
            <a:lnSpc>
              <a:spcPct val="90000"/>
            </a:lnSpc>
            <a:spcBef>
              <a:spcPct val="0"/>
            </a:spcBef>
            <a:spcAft>
              <a:spcPct val="35000"/>
            </a:spcAft>
            <a:buNone/>
          </a:pPr>
          <a:r>
            <a:rPr lang="en-US" sz="1300" kern="1200">
              <a:latin typeface="Arial" panose="020B0604020202020204" pitchFamily="34" charset="0"/>
              <a:cs typeface="Arial" panose="020B0604020202020204" pitchFamily="34" charset="0"/>
            </a:rPr>
            <a:t>Build employment pathways from deprived areas into NHS careers </a:t>
          </a:r>
        </a:p>
      </dsp:txBody>
      <dsp:txXfrm>
        <a:off x="2198239" y="1886852"/>
        <a:ext cx="2029396" cy="1461165"/>
      </dsp:txXfrm>
    </dsp:sp>
    <dsp:sp modelId="{A24FC6F6-F4DE-4D45-962F-3DB5231582A5}">
      <dsp:nvSpPr>
        <dsp:cNvPr id="0" name=""/>
        <dsp:cNvSpPr/>
      </dsp:nvSpPr>
      <dsp:spPr>
        <a:xfrm>
          <a:off x="2198239" y="912742"/>
          <a:ext cx="2029396" cy="97411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00459" tIns="165100" rIns="200459" bIns="165100" numCol="1" spcCol="1270" anchor="ctr" anchorCtr="0">
          <a:noAutofit/>
        </a:bodyPr>
        <a:lstStyle/>
        <a:p>
          <a:pPr marL="0" lvl="0" indent="0" algn="l" defTabSz="2044700">
            <a:lnSpc>
              <a:spcPct val="90000"/>
            </a:lnSpc>
            <a:spcBef>
              <a:spcPct val="0"/>
            </a:spcBef>
            <a:spcAft>
              <a:spcPct val="35000"/>
            </a:spcAft>
            <a:buNone/>
          </a:pPr>
          <a:r>
            <a:rPr lang="en-US" sz="4600" kern="1200"/>
            <a:t>2</a:t>
          </a:r>
        </a:p>
      </dsp:txBody>
      <dsp:txXfrm>
        <a:off x="2198239" y="912742"/>
        <a:ext cx="2029396" cy="974110"/>
      </dsp:txXfrm>
    </dsp:sp>
    <dsp:sp modelId="{31000A9B-2079-401E-B439-D2156318957A}">
      <dsp:nvSpPr>
        <dsp:cNvPr id="0" name=""/>
        <dsp:cNvSpPr/>
      </dsp:nvSpPr>
      <dsp:spPr>
        <a:xfrm>
          <a:off x="4389987" y="912742"/>
          <a:ext cx="2029396" cy="243527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459" tIns="0" rIns="200459" bIns="330200" numCol="1" spcCol="1270" anchor="t" anchorCtr="0">
          <a:noAutofit/>
        </a:bodyPr>
        <a:lstStyle/>
        <a:p>
          <a:pPr marL="0" lvl="0" indent="0" algn="l" defTabSz="577850">
            <a:lnSpc>
              <a:spcPct val="90000"/>
            </a:lnSpc>
            <a:spcBef>
              <a:spcPct val="0"/>
            </a:spcBef>
            <a:spcAft>
              <a:spcPct val="35000"/>
            </a:spcAft>
            <a:buNone/>
          </a:pPr>
          <a:r>
            <a:rPr lang="en-US" sz="1300" kern="1200">
              <a:latin typeface="Arial" panose="020B0604020202020204" pitchFamily="34" charset="0"/>
              <a:cs typeface="Arial" panose="020B0604020202020204" pitchFamily="34" charset="0"/>
            </a:rPr>
            <a:t>Radically redesign how the NHS recruits</a:t>
          </a:r>
        </a:p>
      </dsp:txBody>
      <dsp:txXfrm>
        <a:off x="4389987" y="1886852"/>
        <a:ext cx="2029396" cy="1461165"/>
      </dsp:txXfrm>
    </dsp:sp>
    <dsp:sp modelId="{3AD542F3-128F-4807-B10C-691B187BAF9A}">
      <dsp:nvSpPr>
        <dsp:cNvPr id="0" name=""/>
        <dsp:cNvSpPr/>
      </dsp:nvSpPr>
      <dsp:spPr>
        <a:xfrm>
          <a:off x="4389987" y="912742"/>
          <a:ext cx="2029396" cy="97411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00459" tIns="165100" rIns="200459" bIns="165100" numCol="1" spcCol="1270" anchor="ctr" anchorCtr="0">
          <a:noAutofit/>
        </a:bodyPr>
        <a:lstStyle/>
        <a:p>
          <a:pPr marL="0" lvl="0" indent="0" algn="l" defTabSz="2044700">
            <a:lnSpc>
              <a:spcPct val="90000"/>
            </a:lnSpc>
            <a:spcBef>
              <a:spcPct val="0"/>
            </a:spcBef>
            <a:spcAft>
              <a:spcPct val="35000"/>
            </a:spcAft>
            <a:buNone/>
          </a:pPr>
          <a:r>
            <a:rPr lang="en-US" sz="4600" kern="1200"/>
            <a:t>3</a:t>
          </a:r>
        </a:p>
      </dsp:txBody>
      <dsp:txXfrm>
        <a:off x="4389987" y="912742"/>
        <a:ext cx="2029396" cy="974110"/>
      </dsp:txXfrm>
    </dsp:sp>
    <dsp:sp modelId="{82773D74-E26D-4203-97B9-03F237FC18AF}">
      <dsp:nvSpPr>
        <dsp:cNvPr id="0" name=""/>
        <dsp:cNvSpPr/>
      </dsp:nvSpPr>
      <dsp:spPr>
        <a:xfrm>
          <a:off x="6581735" y="912742"/>
          <a:ext cx="2029396" cy="243527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459" tIns="0" rIns="200459" bIns="330200" numCol="1" spcCol="1270" anchor="t" anchorCtr="0">
          <a:noAutofit/>
        </a:bodyPr>
        <a:lstStyle/>
        <a:p>
          <a:pPr marL="0" lvl="0" indent="0" algn="l" defTabSz="577850">
            <a:lnSpc>
              <a:spcPct val="90000"/>
            </a:lnSpc>
            <a:spcBef>
              <a:spcPct val="0"/>
            </a:spcBef>
            <a:spcAft>
              <a:spcPct val="35000"/>
            </a:spcAft>
            <a:buNone/>
          </a:pPr>
          <a:r>
            <a:rPr lang="en-US" sz="1300" kern="1200">
              <a:latin typeface="Arial" panose="020B0604020202020204" pitchFamily="34" charset="0"/>
              <a:cs typeface="Arial" panose="020B0604020202020204" pitchFamily="34" charset="0"/>
            </a:rPr>
            <a:t>Contribute to addressing the recruitment and retention crisis being faced by many NHS Trusts.</a:t>
          </a:r>
        </a:p>
      </dsp:txBody>
      <dsp:txXfrm>
        <a:off x="6581735" y="1886852"/>
        <a:ext cx="2029396" cy="1461165"/>
      </dsp:txXfrm>
    </dsp:sp>
    <dsp:sp modelId="{152DF2DC-2CE2-4997-9ED2-2A8CA846AB53}">
      <dsp:nvSpPr>
        <dsp:cNvPr id="0" name=""/>
        <dsp:cNvSpPr/>
      </dsp:nvSpPr>
      <dsp:spPr>
        <a:xfrm>
          <a:off x="6581735" y="912742"/>
          <a:ext cx="2029396" cy="97411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00459" tIns="165100" rIns="200459" bIns="165100" numCol="1" spcCol="1270" anchor="ctr" anchorCtr="0">
          <a:noAutofit/>
        </a:bodyPr>
        <a:lstStyle/>
        <a:p>
          <a:pPr marL="0" lvl="0" indent="0" algn="l" defTabSz="2044700">
            <a:lnSpc>
              <a:spcPct val="90000"/>
            </a:lnSpc>
            <a:spcBef>
              <a:spcPct val="0"/>
            </a:spcBef>
            <a:spcAft>
              <a:spcPct val="35000"/>
            </a:spcAft>
            <a:buNone/>
          </a:pPr>
          <a:r>
            <a:rPr lang="en-US" sz="4600" kern="1200"/>
            <a:t>4</a:t>
          </a:r>
        </a:p>
      </dsp:txBody>
      <dsp:txXfrm>
        <a:off x="6581735" y="912742"/>
        <a:ext cx="2029396" cy="974110"/>
      </dsp:txXfrm>
    </dsp:sp>
    <dsp:sp modelId="{854C7BF6-420D-4A3D-8FEE-C105F22FB217}">
      <dsp:nvSpPr>
        <dsp:cNvPr id="0" name=""/>
        <dsp:cNvSpPr/>
      </dsp:nvSpPr>
      <dsp:spPr>
        <a:xfrm>
          <a:off x="8773482" y="912742"/>
          <a:ext cx="2029396" cy="243527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459" tIns="0" rIns="200459" bIns="330200" numCol="1" spcCol="1270" anchor="t" anchorCtr="0">
          <a:noAutofit/>
        </a:bodyPr>
        <a:lstStyle/>
        <a:p>
          <a:pPr marL="0" lvl="0" indent="0" algn="l" defTabSz="577850">
            <a:lnSpc>
              <a:spcPct val="90000"/>
            </a:lnSpc>
            <a:spcBef>
              <a:spcPct val="0"/>
            </a:spcBef>
            <a:spcAft>
              <a:spcPct val="35000"/>
            </a:spcAft>
            <a:buNone/>
          </a:pPr>
          <a:r>
            <a:rPr lang="en-US" sz="1300" kern="1200">
              <a:latin typeface="Arial" panose="020B0604020202020204" pitchFamily="34" charset="0"/>
              <a:cs typeface="Arial" panose="020B0604020202020204" pitchFamily="34" charset="0"/>
            </a:rPr>
            <a:t>Develop the workforce to be more representative of the communities that we serve </a:t>
          </a:r>
        </a:p>
      </dsp:txBody>
      <dsp:txXfrm>
        <a:off x="8773482" y="1886852"/>
        <a:ext cx="2029396" cy="1461165"/>
      </dsp:txXfrm>
    </dsp:sp>
    <dsp:sp modelId="{3C426D23-6E30-47AE-A631-2E64AB49E294}">
      <dsp:nvSpPr>
        <dsp:cNvPr id="0" name=""/>
        <dsp:cNvSpPr/>
      </dsp:nvSpPr>
      <dsp:spPr>
        <a:xfrm>
          <a:off x="8773482" y="912742"/>
          <a:ext cx="2029396" cy="97411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00459" tIns="165100" rIns="200459" bIns="165100" numCol="1" spcCol="1270" anchor="ctr" anchorCtr="0">
          <a:noAutofit/>
        </a:bodyPr>
        <a:lstStyle/>
        <a:p>
          <a:pPr marL="0" lvl="0" indent="0" algn="l" defTabSz="2044700">
            <a:lnSpc>
              <a:spcPct val="90000"/>
            </a:lnSpc>
            <a:spcBef>
              <a:spcPct val="0"/>
            </a:spcBef>
            <a:spcAft>
              <a:spcPct val="35000"/>
            </a:spcAft>
            <a:buNone/>
          </a:pPr>
          <a:r>
            <a:rPr lang="en-US" sz="4600" kern="1200"/>
            <a:t>5</a:t>
          </a:r>
        </a:p>
      </dsp:txBody>
      <dsp:txXfrm>
        <a:off x="8773482" y="912742"/>
        <a:ext cx="2029396" cy="97411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8148D-EE4C-4E4A-9999-F775981545CE}">
      <dsp:nvSpPr>
        <dsp:cNvPr id="0" name=""/>
        <dsp:cNvSpPr/>
      </dsp:nvSpPr>
      <dsp:spPr>
        <a:xfrm>
          <a:off x="444312" y="1449609"/>
          <a:ext cx="717451" cy="7174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0E8BDA-29D6-4EAA-B8FE-04DF913D2587}">
      <dsp:nvSpPr>
        <dsp:cNvPr id="0" name=""/>
        <dsp:cNvSpPr/>
      </dsp:nvSpPr>
      <dsp:spPr>
        <a:xfrm>
          <a:off x="5870" y="2438618"/>
          <a:ext cx="1594335" cy="637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b="1" kern="1200">
              <a:latin typeface="Arial" panose="020B0604020202020204" pitchFamily="34" charset="0"/>
              <a:cs typeface="Arial" panose="020B0604020202020204" pitchFamily="34" charset="0"/>
            </a:rPr>
            <a:t>Community</a:t>
          </a:r>
          <a:r>
            <a:rPr lang="en-GB" sz="1800" kern="1200">
              <a:latin typeface="Arial" panose="020B0604020202020204" pitchFamily="34" charset="0"/>
              <a:cs typeface="Arial" panose="020B0604020202020204" pitchFamily="34" charset="0"/>
            </a:rPr>
            <a:t> </a:t>
          </a:r>
          <a:r>
            <a:rPr lang="en-GB" sz="1800" b="1" kern="1200">
              <a:latin typeface="Arial" panose="020B0604020202020204" pitchFamily="34" charset="0"/>
              <a:cs typeface="Arial" panose="020B0604020202020204" pitchFamily="34" charset="0"/>
            </a:rPr>
            <a:t>Engagement</a:t>
          </a:r>
          <a:endParaRPr lang="en-US" sz="1800" b="1" kern="1200">
            <a:latin typeface="Arial" panose="020B0604020202020204" pitchFamily="34" charset="0"/>
            <a:cs typeface="Arial" panose="020B0604020202020204" pitchFamily="34" charset="0"/>
          </a:endParaRPr>
        </a:p>
      </dsp:txBody>
      <dsp:txXfrm>
        <a:off x="5870" y="2438618"/>
        <a:ext cx="1594335" cy="637734"/>
      </dsp:txXfrm>
    </dsp:sp>
    <dsp:sp modelId="{01321D9A-55F7-4B8B-84CF-922BB13E03CE}">
      <dsp:nvSpPr>
        <dsp:cNvPr id="0" name=""/>
        <dsp:cNvSpPr/>
      </dsp:nvSpPr>
      <dsp:spPr>
        <a:xfrm>
          <a:off x="2317657" y="1449609"/>
          <a:ext cx="717451" cy="7174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313220-D3C1-4C1B-9272-1107245A8E4E}">
      <dsp:nvSpPr>
        <dsp:cNvPr id="0" name=""/>
        <dsp:cNvSpPr/>
      </dsp:nvSpPr>
      <dsp:spPr>
        <a:xfrm>
          <a:off x="1879214" y="2438618"/>
          <a:ext cx="1594335" cy="637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b="1" kern="1200">
              <a:latin typeface="Arial" panose="020B0604020202020204" pitchFamily="34" charset="0"/>
              <a:cs typeface="Arial" panose="020B0604020202020204" pitchFamily="34" charset="0"/>
            </a:rPr>
            <a:t>Sift and Match</a:t>
          </a:r>
          <a:endParaRPr lang="en-US" sz="1800" b="1" kern="1200">
            <a:latin typeface="Arial" panose="020B0604020202020204" pitchFamily="34" charset="0"/>
            <a:cs typeface="Arial" panose="020B0604020202020204" pitchFamily="34" charset="0"/>
          </a:endParaRPr>
        </a:p>
      </dsp:txBody>
      <dsp:txXfrm>
        <a:off x="1879214" y="2438618"/>
        <a:ext cx="1594335" cy="637734"/>
      </dsp:txXfrm>
    </dsp:sp>
    <dsp:sp modelId="{A4DCCCFE-BE44-4CF0-91D7-6071D673E3CD}">
      <dsp:nvSpPr>
        <dsp:cNvPr id="0" name=""/>
        <dsp:cNvSpPr/>
      </dsp:nvSpPr>
      <dsp:spPr>
        <a:xfrm>
          <a:off x="4191002" y="1449609"/>
          <a:ext cx="717451" cy="7174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0652775-EDDB-4EB4-A5BE-EDB5598252E6}">
      <dsp:nvSpPr>
        <dsp:cNvPr id="0" name=""/>
        <dsp:cNvSpPr/>
      </dsp:nvSpPr>
      <dsp:spPr>
        <a:xfrm>
          <a:off x="3752559" y="2438618"/>
          <a:ext cx="1594335" cy="637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b="1" kern="1200">
              <a:latin typeface="Arial" panose="020B0604020202020204" pitchFamily="34" charset="0"/>
              <a:cs typeface="Arial" panose="020B0604020202020204" pitchFamily="34" charset="0"/>
            </a:rPr>
            <a:t>Training and Support</a:t>
          </a:r>
          <a:endParaRPr lang="en-US" sz="1800" b="1" kern="1200">
            <a:latin typeface="Arial" panose="020B0604020202020204" pitchFamily="34" charset="0"/>
            <a:cs typeface="Arial" panose="020B0604020202020204" pitchFamily="34" charset="0"/>
          </a:endParaRPr>
        </a:p>
      </dsp:txBody>
      <dsp:txXfrm>
        <a:off x="3752559" y="2438618"/>
        <a:ext cx="1594335" cy="637734"/>
      </dsp:txXfrm>
    </dsp:sp>
    <dsp:sp modelId="{1651EE52-8C2E-4158-AACB-55A28006AC92}">
      <dsp:nvSpPr>
        <dsp:cNvPr id="0" name=""/>
        <dsp:cNvSpPr/>
      </dsp:nvSpPr>
      <dsp:spPr>
        <a:xfrm>
          <a:off x="6064346" y="1449609"/>
          <a:ext cx="717451" cy="7174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1EC522D-4A28-4B33-A90B-3AA748C792BA}">
      <dsp:nvSpPr>
        <dsp:cNvPr id="0" name=""/>
        <dsp:cNvSpPr/>
      </dsp:nvSpPr>
      <dsp:spPr>
        <a:xfrm>
          <a:off x="5625904" y="2438618"/>
          <a:ext cx="1594335" cy="637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b="1" kern="1200">
              <a:latin typeface="Arial" panose="020B0604020202020204" pitchFamily="34" charset="0"/>
              <a:cs typeface="Arial" panose="020B0604020202020204" pitchFamily="34" charset="0"/>
            </a:rPr>
            <a:t>Pipeline of People and  Opportunities</a:t>
          </a:r>
          <a:endParaRPr lang="en-US" sz="1800" b="1" kern="1200">
            <a:latin typeface="Arial" panose="020B0604020202020204" pitchFamily="34" charset="0"/>
            <a:cs typeface="Arial" panose="020B0604020202020204" pitchFamily="34" charset="0"/>
          </a:endParaRPr>
        </a:p>
      </dsp:txBody>
      <dsp:txXfrm>
        <a:off x="5625904" y="2438618"/>
        <a:ext cx="1594335" cy="637734"/>
      </dsp:txXfrm>
    </dsp:sp>
    <dsp:sp modelId="{4B499142-AC10-4BF0-828E-EB317EB2C960}">
      <dsp:nvSpPr>
        <dsp:cNvPr id="0" name=""/>
        <dsp:cNvSpPr/>
      </dsp:nvSpPr>
      <dsp:spPr>
        <a:xfrm>
          <a:off x="7937691" y="1449609"/>
          <a:ext cx="717451" cy="71745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C77FE6-B917-4EB2-A3FE-28D242DE5ED2}">
      <dsp:nvSpPr>
        <dsp:cNvPr id="0" name=""/>
        <dsp:cNvSpPr/>
      </dsp:nvSpPr>
      <dsp:spPr>
        <a:xfrm>
          <a:off x="7499249" y="2438618"/>
          <a:ext cx="1594335" cy="637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b="1" kern="1200">
              <a:latin typeface="Arial" panose="020B0604020202020204" pitchFamily="34" charset="0"/>
              <a:cs typeface="Arial" panose="020B0604020202020204" pitchFamily="34" charset="0"/>
            </a:rPr>
            <a:t>Simplified Recruitment Process</a:t>
          </a:r>
        </a:p>
      </dsp:txBody>
      <dsp:txXfrm>
        <a:off x="7499249" y="2438618"/>
        <a:ext cx="1594335" cy="637734"/>
      </dsp:txXfrm>
    </dsp:sp>
    <dsp:sp modelId="{9E2F6AA0-991A-4604-A461-570A5305A63A}">
      <dsp:nvSpPr>
        <dsp:cNvPr id="0" name=""/>
        <dsp:cNvSpPr/>
      </dsp:nvSpPr>
      <dsp:spPr>
        <a:xfrm>
          <a:off x="9811036" y="1449609"/>
          <a:ext cx="717451" cy="71745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3C5E6E-B215-4CCA-A660-6F715F3BF17D}">
      <dsp:nvSpPr>
        <dsp:cNvPr id="0" name=""/>
        <dsp:cNvSpPr/>
      </dsp:nvSpPr>
      <dsp:spPr>
        <a:xfrm>
          <a:off x="9372593" y="2438618"/>
          <a:ext cx="1594335" cy="637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b="1" kern="1200">
              <a:latin typeface="Arial" panose="020B0604020202020204" pitchFamily="34" charset="0"/>
              <a:cs typeface="Arial" panose="020B0604020202020204" pitchFamily="34" charset="0"/>
            </a:rPr>
            <a:t>Post Employment Support</a:t>
          </a:r>
        </a:p>
      </dsp:txBody>
      <dsp:txXfrm>
        <a:off x="9372593" y="2438618"/>
        <a:ext cx="1594335" cy="63773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55D95D-0926-4DA0-80FF-BA82679B27DA}">
      <dsp:nvSpPr>
        <dsp:cNvPr id="0" name=""/>
        <dsp:cNvSpPr/>
      </dsp:nvSpPr>
      <dsp:spPr>
        <a:xfrm>
          <a:off x="0" y="190266"/>
          <a:ext cx="3377928" cy="20267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a:latin typeface="Arial" panose="020B0604020202020204" pitchFamily="34" charset="0"/>
              <a:cs typeface="Arial" panose="020B0604020202020204" pitchFamily="34" charset="0"/>
            </a:rPr>
            <a:t>Nearly 2000 people engaged and over 250 job offers</a:t>
          </a:r>
          <a:endParaRPr lang="en-US" sz="3100" kern="1200">
            <a:latin typeface="Arial" panose="020B0604020202020204" pitchFamily="34" charset="0"/>
            <a:cs typeface="Arial" panose="020B0604020202020204" pitchFamily="34" charset="0"/>
          </a:endParaRPr>
        </a:p>
      </dsp:txBody>
      <dsp:txXfrm>
        <a:off x="0" y="190266"/>
        <a:ext cx="3377928" cy="2026757"/>
      </dsp:txXfrm>
    </dsp:sp>
    <dsp:sp modelId="{5EF285A1-5305-420E-96E1-AE9FD9770F07}">
      <dsp:nvSpPr>
        <dsp:cNvPr id="0" name=""/>
        <dsp:cNvSpPr/>
      </dsp:nvSpPr>
      <dsp:spPr>
        <a:xfrm>
          <a:off x="3715721" y="190266"/>
          <a:ext cx="3377928" cy="20267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a:latin typeface="Arial" panose="020B0604020202020204" pitchFamily="34" charset="0"/>
              <a:cs typeface="Arial" panose="020B0604020202020204" pitchFamily="34" charset="0"/>
            </a:rPr>
            <a:t>Simplified recruitment process</a:t>
          </a:r>
          <a:endParaRPr lang="en-US" sz="3100" kern="1200">
            <a:latin typeface="Arial" panose="020B0604020202020204" pitchFamily="34" charset="0"/>
            <a:cs typeface="Arial" panose="020B0604020202020204" pitchFamily="34" charset="0"/>
          </a:endParaRPr>
        </a:p>
      </dsp:txBody>
      <dsp:txXfrm>
        <a:off x="3715721" y="190266"/>
        <a:ext cx="3377928" cy="2026757"/>
      </dsp:txXfrm>
    </dsp:sp>
    <dsp:sp modelId="{9D4BD7F1-5700-4D81-BF48-38FE8F70D18E}">
      <dsp:nvSpPr>
        <dsp:cNvPr id="0" name=""/>
        <dsp:cNvSpPr/>
      </dsp:nvSpPr>
      <dsp:spPr>
        <a:xfrm>
          <a:off x="7431442" y="190266"/>
          <a:ext cx="3377928" cy="20267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a:latin typeface="Arial" panose="020B0604020202020204" pitchFamily="34" charset="0"/>
              <a:cs typeface="Arial" panose="020B0604020202020204" pitchFamily="34" charset="0"/>
            </a:rPr>
            <a:t>High retention rate and some internal promotion</a:t>
          </a:r>
          <a:endParaRPr lang="en-US" sz="3100" kern="1200">
            <a:latin typeface="Arial" panose="020B0604020202020204" pitchFamily="34" charset="0"/>
            <a:cs typeface="Arial" panose="020B0604020202020204" pitchFamily="34" charset="0"/>
          </a:endParaRPr>
        </a:p>
      </dsp:txBody>
      <dsp:txXfrm>
        <a:off x="7431442" y="190266"/>
        <a:ext cx="3377928" cy="2026757"/>
      </dsp:txXfrm>
    </dsp:sp>
    <dsp:sp modelId="{4B4B2437-CF00-4D3C-A18F-355F6758CFA6}">
      <dsp:nvSpPr>
        <dsp:cNvPr id="0" name=""/>
        <dsp:cNvSpPr/>
      </dsp:nvSpPr>
      <dsp:spPr>
        <a:xfrm>
          <a:off x="0" y="2554815"/>
          <a:ext cx="3377928" cy="20267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a:latin typeface="Arial" panose="020B0604020202020204" pitchFamily="34" charset="0"/>
              <a:cs typeface="Arial" panose="020B0604020202020204" pitchFamily="34" charset="0"/>
            </a:rPr>
            <a:t>Recruiting from geographic areas that we could not previously reach</a:t>
          </a:r>
          <a:endParaRPr lang="en-US" sz="3100" kern="1200">
            <a:latin typeface="Arial" panose="020B0604020202020204" pitchFamily="34" charset="0"/>
            <a:cs typeface="Arial" panose="020B0604020202020204" pitchFamily="34" charset="0"/>
          </a:endParaRPr>
        </a:p>
      </dsp:txBody>
      <dsp:txXfrm>
        <a:off x="0" y="2554815"/>
        <a:ext cx="3377928" cy="2026757"/>
      </dsp:txXfrm>
    </dsp:sp>
    <dsp:sp modelId="{E26A1A50-A1A6-4659-8F48-354A1498EEF6}">
      <dsp:nvSpPr>
        <dsp:cNvPr id="0" name=""/>
        <dsp:cNvSpPr/>
      </dsp:nvSpPr>
      <dsp:spPr>
        <a:xfrm>
          <a:off x="3715721" y="2554815"/>
          <a:ext cx="3377928" cy="20267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a:latin typeface="Arial" panose="020B0604020202020204" pitchFamily="34" charset="0"/>
              <a:cs typeface="Arial" panose="020B0604020202020204" pitchFamily="34" charset="0"/>
            </a:rPr>
            <a:t>Engagement more representative of local community</a:t>
          </a:r>
          <a:endParaRPr lang="en-US" sz="3100" kern="1200">
            <a:latin typeface="Arial" panose="020B0604020202020204" pitchFamily="34" charset="0"/>
            <a:cs typeface="Arial" panose="020B0604020202020204" pitchFamily="34" charset="0"/>
          </a:endParaRPr>
        </a:p>
      </dsp:txBody>
      <dsp:txXfrm>
        <a:off x="3715721" y="2554815"/>
        <a:ext cx="3377928" cy="2026757"/>
      </dsp:txXfrm>
    </dsp:sp>
    <dsp:sp modelId="{AE94783F-5977-46CC-AD93-86FCA91B74C6}">
      <dsp:nvSpPr>
        <dsp:cNvPr id="0" name=""/>
        <dsp:cNvSpPr/>
      </dsp:nvSpPr>
      <dsp:spPr>
        <a:xfrm>
          <a:off x="7431442" y="2554815"/>
          <a:ext cx="3377928" cy="20267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a:latin typeface="Arial" panose="020B0604020202020204" pitchFamily="34" charset="0"/>
              <a:cs typeface="Arial" panose="020B0604020202020204" pitchFamily="34" charset="0"/>
            </a:rPr>
            <a:t>£4.7m public value </a:t>
          </a:r>
        </a:p>
        <a:p>
          <a:pPr marL="0" lvl="0" indent="0" algn="ctr" defTabSz="1377950">
            <a:lnSpc>
              <a:spcPct val="90000"/>
            </a:lnSpc>
            <a:spcBef>
              <a:spcPct val="0"/>
            </a:spcBef>
            <a:spcAft>
              <a:spcPct val="35000"/>
            </a:spcAft>
            <a:buNone/>
          </a:pPr>
          <a:r>
            <a:rPr lang="en-GB" sz="3100" kern="1200">
              <a:latin typeface="Arial" panose="020B0604020202020204" pitchFamily="34" charset="0"/>
              <a:cs typeface="Arial" panose="020B0604020202020204" pitchFamily="34" charset="0"/>
            </a:rPr>
            <a:t>(fiscal + economic)</a:t>
          </a:r>
          <a:endParaRPr lang="en-US" sz="3100" kern="1200">
            <a:latin typeface="Arial" panose="020B0604020202020204" pitchFamily="34" charset="0"/>
            <a:cs typeface="Arial" panose="020B0604020202020204" pitchFamily="34" charset="0"/>
          </a:endParaRPr>
        </a:p>
      </dsp:txBody>
      <dsp:txXfrm>
        <a:off x="7431442" y="2554815"/>
        <a:ext cx="3377928" cy="2026757"/>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E0C99-3E85-4717-B38C-D7E981C04973}">
      <dsp:nvSpPr>
        <dsp:cNvPr id="0" name=""/>
        <dsp:cNvSpPr/>
      </dsp:nvSpPr>
      <dsp:spPr>
        <a:xfrm>
          <a:off x="170193" y="860687"/>
          <a:ext cx="907527" cy="90752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68E94E-C15B-41F7-82D1-0271ADE371BA}">
      <dsp:nvSpPr>
        <dsp:cNvPr id="0" name=""/>
        <dsp:cNvSpPr/>
      </dsp:nvSpPr>
      <dsp:spPr>
        <a:xfrm>
          <a:off x="360774" y="1051268"/>
          <a:ext cx="526366" cy="5263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E43D78-E2EE-416F-AF35-F35C2A94412E}">
      <dsp:nvSpPr>
        <dsp:cNvPr id="0" name=""/>
        <dsp:cNvSpPr/>
      </dsp:nvSpPr>
      <dsp:spPr>
        <a:xfrm>
          <a:off x="1272191" y="860687"/>
          <a:ext cx="2139173" cy="907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b="0" kern="1200">
              <a:latin typeface="Arial" panose="020B0604020202020204" pitchFamily="34" charset="0"/>
              <a:cs typeface="Arial" panose="020B0604020202020204" pitchFamily="34" charset="0"/>
            </a:rPr>
            <a:t>Engagement across all NHS Trusts</a:t>
          </a:r>
          <a:endParaRPr lang="en-US" sz="2000" kern="1200">
            <a:latin typeface="Arial" panose="020B0604020202020204" pitchFamily="34" charset="0"/>
            <a:cs typeface="Arial" panose="020B0604020202020204" pitchFamily="34" charset="0"/>
          </a:endParaRPr>
        </a:p>
      </dsp:txBody>
      <dsp:txXfrm>
        <a:off x="1272191" y="860687"/>
        <a:ext cx="2139173" cy="907527"/>
      </dsp:txXfrm>
    </dsp:sp>
    <dsp:sp modelId="{4594165E-CBDB-4D31-8225-C830C251EA66}">
      <dsp:nvSpPr>
        <dsp:cNvPr id="0" name=""/>
        <dsp:cNvSpPr/>
      </dsp:nvSpPr>
      <dsp:spPr>
        <a:xfrm>
          <a:off x="3784099" y="860687"/>
          <a:ext cx="907527" cy="90752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27F2AC-B6A3-41D6-8264-97385DA02ABA}">
      <dsp:nvSpPr>
        <dsp:cNvPr id="0" name=""/>
        <dsp:cNvSpPr/>
      </dsp:nvSpPr>
      <dsp:spPr>
        <a:xfrm>
          <a:off x="3974680" y="1051268"/>
          <a:ext cx="526366" cy="52636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1DFBEB-FBF5-4097-8C32-2BA82477A4F8}">
      <dsp:nvSpPr>
        <dsp:cNvPr id="0" name=""/>
        <dsp:cNvSpPr/>
      </dsp:nvSpPr>
      <dsp:spPr>
        <a:xfrm>
          <a:off x="4886098" y="860687"/>
          <a:ext cx="2139173" cy="907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b="0" kern="1200">
              <a:latin typeface="Arial" panose="020B0604020202020204" pitchFamily="34" charset="0"/>
              <a:cs typeface="Arial" panose="020B0604020202020204" pitchFamily="34" charset="0"/>
            </a:rPr>
            <a:t>‘I Can’ First Approach</a:t>
          </a:r>
          <a:endParaRPr lang="en-US" sz="2000" kern="1200">
            <a:latin typeface="Arial" panose="020B0604020202020204" pitchFamily="34" charset="0"/>
            <a:cs typeface="Arial" panose="020B0604020202020204" pitchFamily="34" charset="0"/>
          </a:endParaRPr>
        </a:p>
      </dsp:txBody>
      <dsp:txXfrm>
        <a:off x="4886098" y="860687"/>
        <a:ext cx="2139173" cy="907527"/>
      </dsp:txXfrm>
    </dsp:sp>
    <dsp:sp modelId="{188F9E04-CF9B-46FE-B6D6-F86CC4578745}">
      <dsp:nvSpPr>
        <dsp:cNvPr id="0" name=""/>
        <dsp:cNvSpPr/>
      </dsp:nvSpPr>
      <dsp:spPr>
        <a:xfrm>
          <a:off x="7398005" y="860687"/>
          <a:ext cx="907527" cy="90752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383BC5-1F66-43E5-AE40-896E940A8830}">
      <dsp:nvSpPr>
        <dsp:cNvPr id="0" name=""/>
        <dsp:cNvSpPr/>
      </dsp:nvSpPr>
      <dsp:spPr>
        <a:xfrm>
          <a:off x="7588586" y="1051268"/>
          <a:ext cx="526366" cy="5263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74F630-2BDF-44B2-B79A-D0AFA975D41E}">
      <dsp:nvSpPr>
        <dsp:cNvPr id="0" name=""/>
        <dsp:cNvSpPr/>
      </dsp:nvSpPr>
      <dsp:spPr>
        <a:xfrm>
          <a:off x="8500004" y="860687"/>
          <a:ext cx="2139173" cy="907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b="0" kern="1200">
              <a:latin typeface="Arial" panose="020B0604020202020204" pitchFamily="34" charset="0"/>
              <a:cs typeface="Arial" panose="020B0604020202020204" pitchFamily="34" charset="0"/>
            </a:rPr>
            <a:t>Expansion into other parts of the system</a:t>
          </a:r>
          <a:endParaRPr lang="en-US" sz="2000" kern="1200">
            <a:latin typeface="Arial" panose="020B0604020202020204" pitchFamily="34" charset="0"/>
            <a:cs typeface="Arial" panose="020B0604020202020204" pitchFamily="34" charset="0"/>
          </a:endParaRPr>
        </a:p>
      </dsp:txBody>
      <dsp:txXfrm>
        <a:off x="8500004" y="860687"/>
        <a:ext cx="2139173" cy="907527"/>
      </dsp:txXfrm>
    </dsp:sp>
    <dsp:sp modelId="{8AEAF790-A697-4DE8-A8AB-C81A3995ABF6}">
      <dsp:nvSpPr>
        <dsp:cNvPr id="0" name=""/>
        <dsp:cNvSpPr/>
      </dsp:nvSpPr>
      <dsp:spPr>
        <a:xfrm>
          <a:off x="170193" y="2492544"/>
          <a:ext cx="907527" cy="90752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D7689F-AAEC-4CAC-B444-7B2755C94B94}">
      <dsp:nvSpPr>
        <dsp:cNvPr id="0" name=""/>
        <dsp:cNvSpPr/>
      </dsp:nvSpPr>
      <dsp:spPr>
        <a:xfrm>
          <a:off x="360774" y="2683125"/>
          <a:ext cx="526366" cy="52636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DFAD08-3EC1-4291-95CB-D97116F33655}">
      <dsp:nvSpPr>
        <dsp:cNvPr id="0" name=""/>
        <dsp:cNvSpPr/>
      </dsp:nvSpPr>
      <dsp:spPr>
        <a:xfrm>
          <a:off x="1272191" y="2492544"/>
          <a:ext cx="2139173" cy="907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latin typeface="Arial" panose="020B0604020202020204" pitchFamily="34" charset="0"/>
              <a:cs typeface="Arial" panose="020B0604020202020204" pitchFamily="34" charset="0"/>
            </a:rPr>
            <a:t>Recruitment timeline</a:t>
          </a:r>
        </a:p>
      </dsp:txBody>
      <dsp:txXfrm>
        <a:off x="1272191" y="2492544"/>
        <a:ext cx="2139173" cy="907527"/>
      </dsp:txXfrm>
    </dsp:sp>
    <dsp:sp modelId="{CCC1D05C-8149-4C49-8E95-30938E051AC9}">
      <dsp:nvSpPr>
        <dsp:cNvPr id="0" name=""/>
        <dsp:cNvSpPr/>
      </dsp:nvSpPr>
      <dsp:spPr>
        <a:xfrm>
          <a:off x="3784099" y="2492544"/>
          <a:ext cx="907527" cy="90752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5F2795-B8A3-4126-A9DB-EC33751EEFAE}">
      <dsp:nvSpPr>
        <dsp:cNvPr id="0" name=""/>
        <dsp:cNvSpPr/>
      </dsp:nvSpPr>
      <dsp:spPr>
        <a:xfrm>
          <a:off x="3974680" y="2683125"/>
          <a:ext cx="526366" cy="526366"/>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101978-A5FC-4D0D-8F27-7D34576B297E}">
      <dsp:nvSpPr>
        <dsp:cNvPr id="0" name=""/>
        <dsp:cNvSpPr/>
      </dsp:nvSpPr>
      <dsp:spPr>
        <a:xfrm>
          <a:off x="4886098" y="2492544"/>
          <a:ext cx="2139173" cy="907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b="0" kern="1200">
              <a:latin typeface="Arial" panose="020B0604020202020204" pitchFamily="34" charset="0"/>
              <a:cs typeface="Arial" panose="020B0604020202020204" pitchFamily="34" charset="0"/>
            </a:rPr>
            <a:t>Balance between community and employer demand and training capacity</a:t>
          </a:r>
          <a:endParaRPr lang="en-US" sz="2000" kern="1200">
            <a:latin typeface="Arial" panose="020B0604020202020204" pitchFamily="34" charset="0"/>
            <a:cs typeface="Arial" panose="020B0604020202020204" pitchFamily="34" charset="0"/>
          </a:endParaRPr>
        </a:p>
      </dsp:txBody>
      <dsp:txXfrm>
        <a:off x="4886098" y="2492544"/>
        <a:ext cx="2139173" cy="907527"/>
      </dsp:txXfrm>
    </dsp:sp>
    <dsp:sp modelId="{3A82C3E9-C75E-4323-AC80-8CE10D8D8274}">
      <dsp:nvSpPr>
        <dsp:cNvPr id="0" name=""/>
        <dsp:cNvSpPr/>
      </dsp:nvSpPr>
      <dsp:spPr>
        <a:xfrm>
          <a:off x="7398005" y="2492544"/>
          <a:ext cx="907527" cy="90752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2CD48A-8011-4281-B905-313CFE33A8D3}">
      <dsp:nvSpPr>
        <dsp:cNvPr id="0" name=""/>
        <dsp:cNvSpPr/>
      </dsp:nvSpPr>
      <dsp:spPr>
        <a:xfrm>
          <a:off x="7588586" y="2683125"/>
          <a:ext cx="526366" cy="52636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6CEA85-FD40-4827-9F42-01B72E38E05C}">
      <dsp:nvSpPr>
        <dsp:cNvPr id="0" name=""/>
        <dsp:cNvSpPr/>
      </dsp:nvSpPr>
      <dsp:spPr>
        <a:xfrm>
          <a:off x="8500004" y="2492544"/>
          <a:ext cx="2139173" cy="907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GB" sz="2400" b="0" kern="1200"/>
            <a:t>Long Term Funding Model</a:t>
          </a:r>
          <a:endParaRPr lang="en-US" sz="2400" kern="1200"/>
        </a:p>
      </dsp:txBody>
      <dsp:txXfrm>
        <a:off x="8500004" y="2492544"/>
        <a:ext cx="2139173" cy="90752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08BC0-B3AA-4CF1-9546-3D03390AEBBE}">
      <dsp:nvSpPr>
        <dsp:cNvPr id="0" name=""/>
        <dsp:cNvSpPr/>
      </dsp:nvSpPr>
      <dsp:spPr>
        <a:xfrm>
          <a:off x="0" y="0"/>
          <a:ext cx="9187965" cy="14315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0" kern="1200">
              <a:latin typeface="Arial" panose="020B0604020202020204" pitchFamily="34" charset="0"/>
              <a:cs typeface="Arial" panose="020B0604020202020204" pitchFamily="34" charset="0"/>
            </a:rPr>
            <a:t>A system response that works well for our communities working with residents, community groups and the NHS across the whole of Birmingham &amp; Solihull </a:t>
          </a:r>
          <a:endParaRPr lang="en-US" sz="2200" b="0" kern="1200">
            <a:latin typeface="Arial" panose="020B0604020202020204" pitchFamily="34" charset="0"/>
            <a:cs typeface="Arial" panose="020B0604020202020204" pitchFamily="34" charset="0"/>
          </a:endParaRPr>
        </a:p>
      </dsp:txBody>
      <dsp:txXfrm>
        <a:off x="41929" y="41929"/>
        <a:ext cx="7643208" cy="1347693"/>
      </dsp:txXfrm>
    </dsp:sp>
    <dsp:sp modelId="{4D698FEA-D012-4755-B7B0-245B0FD34462}">
      <dsp:nvSpPr>
        <dsp:cNvPr id="0" name=""/>
        <dsp:cNvSpPr/>
      </dsp:nvSpPr>
      <dsp:spPr>
        <a:xfrm>
          <a:off x="810702" y="1670143"/>
          <a:ext cx="9187965" cy="14315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0" i="0" kern="1200">
              <a:latin typeface="Arial" panose="020B0604020202020204" pitchFamily="34" charset="0"/>
              <a:cs typeface="Arial" panose="020B0604020202020204" pitchFamily="34" charset="0"/>
            </a:rPr>
            <a:t>It has changed the way people view the NHS locally – Made it accessible for our communities, they are now telling themselves “I CAN work for the NHS” -  this was not happening before</a:t>
          </a:r>
          <a:endParaRPr lang="en-US" sz="2200" b="0" i="0" kern="1200">
            <a:latin typeface="Arial" panose="020B0604020202020204" pitchFamily="34" charset="0"/>
            <a:cs typeface="Arial" panose="020B0604020202020204" pitchFamily="34" charset="0"/>
          </a:endParaRPr>
        </a:p>
      </dsp:txBody>
      <dsp:txXfrm>
        <a:off x="852631" y="1712072"/>
        <a:ext cx="7362895" cy="1347693"/>
      </dsp:txXfrm>
    </dsp:sp>
    <dsp:sp modelId="{F3494C65-4E7C-4D0E-9425-D1E9C15FE7AA}">
      <dsp:nvSpPr>
        <dsp:cNvPr id="0" name=""/>
        <dsp:cNvSpPr/>
      </dsp:nvSpPr>
      <dsp:spPr>
        <a:xfrm>
          <a:off x="1621405" y="3340287"/>
          <a:ext cx="9187965" cy="14315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b="0" kern="1200">
              <a:latin typeface="Arial" panose="020B0604020202020204" pitchFamily="34" charset="0"/>
              <a:cs typeface="Arial" panose="020B0604020202020204" pitchFamily="34" charset="0"/>
            </a:rPr>
            <a:t>It is more effective than mainstream recruitment AND has more impact on the social and economic wellbeing of our communities</a:t>
          </a:r>
          <a:endParaRPr lang="en-US" sz="2200" b="0" kern="1200">
            <a:latin typeface="Arial" panose="020B0604020202020204" pitchFamily="34" charset="0"/>
            <a:cs typeface="Arial" panose="020B0604020202020204" pitchFamily="34" charset="0"/>
          </a:endParaRPr>
        </a:p>
      </dsp:txBody>
      <dsp:txXfrm>
        <a:off x="1663334" y="3382216"/>
        <a:ext cx="7362895" cy="1347693"/>
      </dsp:txXfrm>
    </dsp:sp>
    <dsp:sp modelId="{598984CB-D2DE-4725-AD81-9CA18B06E896}">
      <dsp:nvSpPr>
        <dsp:cNvPr id="0" name=""/>
        <dsp:cNvSpPr/>
      </dsp:nvSpPr>
      <dsp:spPr>
        <a:xfrm>
          <a:off x="8257456" y="1085593"/>
          <a:ext cx="930508" cy="93050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466820" y="1085593"/>
        <a:ext cx="511780" cy="700207"/>
      </dsp:txXfrm>
    </dsp:sp>
    <dsp:sp modelId="{E0C419D4-F68F-4871-976B-3F35D202AED7}">
      <dsp:nvSpPr>
        <dsp:cNvPr id="0" name=""/>
        <dsp:cNvSpPr/>
      </dsp:nvSpPr>
      <dsp:spPr>
        <a:xfrm>
          <a:off x="9068159" y="2746193"/>
          <a:ext cx="930508" cy="93050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277523" y="2746193"/>
        <a:ext cx="511780" cy="7002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3CA983-E38E-4448-A0BA-E2935313E778}">
      <dsp:nvSpPr>
        <dsp:cNvPr id="0" name=""/>
        <dsp:cNvSpPr/>
      </dsp:nvSpPr>
      <dsp:spPr>
        <a:xfrm>
          <a:off x="112" y="0"/>
          <a:ext cx="2007931" cy="46592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kern="1200" dirty="0">
              <a:latin typeface="Arial" panose="020B0604020202020204" pitchFamily="34" charset="0"/>
              <a:cs typeface="Arial" panose="020B0604020202020204" pitchFamily="34" charset="0"/>
            </a:rPr>
            <a:t>Be flexible in your approach</a:t>
          </a:r>
        </a:p>
      </dsp:txBody>
      <dsp:txXfrm>
        <a:off x="112" y="1863711"/>
        <a:ext cx="2007931" cy="1863711"/>
      </dsp:txXfrm>
    </dsp:sp>
    <dsp:sp modelId="{603A7058-5322-4698-80B8-ABCECA7F6AA4}">
      <dsp:nvSpPr>
        <dsp:cNvPr id="0" name=""/>
        <dsp:cNvSpPr/>
      </dsp:nvSpPr>
      <dsp:spPr>
        <a:xfrm>
          <a:off x="228308" y="279556"/>
          <a:ext cx="1551539" cy="1551539"/>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536E05-C8EE-4467-A42F-EC2290333283}">
      <dsp:nvSpPr>
        <dsp:cNvPr id="0" name=""/>
        <dsp:cNvSpPr/>
      </dsp:nvSpPr>
      <dsp:spPr>
        <a:xfrm>
          <a:off x="2068282" y="0"/>
          <a:ext cx="2007931" cy="46592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kern="1200" dirty="0"/>
            <a:t>Listen</a:t>
          </a:r>
        </a:p>
      </dsp:txBody>
      <dsp:txXfrm>
        <a:off x="2068282" y="1863711"/>
        <a:ext cx="2007931" cy="1863711"/>
      </dsp:txXfrm>
    </dsp:sp>
    <dsp:sp modelId="{42BE7BA9-EDA7-45DF-8A27-0F05E1580481}">
      <dsp:nvSpPr>
        <dsp:cNvPr id="0" name=""/>
        <dsp:cNvSpPr/>
      </dsp:nvSpPr>
      <dsp:spPr>
        <a:xfrm>
          <a:off x="2296478" y="279556"/>
          <a:ext cx="1551539" cy="1551539"/>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AF7717-6690-4FA4-8077-98B2A204C614}">
      <dsp:nvSpPr>
        <dsp:cNvPr id="0" name=""/>
        <dsp:cNvSpPr/>
      </dsp:nvSpPr>
      <dsp:spPr>
        <a:xfrm>
          <a:off x="4136452" y="0"/>
          <a:ext cx="2007931" cy="46592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kern="1200" dirty="0"/>
            <a:t>Open mind to solutions</a:t>
          </a:r>
        </a:p>
      </dsp:txBody>
      <dsp:txXfrm>
        <a:off x="4136452" y="1863711"/>
        <a:ext cx="2007931" cy="1863711"/>
      </dsp:txXfrm>
    </dsp:sp>
    <dsp:sp modelId="{5A12A5B7-037E-41E9-B600-3ADC12397359}">
      <dsp:nvSpPr>
        <dsp:cNvPr id="0" name=""/>
        <dsp:cNvSpPr/>
      </dsp:nvSpPr>
      <dsp:spPr>
        <a:xfrm>
          <a:off x="4364648" y="279556"/>
          <a:ext cx="1551539" cy="1551539"/>
        </a:xfrm>
        <a:prstGeom prst="ellipse">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C49CDC-FBE5-4EFA-840D-BAE8EA6340A8}">
      <dsp:nvSpPr>
        <dsp:cNvPr id="0" name=""/>
        <dsp:cNvSpPr/>
      </dsp:nvSpPr>
      <dsp:spPr>
        <a:xfrm>
          <a:off x="6204621" y="0"/>
          <a:ext cx="2007931" cy="46592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kern="1200" dirty="0"/>
            <a:t>Be an ally </a:t>
          </a:r>
        </a:p>
      </dsp:txBody>
      <dsp:txXfrm>
        <a:off x="6204621" y="1863711"/>
        <a:ext cx="2007931" cy="1863711"/>
      </dsp:txXfrm>
    </dsp:sp>
    <dsp:sp modelId="{95EFC6CE-9AE3-4337-896F-6F0F1740D392}">
      <dsp:nvSpPr>
        <dsp:cNvPr id="0" name=""/>
        <dsp:cNvSpPr/>
      </dsp:nvSpPr>
      <dsp:spPr>
        <a:xfrm>
          <a:off x="6432817" y="279556"/>
          <a:ext cx="1551539" cy="1551539"/>
        </a:xfrm>
        <a:prstGeom prst="ellipse">
          <a:avLst/>
        </a:prstGeom>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8660FF-87EF-440E-B41D-09404A1ACCCD}">
      <dsp:nvSpPr>
        <dsp:cNvPr id="0" name=""/>
        <dsp:cNvSpPr/>
      </dsp:nvSpPr>
      <dsp:spPr>
        <a:xfrm>
          <a:off x="8272904" y="0"/>
          <a:ext cx="2230912" cy="46592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GB" sz="2700" kern="1200" dirty="0">
              <a:solidFill>
                <a:schemeClr val="bg1"/>
              </a:solidFill>
            </a:rPr>
            <a:t>Support </a:t>
          </a:r>
          <a:r>
            <a:rPr lang="en-GB" sz="2700" kern="1200" dirty="0">
              <a:solidFill>
                <a:schemeClr val="bg1"/>
              </a:solidFill>
              <a:hlinkClick xmlns:r="http://schemas.openxmlformats.org/officeDocument/2006/relationships" r:id="rId9">
                <a:extLst>
                  <a:ext uri="{A12FA001-AC4F-418D-AE19-62706E023703}">
                    <ahyp:hlinkClr xmlns:ahyp="http://schemas.microsoft.com/office/drawing/2018/hyperlinkcolor" val="tx"/>
                  </a:ext>
                </a:extLst>
              </a:hlinkClick>
            </a:rPr>
            <a:t>reasonable adjustments</a:t>
          </a:r>
          <a:endParaRPr lang="en-GB" sz="2700" kern="1200" dirty="0">
            <a:solidFill>
              <a:schemeClr val="bg1"/>
            </a:solidFill>
          </a:endParaRPr>
        </a:p>
      </dsp:txBody>
      <dsp:txXfrm>
        <a:off x="8272904" y="1863711"/>
        <a:ext cx="2230912" cy="1863711"/>
      </dsp:txXfrm>
    </dsp:sp>
    <dsp:sp modelId="{06FF46FA-B824-4B3A-AF09-70FEC63D98AB}">
      <dsp:nvSpPr>
        <dsp:cNvPr id="0" name=""/>
        <dsp:cNvSpPr/>
      </dsp:nvSpPr>
      <dsp:spPr>
        <a:xfrm>
          <a:off x="8612478" y="279556"/>
          <a:ext cx="1551539" cy="1551539"/>
        </a:xfrm>
        <a:prstGeom prst="ellipse">
          <a:avLst/>
        </a:prstGeom>
        <a:blipFill dpi="0" rotWithShape="1">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491427-F62B-42E9-A9E1-69D7E91207D7}">
      <dsp:nvSpPr>
        <dsp:cNvPr id="0" name=""/>
        <dsp:cNvSpPr/>
      </dsp:nvSpPr>
      <dsp:spPr>
        <a:xfrm>
          <a:off x="420152" y="3727423"/>
          <a:ext cx="9663511" cy="698891"/>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28C76-FAA0-4F7C-8B7C-DF5029C7312B}">
      <dsp:nvSpPr>
        <dsp:cNvPr id="0" name=""/>
        <dsp:cNvSpPr/>
      </dsp:nvSpPr>
      <dsp:spPr>
        <a:xfrm>
          <a:off x="0" y="2082"/>
          <a:ext cx="11499850" cy="1055589"/>
        </a:xfrm>
        <a:prstGeom prst="roundRect">
          <a:avLst>
            <a:gd name="adj" fmla="val 10000"/>
          </a:avLst>
        </a:prstGeom>
        <a:solidFill>
          <a:srgbClr val="4472C4"/>
        </a:solidFill>
        <a:ln>
          <a:noFill/>
        </a:ln>
        <a:effectLst/>
      </dsp:spPr>
      <dsp:style>
        <a:lnRef idx="0">
          <a:scrgbClr r="0" g="0" b="0"/>
        </a:lnRef>
        <a:fillRef idx="1">
          <a:scrgbClr r="0" g="0" b="0"/>
        </a:fillRef>
        <a:effectRef idx="0">
          <a:scrgbClr r="0" g="0" b="0"/>
        </a:effectRef>
        <a:fontRef idx="minor"/>
      </dsp:style>
    </dsp:sp>
    <dsp:sp modelId="{07437707-093A-4DD9-AC45-B9FA6EAE37DC}">
      <dsp:nvSpPr>
        <dsp:cNvPr id="0" name=""/>
        <dsp:cNvSpPr/>
      </dsp:nvSpPr>
      <dsp:spPr>
        <a:xfrm>
          <a:off x="190860" y="110412"/>
          <a:ext cx="837484" cy="838929"/>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A2460F-3298-46D1-9648-6E2DE90C56A1}">
      <dsp:nvSpPr>
        <dsp:cNvPr id="0" name=""/>
        <dsp:cNvSpPr/>
      </dsp:nvSpPr>
      <dsp:spPr>
        <a:xfrm>
          <a:off x="1219205" y="2082"/>
          <a:ext cx="10280644" cy="1055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717" tIns="111717" rIns="111717" bIns="111717" numCol="1" spcCol="1270" anchor="ctr" anchorCtr="0">
          <a:noAutofit/>
        </a:bodyPr>
        <a:lstStyle/>
        <a:p>
          <a:pPr marL="0" lvl="0" indent="0" algn="l" defTabSz="1244600">
            <a:lnSpc>
              <a:spcPct val="100000"/>
            </a:lnSpc>
            <a:spcBef>
              <a:spcPct val="0"/>
            </a:spcBef>
            <a:spcAft>
              <a:spcPct val="35000"/>
            </a:spcAft>
            <a:buNone/>
          </a:pPr>
          <a:r>
            <a:rPr lang="en-GB" sz="2800" kern="1200" dirty="0">
              <a:solidFill>
                <a:schemeClr val="bg1"/>
              </a:solidFill>
              <a:latin typeface="Arial" panose="020B0604020202020204" pitchFamily="34" charset="0"/>
              <a:cs typeface="Arial" panose="020B0604020202020204" pitchFamily="34" charset="0"/>
            </a:rPr>
            <a:t>Flexibility of working hours and location </a:t>
          </a:r>
          <a:endParaRPr lang="en-US" sz="2800" kern="1200" dirty="0">
            <a:solidFill>
              <a:schemeClr val="bg1"/>
            </a:solidFill>
            <a:latin typeface="Arial" panose="020B0604020202020204" pitchFamily="34" charset="0"/>
            <a:cs typeface="Arial" panose="020B0604020202020204" pitchFamily="34" charset="0"/>
          </a:endParaRPr>
        </a:p>
      </dsp:txBody>
      <dsp:txXfrm>
        <a:off x="1219205" y="2082"/>
        <a:ext cx="10280644" cy="1055589"/>
      </dsp:txXfrm>
    </dsp:sp>
    <dsp:sp modelId="{7FFB940D-7D1A-4180-A004-737B0899B4BC}">
      <dsp:nvSpPr>
        <dsp:cNvPr id="0" name=""/>
        <dsp:cNvSpPr/>
      </dsp:nvSpPr>
      <dsp:spPr>
        <a:xfrm>
          <a:off x="0" y="1321569"/>
          <a:ext cx="11499850" cy="1055589"/>
        </a:xfrm>
        <a:prstGeom prst="roundRect">
          <a:avLst>
            <a:gd name="adj" fmla="val 10000"/>
          </a:avLst>
        </a:prstGeom>
        <a:solidFill>
          <a:srgbClr val="4472C4"/>
        </a:solidFill>
        <a:ln>
          <a:noFill/>
        </a:ln>
        <a:effectLst/>
      </dsp:spPr>
      <dsp:style>
        <a:lnRef idx="0">
          <a:scrgbClr r="0" g="0" b="0"/>
        </a:lnRef>
        <a:fillRef idx="1">
          <a:scrgbClr r="0" g="0" b="0"/>
        </a:fillRef>
        <a:effectRef idx="0">
          <a:scrgbClr r="0" g="0" b="0"/>
        </a:effectRef>
        <a:fontRef idx="minor"/>
      </dsp:style>
    </dsp:sp>
    <dsp:sp modelId="{73DDB02A-3C35-4CF7-B33C-5409F1168C5E}">
      <dsp:nvSpPr>
        <dsp:cNvPr id="0" name=""/>
        <dsp:cNvSpPr/>
      </dsp:nvSpPr>
      <dsp:spPr>
        <a:xfrm>
          <a:off x="190860" y="1429899"/>
          <a:ext cx="837484" cy="8389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74D59C-7CED-473D-904A-5169744A98EF}">
      <dsp:nvSpPr>
        <dsp:cNvPr id="0" name=""/>
        <dsp:cNvSpPr/>
      </dsp:nvSpPr>
      <dsp:spPr>
        <a:xfrm>
          <a:off x="1219205" y="1321569"/>
          <a:ext cx="10280644" cy="1055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717" tIns="111717" rIns="111717" bIns="111717" numCol="1" spcCol="1270" anchor="ctr" anchorCtr="0">
          <a:noAutofit/>
        </a:bodyPr>
        <a:lstStyle/>
        <a:p>
          <a:pPr marL="0" lvl="0" indent="0" algn="l" defTabSz="1244600">
            <a:lnSpc>
              <a:spcPct val="100000"/>
            </a:lnSpc>
            <a:spcBef>
              <a:spcPct val="0"/>
            </a:spcBef>
            <a:spcAft>
              <a:spcPct val="35000"/>
            </a:spcAft>
            <a:buNone/>
          </a:pPr>
          <a:r>
            <a:rPr lang="en-US" sz="2800" kern="1200" dirty="0">
              <a:solidFill>
                <a:schemeClr val="bg1"/>
              </a:solidFill>
              <a:latin typeface="Arial" panose="020B0604020202020204" pitchFamily="34" charset="0"/>
              <a:cs typeface="Arial" panose="020B0604020202020204" pitchFamily="34" charset="0"/>
            </a:rPr>
            <a:t>Coaching and Mentoring</a:t>
          </a:r>
        </a:p>
      </dsp:txBody>
      <dsp:txXfrm>
        <a:off x="1219205" y="1321569"/>
        <a:ext cx="10280644" cy="1055589"/>
      </dsp:txXfrm>
    </dsp:sp>
    <dsp:sp modelId="{4CF1081B-8B6B-403A-9AF6-C1E61BF33165}">
      <dsp:nvSpPr>
        <dsp:cNvPr id="0" name=""/>
        <dsp:cNvSpPr/>
      </dsp:nvSpPr>
      <dsp:spPr>
        <a:xfrm>
          <a:off x="0" y="2641056"/>
          <a:ext cx="11499850" cy="1055589"/>
        </a:xfrm>
        <a:prstGeom prst="roundRect">
          <a:avLst>
            <a:gd name="adj" fmla="val 10000"/>
          </a:avLst>
        </a:prstGeom>
        <a:solidFill>
          <a:srgbClr val="4472C4"/>
        </a:solidFill>
        <a:ln>
          <a:noFill/>
        </a:ln>
        <a:effectLst/>
      </dsp:spPr>
      <dsp:style>
        <a:lnRef idx="0">
          <a:scrgbClr r="0" g="0" b="0"/>
        </a:lnRef>
        <a:fillRef idx="1">
          <a:scrgbClr r="0" g="0" b="0"/>
        </a:fillRef>
        <a:effectRef idx="0">
          <a:scrgbClr r="0" g="0" b="0"/>
        </a:effectRef>
        <a:fontRef idx="minor"/>
      </dsp:style>
    </dsp:sp>
    <dsp:sp modelId="{CC308B98-F44B-4728-A8D4-9ECDF4A3DC34}">
      <dsp:nvSpPr>
        <dsp:cNvPr id="0" name=""/>
        <dsp:cNvSpPr/>
      </dsp:nvSpPr>
      <dsp:spPr>
        <a:xfrm>
          <a:off x="190860" y="2749386"/>
          <a:ext cx="837484" cy="8389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9AF815-A106-44FF-9A16-9EE9C9EF4AAF}">
      <dsp:nvSpPr>
        <dsp:cNvPr id="0" name=""/>
        <dsp:cNvSpPr/>
      </dsp:nvSpPr>
      <dsp:spPr>
        <a:xfrm>
          <a:off x="1219205" y="2641056"/>
          <a:ext cx="10280644" cy="1055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717" tIns="111717" rIns="111717" bIns="111717" numCol="1" spcCol="1270" anchor="ctr" anchorCtr="0">
          <a:noAutofit/>
        </a:bodyPr>
        <a:lstStyle/>
        <a:p>
          <a:pPr marL="0" lvl="0" indent="0" algn="l" defTabSz="1244600">
            <a:lnSpc>
              <a:spcPct val="100000"/>
            </a:lnSpc>
            <a:spcBef>
              <a:spcPct val="0"/>
            </a:spcBef>
            <a:spcAft>
              <a:spcPct val="35000"/>
            </a:spcAft>
            <a:buNone/>
          </a:pPr>
          <a:r>
            <a:rPr lang="en-GB" sz="2800" kern="1200" dirty="0">
              <a:solidFill>
                <a:schemeClr val="bg1"/>
              </a:solidFill>
              <a:latin typeface="Arial" panose="020B0604020202020204" pitchFamily="34" charset="0"/>
              <a:cs typeface="Arial" panose="020B0604020202020204" pitchFamily="34" charset="0"/>
            </a:rPr>
            <a:t>Line manager and team support</a:t>
          </a:r>
          <a:endParaRPr lang="en-US" sz="2800" kern="1200" dirty="0">
            <a:solidFill>
              <a:schemeClr val="bg1"/>
            </a:solidFill>
            <a:latin typeface="Arial" panose="020B0604020202020204" pitchFamily="34" charset="0"/>
            <a:cs typeface="Arial" panose="020B0604020202020204" pitchFamily="34" charset="0"/>
          </a:endParaRPr>
        </a:p>
      </dsp:txBody>
      <dsp:txXfrm>
        <a:off x="1219205" y="2641056"/>
        <a:ext cx="10280644" cy="1055589"/>
      </dsp:txXfrm>
    </dsp:sp>
    <dsp:sp modelId="{852586D3-54D8-40C7-8BB2-0246BB75A643}">
      <dsp:nvSpPr>
        <dsp:cNvPr id="0" name=""/>
        <dsp:cNvSpPr/>
      </dsp:nvSpPr>
      <dsp:spPr>
        <a:xfrm>
          <a:off x="0" y="3960542"/>
          <a:ext cx="11499850" cy="1055589"/>
        </a:xfrm>
        <a:prstGeom prst="roundRect">
          <a:avLst>
            <a:gd name="adj" fmla="val 10000"/>
          </a:avLst>
        </a:prstGeom>
        <a:solidFill>
          <a:srgbClr val="4472C4"/>
        </a:solidFill>
        <a:ln>
          <a:noFill/>
        </a:ln>
        <a:effectLst/>
      </dsp:spPr>
      <dsp:style>
        <a:lnRef idx="0">
          <a:scrgbClr r="0" g="0" b="0"/>
        </a:lnRef>
        <a:fillRef idx="1">
          <a:scrgbClr r="0" g="0" b="0"/>
        </a:fillRef>
        <a:effectRef idx="0">
          <a:scrgbClr r="0" g="0" b="0"/>
        </a:effectRef>
        <a:fontRef idx="minor"/>
      </dsp:style>
    </dsp:sp>
    <dsp:sp modelId="{B6E5DA51-1EA8-47BA-826B-4E5C7112C446}">
      <dsp:nvSpPr>
        <dsp:cNvPr id="0" name=""/>
        <dsp:cNvSpPr/>
      </dsp:nvSpPr>
      <dsp:spPr>
        <a:xfrm>
          <a:off x="190860" y="4068872"/>
          <a:ext cx="837484" cy="83892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DB7766-5E8B-471A-9136-A5CA6AC69082}">
      <dsp:nvSpPr>
        <dsp:cNvPr id="0" name=""/>
        <dsp:cNvSpPr/>
      </dsp:nvSpPr>
      <dsp:spPr>
        <a:xfrm>
          <a:off x="1219205" y="3960542"/>
          <a:ext cx="10280644" cy="1055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717" tIns="111717" rIns="111717" bIns="111717" numCol="1" spcCol="1270" anchor="ctr" anchorCtr="0">
          <a:noAutofit/>
        </a:bodyPr>
        <a:lstStyle/>
        <a:p>
          <a:pPr marL="0" lvl="0" indent="0" algn="l" defTabSz="1244600">
            <a:lnSpc>
              <a:spcPct val="100000"/>
            </a:lnSpc>
            <a:spcBef>
              <a:spcPct val="0"/>
            </a:spcBef>
            <a:spcAft>
              <a:spcPct val="35000"/>
            </a:spcAft>
            <a:buNone/>
          </a:pPr>
          <a:r>
            <a:rPr lang="en-US" sz="2800" kern="1200" dirty="0">
              <a:solidFill>
                <a:schemeClr val="bg1"/>
              </a:solidFill>
              <a:latin typeface="Arial" panose="020B0604020202020204" pitchFamily="34" charset="0"/>
              <a:cs typeface="Arial" panose="020B0604020202020204" pitchFamily="34" charset="0"/>
            </a:rPr>
            <a:t>Access audits</a:t>
          </a:r>
        </a:p>
      </dsp:txBody>
      <dsp:txXfrm>
        <a:off x="1219205" y="3960542"/>
        <a:ext cx="10280644" cy="10555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FE6A6D-1062-43C4-9AA1-02776A36BA13}">
      <dsp:nvSpPr>
        <dsp:cNvPr id="0" name=""/>
        <dsp:cNvSpPr/>
      </dsp:nvSpPr>
      <dsp:spPr>
        <a:xfrm>
          <a:off x="-6299874" y="-963695"/>
          <a:ext cx="7498873" cy="7498873"/>
        </a:xfrm>
        <a:prstGeom prst="blockArc">
          <a:avLst>
            <a:gd name="adj1" fmla="val 18900000"/>
            <a:gd name="adj2" fmla="val 2700000"/>
            <a:gd name="adj3" fmla="val 28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090E20-ABF8-4C1A-8C17-2CE492200368}">
      <dsp:nvSpPr>
        <dsp:cNvPr id="0" name=""/>
        <dsp:cNvSpPr/>
      </dsp:nvSpPr>
      <dsp:spPr>
        <a:xfrm>
          <a:off x="523838" y="348106"/>
          <a:ext cx="10532067" cy="6966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972"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latin typeface="Arial" panose="020B0604020202020204" pitchFamily="34" charset="0"/>
              <a:cs typeface="Arial" panose="020B0604020202020204" pitchFamily="34" charset="0"/>
            </a:rPr>
            <a:t>The Workplace passport is designed to capture reasonable adjustments and needs specific to each individual, agreed by their  line manager. </a:t>
          </a:r>
        </a:p>
      </dsp:txBody>
      <dsp:txXfrm>
        <a:off x="523838" y="348106"/>
        <a:ext cx="10532067" cy="696658"/>
      </dsp:txXfrm>
    </dsp:sp>
    <dsp:sp modelId="{F5FF12C2-4112-4256-A312-AA6F87F2FA40}">
      <dsp:nvSpPr>
        <dsp:cNvPr id="0" name=""/>
        <dsp:cNvSpPr/>
      </dsp:nvSpPr>
      <dsp:spPr>
        <a:xfrm>
          <a:off x="88427" y="261023"/>
          <a:ext cx="870822" cy="870822"/>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5B8726-9BAB-46EB-9206-3A2853E405A1}">
      <dsp:nvSpPr>
        <dsp:cNvPr id="0" name=""/>
        <dsp:cNvSpPr/>
      </dsp:nvSpPr>
      <dsp:spPr>
        <a:xfrm>
          <a:off x="1023043" y="1392759"/>
          <a:ext cx="10032862" cy="6966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972"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latin typeface="Arial" panose="020B0604020202020204" pitchFamily="34" charset="0"/>
              <a:cs typeface="Arial" panose="020B0604020202020204" pitchFamily="34" charset="0"/>
            </a:rPr>
            <a:t>Telling your Line manager about your disability or LTC means they can support you more effectively </a:t>
          </a:r>
        </a:p>
      </dsp:txBody>
      <dsp:txXfrm>
        <a:off x="1023043" y="1392759"/>
        <a:ext cx="10032862" cy="696658"/>
      </dsp:txXfrm>
    </dsp:sp>
    <dsp:sp modelId="{B9C5810B-45EC-429E-8BE9-91D1D355F440}">
      <dsp:nvSpPr>
        <dsp:cNvPr id="0" name=""/>
        <dsp:cNvSpPr/>
      </dsp:nvSpPr>
      <dsp:spPr>
        <a:xfrm>
          <a:off x="587632" y="1305677"/>
          <a:ext cx="870822" cy="870822"/>
        </a:xfrm>
        <a:prstGeom prst="ellipse">
          <a:avLst/>
        </a:prstGeom>
        <a:blipFill dpi="0" rotWithShape="0">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06F163-93F7-46BC-813D-EA7AEB6C6256}">
      <dsp:nvSpPr>
        <dsp:cNvPr id="0" name=""/>
        <dsp:cNvSpPr/>
      </dsp:nvSpPr>
      <dsp:spPr>
        <a:xfrm>
          <a:off x="1176259" y="2437412"/>
          <a:ext cx="9879646" cy="6966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972"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latin typeface="Arial" panose="020B0604020202020204" pitchFamily="34" charset="0"/>
              <a:cs typeface="Arial" panose="020B0604020202020204" pitchFamily="34" charset="0"/>
            </a:rPr>
            <a:t>The document is confidential and travels with you to any new roles, this is helpful because it means that the staff member is not having to explain their disability and needs multiple times.</a:t>
          </a:r>
        </a:p>
      </dsp:txBody>
      <dsp:txXfrm>
        <a:off x="1176259" y="2437412"/>
        <a:ext cx="9879646" cy="696658"/>
      </dsp:txXfrm>
    </dsp:sp>
    <dsp:sp modelId="{3AF18241-32A0-45E7-B0C3-E083678BEECB}">
      <dsp:nvSpPr>
        <dsp:cNvPr id="0" name=""/>
        <dsp:cNvSpPr/>
      </dsp:nvSpPr>
      <dsp:spPr>
        <a:xfrm>
          <a:off x="740848" y="2350330"/>
          <a:ext cx="870822" cy="870822"/>
        </a:xfrm>
        <a:prstGeom prst="ellipse">
          <a:avLst/>
        </a:prstGeom>
        <a:blipFill dpi="0" rotWithShape="0">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EA6878-82A4-4BF8-B57B-32C5B4BC08B3}">
      <dsp:nvSpPr>
        <dsp:cNvPr id="0" name=""/>
        <dsp:cNvSpPr/>
      </dsp:nvSpPr>
      <dsp:spPr>
        <a:xfrm>
          <a:off x="1023043" y="3482065"/>
          <a:ext cx="10032862" cy="6966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972" tIns="43180" rIns="43180" bIns="43180" numCol="1" spcCol="1270" anchor="ctr" anchorCtr="0">
          <a:noAutofit/>
        </a:bodyPr>
        <a:lstStyle/>
        <a:p>
          <a:pPr marL="0" lvl="0" indent="0" algn="l" defTabSz="755650">
            <a:lnSpc>
              <a:spcPct val="90000"/>
            </a:lnSpc>
            <a:spcBef>
              <a:spcPct val="0"/>
            </a:spcBef>
            <a:spcAft>
              <a:spcPct val="35000"/>
            </a:spcAft>
            <a:buNone/>
          </a:pPr>
          <a:r>
            <a:rPr lang="en-GB" sz="1700" b="1" kern="1200" dirty="0">
              <a:latin typeface="Arial" panose="020B0604020202020204" pitchFamily="34" charset="0"/>
              <a:cs typeface="Arial" panose="020B0604020202020204" pitchFamily="34" charset="0"/>
            </a:rPr>
            <a:t>The aim is for a Good work life balance that supports your conditio</a:t>
          </a:r>
          <a:r>
            <a:rPr lang="en-GB" sz="1700" b="1" kern="1200" dirty="0"/>
            <a:t>n </a:t>
          </a:r>
        </a:p>
      </dsp:txBody>
      <dsp:txXfrm>
        <a:off x="1023043" y="3482065"/>
        <a:ext cx="10032862" cy="696658"/>
      </dsp:txXfrm>
    </dsp:sp>
    <dsp:sp modelId="{DE84C07F-E86C-4599-9F60-FF5446758BC9}">
      <dsp:nvSpPr>
        <dsp:cNvPr id="0" name=""/>
        <dsp:cNvSpPr/>
      </dsp:nvSpPr>
      <dsp:spPr>
        <a:xfrm>
          <a:off x="587632" y="3394983"/>
          <a:ext cx="870822" cy="870822"/>
        </a:xfrm>
        <a:prstGeom prst="ellipse">
          <a:avLst/>
        </a:prstGeom>
        <a:blipFill dpi="0" rotWithShape="0">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8EB80F-783D-493C-ADB0-45E32FC20059}">
      <dsp:nvSpPr>
        <dsp:cNvPr id="0" name=""/>
        <dsp:cNvSpPr/>
      </dsp:nvSpPr>
      <dsp:spPr>
        <a:xfrm>
          <a:off x="523838" y="4526718"/>
          <a:ext cx="10532067" cy="6966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972" tIns="43180" rIns="43180" bIns="43180" numCol="1" spcCol="1270" anchor="ctr" anchorCtr="0">
          <a:noAutofit/>
        </a:bodyPr>
        <a:lstStyle/>
        <a:p>
          <a:pPr marL="0" lvl="0" indent="0" algn="l" defTabSz="755650">
            <a:lnSpc>
              <a:spcPct val="90000"/>
            </a:lnSpc>
            <a:spcBef>
              <a:spcPct val="0"/>
            </a:spcBef>
            <a:spcAft>
              <a:spcPct val="35000"/>
            </a:spcAft>
            <a:buNone/>
          </a:pPr>
          <a:r>
            <a:rPr lang="en-GB" sz="1700" kern="1200" dirty="0">
              <a:latin typeface="Arial" panose="020B0604020202020204" pitchFamily="34" charset="0"/>
              <a:cs typeface="Arial" panose="020B0604020202020204" pitchFamily="34" charset="0"/>
            </a:rPr>
            <a:t>The use of this document is  completely </a:t>
          </a:r>
          <a:r>
            <a:rPr lang="en-GB" sz="1700" b="1" kern="1200" dirty="0">
              <a:latin typeface="Arial" panose="020B0604020202020204" pitchFamily="34" charset="0"/>
              <a:cs typeface="Arial" panose="020B0604020202020204" pitchFamily="34" charset="0"/>
            </a:rPr>
            <a:t>optional </a:t>
          </a:r>
          <a:r>
            <a:rPr lang="en-GB" sz="1700" kern="1200" dirty="0">
              <a:latin typeface="Arial" panose="020B0604020202020204" pitchFamily="34" charset="0"/>
              <a:cs typeface="Arial" panose="020B0604020202020204" pitchFamily="34" charset="0"/>
            </a:rPr>
            <a:t>and stays </a:t>
          </a:r>
          <a:r>
            <a:rPr lang="en-GB" sz="1700" b="1" kern="1200" dirty="0">
              <a:latin typeface="Arial" panose="020B0604020202020204" pitchFamily="34" charset="0"/>
              <a:cs typeface="Arial" panose="020B0604020202020204" pitchFamily="34" charset="0"/>
            </a:rPr>
            <a:t>confidential</a:t>
          </a:r>
          <a:endParaRPr lang="en-GB" sz="1700" kern="1200" dirty="0">
            <a:latin typeface="Arial" panose="020B0604020202020204" pitchFamily="34" charset="0"/>
            <a:cs typeface="Arial" panose="020B0604020202020204" pitchFamily="34" charset="0"/>
          </a:endParaRPr>
        </a:p>
      </dsp:txBody>
      <dsp:txXfrm>
        <a:off x="523838" y="4526718"/>
        <a:ext cx="10532067" cy="696658"/>
      </dsp:txXfrm>
    </dsp:sp>
    <dsp:sp modelId="{11FAC5A3-59B2-4033-A9B3-26C2FABD1012}">
      <dsp:nvSpPr>
        <dsp:cNvPr id="0" name=""/>
        <dsp:cNvSpPr/>
      </dsp:nvSpPr>
      <dsp:spPr>
        <a:xfrm>
          <a:off x="88427" y="4439636"/>
          <a:ext cx="870822" cy="870822"/>
        </a:xfrm>
        <a:prstGeom prst="ellipse">
          <a:avLst/>
        </a:prstGeom>
        <a:blipFill dpi="0" rotWithShape="0">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CD3DE0-2D31-4B68-A822-F12F1BE9AC2D}">
      <dsp:nvSpPr>
        <dsp:cNvPr id="0" name=""/>
        <dsp:cNvSpPr/>
      </dsp:nvSpPr>
      <dsp:spPr>
        <a:xfrm>
          <a:off x="0" y="766394"/>
          <a:ext cx="3115130" cy="18690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Read and Write as standard software</a:t>
          </a:r>
        </a:p>
      </dsp:txBody>
      <dsp:txXfrm>
        <a:off x="0" y="766394"/>
        <a:ext cx="3115130" cy="1869078"/>
      </dsp:txXfrm>
    </dsp:sp>
    <dsp:sp modelId="{740F2EB2-20DF-4A66-84F0-5B49EECEC60A}">
      <dsp:nvSpPr>
        <dsp:cNvPr id="0" name=""/>
        <dsp:cNvSpPr/>
      </dsp:nvSpPr>
      <dsp:spPr>
        <a:xfrm>
          <a:off x="3426644" y="766394"/>
          <a:ext cx="3115130" cy="18690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Profiler Screening tool for Neurodiversity</a:t>
          </a:r>
        </a:p>
        <a:p>
          <a:pPr marL="0" lvl="0" indent="0" algn="ctr" defTabSz="1066800">
            <a:lnSpc>
              <a:spcPct val="90000"/>
            </a:lnSpc>
            <a:spcBef>
              <a:spcPct val="0"/>
            </a:spcBef>
            <a:spcAft>
              <a:spcPct val="35000"/>
            </a:spcAft>
            <a:buNone/>
          </a:pPr>
          <a:endParaRPr lang="en-GB" sz="2400" kern="1200" dirty="0"/>
        </a:p>
      </dsp:txBody>
      <dsp:txXfrm>
        <a:off x="3426644" y="766394"/>
        <a:ext cx="3115130" cy="1869078"/>
      </dsp:txXfrm>
    </dsp:sp>
    <dsp:sp modelId="{28628E0A-7BCA-4F5A-9798-A9163C343BA3}">
      <dsp:nvSpPr>
        <dsp:cNvPr id="0" name=""/>
        <dsp:cNvSpPr/>
      </dsp:nvSpPr>
      <dsp:spPr>
        <a:xfrm>
          <a:off x="6853288" y="766394"/>
          <a:ext cx="3115130" cy="18690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Conducted a survey of members to understand how we could improve as a network. </a:t>
          </a:r>
        </a:p>
      </dsp:txBody>
      <dsp:txXfrm>
        <a:off x="6853288" y="766394"/>
        <a:ext cx="3115130" cy="1869078"/>
      </dsp:txXfrm>
    </dsp:sp>
    <dsp:sp modelId="{A4307652-3F44-4DB4-AFFF-37C1D840B5E4}">
      <dsp:nvSpPr>
        <dsp:cNvPr id="0" name=""/>
        <dsp:cNvSpPr/>
      </dsp:nvSpPr>
      <dsp:spPr>
        <a:xfrm>
          <a:off x="0" y="2946986"/>
          <a:ext cx="3115130" cy="18690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Disability History Month </a:t>
          </a:r>
        </a:p>
      </dsp:txBody>
      <dsp:txXfrm>
        <a:off x="0" y="2946986"/>
        <a:ext cx="3115130" cy="1869078"/>
      </dsp:txXfrm>
    </dsp:sp>
    <dsp:sp modelId="{A31697B9-CA30-4B33-BBDC-120ABD623240}">
      <dsp:nvSpPr>
        <dsp:cNvPr id="0" name=""/>
        <dsp:cNvSpPr/>
      </dsp:nvSpPr>
      <dsp:spPr>
        <a:xfrm>
          <a:off x="3426644" y="2946986"/>
          <a:ext cx="3115130" cy="18690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Ran a 'Hello my Name is...' Campaign through the month </a:t>
          </a:r>
        </a:p>
      </dsp:txBody>
      <dsp:txXfrm>
        <a:off x="3426644" y="2946986"/>
        <a:ext cx="3115130" cy="1869078"/>
      </dsp:txXfrm>
    </dsp:sp>
    <dsp:sp modelId="{B33815CE-5875-4E56-BA91-3BAF2714AC22}">
      <dsp:nvSpPr>
        <dsp:cNvPr id="0" name=""/>
        <dsp:cNvSpPr/>
      </dsp:nvSpPr>
      <dsp:spPr>
        <a:xfrm>
          <a:off x="6853288" y="2946986"/>
          <a:ext cx="3115130" cy="18690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Hosted webinars and podcasts with external speakers</a:t>
          </a:r>
        </a:p>
      </dsp:txBody>
      <dsp:txXfrm>
        <a:off x="6853288" y="2946986"/>
        <a:ext cx="3115130" cy="18690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CD3DE0-2D31-4B68-A822-F12F1BE9AC2D}">
      <dsp:nvSpPr>
        <dsp:cNvPr id="0" name=""/>
        <dsp:cNvSpPr/>
      </dsp:nvSpPr>
      <dsp:spPr>
        <a:xfrm>
          <a:off x="0" y="668361"/>
          <a:ext cx="3130937" cy="18785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In person and virtual coffee mornings</a:t>
          </a:r>
        </a:p>
      </dsp:txBody>
      <dsp:txXfrm>
        <a:off x="0" y="668361"/>
        <a:ext cx="3130937" cy="1878562"/>
      </dsp:txXfrm>
    </dsp:sp>
    <dsp:sp modelId="{740F2EB2-20DF-4A66-84F0-5B49EECEC60A}">
      <dsp:nvSpPr>
        <dsp:cNvPr id="0" name=""/>
        <dsp:cNvSpPr/>
      </dsp:nvSpPr>
      <dsp:spPr>
        <a:xfrm>
          <a:off x="3444031" y="668361"/>
          <a:ext cx="3130937" cy="18785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Drop-in sessions</a:t>
          </a:r>
        </a:p>
      </dsp:txBody>
      <dsp:txXfrm>
        <a:off x="3444031" y="668361"/>
        <a:ext cx="3130937" cy="1878562"/>
      </dsp:txXfrm>
    </dsp:sp>
    <dsp:sp modelId="{28628E0A-7BCA-4F5A-9798-A9163C343BA3}">
      <dsp:nvSpPr>
        <dsp:cNvPr id="0" name=""/>
        <dsp:cNvSpPr/>
      </dsp:nvSpPr>
      <dsp:spPr>
        <a:xfrm>
          <a:off x="6888062" y="668361"/>
          <a:ext cx="3130937" cy="18785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Creation of DaWN Future NHS Workspace to communicate with members </a:t>
          </a:r>
        </a:p>
      </dsp:txBody>
      <dsp:txXfrm>
        <a:off x="6888062" y="668361"/>
        <a:ext cx="3130937" cy="1878562"/>
      </dsp:txXfrm>
    </dsp:sp>
    <dsp:sp modelId="{A4307652-3F44-4DB4-AFFF-37C1D840B5E4}">
      <dsp:nvSpPr>
        <dsp:cNvPr id="0" name=""/>
        <dsp:cNvSpPr/>
      </dsp:nvSpPr>
      <dsp:spPr>
        <a:xfrm>
          <a:off x="0" y="2860017"/>
          <a:ext cx="3130937" cy="18785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Worked with Estates to improve communication of accessibility within offices. </a:t>
          </a:r>
        </a:p>
      </dsp:txBody>
      <dsp:txXfrm>
        <a:off x="0" y="2860017"/>
        <a:ext cx="3130937" cy="1878562"/>
      </dsp:txXfrm>
    </dsp:sp>
    <dsp:sp modelId="{A31697B9-CA30-4B33-BBDC-120ABD623240}">
      <dsp:nvSpPr>
        <dsp:cNvPr id="0" name=""/>
        <dsp:cNvSpPr/>
      </dsp:nvSpPr>
      <dsp:spPr>
        <a:xfrm>
          <a:off x="3444031" y="2860017"/>
          <a:ext cx="3130937" cy="18785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Creation of a Hub page for Wellington House </a:t>
          </a:r>
        </a:p>
      </dsp:txBody>
      <dsp:txXfrm>
        <a:off x="3444031" y="2860017"/>
        <a:ext cx="3130937" cy="1878562"/>
      </dsp:txXfrm>
    </dsp:sp>
    <dsp:sp modelId="{B33815CE-5875-4E56-BA91-3BAF2714AC22}">
      <dsp:nvSpPr>
        <dsp:cNvPr id="0" name=""/>
        <dsp:cNvSpPr/>
      </dsp:nvSpPr>
      <dsp:spPr>
        <a:xfrm>
          <a:off x="6888062" y="2860017"/>
          <a:ext cx="3130937" cy="18785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Facilitating meetings between members and estates to go through works planned for 2023. </a:t>
          </a:r>
        </a:p>
      </dsp:txBody>
      <dsp:txXfrm>
        <a:off x="6888062" y="2860017"/>
        <a:ext cx="3130937" cy="18785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82022F-3739-4755-8A12-D8CF4BB48977}">
      <dsp:nvSpPr>
        <dsp:cNvPr id="0" name=""/>
        <dsp:cNvSpPr/>
      </dsp:nvSpPr>
      <dsp:spPr>
        <a:xfrm>
          <a:off x="0" y="2340"/>
          <a:ext cx="760127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3C25FF-DFB6-448C-B8CA-C5D49559CAE6}">
      <dsp:nvSpPr>
        <dsp:cNvPr id="0" name=""/>
        <dsp:cNvSpPr/>
      </dsp:nvSpPr>
      <dsp:spPr>
        <a:xfrm>
          <a:off x="0" y="2340"/>
          <a:ext cx="7601274" cy="798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GB" sz="3700" kern="1200" dirty="0"/>
            <a:t>Chairs</a:t>
          </a:r>
        </a:p>
      </dsp:txBody>
      <dsp:txXfrm>
        <a:off x="0" y="2340"/>
        <a:ext cx="7601274" cy="798273"/>
      </dsp:txXfrm>
    </dsp:sp>
    <dsp:sp modelId="{00292B7B-35DE-41B9-87CD-040B4B324BD4}">
      <dsp:nvSpPr>
        <dsp:cNvPr id="0" name=""/>
        <dsp:cNvSpPr/>
      </dsp:nvSpPr>
      <dsp:spPr>
        <a:xfrm>
          <a:off x="0" y="800614"/>
          <a:ext cx="760127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EDE6D7-BA0E-4CE8-89B3-4DD5BBC9F85A}">
      <dsp:nvSpPr>
        <dsp:cNvPr id="0" name=""/>
        <dsp:cNvSpPr/>
      </dsp:nvSpPr>
      <dsp:spPr>
        <a:xfrm>
          <a:off x="0" y="800614"/>
          <a:ext cx="7601274" cy="798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GB" sz="3700" kern="1200" dirty="0"/>
            <a:t>Strategy </a:t>
          </a:r>
        </a:p>
      </dsp:txBody>
      <dsp:txXfrm>
        <a:off x="0" y="800614"/>
        <a:ext cx="7601274" cy="798273"/>
      </dsp:txXfrm>
    </dsp:sp>
    <dsp:sp modelId="{E3BF75C6-1EE3-4DF2-ABF9-E90DA67EF46F}">
      <dsp:nvSpPr>
        <dsp:cNvPr id="0" name=""/>
        <dsp:cNvSpPr/>
      </dsp:nvSpPr>
      <dsp:spPr>
        <a:xfrm>
          <a:off x="0" y="1598887"/>
          <a:ext cx="760127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6D0329-4B78-4D35-8AD0-96BC8F372542}">
      <dsp:nvSpPr>
        <dsp:cNvPr id="0" name=""/>
        <dsp:cNvSpPr/>
      </dsp:nvSpPr>
      <dsp:spPr>
        <a:xfrm>
          <a:off x="0" y="1598887"/>
          <a:ext cx="7601274" cy="798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GB" sz="3700" kern="1200" dirty="0"/>
            <a:t>Executive Sponsors</a:t>
          </a:r>
        </a:p>
      </dsp:txBody>
      <dsp:txXfrm>
        <a:off x="0" y="1598887"/>
        <a:ext cx="7601274" cy="798273"/>
      </dsp:txXfrm>
    </dsp:sp>
    <dsp:sp modelId="{F21197B2-4201-4A25-BE06-5D5A4575ED09}">
      <dsp:nvSpPr>
        <dsp:cNvPr id="0" name=""/>
        <dsp:cNvSpPr/>
      </dsp:nvSpPr>
      <dsp:spPr>
        <a:xfrm>
          <a:off x="0" y="2397161"/>
          <a:ext cx="760127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C4AC75-929B-462C-A621-7D18F7DE0AEB}">
      <dsp:nvSpPr>
        <dsp:cNvPr id="0" name=""/>
        <dsp:cNvSpPr/>
      </dsp:nvSpPr>
      <dsp:spPr>
        <a:xfrm>
          <a:off x="0" y="2397161"/>
          <a:ext cx="7601274" cy="798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GB" sz="3700" kern="1200" dirty="0"/>
            <a:t>Admin support</a:t>
          </a:r>
        </a:p>
      </dsp:txBody>
      <dsp:txXfrm>
        <a:off x="0" y="2397161"/>
        <a:ext cx="7601274" cy="798273"/>
      </dsp:txXfrm>
    </dsp:sp>
    <dsp:sp modelId="{DF777CB8-4869-489B-9831-0B1021046E9D}">
      <dsp:nvSpPr>
        <dsp:cNvPr id="0" name=""/>
        <dsp:cNvSpPr/>
      </dsp:nvSpPr>
      <dsp:spPr>
        <a:xfrm>
          <a:off x="0" y="3195435"/>
          <a:ext cx="760127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057888-595C-4E6D-A91F-0864AC858BCD}">
      <dsp:nvSpPr>
        <dsp:cNvPr id="0" name=""/>
        <dsp:cNvSpPr/>
      </dsp:nvSpPr>
      <dsp:spPr>
        <a:xfrm>
          <a:off x="0" y="3195435"/>
          <a:ext cx="7601274" cy="798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GB" sz="3700" kern="1200" dirty="0"/>
            <a:t>Communications &amp; Marketing</a:t>
          </a:r>
        </a:p>
      </dsp:txBody>
      <dsp:txXfrm>
        <a:off x="0" y="3195435"/>
        <a:ext cx="7601274" cy="798273"/>
      </dsp:txXfrm>
    </dsp:sp>
    <dsp:sp modelId="{F8647312-7D91-4E55-ABD6-948AF93938C5}">
      <dsp:nvSpPr>
        <dsp:cNvPr id="0" name=""/>
        <dsp:cNvSpPr/>
      </dsp:nvSpPr>
      <dsp:spPr>
        <a:xfrm>
          <a:off x="0" y="3993708"/>
          <a:ext cx="760127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16F028-679F-415D-AB26-7FBCA1583128}">
      <dsp:nvSpPr>
        <dsp:cNvPr id="0" name=""/>
        <dsp:cNvSpPr/>
      </dsp:nvSpPr>
      <dsp:spPr>
        <a:xfrm>
          <a:off x="0" y="3993708"/>
          <a:ext cx="7601274" cy="798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GB" sz="3700" kern="1200" dirty="0"/>
            <a:t>Key objectives</a:t>
          </a:r>
        </a:p>
      </dsp:txBody>
      <dsp:txXfrm>
        <a:off x="0" y="3993708"/>
        <a:ext cx="7601274" cy="79827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D28DF-8763-4B5A-9065-C79C403AEEE1}">
      <dsp:nvSpPr>
        <dsp:cNvPr id="0" name=""/>
        <dsp:cNvSpPr/>
      </dsp:nvSpPr>
      <dsp:spPr>
        <a:xfrm>
          <a:off x="4826976" y="2798693"/>
          <a:ext cx="1139209" cy="1098129"/>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rgbClr val="002060"/>
              </a:solidFill>
            </a:rPr>
            <a:t>Employee</a:t>
          </a:r>
        </a:p>
        <a:p>
          <a:pPr marL="0" lvl="0" indent="0" algn="ctr" defTabSz="533400">
            <a:lnSpc>
              <a:spcPct val="90000"/>
            </a:lnSpc>
            <a:spcBef>
              <a:spcPct val="0"/>
            </a:spcBef>
            <a:spcAft>
              <a:spcPct val="35000"/>
            </a:spcAft>
            <a:buNone/>
          </a:pPr>
          <a:r>
            <a:rPr lang="en-GB" sz="1200" b="1" kern="1200" dirty="0">
              <a:solidFill>
                <a:srgbClr val="002060"/>
              </a:solidFill>
            </a:rPr>
            <a:t>Band 6</a:t>
          </a:r>
        </a:p>
      </dsp:txBody>
      <dsp:txXfrm>
        <a:off x="4993809" y="2959510"/>
        <a:ext cx="805543" cy="776495"/>
      </dsp:txXfrm>
    </dsp:sp>
    <dsp:sp modelId="{B4615162-32AA-410B-B9FE-EE7A6F03E9E1}">
      <dsp:nvSpPr>
        <dsp:cNvPr id="0" name=""/>
        <dsp:cNvSpPr/>
      </dsp:nvSpPr>
      <dsp:spPr>
        <a:xfrm rot="16200000">
          <a:off x="4975312" y="1740734"/>
          <a:ext cx="842537" cy="57391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5061399" y="1941604"/>
        <a:ext cx="670363" cy="344349"/>
      </dsp:txXfrm>
    </dsp:sp>
    <dsp:sp modelId="{CCD10FA6-0FA3-496F-AA05-3A22D71CA855}">
      <dsp:nvSpPr>
        <dsp:cNvPr id="0" name=""/>
        <dsp:cNvSpPr/>
      </dsp:nvSpPr>
      <dsp:spPr>
        <a:xfrm>
          <a:off x="4805785" y="27409"/>
          <a:ext cx="1181591" cy="1181591"/>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l" defTabSz="444500">
            <a:lnSpc>
              <a:spcPct val="90000"/>
            </a:lnSpc>
            <a:spcBef>
              <a:spcPct val="0"/>
            </a:spcBef>
            <a:spcAft>
              <a:spcPct val="35000"/>
            </a:spcAft>
            <a:buNone/>
          </a:pPr>
          <a:r>
            <a:rPr lang="en-GB" sz="1000" b="1" kern="1200" dirty="0">
              <a:solidFill>
                <a:schemeClr val="accent1">
                  <a:lumMod val="50000"/>
                </a:schemeClr>
              </a:solidFill>
            </a:rPr>
            <a:t>   </a:t>
          </a:r>
        </a:p>
        <a:p>
          <a:pPr marL="0" lvl="0" indent="0" algn="ctr" defTabSz="444500">
            <a:lnSpc>
              <a:spcPct val="90000"/>
            </a:lnSpc>
            <a:spcBef>
              <a:spcPct val="0"/>
            </a:spcBef>
            <a:spcAft>
              <a:spcPct val="35000"/>
            </a:spcAft>
            <a:buNone/>
          </a:pPr>
          <a:r>
            <a:rPr lang="en-GB" sz="1200" b="1" kern="1200" dirty="0">
              <a:solidFill>
                <a:schemeClr val="accent1">
                  <a:lumMod val="50000"/>
                </a:schemeClr>
              </a:solidFill>
            </a:rPr>
            <a:t>Grievance 1</a:t>
          </a:r>
        </a:p>
        <a:p>
          <a:pPr marL="0" lvl="0" indent="0" algn="ctr" defTabSz="444500">
            <a:lnSpc>
              <a:spcPct val="90000"/>
            </a:lnSpc>
            <a:spcBef>
              <a:spcPct val="0"/>
            </a:spcBef>
            <a:spcAft>
              <a:spcPct val="35000"/>
            </a:spcAft>
            <a:buNone/>
          </a:pPr>
          <a:r>
            <a:rPr lang="en-GB" sz="1200" b="1" kern="1200" dirty="0">
              <a:solidFill>
                <a:schemeClr val="accent1">
                  <a:lumMod val="50000"/>
                </a:schemeClr>
              </a:solidFill>
            </a:rPr>
            <a:t>   B&amp;H in the Prayer Room</a:t>
          </a:r>
        </a:p>
        <a:p>
          <a:pPr marL="57150" lvl="1" indent="-57150" algn="l" defTabSz="444500">
            <a:lnSpc>
              <a:spcPct val="90000"/>
            </a:lnSpc>
            <a:spcBef>
              <a:spcPct val="0"/>
            </a:spcBef>
            <a:spcAft>
              <a:spcPct val="15000"/>
            </a:spcAft>
            <a:buChar char="•"/>
          </a:pPr>
          <a:endParaRPr lang="en-GB" sz="1000" b="1" kern="1200" dirty="0"/>
        </a:p>
        <a:p>
          <a:pPr marL="57150" lvl="1" indent="-57150" algn="l" defTabSz="444500">
            <a:lnSpc>
              <a:spcPct val="90000"/>
            </a:lnSpc>
            <a:spcBef>
              <a:spcPct val="0"/>
            </a:spcBef>
            <a:spcAft>
              <a:spcPct val="15000"/>
            </a:spcAft>
            <a:buChar char="•"/>
          </a:pPr>
          <a:endParaRPr lang="en-GB" sz="1000" b="1" kern="1200" dirty="0"/>
        </a:p>
      </dsp:txBody>
      <dsp:txXfrm>
        <a:off x="4978825" y="200449"/>
        <a:ext cx="835511" cy="835511"/>
      </dsp:txXfrm>
    </dsp:sp>
    <dsp:sp modelId="{5F9B2F9C-2ADB-4742-BDBE-6A64430F4BEF}">
      <dsp:nvSpPr>
        <dsp:cNvPr id="0" name=""/>
        <dsp:cNvSpPr/>
      </dsp:nvSpPr>
      <dsp:spPr>
        <a:xfrm rot="18163636">
          <a:off x="5692213" y="1959786"/>
          <a:ext cx="823894" cy="573915"/>
        </a:xfrm>
        <a:prstGeom prst="rightArrow">
          <a:avLst>
            <a:gd name="adj1" fmla="val 60000"/>
            <a:gd name="adj2" fmla="val 50000"/>
          </a:avLst>
        </a:prstGeom>
        <a:solidFill>
          <a:schemeClr val="accent3">
            <a:hueOff val="-990463"/>
            <a:satOff val="-252"/>
            <a:lumOff val="-5098"/>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5731758" y="2146990"/>
        <a:ext cx="651720" cy="344349"/>
      </dsp:txXfrm>
    </dsp:sp>
    <dsp:sp modelId="{79077126-1665-4903-A9FB-4B2DAF5E5834}">
      <dsp:nvSpPr>
        <dsp:cNvPr id="0" name=""/>
        <dsp:cNvSpPr/>
      </dsp:nvSpPr>
      <dsp:spPr>
        <a:xfrm>
          <a:off x="6157574" y="460716"/>
          <a:ext cx="1429430" cy="1181591"/>
        </a:xfrm>
        <a:prstGeom prst="ellipse">
          <a:avLst/>
        </a:prstGeom>
        <a:solidFill>
          <a:schemeClr val="accent3">
            <a:hueOff val="-990463"/>
            <a:satOff val="-252"/>
            <a:lumOff val="-509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chemeClr val="accent1">
                  <a:lumMod val="50000"/>
                </a:schemeClr>
              </a:solidFill>
            </a:rPr>
            <a:t>Performance Management ongoing</a:t>
          </a:r>
        </a:p>
      </dsp:txBody>
      <dsp:txXfrm>
        <a:off x="6366909" y="633756"/>
        <a:ext cx="1010760" cy="835511"/>
      </dsp:txXfrm>
    </dsp:sp>
    <dsp:sp modelId="{5110B55D-BCDC-4DF1-AF66-6F555AF74790}">
      <dsp:nvSpPr>
        <dsp:cNvPr id="0" name=""/>
        <dsp:cNvSpPr/>
      </dsp:nvSpPr>
      <dsp:spPr>
        <a:xfrm rot="20127273">
          <a:off x="6188431" y="2508824"/>
          <a:ext cx="833617" cy="573915"/>
        </a:xfrm>
        <a:prstGeom prst="rightArrow">
          <a:avLst>
            <a:gd name="adj1" fmla="val 60000"/>
            <a:gd name="adj2" fmla="val 50000"/>
          </a:avLst>
        </a:prstGeom>
        <a:solidFill>
          <a:schemeClr val="accent3">
            <a:hueOff val="-1980925"/>
            <a:satOff val="-504"/>
            <a:lumOff val="-10196"/>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6196211" y="2659369"/>
        <a:ext cx="661443" cy="344349"/>
      </dsp:txXfrm>
    </dsp:sp>
    <dsp:sp modelId="{BC24C580-864C-40E8-920B-86BB3AE274B4}">
      <dsp:nvSpPr>
        <dsp:cNvPr id="0" name=""/>
        <dsp:cNvSpPr/>
      </dsp:nvSpPr>
      <dsp:spPr>
        <a:xfrm>
          <a:off x="7288675" y="1623065"/>
          <a:ext cx="1181591" cy="1181591"/>
        </a:xfrm>
        <a:prstGeom prst="ellipse">
          <a:avLst/>
        </a:prstGeom>
        <a:solidFill>
          <a:schemeClr val="accent3">
            <a:hueOff val="-1980925"/>
            <a:satOff val="-504"/>
            <a:lumOff val="-1019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chemeClr val="accent1">
                  <a:lumMod val="50000"/>
                </a:schemeClr>
              </a:solidFill>
            </a:rPr>
            <a:t>Grievance 2 Offended by line Manager </a:t>
          </a:r>
        </a:p>
      </dsp:txBody>
      <dsp:txXfrm>
        <a:off x="7461715" y="1796105"/>
        <a:ext cx="835511" cy="835511"/>
      </dsp:txXfrm>
    </dsp:sp>
    <dsp:sp modelId="{256E2291-7ED3-4A53-9E43-32A981F42BD8}">
      <dsp:nvSpPr>
        <dsp:cNvPr id="0" name=""/>
        <dsp:cNvSpPr/>
      </dsp:nvSpPr>
      <dsp:spPr>
        <a:xfrm rot="490909">
          <a:off x="6281140" y="3244883"/>
          <a:ext cx="791530" cy="573915"/>
        </a:xfrm>
        <a:prstGeom prst="rightArrow">
          <a:avLst>
            <a:gd name="adj1" fmla="val 60000"/>
            <a:gd name="adj2" fmla="val 50000"/>
          </a:avLst>
        </a:prstGeom>
        <a:solidFill>
          <a:schemeClr val="accent3">
            <a:hueOff val="-2971388"/>
            <a:satOff val="-755"/>
            <a:lumOff val="-15294"/>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6282016" y="3347415"/>
        <a:ext cx="619356" cy="344349"/>
      </dsp:txXfrm>
    </dsp:sp>
    <dsp:sp modelId="{FABBC99D-9C35-4E08-83DA-AD5C5CB4F0B8}">
      <dsp:nvSpPr>
        <dsp:cNvPr id="0" name=""/>
        <dsp:cNvSpPr/>
      </dsp:nvSpPr>
      <dsp:spPr>
        <a:xfrm>
          <a:off x="7429518" y="3145418"/>
          <a:ext cx="1337668" cy="1181591"/>
        </a:xfrm>
        <a:prstGeom prst="ellipse">
          <a:avLst/>
        </a:prstGeom>
        <a:solidFill>
          <a:schemeClr val="accent3">
            <a:hueOff val="-2971388"/>
            <a:satOff val="-755"/>
            <a:lumOff val="-1529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GB" sz="1200" b="1" kern="1200" dirty="0">
            <a:solidFill>
              <a:schemeClr val="accent1">
                <a:lumMod val="50000"/>
              </a:schemeClr>
            </a:solidFill>
          </a:endParaRPr>
        </a:p>
        <a:p>
          <a:pPr marL="0" lvl="0" indent="0" algn="ctr" defTabSz="533400">
            <a:lnSpc>
              <a:spcPct val="90000"/>
            </a:lnSpc>
            <a:spcBef>
              <a:spcPct val="0"/>
            </a:spcBef>
            <a:spcAft>
              <a:spcPct val="35000"/>
            </a:spcAft>
            <a:buNone/>
          </a:pPr>
          <a:r>
            <a:rPr lang="en-GB" sz="1200" b="1" kern="1200" dirty="0">
              <a:solidFill>
                <a:schemeClr val="accent1">
                  <a:lumMod val="50000"/>
                </a:schemeClr>
              </a:solidFill>
            </a:rPr>
            <a:t>Grievance 3</a:t>
          </a:r>
        </a:p>
        <a:p>
          <a:pPr marL="0" lvl="0" indent="0" algn="ctr" defTabSz="533400">
            <a:lnSpc>
              <a:spcPct val="90000"/>
            </a:lnSpc>
            <a:spcBef>
              <a:spcPct val="0"/>
            </a:spcBef>
            <a:spcAft>
              <a:spcPct val="35000"/>
            </a:spcAft>
            <a:buNone/>
          </a:pPr>
          <a:r>
            <a:rPr lang="en-GB" sz="1200" b="1" kern="1200" dirty="0">
              <a:solidFill>
                <a:schemeClr val="accent1">
                  <a:lumMod val="50000"/>
                </a:schemeClr>
              </a:solidFill>
            </a:rPr>
            <a:t>Director was a Terrorist  - Counter Terrorism</a:t>
          </a:r>
        </a:p>
        <a:p>
          <a:pPr marL="0" lvl="0" indent="0" algn="ctr" defTabSz="533400">
            <a:lnSpc>
              <a:spcPct val="90000"/>
            </a:lnSpc>
            <a:spcBef>
              <a:spcPct val="0"/>
            </a:spcBef>
            <a:spcAft>
              <a:spcPct val="35000"/>
            </a:spcAft>
            <a:buNone/>
          </a:pPr>
          <a:endParaRPr lang="en-GB" sz="1000" b="1" kern="1200" dirty="0"/>
        </a:p>
      </dsp:txBody>
      <dsp:txXfrm>
        <a:off x="7625415" y="3318458"/>
        <a:ext cx="945874" cy="835511"/>
      </dsp:txXfrm>
    </dsp:sp>
    <dsp:sp modelId="{92D677CB-1439-4B57-A08A-50C44F4A9DB2}">
      <dsp:nvSpPr>
        <dsp:cNvPr id="0" name=""/>
        <dsp:cNvSpPr/>
      </dsp:nvSpPr>
      <dsp:spPr>
        <a:xfrm rot="2454545">
          <a:off x="5980444" y="3929122"/>
          <a:ext cx="836467" cy="573915"/>
        </a:xfrm>
        <a:prstGeom prst="rightArrow">
          <a:avLst>
            <a:gd name="adj1" fmla="val 60000"/>
            <a:gd name="adj2" fmla="val 50000"/>
          </a:avLst>
        </a:prstGeom>
        <a:solidFill>
          <a:schemeClr val="accent3">
            <a:hueOff val="-3961850"/>
            <a:satOff val="-1007"/>
            <a:lumOff val="-20392"/>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6001471" y="3987530"/>
        <a:ext cx="664293" cy="344349"/>
      </dsp:txXfrm>
    </dsp:sp>
    <dsp:sp modelId="{DDD2A54F-2C68-452D-9459-F83502B6790D}">
      <dsp:nvSpPr>
        <dsp:cNvPr id="0" name=""/>
        <dsp:cNvSpPr/>
      </dsp:nvSpPr>
      <dsp:spPr>
        <a:xfrm>
          <a:off x="6868644" y="4544440"/>
          <a:ext cx="1181591" cy="1181591"/>
        </a:xfrm>
        <a:prstGeom prst="ellipse">
          <a:avLst/>
        </a:prstGeom>
        <a:solidFill>
          <a:schemeClr val="accent3">
            <a:hueOff val="-3961850"/>
            <a:satOff val="-1007"/>
            <a:lumOff val="-2039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t>Grievance 4</a:t>
          </a:r>
        </a:p>
        <a:p>
          <a:pPr marL="0" lvl="0" indent="0" algn="ctr" defTabSz="533400">
            <a:lnSpc>
              <a:spcPct val="90000"/>
            </a:lnSpc>
            <a:spcBef>
              <a:spcPct val="0"/>
            </a:spcBef>
            <a:spcAft>
              <a:spcPct val="35000"/>
            </a:spcAft>
            <a:buNone/>
          </a:pPr>
          <a:r>
            <a:rPr lang="en-GB" sz="1200" b="1" kern="1200" dirty="0"/>
            <a:t>HR Issues  Holy Scriptures</a:t>
          </a:r>
        </a:p>
      </dsp:txBody>
      <dsp:txXfrm>
        <a:off x="7041684" y="4717480"/>
        <a:ext cx="835511" cy="835511"/>
      </dsp:txXfrm>
    </dsp:sp>
    <dsp:sp modelId="{C991D32F-6F1F-448D-AAA2-F5A5A5164AF6}">
      <dsp:nvSpPr>
        <dsp:cNvPr id="0" name=""/>
        <dsp:cNvSpPr/>
      </dsp:nvSpPr>
      <dsp:spPr>
        <a:xfrm rot="4418182">
          <a:off x="5347853" y="4328160"/>
          <a:ext cx="841716" cy="573915"/>
        </a:xfrm>
        <a:prstGeom prst="rightArrow">
          <a:avLst>
            <a:gd name="adj1" fmla="val 60000"/>
            <a:gd name="adj2" fmla="val 50000"/>
          </a:avLst>
        </a:prstGeom>
        <a:solidFill>
          <a:schemeClr val="accent3">
            <a:hueOff val="-4952313"/>
            <a:satOff val="-1259"/>
            <a:lumOff val="-2549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5409686" y="4360343"/>
        <a:ext cx="669542" cy="344349"/>
      </dsp:txXfrm>
    </dsp:sp>
    <dsp:sp modelId="{93743A7B-0E9B-4CD1-85CD-D4AA5D4FD752}">
      <dsp:nvSpPr>
        <dsp:cNvPr id="0" name=""/>
        <dsp:cNvSpPr/>
      </dsp:nvSpPr>
      <dsp:spPr>
        <a:xfrm>
          <a:off x="5574789" y="5375950"/>
          <a:ext cx="1181591" cy="1181591"/>
        </a:xfrm>
        <a:prstGeom prst="ellipse">
          <a:avLst/>
        </a:prstGeom>
        <a:solidFill>
          <a:schemeClr val="accent3">
            <a:hueOff val="-4952313"/>
            <a:satOff val="-1259"/>
            <a:lumOff val="-2549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1200" b="1" kern="1200" dirty="0"/>
            <a:t>Grievance 5 Counter Allegations from  5 Staff</a:t>
          </a:r>
        </a:p>
      </dsp:txBody>
      <dsp:txXfrm>
        <a:off x="5747829" y="5548990"/>
        <a:ext cx="835511" cy="835511"/>
      </dsp:txXfrm>
    </dsp:sp>
    <dsp:sp modelId="{CC0BE6F6-A568-4D99-9BC3-C47E026B918A}">
      <dsp:nvSpPr>
        <dsp:cNvPr id="0" name=""/>
        <dsp:cNvSpPr/>
      </dsp:nvSpPr>
      <dsp:spPr>
        <a:xfrm rot="6381818">
          <a:off x="4603592" y="4328160"/>
          <a:ext cx="841716" cy="573915"/>
        </a:xfrm>
        <a:prstGeom prst="rightArrow">
          <a:avLst>
            <a:gd name="adj1" fmla="val 60000"/>
            <a:gd name="adj2" fmla="val 50000"/>
          </a:avLst>
        </a:prstGeom>
        <a:solidFill>
          <a:schemeClr val="accent3">
            <a:hueOff val="-5942775"/>
            <a:satOff val="-1511"/>
            <a:lumOff val="-30587"/>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rot="10800000">
        <a:off x="4713933" y="4360343"/>
        <a:ext cx="669542" cy="344349"/>
      </dsp:txXfrm>
    </dsp:sp>
    <dsp:sp modelId="{FA4B6F43-7D3E-4289-BDA2-7770E360673D}">
      <dsp:nvSpPr>
        <dsp:cNvPr id="0" name=""/>
        <dsp:cNvSpPr/>
      </dsp:nvSpPr>
      <dsp:spPr>
        <a:xfrm>
          <a:off x="4036781" y="5375950"/>
          <a:ext cx="1181591" cy="1181591"/>
        </a:xfrm>
        <a:prstGeom prst="ellipse">
          <a:avLst/>
        </a:prstGeom>
        <a:solidFill>
          <a:schemeClr val="accent3">
            <a:hueOff val="-5942775"/>
            <a:satOff val="-1511"/>
            <a:lumOff val="-3058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t>Long Term Sickness Pursues  </a:t>
          </a:r>
        </a:p>
      </dsp:txBody>
      <dsp:txXfrm>
        <a:off x="4209821" y="5548990"/>
        <a:ext cx="835511" cy="835511"/>
      </dsp:txXfrm>
    </dsp:sp>
    <dsp:sp modelId="{AEB5026A-D0E5-4175-B8B2-BC9D1FB6F753}">
      <dsp:nvSpPr>
        <dsp:cNvPr id="0" name=""/>
        <dsp:cNvSpPr/>
      </dsp:nvSpPr>
      <dsp:spPr>
        <a:xfrm rot="8345455">
          <a:off x="3976250" y="3929122"/>
          <a:ext cx="836467" cy="573915"/>
        </a:xfrm>
        <a:prstGeom prst="rightArrow">
          <a:avLst>
            <a:gd name="adj1" fmla="val 60000"/>
            <a:gd name="adj2" fmla="val 50000"/>
          </a:avLst>
        </a:prstGeom>
        <a:solidFill>
          <a:schemeClr val="accent3">
            <a:hueOff val="-6933238"/>
            <a:satOff val="-1763"/>
            <a:lumOff val="-35685"/>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rot="10800000">
        <a:off x="4127397" y="3987530"/>
        <a:ext cx="664293" cy="344349"/>
      </dsp:txXfrm>
    </dsp:sp>
    <dsp:sp modelId="{D99E47FC-4290-475F-A282-FDAEF91BD318}">
      <dsp:nvSpPr>
        <dsp:cNvPr id="0" name=""/>
        <dsp:cNvSpPr/>
      </dsp:nvSpPr>
      <dsp:spPr>
        <a:xfrm>
          <a:off x="2742926" y="4544440"/>
          <a:ext cx="1181591" cy="1181591"/>
        </a:xfrm>
        <a:prstGeom prst="ellipse">
          <a:avLst/>
        </a:prstGeom>
        <a:solidFill>
          <a:schemeClr val="accent3">
            <a:hueOff val="-6933238"/>
            <a:satOff val="-1763"/>
            <a:lumOff val="-3568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t>Grievance 6 to CEO/NED -  Payroll messed up pay </a:t>
          </a:r>
        </a:p>
      </dsp:txBody>
      <dsp:txXfrm>
        <a:off x="2915966" y="4717480"/>
        <a:ext cx="835511" cy="835511"/>
      </dsp:txXfrm>
    </dsp:sp>
    <dsp:sp modelId="{60D3DA4F-AA06-4AA5-8B3E-94E7AD72021D}">
      <dsp:nvSpPr>
        <dsp:cNvPr id="0" name=""/>
        <dsp:cNvSpPr/>
      </dsp:nvSpPr>
      <dsp:spPr>
        <a:xfrm rot="10309091">
          <a:off x="3663763" y="3250138"/>
          <a:ext cx="831883" cy="573915"/>
        </a:xfrm>
        <a:prstGeom prst="rightArrow">
          <a:avLst>
            <a:gd name="adj1" fmla="val 60000"/>
            <a:gd name="adj2" fmla="val 50000"/>
          </a:avLst>
        </a:prstGeom>
        <a:solidFill>
          <a:schemeClr val="accent3">
            <a:hueOff val="-7923701"/>
            <a:satOff val="-2014"/>
            <a:lumOff val="-40783"/>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rot="10800000">
        <a:off x="3835061" y="3352670"/>
        <a:ext cx="659709" cy="344349"/>
      </dsp:txXfrm>
    </dsp:sp>
    <dsp:sp modelId="{71DE1A63-D66C-44F5-8FFC-550C8C0402EC}">
      <dsp:nvSpPr>
        <dsp:cNvPr id="0" name=""/>
        <dsp:cNvSpPr/>
      </dsp:nvSpPr>
      <dsp:spPr>
        <a:xfrm>
          <a:off x="2104014" y="3145418"/>
          <a:ext cx="1181591" cy="1181591"/>
        </a:xfrm>
        <a:prstGeom prst="ellipse">
          <a:avLst/>
        </a:prstGeom>
        <a:solidFill>
          <a:schemeClr val="accent3">
            <a:hueOff val="-7923701"/>
            <a:satOff val="-2014"/>
            <a:lumOff val="-407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t>2 x HR &amp; </a:t>
          </a:r>
        </a:p>
        <a:p>
          <a:pPr marL="0" lvl="0" indent="0" algn="ctr" defTabSz="533400">
            <a:lnSpc>
              <a:spcPct val="90000"/>
            </a:lnSpc>
            <a:spcBef>
              <a:spcPct val="0"/>
            </a:spcBef>
            <a:spcAft>
              <a:spcPct val="35000"/>
            </a:spcAft>
            <a:buNone/>
          </a:pPr>
          <a:r>
            <a:rPr lang="en-GB" sz="1200" b="1" kern="1200" dirty="0"/>
            <a:t>Line Manager Off with Stress </a:t>
          </a:r>
        </a:p>
      </dsp:txBody>
      <dsp:txXfrm>
        <a:off x="2277054" y="3318458"/>
        <a:ext cx="835511" cy="835511"/>
      </dsp:txXfrm>
    </dsp:sp>
    <dsp:sp modelId="{C2D8FBCE-F192-4A26-862B-019777DB3F51}">
      <dsp:nvSpPr>
        <dsp:cNvPr id="0" name=""/>
        <dsp:cNvSpPr/>
      </dsp:nvSpPr>
      <dsp:spPr>
        <a:xfrm rot="12272727">
          <a:off x="3788591" y="2513810"/>
          <a:ext cx="820500" cy="573915"/>
        </a:xfrm>
        <a:prstGeom prst="rightArrow">
          <a:avLst>
            <a:gd name="adj1" fmla="val 60000"/>
            <a:gd name="adj2" fmla="val 50000"/>
          </a:avLst>
        </a:prstGeom>
        <a:solidFill>
          <a:schemeClr val="accent3">
            <a:hueOff val="-8914163"/>
            <a:satOff val="-2266"/>
            <a:lumOff val="-45881"/>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rot="10800000">
        <a:off x="3952985" y="2664355"/>
        <a:ext cx="648326" cy="344349"/>
      </dsp:txXfrm>
    </dsp:sp>
    <dsp:sp modelId="{49BE03CF-FCFB-4352-8A30-BF37ABC28121}">
      <dsp:nvSpPr>
        <dsp:cNvPr id="0" name=""/>
        <dsp:cNvSpPr/>
      </dsp:nvSpPr>
      <dsp:spPr>
        <a:xfrm>
          <a:off x="2303181" y="1572321"/>
          <a:ext cx="1221021" cy="1283078"/>
        </a:xfrm>
        <a:prstGeom prst="ellipse">
          <a:avLst/>
        </a:prstGeom>
        <a:solidFill>
          <a:schemeClr val="accent3">
            <a:hueOff val="-8914163"/>
            <a:satOff val="-2266"/>
            <a:lumOff val="-4588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t>Grievance 7 </a:t>
          </a:r>
        </a:p>
        <a:p>
          <a:pPr marL="0" lvl="0" indent="0" algn="ctr" defTabSz="533400">
            <a:lnSpc>
              <a:spcPct val="90000"/>
            </a:lnSpc>
            <a:spcBef>
              <a:spcPct val="0"/>
            </a:spcBef>
            <a:spcAft>
              <a:spcPct val="35000"/>
            </a:spcAft>
            <a:buNone/>
          </a:pPr>
          <a:r>
            <a:rPr lang="en-GB" sz="1200" b="1" kern="1200" dirty="0"/>
            <a:t>Not allowed to return to work </a:t>
          </a:r>
        </a:p>
      </dsp:txBody>
      <dsp:txXfrm>
        <a:off x="2481995" y="1760223"/>
        <a:ext cx="863393" cy="907274"/>
      </dsp:txXfrm>
    </dsp:sp>
    <dsp:sp modelId="{F95728CE-8765-4FA1-BA9C-C7A1AB6F7355}">
      <dsp:nvSpPr>
        <dsp:cNvPr id="0" name=""/>
        <dsp:cNvSpPr/>
      </dsp:nvSpPr>
      <dsp:spPr>
        <a:xfrm rot="14236364">
          <a:off x="4261553" y="1947789"/>
          <a:ext cx="839477" cy="573915"/>
        </a:xfrm>
        <a:prstGeom prst="rightArrow">
          <a:avLst>
            <a:gd name="adj1" fmla="val 60000"/>
            <a:gd name="adj2" fmla="val 50000"/>
          </a:avLst>
        </a:prstGeom>
        <a:solidFill>
          <a:schemeClr val="accent3">
            <a:hueOff val="-9904625"/>
            <a:satOff val="-2518"/>
            <a:lumOff val="-50979"/>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rot="10800000">
        <a:off x="4394182" y="2134993"/>
        <a:ext cx="667303" cy="344349"/>
      </dsp:txXfrm>
    </dsp:sp>
    <dsp:sp modelId="{ECBAD794-83E2-4BB7-BB50-181653415E66}">
      <dsp:nvSpPr>
        <dsp:cNvPr id="0" name=""/>
        <dsp:cNvSpPr/>
      </dsp:nvSpPr>
      <dsp:spPr>
        <a:xfrm>
          <a:off x="3330077" y="460716"/>
          <a:ext cx="1181591" cy="1181591"/>
        </a:xfrm>
        <a:prstGeom prst="ellipse">
          <a:avLst/>
        </a:prstGeom>
        <a:solidFill>
          <a:schemeClr val="accent3">
            <a:hueOff val="-9904625"/>
            <a:satOff val="-2518"/>
            <a:lumOff val="-5097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t>Disciplinary Misconduct</a:t>
          </a:r>
        </a:p>
      </dsp:txBody>
      <dsp:txXfrm>
        <a:off x="3503117" y="633756"/>
        <a:ext cx="835511" cy="83551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 name="Google Shape;1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of you may have heard of The Social Model of Disability, unlike the medical model, the social model of disability focuses on the ways society is organised, and the social and institutional barriers which restrict people’s opportunities, society is the ‘disabling’ factor.</a:t>
            </a:r>
          </a:p>
          <a:p>
            <a:r>
              <a:rPr lang="en-GB" dirty="0"/>
              <a:t>The social model argues that it is the barriers people face, and not their impairments, that cause them to be disabled. </a:t>
            </a:r>
          </a:p>
          <a:p>
            <a:r>
              <a:rPr lang="en-GB" dirty="0"/>
              <a:t>These barriers can make it impossible or very difficult to access jobs, buildings or services and opportunities. One of the biggest barriers for disabled people is attitudes to disability. </a:t>
            </a:r>
          </a:p>
          <a:p>
            <a:r>
              <a:rPr lang="en-GB" dirty="0"/>
              <a:t>The way that society, people, employers, managers respond to disability and the needs of disabled people makes a huge difference. </a:t>
            </a:r>
          </a:p>
        </p:txBody>
      </p:sp>
      <p:sp>
        <p:nvSpPr>
          <p:cNvPr id="4" name="Slide Number Placeholder 3"/>
          <p:cNvSpPr>
            <a:spLocks noGrp="1"/>
          </p:cNvSpPr>
          <p:nvPr>
            <p:ph type="sldNum" sz="quarter" idx="5"/>
          </p:nvPr>
        </p:nvSpPr>
        <p:spPr/>
        <p:txBody>
          <a:bodyPr/>
          <a:lstStyle/>
          <a:p>
            <a:fld id="{B25284BA-070C-45DF-ADF3-0E551C960B58}" type="slidenum">
              <a:rPr lang="en-GB" smtClean="0"/>
              <a:t>14</a:t>
            </a:fld>
            <a:endParaRPr lang="en-GB" dirty="0"/>
          </a:p>
        </p:txBody>
      </p:sp>
    </p:spTree>
    <p:extLst>
      <p:ext uri="{BB962C8B-B14F-4D97-AF65-F5344CB8AC3E}">
        <p14:creationId xmlns:p14="http://schemas.microsoft.com/office/powerpoint/2010/main" val="357663555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400" b="0" kern="600">
                <a:solidFill>
                  <a:schemeClr val="accent1"/>
                </a:solidFill>
                <a:latin typeface="+mn-lt"/>
              </a:rPr>
              <a:t>Discussions at system level triggered by economic impact of covid coupled with increasing workforce pressure within the health system</a:t>
            </a:r>
          </a:p>
          <a:p>
            <a:pPr>
              <a:lnSpc>
                <a:spcPct val="107000"/>
              </a:lnSpc>
              <a:spcAft>
                <a:spcPts val="800"/>
              </a:spcAft>
            </a:pPr>
            <a:r>
              <a:rPr lang="en-GB" sz="1400" b="0" kern="600">
                <a:solidFill>
                  <a:schemeClr val="accent1"/>
                </a:solidFill>
                <a:latin typeface="+mn-lt"/>
              </a:rPr>
              <a:t>We know our current workforce isn’t representative of our communities</a:t>
            </a:r>
          </a:p>
          <a:p>
            <a:pPr>
              <a:lnSpc>
                <a:spcPct val="107000"/>
              </a:lnSpc>
              <a:spcAft>
                <a:spcPts val="800"/>
              </a:spcAft>
            </a:pPr>
            <a:endParaRPr lang="en-GB" sz="1400" b="1" kern="600">
              <a:solidFill>
                <a:schemeClr val="accent1"/>
              </a:solidFill>
              <a:latin typeface="+mn-lt"/>
            </a:endParaRPr>
          </a:p>
          <a:p>
            <a:pPr>
              <a:lnSpc>
                <a:spcPct val="107000"/>
              </a:lnSpc>
              <a:spcAft>
                <a:spcPts val="800"/>
              </a:spcAft>
            </a:pPr>
            <a:r>
              <a:rPr lang="en-GB" sz="1400" b="1" kern="600">
                <a:solidFill>
                  <a:schemeClr val="accent1"/>
                </a:solidFill>
                <a:latin typeface="+mn-lt"/>
              </a:rPr>
              <a:t>Why?</a:t>
            </a:r>
            <a:r>
              <a:rPr lang="en-GB" sz="1400" kern="600">
                <a:solidFill>
                  <a:schemeClr val="accent1"/>
                </a:solidFill>
                <a:latin typeface="+mn-lt"/>
              </a:rPr>
              <a:t> – Social responsibility, as an Anchor Institution. </a:t>
            </a:r>
          </a:p>
          <a:p>
            <a:pPr>
              <a:lnSpc>
                <a:spcPct val="107000"/>
              </a:lnSpc>
              <a:spcAft>
                <a:spcPts val="800"/>
              </a:spcAft>
            </a:pPr>
            <a:r>
              <a:rPr lang="en-GB" kern="600">
                <a:solidFill>
                  <a:schemeClr val="accent1"/>
                </a:solidFill>
                <a:latin typeface="+mn-lt"/>
              </a:rPr>
              <a:t>The NHS is the biggest employer in </a:t>
            </a:r>
            <a:r>
              <a:rPr lang="en-GB" kern="600" err="1">
                <a:solidFill>
                  <a:schemeClr val="accent1"/>
                </a:solidFill>
                <a:latin typeface="+mn-lt"/>
              </a:rPr>
              <a:t>BSol</a:t>
            </a:r>
            <a:r>
              <a:rPr lang="en-GB" kern="600">
                <a:solidFill>
                  <a:schemeClr val="accent1"/>
                </a:solidFill>
                <a:latin typeface="+mn-lt"/>
              </a:rPr>
              <a:t> - we have an opportunity to transform people’s lives</a:t>
            </a:r>
          </a:p>
          <a:p>
            <a:pPr>
              <a:lnSpc>
                <a:spcPct val="107000"/>
              </a:lnSpc>
              <a:spcAft>
                <a:spcPts val="800"/>
              </a:spcAft>
            </a:pPr>
            <a:endParaRPr lang="en-GB" kern="600">
              <a:solidFill>
                <a:schemeClr val="accent1"/>
              </a:solidFill>
              <a:latin typeface="+mn-lt"/>
            </a:endParaRPr>
          </a:p>
          <a:p>
            <a:pPr>
              <a:lnSpc>
                <a:spcPct val="107000"/>
              </a:lnSpc>
              <a:spcAft>
                <a:spcPts val="800"/>
              </a:spcAft>
            </a:pPr>
            <a:r>
              <a:rPr lang="en-GB" kern="600">
                <a:solidFill>
                  <a:schemeClr val="accent1"/>
                </a:solidFill>
                <a:latin typeface="+mn-lt"/>
              </a:rPr>
              <a:t>We knew this wouldn’t be easy</a:t>
            </a:r>
          </a:p>
          <a:p>
            <a:pPr>
              <a:lnSpc>
                <a:spcPct val="107000"/>
              </a:lnSpc>
              <a:spcAft>
                <a:spcPts val="800"/>
              </a:spcAft>
            </a:pPr>
            <a:r>
              <a:rPr lang="en-GB" kern="600">
                <a:solidFill>
                  <a:schemeClr val="accent1"/>
                </a:solidFill>
                <a:latin typeface="+mn-lt"/>
              </a:rPr>
              <a:t>Recruitment process – difficult to navigate especially for target communities, arbitrary qualification requirements more about sifting than requirements of the role, lengthy process, too long for some to wait – need to challenge recruitment norms</a:t>
            </a:r>
          </a:p>
          <a:p>
            <a:pPr>
              <a:lnSpc>
                <a:spcPct val="107000"/>
              </a:lnSpc>
              <a:spcAft>
                <a:spcPts val="800"/>
              </a:spcAft>
            </a:pPr>
            <a:r>
              <a:rPr lang="en-GB" kern="600">
                <a:solidFill>
                  <a:schemeClr val="accent1"/>
                </a:solidFill>
                <a:latin typeface="+mn-lt"/>
              </a:rPr>
              <a:t>People – process feels like an impenetrable brick wall, complex job descriptions/person specs, not for me</a:t>
            </a:r>
          </a:p>
          <a:p>
            <a:pPr>
              <a:lnSpc>
                <a:spcPct val="107000"/>
              </a:lnSpc>
              <a:spcAft>
                <a:spcPts val="800"/>
              </a:spcAft>
            </a:pPr>
            <a:endParaRPr lang="en-GB" kern="600">
              <a:solidFill>
                <a:schemeClr val="accent1"/>
              </a:solidFill>
              <a:latin typeface="+mn-lt"/>
            </a:endParaRPr>
          </a:p>
          <a:p>
            <a:pPr marL="285750" indent="-285750">
              <a:buFont typeface="Arial" panose="020B0604020202020204" pitchFamily="34" charset="0"/>
              <a:buChar char="•"/>
            </a:pPr>
            <a:r>
              <a:rPr lang="en-GB">
                <a:solidFill>
                  <a:schemeClr val="accent1"/>
                </a:solidFill>
                <a:latin typeface="+mn-lt"/>
              </a:rPr>
              <a:t>Embedded NHS recruitment systems - challenging the ‘norm,’ streamlining recruitment processes</a:t>
            </a:r>
            <a:endParaRPr lang="en-US">
              <a:solidFill>
                <a:schemeClr val="accent1"/>
              </a:solidFill>
              <a:latin typeface="+mn-lt"/>
            </a:endParaRPr>
          </a:p>
          <a:p>
            <a:pPr lvl="1"/>
            <a:r>
              <a:rPr lang="en-GB" sz="1600">
                <a:solidFill>
                  <a:schemeClr val="accent1"/>
                </a:solidFill>
              </a:rPr>
              <a:t>Current recruitment is inhibitive for many of our demographic – </a:t>
            </a:r>
            <a:r>
              <a:rPr lang="en-GB" sz="1600" b="1" i="1">
                <a:solidFill>
                  <a:srgbClr val="00B050"/>
                </a:solidFill>
              </a:rPr>
              <a:t>NHS Jobs has a 17-page application form</a:t>
            </a:r>
            <a:endParaRPr lang="en-US" sz="1600" b="1" i="1">
              <a:solidFill>
                <a:srgbClr val="00B050"/>
              </a:solidFill>
            </a:endParaRPr>
          </a:p>
          <a:p>
            <a:pPr lvl="1"/>
            <a:r>
              <a:rPr lang="en-GB" sz="1600">
                <a:solidFill>
                  <a:schemeClr val="accent1"/>
                </a:solidFill>
              </a:rPr>
              <a:t>Experience, DBS, references needed – </a:t>
            </a:r>
            <a:r>
              <a:rPr lang="en-GB" sz="1600" b="1" i="1">
                <a:solidFill>
                  <a:srgbClr val="00B050"/>
                </a:solidFill>
              </a:rPr>
              <a:t>our demographic might not have these</a:t>
            </a:r>
          </a:p>
          <a:p>
            <a:pPr lvl="1"/>
            <a:r>
              <a:rPr lang="en-GB" sz="1600">
                <a:solidFill>
                  <a:schemeClr val="accent1"/>
                </a:solidFill>
              </a:rPr>
              <a:t>Varying person specs – </a:t>
            </a:r>
            <a:r>
              <a:rPr lang="en-GB" sz="1600" b="1" i="1">
                <a:solidFill>
                  <a:srgbClr val="00B050"/>
                </a:solidFill>
              </a:rPr>
              <a:t>do porters really require GCSE English &amp; Maths….and do they produce the best employees?</a:t>
            </a:r>
          </a:p>
          <a:p>
            <a:pPr lvl="1"/>
            <a:r>
              <a:rPr lang="en-GB" sz="1600">
                <a:solidFill>
                  <a:schemeClr val="accent1"/>
                </a:solidFill>
              </a:rPr>
              <a:t>Interview processes – ‘coffee-cup conversations’ for I Can candidates. </a:t>
            </a:r>
            <a:r>
              <a:rPr lang="en-GB" sz="1600" b="1" i="1">
                <a:solidFill>
                  <a:srgbClr val="00B050"/>
                </a:solidFill>
              </a:rPr>
              <a:t>Do formal interview result in best candidates getting jobs?</a:t>
            </a:r>
          </a:p>
          <a:p>
            <a:pPr>
              <a:lnSpc>
                <a:spcPct val="107000"/>
              </a:lnSpc>
              <a:spcAft>
                <a:spcPts val="800"/>
              </a:spcAft>
            </a:pPr>
            <a:endParaRPr lang="en-GB" kern="600">
              <a:solidFill>
                <a:schemeClr val="accent1"/>
              </a:solidFill>
              <a:latin typeface="+mn-lt"/>
            </a:endParaRPr>
          </a:p>
          <a:p>
            <a:pPr>
              <a:lnSpc>
                <a:spcPct val="107000"/>
              </a:lnSpc>
              <a:spcAft>
                <a:spcPts val="800"/>
              </a:spcAft>
            </a:pPr>
            <a:endParaRPr lang="en-GB" kern="600">
              <a:solidFill>
                <a:schemeClr val="accent1"/>
              </a:solidFill>
              <a:latin typeface="+mn-lt"/>
            </a:endParaRPr>
          </a:p>
          <a:p>
            <a:pPr>
              <a:lnSpc>
                <a:spcPct val="107000"/>
              </a:lnSpc>
              <a:spcAft>
                <a:spcPts val="800"/>
              </a:spcAft>
            </a:pPr>
            <a:endParaRPr lang="en-GB">
              <a:solidFill>
                <a:schemeClr val="accent1"/>
              </a:solidFill>
              <a:effectLst/>
              <a:latin typeface="+mn-lt"/>
              <a:ea typeface="Calibri" panose="020F0502020204030204" pitchFamily="34" charset="0"/>
              <a:cs typeface="Calibri" panose="020F0502020204030204" pitchFamily="34" charset="0"/>
            </a:endParaRPr>
          </a:p>
          <a:p>
            <a:pPr>
              <a:lnSpc>
                <a:spcPct val="107000"/>
              </a:lnSpc>
              <a:spcAft>
                <a:spcPts val="800"/>
              </a:spcAft>
            </a:pPr>
            <a:endParaRPr lang="en-GB"/>
          </a:p>
        </p:txBody>
      </p:sp>
      <p:sp>
        <p:nvSpPr>
          <p:cNvPr id="4" name="Slide Number Placeholder 3"/>
          <p:cNvSpPr>
            <a:spLocks noGrp="1"/>
          </p:cNvSpPr>
          <p:nvPr>
            <p:ph type="sldNum" sz="quarter" idx="5"/>
          </p:nvPr>
        </p:nvSpPr>
        <p:spPr/>
        <p:txBody>
          <a:bodyPr/>
          <a:lstStyle/>
          <a:p>
            <a:fld id="{5BF53516-3C3E-4993-9BD2-03D1CF7DB80B}" type="slidenum">
              <a:rPr lang="en-GB" smtClean="0"/>
              <a:t>154</a:t>
            </a:fld>
            <a:endParaRPr lang="en-GB"/>
          </a:p>
        </p:txBody>
      </p:sp>
    </p:spTree>
    <p:extLst>
      <p:ext uri="{BB962C8B-B14F-4D97-AF65-F5344CB8AC3E}">
        <p14:creationId xmlns:p14="http://schemas.microsoft.com/office/powerpoint/2010/main" val="21150637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address the challenge and start to overcome the barriers identified</a:t>
            </a:r>
          </a:p>
        </p:txBody>
      </p:sp>
      <p:sp>
        <p:nvSpPr>
          <p:cNvPr id="4" name="Slide Number Placeholder 3"/>
          <p:cNvSpPr>
            <a:spLocks noGrp="1"/>
          </p:cNvSpPr>
          <p:nvPr>
            <p:ph type="sldNum" sz="quarter" idx="5"/>
          </p:nvPr>
        </p:nvSpPr>
        <p:spPr/>
        <p:txBody>
          <a:bodyPr/>
          <a:lstStyle/>
          <a:p>
            <a:fld id="{5BF53516-3C3E-4993-9BD2-03D1CF7DB80B}" type="slidenum">
              <a:rPr lang="en-GB" smtClean="0"/>
              <a:t>155</a:t>
            </a:fld>
            <a:endParaRPr lang="en-GB"/>
          </a:p>
        </p:txBody>
      </p:sp>
    </p:spTree>
    <p:extLst>
      <p:ext uri="{BB962C8B-B14F-4D97-AF65-F5344CB8AC3E}">
        <p14:creationId xmlns:p14="http://schemas.microsoft.com/office/powerpoint/2010/main" val="6089851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33" b="1">
                <a:solidFill>
                  <a:srgbClr val="31859C"/>
                </a:solidFill>
              </a:rPr>
              <a:t>ENGAGE</a:t>
            </a:r>
            <a:r>
              <a:rPr lang="en-GB" sz="1733">
                <a:solidFill>
                  <a:srgbClr val="31859C"/>
                </a:solidFill>
              </a:rPr>
              <a:t> – through trusted community organisations - Identifies jobseekers from unemployment hotspots in </a:t>
            </a:r>
            <a:r>
              <a:rPr lang="en-GB" sz="1733" err="1">
                <a:solidFill>
                  <a:srgbClr val="31859C"/>
                </a:solidFill>
              </a:rPr>
              <a:t>BSol</a:t>
            </a:r>
            <a:r>
              <a:rPr lang="en-GB" sz="1733">
                <a:solidFill>
                  <a:srgbClr val="31859C"/>
                </a:solidFill>
              </a:rPr>
              <a:t> for entry-level NHS roles – discovery events within the community – jobs fairs - must be unemployed and live in </a:t>
            </a:r>
            <a:r>
              <a:rPr lang="en-GB" sz="1733" err="1">
                <a:solidFill>
                  <a:srgbClr val="31859C"/>
                </a:solidFill>
              </a:rPr>
              <a:t>BSol</a:t>
            </a:r>
            <a:endParaRPr lang="en-GB" sz="1733">
              <a:solidFill>
                <a:srgbClr val="31859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733" b="1">
                <a:solidFill>
                  <a:srgbClr val="31859C"/>
                </a:solidFill>
              </a:rPr>
              <a:t>SIFT </a:t>
            </a:r>
            <a:r>
              <a:rPr lang="en-GB" sz="1733">
                <a:solidFill>
                  <a:srgbClr val="31859C"/>
                </a:solidFill>
              </a:rPr>
              <a:t>-  applicants to ensure good fit with jobs. 3 job families – Clinical, Admin, Facilities - with simple job family pictures replacing complex NHS person specs</a:t>
            </a:r>
          </a:p>
          <a:p>
            <a:r>
              <a:rPr lang="en-GB" sz="1733" b="1">
                <a:solidFill>
                  <a:srgbClr val="31859C"/>
                </a:solidFill>
              </a:rPr>
              <a:t>TRAIN AND SUPPORT </a:t>
            </a:r>
            <a:r>
              <a:rPr lang="en-GB" sz="1733">
                <a:solidFill>
                  <a:srgbClr val="31859C"/>
                </a:solidFill>
              </a:rPr>
              <a:t>– delivered by the Learning Hub at UHB, applicants through a pre-employment training programme which prepares them for working in the NHS and will test their employment resolve.</a:t>
            </a:r>
          </a:p>
          <a:p>
            <a:r>
              <a:rPr lang="en-GB" sz="1733" b="1">
                <a:solidFill>
                  <a:srgbClr val="31859C"/>
                </a:solidFill>
              </a:rPr>
              <a:t>PIPELINE</a:t>
            </a:r>
            <a:r>
              <a:rPr lang="en-GB" sz="1733">
                <a:solidFill>
                  <a:srgbClr val="31859C"/>
                </a:solidFill>
              </a:rPr>
              <a:t> – develop a pipeline of job-ready people, that Trusts can pull from and managed by the programme.  Commitment of jobs for the programme – ideally ringfenced</a:t>
            </a:r>
          </a:p>
          <a:p>
            <a:pPr lvl="1"/>
            <a:r>
              <a:rPr lang="en-GB" sz="1733" b="1">
                <a:solidFill>
                  <a:srgbClr val="31859C"/>
                </a:solidFill>
              </a:rPr>
              <a:t>RECRUITMENT - </a:t>
            </a:r>
            <a:r>
              <a:rPr lang="en-GB" sz="1733">
                <a:solidFill>
                  <a:srgbClr val="31859C"/>
                </a:solidFill>
                <a:latin typeface="Calibri" panose="020F0502020204030204" pitchFamily="34" charset="0"/>
                <a:ea typeface="Times New Roman" panose="02020603050405020304" pitchFamily="18" charset="0"/>
              </a:rPr>
              <a:t>One ‘Expression of Interest’ form, replaces NHS Jobs 17page application – parts that need to be completed people are supported through</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GB" sz="1733">
                <a:solidFill>
                  <a:srgbClr val="31859C"/>
                </a:solidFill>
                <a:latin typeface="Calibri" panose="020F0502020204030204" pitchFamily="34" charset="0"/>
                <a:ea typeface="Times New Roman" panose="02020603050405020304" pitchFamily="18" charset="0"/>
              </a:rPr>
              <a:t>No intimidating formal interview - e</a:t>
            </a:r>
            <a:r>
              <a:rPr lang="en-GB" sz="1733">
                <a:solidFill>
                  <a:srgbClr val="31859C"/>
                </a:solidFill>
              </a:rPr>
              <a:t>ncourages values-based interviews e.g. coffee-cup meetings. </a:t>
            </a:r>
            <a:r>
              <a:rPr lang="en-US" sz="1800">
                <a:effectLst/>
                <a:latin typeface="Arial" panose="020B0604020202020204" pitchFamily="34" charset="0"/>
                <a:ea typeface="Arial Unicode MS"/>
              </a:rPr>
              <a:t>More informal ‘coffee cup interviews’ instead of intimidating interview panels.</a:t>
            </a:r>
            <a:r>
              <a:rPr lang="en-GB" sz="1800">
                <a:latin typeface="Arial" panose="020B0604020202020204" pitchFamily="34" charset="0"/>
              </a:rPr>
              <a:t>.</a:t>
            </a:r>
          </a:p>
          <a:p>
            <a:pPr lvl="2"/>
            <a:r>
              <a:rPr lang="en-US" sz="1800">
                <a:effectLst/>
                <a:latin typeface="Arial" panose="020B0604020202020204" pitchFamily="34" charset="0"/>
                <a:ea typeface="Helvetica Neue"/>
              </a:rPr>
              <a:t>A shift in recruitment focus from experience and qualifications to values and </a:t>
            </a:r>
            <a:r>
              <a:rPr lang="en-US" sz="1800" err="1">
                <a:effectLst/>
                <a:latin typeface="Arial" panose="020B0604020202020204" pitchFamily="34" charset="0"/>
                <a:ea typeface="Helvetica Neue"/>
              </a:rPr>
              <a:t>behaviours</a:t>
            </a:r>
            <a:r>
              <a:rPr lang="en-US" sz="1800">
                <a:effectLst/>
                <a:latin typeface="Arial" panose="020B0604020202020204" pitchFamily="34" charset="0"/>
                <a:ea typeface="Helvetica Neue"/>
              </a:rPr>
              <a:t>.</a:t>
            </a:r>
            <a:endParaRPr lang="en-GB" sz="1800">
              <a:effectLst/>
              <a:latin typeface="Times New Roman" panose="02020603050405020304" pitchFamily="18" charset="0"/>
              <a:ea typeface="Helvetica Neue"/>
            </a:endParaRPr>
          </a:p>
          <a:p>
            <a:pPr lvl="2"/>
            <a:r>
              <a:rPr lang="en-US" sz="1800">
                <a:effectLst/>
                <a:latin typeface="Arial" panose="020B0604020202020204" pitchFamily="34" charset="0"/>
                <a:ea typeface="Helvetica Neue"/>
              </a:rPr>
              <a:t>Application for a job family rather than for a specific vacancy.</a:t>
            </a:r>
            <a:endParaRPr lang="en-GB" sz="1800">
              <a:effectLst/>
              <a:latin typeface="Times New Roman" panose="02020603050405020304" pitchFamily="18" charset="0"/>
              <a:ea typeface="Helvetica Neue"/>
            </a:endParaRPr>
          </a:p>
          <a:p>
            <a:pPr lvl="1"/>
            <a:endParaRPr lang="en-GB" sz="1733">
              <a:solidFill>
                <a:srgbClr val="31859C"/>
              </a:solidFill>
            </a:endParaRPr>
          </a:p>
          <a:p>
            <a:pPr lvl="2"/>
            <a:r>
              <a:rPr lang="en-US" sz="1800">
                <a:latin typeface="Arial" panose="020B0604020202020204" pitchFamily="34" charset="0"/>
                <a:ea typeface="Helvetica Neue"/>
              </a:rPr>
              <a:t>F</a:t>
            </a:r>
            <a:r>
              <a:rPr lang="en-US" sz="1800">
                <a:effectLst/>
                <a:latin typeface="Arial" panose="020B0604020202020204" pitchFamily="34" charset="0"/>
                <a:ea typeface="Helvetica Neue"/>
              </a:rPr>
              <a:t>ace-to-face support for applicants from start to finish through the recruitment process.</a:t>
            </a:r>
            <a:endParaRPr lang="en-GB" sz="1800">
              <a:effectLst/>
              <a:latin typeface="Times New Roman" panose="02020603050405020304" pitchFamily="18" charset="0"/>
              <a:ea typeface="Helvetica Neue"/>
            </a:endParaRPr>
          </a:p>
          <a:p>
            <a:pPr lvl="2"/>
            <a:r>
              <a:rPr lang="en-US" sz="1800">
                <a:effectLst/>
                <a:latin typeface="Arial" panose="020B0604020202020204" pitchFamily="34" charset="0"/>
                <a:ea typeface="Helvetica Neue"/>
              </a:rPr>
              <a:t>Engagement at a </a:t>
            </a:r>
            <a:r>
              <a:rPr lang="en-US" sz="1800" err="1">
                <a:effectLst/>
                <a:latin typeface="Arial" panose="020B0604020202020204" pitchFamily="34" charset="0"/>
                <a:ea typeface="Helvetica Neue"/>
              </a:rPr>
              <a:t>neighbourhood</a:t>
            </a:r>
            <a:r>
              <a:rPr lang="en-US" sz="1800">
                <a:effectLst/>
                <a:latin typeface="Arial" panose="020B0604020202020204" pitchFamily="34" charset="0"/>
                <a:ea typeface="Helvetica Neue"/>
              </a:rPr>
              <a:t> level to attract those further from the job market.</a:t>
            </a:r>
            <a:endParaRPr lang="en-US" sz="1800" b="1">
              <a:effectLst/>
              <a:latin typeface="Arial" panose="020B0604020202020204" pitchFamily="34" charset="0"/>
              <a:ea typeface="Helvetica Neue"/>
            </a:endParaRPr>
          </a:p>
          <a:p>
            <a:pPr lvl="2"/>
            <a:endParaRPr lang="en-US" sz="1800" b="1">
              <a:effectLst/>
              <a:latin typeface="Arial" panose="020B0604020202020204" pitchFamily="34" charset="0"/>
              <a:ea typeface="Helvetica Neue"/>
            </a:endParaRPr>
          </a:p>
          <a:p>
            <a:pPr lvl="2"/>
            <a:r>
              <a:rPr lang="en-US" sz="1800" b="1">
                <a:effectLst/>
                <a:latin typeface="Arial" panose="020B0604020202020204" pitchFamily="34" charset="0"/>
                <a:ea typeface="Helvetica Neue"/>
              </a:rPr>
              <a:t>POST EMPLOYMENT SUPPORT – </a:t>
            </a:r>
            <a:r>
              <a:rPr lang="en-US" sz="1800" b="0">
                <a:effectLst/>
                <a:latin typeface="Arial" panose="020B0604020202020204" pitchFamily="34" charset="0"/>
                <a:ea typeface="Helvetica Neue"/>
              </a:rPr>
              <a:t>for employee and manager, mentoring/support address any issues, support retention</a:t>
            </a:r>
            <a:endParaRPr lang="en-GB" sz="1733">
              <a:solidFill>
                <a:srgbClr val="31859C"/>
              </a:solidFill>
            </a:endParaRPr>
          </a:p>
          <a:p>
            <a:endParaRPr lang="en-GB" sz="1733" b="1">
              <a:solidFill>
                <a:srgbClr val="31859C"/>
              </a:solidFill>
            </a:endParaRPr>
          </a:p>
          <a:p>
            <a:pPr marL="0" indent="0">
              <a:buNone/>
            </a:pPr>
            <a:endParaRPr lang="en-GB" sz="1733" b="1">
              <a:solidFill>
                <a:srgbClr val="31859C"/>
              </a:solidFill>
            </a:endParaRPr>
          </a:p>
          <a:p>
            <a:pPr marL="0" indent="0">
              <a:buNone/>
            </a:pPr>
            <a:r>
              <a:rPr lang="en-GB" sz="1733" b="1">
                <a:solidFill>
                  <a:srgbClr val="31859C"/>
                </a:solidFill>
              </a:rPr>
              <a:t>ADVANTAGES</a:t>
            </a:r>
          </a:p>
          <a:p>
            <a:r>
              <a:rPr lang="en-GB" sz="1733">
                <a:solidFill>
                  <a:srgbClr val="31859C"/>
                </a:solidFill>
              </a:rPr>
              <a:t>Jobseekers supported through the whole process: from first contact to application, interview, appointment and support in their new job</a:t>
            </a:r>
          </a:p>
          <a:p>
            <a:r>
              <a:rPr lang="en-GB" sz="1733">
                <a:solidFill>
                  <a:srgbClr val="31859C"/>
                </a:solidFill>
              </a:rPr>
              <a:t>Retention of staff. All applicants will have been ‘road-tested’….do they really want a job in the NHS?</a:t>
            </a:r>
          </a:p>
          <a:p>
            <a:r>
              <a:rPr lang="en-GB" sz="1733">
                <a:solidFill>
                  <a:srgbClr val="31859C"/>
                </a:solidFill>
              </a:rPr>
              <a:t>A pipeline of pre-screened job-ready applicants removes need for sifting through large numbers of applications</a:t>
            </a:r>
          </a:p>
          <a:p>
            <a:r>
              <a:rPr lang="en-GB" sz="1733">
                <a:solidFill>
                  <a:srgbClr val="31859C"/>
                </a:solidFill>
              </a:rPr>
              <a:t>Single point of access for recruiting managers – The I Can Pipeline manager </a:t>
            </a:r>
          </a:p>
          <a:p>
            <a:r>
              <a:rPr lang="en-GB" sz="1733">
                <a:solidFill>
                  <a:srgbClr val="31859C"/>
                </a:solidFill>
              </a:rPr>
              <a:t>Post employment mentoring/support for employees and managers</a:t>
            </a:r>
          </a:p>
          <a:p>
            <a:endParaRPr lang="en-GB"/>
          </a:p>
        </p:txBody>
      </p:sp>
      <p:sp>
        <p:nvSpPr>
          <p:cNvPr id="4" name="Slide Number Placeholder 3"/>
          <p:cNvSpPr>
            <a:spLocks noGrp="1"/>
          </p:cNvSpPr>
          <p:nvPr>
            <p:ph type="sldNum" sz="quarter" idx="5"/>
          </p:nvPr>
        </p:nvSpPr>
        <p:spPr/>
        <p:txBody>
          <a:bodyPr/>
          <a:lstStyle/>
          <a:p>
            <a:fld id="{5BF53516-3C3E-4993-9BD2-03D1CF7DB80B}" type="slidenum">
              <a:rPr lang="en-GB" smtClean="0"/>
              <a:t>156</a:t>
            </a:fld>
            <a:endParaRPr lang="en-GB"/>
          </a:p>
        </p:txBody>
      </p:sp>
    </p:spTree>
    <p:extLst>
      <p:ext uri="{BB962C8B-B14F-4D97-AF65-F5344CB8AC3E}">
        <p14:creationId xmlns:p14="http://schemas.microsoft.com/office/powerpoint/2010/main" val="12652493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solidFill>
                <a:schemeClr val="accent1"/>
              </a:solidFill>
              <a:latin typeface="+mn-lt"/>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a:latin typeface="Arial" panose="020B0604020202020204" pitchFamily="34" charset="0"/>
                <a:ea typeface="Arial Unicode MS"/>
              </a:rPr>
              <a:t>C</a:t>
            </a:r>
            <a:r>
              <a:rPr lang="en-US" sz="1200">
                <a:effectLst/>
                <a:latin typeface="Arial" panose="020B0604020202020204" pitchFamily="34" charset="0"/>
                <a:ea typeface="Arial Unicode MS"/>
              </a:rPr>
              <a:t>ompared to pre-Covid data, I Can has achieved an increase of 23.3% in recruitment from wards in Birmingham and Solihull with the highest levels of disadvantage.</a:t>
            </a:r>
            <a:endParaRPr lang="en-GB" sz="1200">
              <a:latin typeface="Arial" panose="020B0604020202020204" pitchFamily="34" charset="0"/>
            </a:endParaRPr>
          </a:p>
          <a:p>
            <a:pPr>
              <a:lnSpc>
                <a:spcPct val="107000"/>
              </a:lnSpc>
              <a:spcAft>
                <a:spcPts val="800"/>
              </a:spcAft>
            </a:pPr>
            <a:endParaRPr lang="en-GB"/>
          </a:p>
        </p:txBody>
      </p:sp>
      <p:sp>
        <p:nvSpPr>
          <p:cNvPr id="4" name="Slide Number Placeholder 3"/>
          <p:cNvSpPr>
            <a:spLocks noGrp="1"/>
          </p:cNvSpPr>
          <p:nvPr>
            <p:ph type="sldNum" sz="quarter" idx="5"/>
          </p:nvPr>
        </p:nvSpPr>
        <p:spPr/>
        <p:txBody>
          <a:bodyPr/>
          <a:lstStyle/>
          <a:p>
            <a:fld id="{5BF53516-3C3E-4993-9BD2-03D1CF7DB80B}" type="slidenum">
              <a:rPr lang="en-GB" smtClean="0"/>
              <a:t>157</a:t>
            </a:fld>
            <a:endParaRPr lang="en-GB"/>
          </a:p>
        </p:txBody>
      </p:sp>
    </p:spTree>
    <p:extLst>
      <p:ext uri="{BB962C8B-B14F-4D97-AF65-F5344CB8AC3E}">
        <p14:creationId xmlns:p14="http://schemas.microsoft.com/office/powerpoint/2010/main" val="188023054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solidFill>
                <a:schemeClr val="accent1"/>
              </a:solidFill>
              <a:latin typeface="+mn-lt"/>
            </a:endParaRPr>
          </a:p>
          <a:p>
            <a:pPr marL="285750" indent="-285750">
              <a:buFont typeface="Arial" panose="020B0604020202020204" pitchFamily="34" charset="0"/>
              <a:buChar char="•"/>
            </a:pPr>
            <a:r>
              <a:rPr lang="en-GB">
                <a:solidFill>
                  <a:schemeClr val="accent1"/>
                </a:solidFill>
                <a:latin typeface="+mn-lt"/>
              </a:rPr>
              <a:t>Trust engagement varies across the system – UHB have employed 90% of I Can candidates. </a:t>
            </a:r>
            <a:r>
              <a:rPr lang="en-GB" b="1" i="1">
                <a:solidFill>
                  <a:srgbClr val="00B050"/>
                </a:solidFill>
                <a:latin typeface="+mn-lt"/>
              </a:rPr>
              <a:t>This is changing. Working with BCHC, BSMHFT, ROH</a:t>
            </a:r>
          </a:p>
          <a:p>
            <a:pPr marL="285750" indent="-285750">
              <a:buFont typeface="Arial" panose="020B0604020202020204" pitchFamily="34" charset="0"/>
              <a:buChar char="•"/>
            </a:pPr>
            <a:r>
              <a:rPr lang="en-GB" b="0" i="0">
                <a:solidFill>
                  <a:srgbClr val="00B050"/>
                </a:solidFill>
                <a:latin typeface="+mn-lt"/>
              </a:rPr>
              <a:t>Lots of Band 2 jobs still going to open recruitment – would like an ‘I Can First’ approach</a:t>
            </a:r>
          </a:p>
          <a:p>
            <a:pPr marL="285750" indent="-285750">
              <a:buFont typeface="Arial" panose="020B0604020202020204" pitchFamily="34" charset="0"/>
              <a:buChar char="•"/>
            </a:pPr>
            <a:r>
              <a:rPr lang="en-GB" b="0" i="0">
                <a:solidFill>
                  <a:srgbClr val="00B050"/>
                </a:solidFill>
                <a:latin typeface="+mn-lt"/>
              </a:rPr>
              <a:t>Expanding into primary care and social care</a:t>
            </a:r>
          </a:p>
          <a:p>
            <a:pPr marL="285750" indent="-285750">
              <a:buFont typeface="Arial" panose="020B0604020202020204" pitchFamily="34" charset="0"/>
              <a:buChar char="•"/>
            </a:pPr>
            <a:r>
              <a:rPr lang="en-GB" b="0" i="0">
                <a:solidFill>
                  <a:srgbClr val="00B050"/>
                </a:solidFill>
                <a:latin typeface="+mn-lt"/>
              </a:rPr>
              <a:t>Recruitment timeline still too long – losing people along the way, may have built up their confidence to get other jobs – what can we learn from fast tracking during covid?</a:t>
            </a:r>
          </a:p>
          <a:p>
            <a:pPr marL="285750" indent="-285750">
              <a:buFont typeface="Arial" panose="020B0604020202020204" pitchFamily="34" charset="0"/>
              <a:buChar char="•"/>
            </a:pPr>
            <a:r>
              <a:rPr lang="en-GB" b="0" i="0">
                <a:solidFill>
                  <a:srgbClr val="00B050"/>
                </a:solidFill>
                <a:latin typeface="+mn-lt"/>
              </a:rPr>
              <a:t>Difficult to find perfect balance between community demand, training capacity and available jobs – we have had to switch off community engagement at times to manage the numbers waiting for training</a:t>
            </a:r>
          </a:p>
          <a:p>
            <a:pPr marL="285750" indent="-285750">
              <a:buFont typeface="Arial" panose="020B0604020202020204" pitchFamily="34" charset="0"/>
              <a:buChar char="•"/>
            </a:pPr>
            <a:r>
              <a:rPr lang="en-GB" b="0" i="0">
                <a:solidFill>
                  <a:srgbClr val="00B050"/>
                </a:solidFill>
                <a:latin typeface="+mn-lt"/>
              </a:rPr>
              <a:t>I Can is funded through a cocktail across many partners.  Started off working with what we’d got plus some pump priming from ICS.  European Social Fund supports community engagement and some support through LH but is coming to an end, support from ICS, contribution of time and resource from LAs, starting to access AEB – exploring this as a long term option to fund training.  Need longer term model to sustain and embed.</a:t>
            </a:r>
          </a:p>
          <a:p>
            <a:pPr marL="0" indent="0">
              <a:buFont typeface="Arial" panose="020B0604020202020204" pitchFamily="34" charset="0"/>
              <a:buNone/>
            </a:pPr>
            <a:endParaRPr lang="en-GB" sz="2400">
              <a:solidFill>
                <a:schemeClr val="tx1"/>
              </a:solidFill>
              <a:latin typeface="+mn-lt"/>
            </a:endParaRPr>
          </a:p>
          <a:p>
            <a:endParaRPr lang="en-GB"/>
          </a:p>
        </p:txBody>
      </p:sp>
      <p:sp>
        <p:nvSpPr>
          <p:cNvPr id="4" name="Slide Number Placeholder 3"/>
          <p:cNvSpPr>
            <a:spLocks noGrp="1"/>
          </p:cNvSpPr>
          <p:nvPr>
            <p:ph type="sldNum" sz="quarter" idx="5"/>
          </p:nvPr>
        </p:nvSpPr>
        <p:spPr/>
        <p:txBody>
          <a:bodyPr/>
          <a:lstStyle/>
          <a:p>
            <a:fld id="{5BF53516-3C3E-4993-9BD2-03D1CF7DB80B}" type="slidenum">
              <a:rPr lang="en-GB" smtClean="0"/>
              <a:t>158</a:t>
            </a:fld>
            <a:endParaRPr lang="en-GB"/>
          </a:p>
        </p:txBody>
      </p:sp>
    </p:spTree>
    <p:extLst>
      <p:ext uri="{BB962C8B-B14F-4D97-AF65-F5344CB8AC3E}">
        <p14:creationId xmlns:p14="http://schemas.microsoft.com/office/powerpoint/2010/main" val="35185137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a:t>Joining the ICS and employment and skills system with input from VCS, local authority, HR and recruiting managers</a:t>
            </a:r>
          </a:p>
          <a:p>
            <a:pPr>
              <a:lnSpc>
                <a:spcPct val="107000"/>
              </a:lnSpc>
              <a:spcAft>
                <a:spcPts val="800"/>
              </a:spcAft>
            </a:pPr>
            <a:r>
              <a:rPr lang="en-GB"/>
              <a:t>Not just senior level buy in – HR and recruiting manager buy in</a:t>
            </a:r>
          </a:p>
          <a:p>
            <a:pPr>
              <a:lnSpc>
                <a:spcPct val="107000"/>
              </a:lnSpc>
              <a:spcAft>
                <a:spcPts val="800"/>
              </a:spcAft>
            </a:pPr>
            <a:endParaRPr lang="en-GB"/>
          </a:p>
          <a:p>
            <a:pPr>
              <a:lnSpc>
                <a:spcPct val="107000"/>
              </a:lnSpc>
              <a:spcAft>
                <a:spcPts val="800"/>
              </a:spcAft>
            </a:pPr>
            <a:r>
              <a:rPr lang="en-GB"/>
              <a:t>Word of mouth – more people now engaging than ever before – raising aspirations</a:t>
            </a:r>
          </a:p>
          <a:p>
            <a:pPr>
              <a:lnSpc>
                <a:spcPct val="107000"/>
              </a:lnSpc>
              <a:spcAft>
                <a:spcPts val="800"/>
              </a:spcAft>
            </a:pPr>
            <a:endParaRPr lang="en-GB"/>
          </a:p>
          <a:p>
            <a:pPr>
              <a:lnSpc>
                <a:spcPct val="107000"/>
              </a:lnSpc>
              <a:spcAft>
                <a:spcPts val="800"/>
              </a:spcAft>
            </a:pPr>
            <a:r>
              <a:rPr lang="en-GB"/>
              <a:t>Win </a:t>
            </a:r>
            <a:r>
              <a:rPr lang="en-GB" err="1"/>
              <a:t>win</a:t>
            </a:r>
            <a:r>
              <a:rPr lang="en-GB"/>
              <a:t> – social and economic impact and more effective recruitment tool</a:t>
            </a:r>
          </a:p>
          <a:p>
            <a:pPr>
              <a:lnSpc>
                <a:spcPct val="107000"/>
              </a:lnSpc>
              <a:spcAft>
                <a:spcPts val="800"/>
              </a:spcAft>
            </a:pPr>
            <a:endParaRPr lang="en-GB"/>
          </a:p>
          <a:p>
            <a:pPr>
              <a:lnSpc>
                <a:spcPct val="107000"/>
              </a:lnSpc>
              <a:spcAft>
                <a:spcPts val="800"/>
              </a:spcAft>
            </a:pPr>
            <a:r>
              <a:rPr lang="en-GB"/>
              <a:t>Using our power as a major employer to help tackle unemployment</a:t>
            </a:r>
          </a:p>
          <a:p>
            <a:pPr>
              <a:lnSpc>
                <a:spcPct val="107000"/>
              </a:lnSpc>
              <a:spcAft>
                <a:spcPts val="800"/>
              </a:spcAft>
            </a:pPr>
            <a:r>
              <a:rPr lang="en-GB"/>
              <a:t>Changed mindsets – encouraging more people to apply</a:t>
            </a:r>
          </a:p>
          <a:p>
            <a:pPr>
              <a:lnSpc>
                <a:spcPct val="107000"/>
              </a:lnSpc>
              <a:spcAft>
                <a:spcPts val="800"/>
              </a:spcAft>
            </a:pPr>
            <a:r>
              <a:rPr lang="en-GB"/>
              <a:t>Created a new approach to recruitment that is more effective than traditional methods and changes lives – easy for me to say but we’d like you to hear it from some of the people that have been through the I Can programme</a:t>
            </a:r>
          </a:p>
          <a:p>
            <a:pPr>
              <a:lnSpc>
                <a:spcPct val="107000"/>
              </a:lnSpc>
              <a:spcAft>
                <a:spcPts val="800"/>
              </a:spcAft>
            </a:pPr>
            <a:endParaRPr lang="en-GB"/>
          </a:p>
          <a:p>
            <a:pPr>
              <a:lnSpc>
                <a:spcPct val="107000"/>
              </a:lnSpc>
              <a:spcAft>
                <a:spcPts val="800"/>
              </a:spcAft>
            </a:pPr>
            <a:endParaRPr lang="en-GB"/>
          </a:p>
          <a:p>
            <a:pPr>
              <a:lnSpc>
                <a:spcPct val="107000"/>
              </a:lnSpc>
              <a:spcAft>
                <a:spcPts val="800"/>
              </a:spcAft>
            </a:pPr>
            <a:endParaRPr lang="en-GB"/>
          </a:p>
          <a:p>
            <a:pPr>
              <a:lnSpc>
                <a:spcPct val="107000"/>
              </a:lnSpc>
              <a:spcAft>
                <a:spcPts val="800"/>
              </a:spcAft>
            </a:pPr>
            <a:endParaRPr lang="en-GB"/>
          </a:p>
        </p:txBody>
      </p:sp>
      <p:sp>
        <p:nvSpPr>
          <p:cNvPr id="4" name="Slide Number Placeholder 3"/>
          <p:cNvSpPr>
            <a:spLocks noGrp="1"/>
          </p:cNvSpPr>
          <p:nvPr>
            <p:ph type="sldNum" sz="quarter" idx="5"/>
          </p:nvPr>
        </p:nvSpPr>
        <p:spPr/>
        <p:txBody>
          <a:bodyPr/>
          <a:lstStyle/>
          <a:p>
            <a:fld id="{5BF53516-3C3E-4993-9BD2-03D1CF7DB80B}" type="slidenum">
              <a:rPr lang="en-GB" smtClean="0"/>
              <a:t>159</a:t>
            </a:fld>
            <a:endParaRPr lang="en-GB"/>
          </a:p>
        </p:txBody>
      </p:sp>
    </p:spTree>
    <p:extLst>
      <p:ext uri="{BB962C8B-B14F-4D97-AF65-F5344CB8AC3E}">
        <p14:creationId xmlns:p14="http://schemas.microsoft.com/office/powerpoint/2010/main" val="426523293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a:t>Just some of the many stories</a:t>
            </a:r>
          </a:p>
          <a:p>
            <a:pPr>
              <a:lnSpc>
                <a:spcPct val="107000"/>
              </a:lnSpc>
              <a:spcAft>
                <a:spcPts val="800"/>
              </a:spcAft>
            </a:pPr>
            <a:r>
              <a:rPr lang="en-GB"/>
              <a:t>Security to Theatre assistant</a:t>
            </a:r>
          </a:p>
          <a:p>
            <a:pPr>
              <a:lnSpc>
                <a:spcPct val="107000"/>
              </a:lnSpc>
              <a:spcAft>
                <a:spcPts val="800"/>
              </a:spcAft>
            </a:pPr>
            <a:r>
              <a:rPr lang="en-GB"/>
              <a:t>Someone who spent years trying to get her ‘dream job’ in housekeeping, applied many times but didn’t get through until she’d been through the programme</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a:t>This is what its all about – changing lives and allowing people to see that they can work in the NHS</a:t>
            </a:r>
          </a:p>
          <a:p>
            <a:pPr>
              <a:lnSpc>
                <a:spcPct val="107000"/>
              </a:lnSpc>
              <a:spcAft>
                <a:spcPts val="800"/>
              </a:spcAft>
            </a:pPr>
            <a:endParaRPr lang="en-GB"/>
          </a:p>
        </p:txBody>
      </p:sp>
      <p:sp>
        <p:nvSpPr>
          <p:cNvPr id="4" name="Slide Number Placeholder 3"/>
          <p:cNvSpPr>
            <a:spLocks noGrp="1"/>
          </p:cNvSpPr>
          <p:nvPr>
            <p:ph type="sldNum" sz="quarter" idx="5"/>
          </p:nvPr>
        </p:nvSpPr>
        <p:spPr/>
        <p:txBody>
          <a:bodyPr/>
          <a:lstStyle/>
          <a:p>
            <a:fld id="{5BF53516-3C3E-4993-9BD2-03D1CF7DB80B}" type="slidenum">
              <a:rPr lang="en-GB" smtClean="0"/>
              <a:t>160</a:t>
            </a:fld>
            <a:endParaRPr lang="en-GB"/>
          </a:p>
        </p:txBody>
      </p:sp>
    </p:spTree>
    <p:extLst>
      <p:ext uri="{BB962C8B-B14F-4D97-AF65-F5344CB8AC3E}">
        <p14:creationId xmlns:p14="http://schemas.microsoft.com/office/powerpoint/2010/main" val="77260788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Some of the many partners working together to make this happen</a:t>
            </a:r>
          </a:p>
        </p:txBody>
      </p:sp>
      <p:sp>
        <p:nvSpPr>
          <p:cNvPr id="4" name="Slide Number Placeholder 3"/>
          <p:cNvSpPr>
            <a:spLocks noGrp="1"/>
          </p:cNvSpPr>
          <p:nvPr>
            <p:ph type="sldNum" sz="quarter" idx="5"/>
          </p:nvPr>
        </p:nvSpPr>
        <p:spPr/>
        <p:txBody>
          <a:bodyPr/>
          <a:lstStyle/>
          <a:p>
            <a:fld id="{5BF53516-3C3E-4993-9BD2-03D1CF7DB80B}" type="slidenum">
              <a:rPr lang="en-GB" smtClean="0"/>
              <a:t>161</a:t>
            </a:fld>
            <a:endParaRPr lang="en-GB"/>
          </a:p>
        </p:txBody>
      </p:sp>
    </p:spTree>
    <p:extLst>
      <p:ext uri="{BB962C8B-B14F-4D97-AF65-F5344CB8AC3E}">
        <p14:creationId xmlns:p14="http://schemas.microsoft.com/office/powerpoint/2010/main" val="35718644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05a0123b59_0_4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1" name="Google Shape;491;g205a0123b59_0_4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1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2" name="Google Shape;522;p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DaWN?</a:t>
            </a:r>
          </a:p>
          <a:p>
            <a:r>
              <a:rPr lang="en-GB" dirty="0"/>
              <a:t>It is the national Disability and Wellbeing Network for NHS England. Though this is the national network for disability and well being, there are also regional versions run independently but meet with us regularly for committee meetings. </a:t>
            </a:r>
          </a:p>
          <a:p>
            <a:r>
              <a:rPr lang="en-GB" dirty="0"/>
              <a:t>I am one of 4 chairs for the network and I work alongside 3 other chairs, Sue Nunn, Emma Marrison – Taylor, and Rebecca Keston. This is a voluntary role, to which we are elected by members across NHSE. Elections are carried out annually for both the DaWN network, and the sub-groups.</a:t>
            </a:r>
          </a:p>
          <a:p>
            <a:r>
              <a:rPr lang="en-GB" dirty="0"/>
              <a:t>There are also sub-groups, including; Mental Health, Learning Differences, Deaf and Hard of Hearing and Autism. </a:t>
            </a:r>
          </a:p>
          <a:p>
            <a:r>
              <a:rPr lang="en-GB" dirty="0"/>
              <a:t>We work closely with other staff networks and the EDI team.</a:t>
            </a:r>
          </a:p>
        </p:txBody>
      </p:sp>
      <p:sp>
        <p:nvSpPr>
          <p:cNvPr id="4" name="Slide Number Placeholder 3"/>
          <p:cNvSpPr>
            <a:spLocks noGrp="1"/>
          </p:cNvSpPr>
          <p:nvPr>
            <p:ph type="sldNum" sz="quarter" idx="5"/>
          </p:nvPr>
        </p:nvSpPr>
        <p:spPr/>
        <p:txBody>
          <a:bodyPr/>
          <a:lstStyle/>
          <a:p>
            <a:fld id="{B25284BA-070C-45DF-ADF3-0E551C960B58}" type="slidenum">
              <a:rPr lang="en-GB" smtClean="0"/>
              <a:t>21</a:t>
            </a:fld>
            <a:endParaRPr lang="en-GB" dirty="0"/>
          </a:p>
        </p:txBody>
      </p:sp>
    </p:spTree>
    <p:extLst>
      <p:ext uri="{BB962C8B-B14F-4D97-AF65-F5344CB8AC3E}">
        <p14:creationId xmlns:p14="http://schemas.microsoft.com/office/powerpoint/2010/main" val="289564052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1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0" name="Google Shape;530;p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can we do as leaders and colleagues to not contribute to these existing barriers, and to support disabled people to have fair and equal opportunities?</a:t>
            </a:r>
          </a:p>
          <a:p>
            <a:endParaRPr lang="en-GB" dirty="0"/>
          </a:p>
          <a:p>
            <a:r>
              <a:rPr lang="en-GB" dirty="0"/>
              <a:t>We can be flexible in our approach: This means not being fixated on arbitrary rules, like specific locations for work, or insisting on office based working, or rigid working hours. </a:t>
            </a:r>
          </a:p>
          <a:p>
            <a:r>
              <a:rPr lang="en-GB" dirty="0"/>
              <a:t>The ability to work from home has been hugely beneficial to many, disabled and non-disabled people alike. When it comes to disability, the location of the role can make all the difference, it can be the difference between someone being able to access work and not. </a:t>
            </a:r>
          </a:p>
          <a:p>
            <a:r>
              <a:rPr lang="en-GB" dirty="0"/>
              <a:t>This is not only down to physical barriers, like if an office building is accessible or not. It also comes down to things like, the ability to commute, perhaps make long commutes which can be exhausting for someone with a long term condition. Or, going into an office can mean that a clinically vulnerable person os more susceptible to picking up viruses and bugs that may be harder for them to fight off. There are also impacts on things like Autism and learning disabilities where a noisy environment can be overwhelming and impact on ability to focus. </a:t>
            </a:r>
          </a:p>
          <a:p>
            <a:endParaRPr lang="en-GB" dirty="0"/>
          </a:p>
          <a:p>
            <a:r>
              <a:rPr lang="en-GB" dirty="0"/>
              <a:t>Listening: If we are to understand the needs of disabled people in our organisations, we must listen to their voices, when people voice their concerns and tell us how they feel, we must listen and learn. </a:t>
            </a:r>
          </a:p>
          <a:p>
            <a:endParaRPr lang="en-GB" dirty="0"/>
          </a:p>
          <a:p>
            <a:r>
              <a:rPr lang="en-GB" dirty="0"/>
              <a:t>Open minds to solutions: We must keep an open mind with solutions that are available, if Covid19 has proved anything, it is that solutions can be found using non-traditional approaches.</a:t>
            </a:r>
          </a:p>
          <a:p>
            <a:endParaRPr lang="en-GB" dirty="0"/>
          </a:p>
          <a:p>
            <a:r>
              <a:rPr lang="en-GB" dirty="0"/>
              <a:t>Be an ally: Become informed, research, attend training, be an execuetive sponsor to a network, offer support. </a:t>
            </a:r>
          </a:p>
          <a:p>
            <a:endParaRPr lang="en-GB" dirty="0"/>
          </a:p>
          <a:p>
            <a:r>
              <a:rPr lang="en-GB" dirty="0"/>
              <a:t>Support reasonable adjustments: As I mentioned before, we have examples like home working. There are many other adjustments that can be implemented, there are so many varying disabilities with varying needs, we must be willing to work with people to be flexible to them as an individual. </a:t>
            </a:r>
          </a:p>
        </p:txBody>
      </p:sp>
      <p:sp>
        <p:nvSpPr>
          <p:cNvPr id="4" name="Slide Number Placeholder 3"/>
          <p:cNvSpPr>
            <a:spLocks noGrp="1"/>
          </p:cNvSpPr>
          <p:nvPr>
            <p:ph type="sldNum" sz="quarter" idx="5"/>
          </p:nvPr>
        </p:nvSpPr>
        <p:spPr/>
        <p:txBody>
          <a:bodyPr/>
          <a:lstStyle/>
          <a:p>
            <a:fld id="{B25284BA-070C-45DF-ADF3-0E551C960B58}" type="slidenum">
              <a:rPr lang="en-GB" smtClean="0"/>
              <a:t>22</a:t>
            </a:fld>
            <a:endParaRPr lang="en-GB" dirty="0"/>
          </a:p>
        </p:txBody>
      </p:sp>
    </p:spTree>
    <p:extLst>
      <p:ext uri="{BB962C8B-B14F-4D97-AF65-F5344CB8AC3E}">
        <p14:creationId xmlns:p14="http://schemas.microsoft.com/office/powerpoint/2010/main" val="3587647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0611f7a547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20611f7a547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 name="Google Shape;181;g20611f7a547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31</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 name="Google Shape;217;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p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26ED65-54EF-4DE1-A434-72CD553BB447}" type="slidenum">
              <a:rPr lang="de-DE" smtClean="0"/>
              <a:t>35</a:t>
            </a:fld>
            <a:endParaRPr lang="de-DE"/>
          </a:p>
        </p:txBody>
      </p:sp>
    </p:spTree>
    <p:extLst>
      <p:ext uri="{BB962C8B-B14F-4D97-AF65-F5344CB8AC3E}">
        <p14:creationId xmlns:p14="http://schemas.microsoft.com/office/powerpoint/2010/main" val="2746665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38977" rtl="0" eaLnBrk="1" fontAlgn="auto" latinLnBrk="0" hangingPunct="1">
              <a:lnSpc>
                <a:spcPct val="100000"/>
              </a:lnSpc>
              <a:spcBef>
                <a:spcPts val="0"/>
              </a:spcBef>
              <a:spcAft>
                <a:spcPts val="0"/>
              </a:spcAft>
              <a:buClrTx/>
              <a:buSzTx/>
              <a:buFontTx/>
              <a:buNone/>
              <a:tabLst/>
              <a:defRPr/>
            </a:pPr>
            <a:r>
              <a:rPr lang="en-US" sz="1200" b="1" dirty="0"/>
              <a:t>Clare’s story as a CEO and transformation lead</a:t>
            </a:r>
            <a:br>
              <a:rPr lang="en-US" sz="1200" b="1" dirty="0"/>
            </a:br>
            <a:br>
              <a:rPr lang="en-US" sz="1200" b="1" dirty="0"/>
            </a:br>
            <a:r>
              <a:rPr lang="en-US" sz="1200" b="1" dirty="0"/>
              <a:t>A story that sparked the </a:t>
            </a:r>
            <a:r>
              <a:rPr lang="en-US" sz="1200" b="1" dirty="0" err="1"/>
              <a:t>realisation</a:t>
            </a:r>
            <a:r>
              <a:rPr lang="en-US" sz="1200" b="1" dirty="0"/>
              <a:t> that something needed to be different for the workforce and the way staff and planning is approached </a:t>
            </a:r>
          </a:p>
          <a:p>
            <a:endParaRPr lang="en-US" dirty="0"/>
          </a:p>
        </p:txBody>
      </p:sp>
      <p:sp>
        <p:nvSpPr>
          <p:cNvPr id="4" name="Slide Number Placeholder 3"/>
          <p:cNvSpPr>
            <a:spLocks noGrp="1"/>
          </p:cNvSpPr>
          <p:nvPr>
            <p:ph type="sldNum" sz="quarter" idx="5"/>
          </p:nvPr>
        </p:nvSpPr>
        <p:spPr/>
        <p:txBody>
          <a:bodyPr/>
          <a:lstStyle/>
          <a:p>
            <a:fld id="{3C26ED65-54EF-4DE1-A434-72CD553BB447}" type="slidenum">
              <a:rPr lang="de-DE" smtClean="0"/>
              <a:t>36</a:t>
            </a:fld>
            <a:endParaRPr lang="de-DE"/>
          </a:p>
        </p:txBody>
      </p:sp>
    </p:spTree>
    <p:extLst>
      <p:ext uri="{BB962C8B-B14F-4D97-AF65-F5344CB8AC3E}">
        <p14:creationId xmlns:p14="http://schemas.microsoft.com/office/powerpoint/2010/main" val="3228298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Creating space to think differently </a:t>
            </a:r>
            <a:br>
              <a:rPr lang="en-US" sz="1200" b="1" dirty="0"/>
            </a:br>
            <a:r>
              <a:rPr lang="en-US" sz="1200" b="1" dirty="0"/>
              <a:t>&gt; to focus on transformation, change, improvement, empowering and equipping teams to have a solution focus </a:t>
            </a:r>
            <a:br>
              <a:rPr lang="en-US" sz="1200" b="1" dirty="0"/>
            </a:br>
            <a:br>
              <a:rPr lang="en-US" sz="1200" b="1" dirty="0"/>
            </a:br>
            <a:r>
              <a:rPr lang="en-US" sz="1200" b="1" dirty="0"/>
              <a:t>Better insights = better planning = breaking the cycle of workforce challenges by planning for what is needed by communities. Unlocking lived experience to make more holistic changes that contribute to more engaged staff, better CQC etc. </a:t>
            </a:r>
          </a:p>
          <a:p>
            <a:br>
              <a:rPr lang="en-GB" sz="1200" b="1" dirty="0"/>
            </a:br>
            <a:r>
              <a:rPr lang="en-GB" sz="1200" b="1" dirty="0"/>
              <a:t>&gt;&gt; reference NHS Workforce Plan </a:t>
            </a:r>
            <a:endParaRPr lang="en-US" sz="1200" b="1" dirty="0"/>
          </a:p>
          <a:p>
            <a:endParaRPr lang="en-US" dirty="0"/>
          </a:p>
        </p:txBody>
      </p:sp>
      <p:sp>
        <p:nvSpPr>
          <p:cNvPr id="4" name="Slide Number Placeholder 3"/>
          <p:cNvSpPr>
            <a:spLocks noGrp="1"/>
          </p:cNvSpPr>
          <p:nvPr>
            <p:ph type="sldNum" sz="quarter" idx="5"/>
          </p:nvPr>
        </p:nvSpPr>
        <p:spPr/>
        <p:txBody>
          <a:bodyPr/>
          <a:lstStyle/>
          <a:p>
            <a:fld id="{3C26ED65-54EF-4DE1-A434-72CD553BB447}" type="slidenum">
              <a:rPr lang="de-DE" smtClean="0"/>
              <a:t>37</a:t>
            </a:fld>
            <a:endParaRPr lang="de-DE"/>
          </a:p>
        </p:txBody>
      </p:sp>
    </p:spTree>
    <p:extLst>
      <p:ext uri="{BB962C8B-B14F-4D97-AF65-F5344CB8AC3E}">
        <p14:creationId xmlns:p14="http://schemas.microsoft.com/office/powerpoint/2010/main" val="2175536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 name="Google Shape;131;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38977" rtl="0" eaLnBrk="1" fontAlgn="auto" latinLnBrk="0" hangingPunct="1">
              <a:lnSpc>
                <a:spcPct val="100000"/>
              </a:lnSpc>
              <a:spcBef>
                <a:spcPts val="0"/>
              </a:spcBef>
              <a:spcAft>
                <a:spcPts val="0"/>
              </a:spcAft>
              <a:buClrTx/>
              <a:buSzTx/>
              <a:buFontTx/>
              <a:buNone/>
              <a:tabLst/>
              <a:defRPr/>
            </a:pPr>
            <a:r>
              <a:rPr lang="en-US" sz="1400" b="1" dirty="0"/>
              <a:t>As leaders, managers, mentors and those that want to make things better, a key priority is equipping teams with easy to use, accessible tools and data that facilitates better planning </a:t>
            </a:r>
            <a:br>
              <a:rPr lang="en-US" sz="1400" b="1" dirty="0"/>
            </a:br>
            <a:br>
              <a:rPr lang="en-US" sz="1400" b="1" dirty="0"/>
            </a:br>
            <a:r>
              <a:rPr lang="en-US" sz="1400" b="1" dirty="0"/>
              <a:t>Something that is easy to set up, easy to manipulate, and easy to extract data that can be used on a real time basis </a:t>
            </a:r>
            <a:br>
              <a:rPr lang="en-US" sz="1400" b="1" dirty="0"/>
            </a:br>
            <a:br>
              <a:rPr lang="en-US" sz="1400" b="1" dirty="0"/>
            </a:br>
            <a:r>
              <a:rPr lang="en-US" sz="1400" b="1" dirty="0"/>
              <a:t>Especially when it comes to workforce planning, it is important to be able to see the variation, see the gaps, and work creatively to solve this</a:t>
            </a:r>
          </a:p>
          <a:p>
            <a:endParaRPr lang="en-GB" dirty="0"/>
          </a:p>
        </p:txBody>
      </p:sp>
      <p:sp>
        <p:nvSpPr>
          <p:cNvPr id="4" name="Slide Number Placeholder 3"/>
          <p:cNvSpPr>
            <a:spLocks noGrp="1"/>
          </p:cNvSpPr>
          <p:nvPr>
            <p:ph type="sldNum" sz="quarter" idx="5"/>
          </p:nvPr>
        </p:nvSpPr>
        <p:spPr/>
        <p:txBody>
          <a:bodyPr/>
          <a:lstStyle/>
          <a:p>
            <a:fld id="{3C26ED65-54EF-4DE1-A434-72CD553BB447}" type="slidenum">
              <a:rPr lang="de-DE" smtClean="0"/>
              <a:t>38</a:t>
            </a:fld>
            <a:endParaRPr lang="de-DE"/>
          </a:p>
        </p:txBody>
      </p:sp>
    </p:spTree>
    <p:extLst>
      <p:ext uri="{BB962C8B-B14F-4D97-AF65-F5344CB8AC3E}">
        <p14:creationId xmlns:p14="http://schemas.microsoft.com/office/powerpoint/2010/main" val="4020296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Simply Explain how the model works </a:t>
            </a:r>
          </a:p>
          <a:p>
            <a:r>
              <a:rPr lang="en-US" sz="1200" b="1" dirty="0"/>
              <a:t>Online Power BI based tool </a:t>
            </a:r>
          </a:p>
          <a:p>
            <a:endParaRPr lang="en-US" sz="1200" b="1" dirty="0"/>
          </a:p>
          <a:p>
            <a:pPr marL="457200" indent="-457200">
              <a:buAutoNum type="arabicPeriod"/>
            </a:pPr>
            <a:r>
              <a:rPr lang="en-US" sz="1200" b="1" dirty="0"/>
              <a:t>Data is extracted from routinely collected service/team/ESR/ activity reporting data from RIO, System1, EMIS </a:t>
            </a:r>
            <a:r>
              <a:rPr lang="en-US" sz="1200" b="1" dirty="0" err="1"/>
              <a:t>etc</a:t>
            </a:r>
            <a:r>
              <a:rPr lang="en-US" sz="1200" b="1" dirty="0"/>
              <a:t> </a:t>
            </a:r>
          </a:p>
          <a:p>
            <a:pPr marL="457200" indent="-457200">
              <a:buAutoNum type="arabicPeriod"/>
            </a:pPr>
            <a:r>
              <a:rPr lang="en-US" sz="1200" b="1" dirty="0"/>
              <a:t>The data goes into a secure online platform and is aggregated and configured </a:t>
            </a:r>
          </a:p>
          <a:p>
            <a:pPr marL="457200" indent="-457200">
              <a:buAutoNum type="arabicPeriod"/>
            </a:pPr>
            <a:r>
              <a:rPr lang="en-US" sz="1200" b="1" dirty="0"/>
              <a:t>The data is checked, validated </a:t>
            </a:r>
          </a:p>
          <a:p>
            <a:pPr marL="457200" indent="-457200">
              <a:buAutoNum type="arabicPeriod"/>
            </a:pPr>
            <a:r>
              <a:rPr lang="en-US" sz="1200" b="1" dirty="0"/>
              <a:t>The tool is ready to use and insight reports are updated monthly</a:t>
            </a:r>
          </a:p>
          <a:p>
            <a:endParaRPr lang="en-US" sz="1200" b="1" dirty="0"/>
          </a:p>
          <a:p>
            <a:r>
              <a:rPr lang="en-US" sz="1200" b="1" dirty="0"/>
              <a:t>Real benefit is the benchmarking feature, which enables broader peer review across other providers </a:t>
            </a:r>
          </a:p>
          <a:p>
            <a:endParaRPr lang="en-US" dirty="0"/>
          </a:p>
        </p:txBody>
      </p:sp>
      <p:sp>
        <p:nvSpPr>
          <p:cNvPr id="4" name="Slide Number Placeholder 3"/>
          <p:cNvSpPr>
            <a:spLocks noGrp="1"/>
          </p:cNvSpPr>
          <p:nvPr>
            <p:ph type="sldNum" sz="quarter" idx="5"/>
          </p:nvPr>
        </p:nvSpPr>
        <p:spPr/>
        <p:txBody>
          <a:bodyPr/>
          <a:lstStyle/>
          <a:p>
            <a:fld id="{3C26ED65-54EF-4DE1-A434-72CD553BB447}" type="slidenum">
              <a:rPr lang="de-DE" smtClean="0"/>
              <a:t>40</a:t>
            </a:fld>
            <a:endParaRPr lang="de-DE"/>
          </a:p>
        </p:txBody>
      </p:sp>
    </p:spTree>
    <p:extLst>
      <p:ext uri="{BB962C8B-B14F-4D97-AF65-F5344CB8AC3E}">
        <p14:creationId xmlns:p14="http://schemas.microsoft.com/office/powerpoint/2010/main" val="2466411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Reports exist 7 metrics </a:t>
            </a:r>
            <a:br>
              <a:rPr lang="en-US" sz="1400" b="1" dirty="0"/>
            </a:br>
            <a:br>
              <a:rPr lang="en-US" sz="1400" b="1" dirty="0"/>
            </a:br>
            <a:r>
              <a:rPr lang="en-US" sz="1400" b="1" dirty="0"/>
              <a:t>Caseloads </a:t>
            </a:r>
          </a:p>
          <a:p>
            <a:endParaRPr lang="en-US" sz="1400" b="1" dirty="0"/>
          </a:p>
          <a:p>
            <a:r>
              <a:rPr lang="en-US" sz="1400" b="1" dirty="0"/>
              <a:t>Allocations</a:t>
            </a:r>
          </a:p>
          <a:p>
            <a:endParaRPr lang="en-US" sz="1400" b="1" dirty="0"/>
          </a:p>
          <a:p>
            <a:r>
              <a:rPr lang="en-US" sz="1400" b="1" dirty="0"/>
              <a:t>Productivity </a:t>
            </a:r>
          </a:p>
          <a:p>
            <a:endParaRPr lang="en-US" sz="1400" b="1" dirty="0"/>
          </a:p>
          <a:p>
            <a:r>
              <a:rPr lang="en-US" sz="1400" b="1" dirty="0"/>
              <a:t>&gt; Purpose of the insight reports  </a:t>
            </a:r>
          </a:p>
          <a:p>
            <a:r>
              <a:rPr lang="en-US" sz="1400" b="1" dirty="0"/>
              <a:t>Teams have the opportunity to explore what’s different about what they are doing between teams and ask the ‘why’ questions </a:t>
            </a:r>
            <a:br>
              <a:rPr lang="en-US" sz="1400" b="1" dirty="0"/>
            </a:br>
            <a:br>
              <a:rPr lang="en-US" sz="1400" b="1" dirty="0"/>
            </a:br>
            <a:r>
              <a:rPr lang="en-US" sz="1400" b="1" dirty="0"/>
              <a:t>&gt; Benchmarking </a:t>
            </a:r>
            <a:br>
              <a:rPr lang="en-US" sz="1400" b="1" dirty="0"/>
            </a:br>
            <a:r>
              <a:rPr lang="en-US" sz="1400" b="1" dirty="0"/>
              <a:t>Peer learning between partner organisations </a:t>
            </a:r>
          </a:p>
          <a:p>
            <a:endParaRPr lang="en-GB" dirty="0"/>
          </a:p>
        </p:txBody>
      </p:sp>
      <p:sp>
        <p:nvSpPr>
          <p:cNvPr id="4" name="Slide Number Placeholder 3"/>
          <p:cNvSpPr>
            <a:spLocks noGrp="1"/>
          </p:cNvSpPr>
          <p:nvPr>
            <p:ph type="sldNum" sz="quarter" idx="5"/>
          </p:nvPr>
        </p:nvSpPr>
        <p:spPr/>
        <p:txBody>
          <a:bodyPr/>
          <a:lstStyle/>
          <a:p>
            <a:fld id="{3C26ED65-54EF-4DE1-A434-72CD553BB447}" type="slidenum">
              <a:rPr lang="de-DE" smtClean="0"/>
              <a:t>41</a:t>
            </a:fld>
            <a:endParaRPr lang="de-DE"/>
          </a:p>
        </p:txBody>
      </p:sp>
    </p:spTree>
    <p:extLst>
      <p:ext uri="{BB962C8B-B14F-4D97-AF65-F5344CB8AC3E}">
        <p14:creationId xmlns:p14="http://schemas.microsoft.com/office/powerpoint/2010/main" val="118053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Reports exist 7 metrics </a:t>
            </a:r>
            <a:br>
              <a:rPr lang="en-US" sz="1400" b="1" dirty="0"/>
            </a:br>
            <a:br>
              <a:rPr lang="en-US" sz="1400" b="1" dirty="0"/>
            </a:br>
            <a:r>
              <a:rPr lang="en-US" sz="1400" b="1" dirty="0"/>
              <a:t>Caseloads </a:t>
            </a:r>
          </a:p>
          <a:p>
            <a:endParaRPr lang="en-US" sz="1400" b="1" dirty="0"/>
          </a:p>
          <a:p>
            <a:r>
              <a:rPr lang="en-US" sz="1400" b="1" dirty="0"/>
              <a:t>Allocations</a:t>
            </a:r>
          </a:p>
          <a:p>
            <a:endParaRPr lang="en-US" sz="1400" b="1" dirty="0"/>
          </a:p>
          <a:p>
            <a:r>
              <a:rPr lang="en-US" sz="1400" b="1" dirty="0"/>
              <a:t>Productivity </a:t>
            </a:r>
          </a:p>
          <a:p>
            <a:endParaRPr lang="en-US" sz="1400" b="1" dirty="0"/>
          </a:p>
          <a:p>
            <a:r>
              <a:rPr lang="en-US" sz="1400" b="1" dirty="0"/>
              <a:t>&gt; Purpose of the insight reports  </a:t>
            </a:r>
          </a:p>
          <a:p>
            <a:r>
              <a:rPr lang="en-US" sz="1400" b="1" dirty="0"/>
              <a:t>Teams have the opportunity to explore what’s different about what they are doing between teams and ask the ‘why’ questions </a:t>
            </a:r>
            <a:br>
              <a:rPr lang="en-US" sz="1400" b="1" dirty="0"/>
            </a:br>
            <a:br>
              <a:rPr lang="en-US" sz="1400" b="1" dirty="0"/>
            </a:br>
            <a:r>
              <a:rPr lang="en-US" sz="1400" b="1" dirty="0"/>
              <a:t>&gt; Benchmarking </a:t>
            </a:r>
            <a:br>
              <a:rPr lang="en-US" sz="1400" b="1" dirty="0"/>
            </a:br>
            <a:r>
              <a:rPr lang="en-US" sz="1400" b="1" dirty="0"/>
              <a:t>Peer learning between partner organisations </a:t>
            </a:r>
          </a:p>
          <a:p>
            <a:endParaRPr lang="en-GB" dirty="0"/>
          </a:p>
        </p:txBody>
      </p:sp>
      <p:sp>
        <p:nvSpPr>
          <p:cNvPr id="4" name="Slide Number Placeholder 3"/>
          <p:cNvSpPr>
            <a:spLocks noGrp="1"/>
          </p:cNvSpPr>
          <p:nvPr>
            <p:ph type="sldNum" sz="quarter" idx="5"/>
          </p:nvPr>
        </p:nvSpPr>
        <p:spPr/>
        <p:txBody>
          <a:bodyPr/>
          <a:lstStyle/>
          <a:p>
            <a:fld id="{3C26ED65-54EF-4DE1-A434-72CD553BB447}" type="slidenum">
              <a:rPr lang="de-DE" smtClean="0"/>
              <a:t>42</a:t>
            </a:fld>
            <a:endParaRPr lang="de-DE"/>
          </a:p>
        </p:txBody>
      </p:sp>
    </p:spTree>
    <p:extLst>
      <p:ext uri="{BB962C8B-B14F-4D97-AF65-F5344CB8AC3E}">
        <p14:creationId xmlns:p14="http://schemas.microsoft.com/office/powerpoint/2010/main" val="1017193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Reports exist 7 metrics </a:t>
            </a:r>
            <a:br>
              <a:rPr lang="en-US" sz="1400" b="1" dirty="0"/>
            </a:br>
            <a:br>
              <a:rPr lang="en-US" sz="1400" b="1" dirty="0"/>
            </a:br>
            <a:r>
              <a:rPr lang="en-US" sz="1400" b="1" dirty="0"/>
              <a:t>Caseloads </a:t>
            </a:r>
          </a:p>
          <a:p>
            <a:endParaRPr lang="en-US" sz="1400" b="1" dirty="0"/>
          </a:p>
          <a:p>
            <a:r>
              <a:rPr lang="en-US" sz="1400" b="1" dirty="0"/>
              <a:t>Allocations</a:t>
            </a:r>
          </a:p>
          <a:p>
            <a:endParaRPr lang="en-US" sz="1400" b="1" dirty="0"/>
          </a:p>
          <a:p>
            <a:r>
              <a:rPr lang="en-US" sz="1400" b="1" dirty="0"/>
              <a:t>Productivity </a:t>
            </a:r>
          </a:p>
          <a:p>
            <a:endParaRPr lang="en-US" sz="1400" b="1" dirty="0"/>
          </a:p>
          <a:p>
            <a:r>
              <a:rPr lang="en-US" sz="1400" b="1" dirty="0"/>
              <a:t>&gt; Purpose of the insight reports  </a:t>
            </a:r>
          </a:p>
          <a:p>
            <a:r>
              <a:rPr lang="en-US" sz="1400" b="1" dirty="0"/>
              <a:t>Teams have the opportunity to explore what’s different about what they are doing between teams and ask the ‘why’ questions </a:t>
            </a:r>
            <a:br>
              <a:rPr lang="en-US" sz="1400" b="1" dirty="0"/>
            </a:br>
            <a:br>
              <a:rPr lang="en-US" sz="1400" b="1" dirty="0"/>
            </a:br>
            <a:r>
              <a:rPr lang="en-US" sz="1400" b="1" dirty="0"/>
              <a:t>&gt; Benchmarking </a:t>
            </a:r>
            <a:br>
              <a:rPr lang="en-US" sz="1400" b="1" dirty="0"/>
            </a:br>
            <a:r>
              <a:rPr lang="en-US" sz="1400" b="1" dirty="0"/>
              <a:t>Peer learning between partner organisations </a:t>
            </a:r>
          </a:p>
          <a:p>
            <a:endParaRPr lang="en-GB" dirty="0"/>
          </a:p>
        </p:txBody>
      </p:sp>
      <p:sp>
        <p:nvSpPr>
          <p:cNvPr id="4" name="Slide Number Placeholder 3"/>
          <p:cNvSpPr>
            <a:spLocks noGrp="1"/>
          </p:cNvSpPr>
          <p:nvPr>
            <p:ph type="sldNum" sz="quarter" idx="5"/>
          </p:nvPr>
        </p:nvSpPr>
        <p:spPr/>
        <p:txBody>
          <a:bodyPr/>
          <a:lstStyle/>
          <a:p>
            <a:fld id="{3C26ED65-54EF-4DE1-A434-72CD553BB447}" type="slidenum">
              <a:rPr lang="de-DE" smtClean="0"/>
              <a:t>43</a:t>
            </a:fld>
            <a:endParaRPr lang="de-DE"/>
          </a:p>
        </p:txBody>
      </p:sp>
    </p:spTree>
    <p:extLst>
      <p:ext uri="{BB962C8B-B14F-4D97-AF65-F5344CB8AC3E}">
        <p14:creationId xmlns:p14="http://schemas.microsoft.com/office/powerpoint/2010/main" val="630923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19488">
              <a:lnSpc>
                <a:spcPct val="100000"/>
              </a:lnSpc>
            </a:pPr>
            <a:r>
              <a:rPr lang="en-US" sz="1400" dirty="0">
                <a:solidFill>
                  <a:schemeClr val="accent1"/>
                </a:solidFill>
                <a:latin typeface="+mn-lt"/>
                <a:cs typeface="Segoe UI" panose="020B0502040204020203" pitchFamily="34" charset="0"/>
              </a:rPr>
              <a:t>In 2015 we were invited to work with QNI on a report focused on improving use of data and planning in Community Nursing. Since 2016 we have worked with 12 community nursing providers in England as part of the Phase 1 and Phase 2 trials. This has allowed us to understand the challenges facing CN providers and hundreds of iterations of our benchmarking and planning tools.</a:t>
            </a:r>
          </a:p>
          <a:p>
            <a:pPr defTabSz="519488">
              <a:lnSpc>
                <a:spcPct val="100000"/>
              </a:lnSpc>
            </a:pPr>
            <a:r>
              <a:rPr lang="en-US" sz="1400" dirty="0">
                <a:solidFill>
                  <a:schemeClr val="accent1"/>
                </a:solidFill>
                <a:latin typeface="+mn-lt"/>
                <a:cs typeface="Segoe UI" panose="020B0502040204020203" pitchFamily="34" charset="0"/>
              </a:rPr>
              <a:t>This had led to invaluable feedback and improvements, allowing us to now offer our model to all providers of adult community nursing services.</a:t>
            </a:r>
          </a:p>
        </p:txBody>
      </p:sp>
      <p:sp>
        <p:nvSpPr>
          <p:cNvPr id="4" name="Slide Number Placeholder 3"/>
          <p:cNvSpPr>
            <a:spLocks noGrp="1"/>
          </p:cNvSpPr>
          <p:nvPr>
            <p:ph type="sldNum" sz="quarter" idx="5"/>
          </p:nvPr>
        </p:nvSpPr>
        <p:spPr/>
        <p:txBody>
          <a:bodyPr/>
          <a:lstStyle/>
          <a:p>
            <a:fld id="{3C26ED65-54EF-4DE1-A434-72CD553BB447}" type="slidenum">
              <a:rPr lang="de-DE" smtClean="0"/>
              <a:t>44</a:t>
            </a:fld>
            <a:endParaRPr lang="de-DE"/>
          </a:p>
        </p:txBody>
      </p:sp>
    </p:spTree>
    <p:extLst>
      <p:ext uri="{BB962C8B-B14F-4D97-AF65-F5344CB8AC3E}">
        <p14:creationId xmlns:p14="http://schemas.microsoft.com/office/powerpoint/2010/main" val="301656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We are here to help </a:t>
            </a:r>
          </a:p>
          <a:p>
            <a:endParaRPr lang="en-US" sz="1400" b="1" dirty="0"/>
          </a:p>
          <a:p>
            <a:r>
              <a:rPr lang="en-US" sz="1400" b="1" dirty="0"/>
              <a:t>Broader healthcare offerings </a:t>
            </a:r>
          </a:p>
          <a:p>
            <a:endParaRPr lang="en-US" sz="1400" b="1" dirty="0"/>
          </a:p>
          <a:p>
            <a:r>
              <a:rPr lang="en-US" sz="1400" b="1" dirty="0"/>
              <a:t>Supporting teams to develop and implement data to drive sustainable change</a:t>
            </a:r>
          </a:p>
          <a:p>
            <a:endParaRPr lang="en-US" sz="1400" b="1" dirty="0"/>
          </a:p>
          <a:p>
            <a:r>
              <a:rPr lang="en-US" sz="1400" b="1" dirty="0"/>
              <a:t>Cost Improvement initiatives and where to focus efforts </a:t>
            </a:r>
            <a:br>
              <a:rPr lang="en-US" sz="1400" b="1" dirty="0"/>
            </a:br>
            <a:br>
              <a:rPr lang="en-US" sz="1400" b="1" dirty="0"/>
            </a:br>
            <a:r>
              <a:rPr lang="en-US" sz="1400" b="1" dirty="0"/>
              <a:t>Strategy, business cases</a:t>
            </a:r>
            <a:endParaRPr lang="en-GB" sz="1400" b="1" dirty="0"/>
          </a:p>
          <a:p>
            <a:endParaRPr lang="en-GB" dirty="0"/>
          </a:p>
        </p:txBody>
      </p:sp>
      <p:sp>
        <p:nvSpPr>
          <p:cNvPr id="4" name="Slide Number Placeholder 3"/>
          <p:cNvSpPr>
            <a:spLocks noGrp="1"/>
          </p:cNvSpPr>
          <p:nvPr>
            <p:ph type="sldNum" sz="quarter" idx="5"/>
          </p:nvPr>
        </p:nvSpPr>
        <p:spPr/>
        <p:txBody>
          <a:bodyPr/>
          <a:lstStyle/>
          <a:p>
            <a:fld id="{3C26ED65-54EF-4DE1-A434-72CD553BB447}" type="slidenum">
              <a:rPr lang="de-DE" smtClean="0"/>
              <a:t>45</a:t>
            </a:fld>
            <a:endParaRPr lang="de-DE"/>
          </a:p>
        </p:txBody>
      </p:sp>
    </p:spTree>
    <p:extLst>
      <p:ext uri="{BB962C8B-B14F-4D97-AF65-F5344CB8AC3E}">
        <p14:creationId xmlns:p14="http://schemas.microsoft.com/office/powerpoint/2010/main" val="2506007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26ED65-54EF-4DE1-A434-72CD553BB447}" type="slidenum">
              <a:rPr lang="de-DE" smtClean="0"/>
              <a:t>47</a:t>
            </a:fld>
            <a:endParaRPr lang="de-DE"/>
          </a:p>
        </p:txBody>
      </p:sp>
    </p:spTree>
    <p:extLst>
      <p:ext uri="{BB962C8B-B14F-4D97-AF65-F5344CB8AC3E}">
        <p14:creationId xmlns:p14="http://schemas.microsoft.com/office/powerpoint/2010/main" val="466840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0611f7a547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20611f7a547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g20611f7a547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0611f7a547_0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g20611f7a547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0611f7a547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g20611f7a547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0611f7a547_0_1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g20611f7a547_0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7D7554-D10C-4E29-B8E6-BB7111FA614F}" type="slidenum">
              <a:rPr lang="en-US" smtClean="0"/>
              <a:t>55</a:t>
            </a:fld>
            <a:endParaRPr lang="en-US" dirty="0"/>
          </a:p>
        </p:txBody>
      </p:sp>
    </p:spTree>
    <p:extLst>
      <p:ext uri="{BB962C8B-B14F-4D97-AF65-F5344CB8AC3E}">
        <p14:creationId xmlns:p14="http://schemas.microsoft.com/office/powerpoint/2010/main" val="42798420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7D7554-D10C-4E29-B8E6-BB7111FA614F}" type="slidenum">
              <a:rPr lang="en-US" smtClean="0"/>
              <a:t>57</a:t>
            </a:fld>
            <a:endParaRPr lang="en-US" dirty="0"/>
          </a:p>
        </p:txBody>
      </p:sp>
    </p:spTree>
    <p:extLst>
      <p:ext uri="{BB962C8B-B14F-4D97-AF65-F5344CB8AC3E}">
        <p14:creationId xmlns:p14="http://schemas.microsoft.com/office/powerpoint/2010/main" val="27100209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sz="2000" dirty="0"/>
              <a:t>Hi I’m Sandra Berns of Centric HR</a:t>
            </a:r>
          </a:p>
          <a:p>
            <a:pPr marL="342900" indent="-342900">
              <a:buFont typeface="Arial" panose="020B0604020202020204" pitchFamily="34" charset="0"/>
              <a:buChar char="•"/>
            </a:pPr>
            <a:r>
              <a:rPr lang="en-GB" sz="2000" dirty="0"/>
              <a:t>Wow you really got it going on right!</a:t>
            </a:r>
          </a:p>
          <a:p>
            <a:pPr marL="342900" indent="-342900">
              <a:buFont typeface="Arial" panose="020B0604020202020204" pitchFamily="34" charset="0"/>
              <a:buChar char="•"/>
            </a:pPr>
            <a:r>
              <a:rPr lang="en-GB" sz="2000" dirty="0"/>
              <a:t>Well I know that our clinicians always get the heroes welcome </a:t>
            </a:r>
          </a:p>
          <a:p>
            <a:pPr marL="342900" indent="-342900">
              <a:buFont typeface="Arial" panose="020B0604020202020204" pitchFamily="34" charset="0"/>
              <a:buChar char="•"/>
            </a:pPr>
            <a:r>
              <a:rPr lang="en-GB" sz="2000" dirty="0"/>
              <a:t>But today I want to pay homage to you in the room – the NHS support services and senior managers that keep it all together</a:t>
            </a:r>
          </a:p>
          <a:p>
            <a:pPr marL="342900" indent="-342900">
              <a:buFont typeface="Arial" panose="020B0604020202020204" pitchFamily="34" charset="0"/>
              <a:buChar char="•"/>
            </a:pPr>
            <a:r>
              <a:rPr lang="en-GB" sz="2000" dirty="0"/>
              <a:t>Keep it going, make it work</a:t>
            </a:r>
          </a:p>
          <a:p>
            <a:pPr marL="342900" indent="-342900">
              <a:buFont typeface="Arial" panose="020B0604020202020204" pitchFamily="34" charset="0"/>
              <a:buChar char="•"/>
            </a:pPr>
            <a:r>
              <a:rPr lang="en-GB" sz="2000" dirty="0"/>
              <a:t>More like Secret agents </a:t>
            </a:r>
          </a:p>
          <a:p>
            <a:pPr marL="342900" indent="-342900">
              <a:buFont typeface="Arial" panose="020B0604020202020204" pitchFamily="34" charset="0"/>
              <a:buChar char="•"/>
            </a:pPr>
            <a:r>
              <a:rPr lang="en-GB" sz="2000" dirty="0"/>
              <a:t>Say Sorry that we’re not in it with you. </a:t>
            </a:r>
          </a:p>
        </p:txBody>
      </p:sp>
      <p:sp>
        <p:nvSpPr>
          <p:cNvPr id="4" name="Slide Number Placeholder 3"/>
          <p:cNvSpPr>
            <a:spLocks noGrp="1"/>
          </p:cNvSpPr>
          <p:nvPr>
            <p:ph type="sldNum" sz="quarter" idx="5"/>
          </p:nvPr>
        </p:nvSpPr>
        <p:spPr/>
        <p:txBody>
          <a:bodyPr/>
          <a:lstStyle/>
          <a:p>
            <a:fld id="{C37D7554-D10C-4E29-B8E6-BB7111FA614F}" type="slidenum">
              <a:rPr lang="en-US" smtClean="0"/>
              <a:t>68</a:t>
            </a:fld>
            <a:endParaRPr lang="en-US" dirty="0"/>
          </a:p>
        </p:txBody>
      </p:sp>
    </p:spTree>
    <p:extLst>
      <p:ext uri="{BB962C8B-B14F-4D97-AF65-F5344CB8AC3E}">
        <p14:creationId xmlns:p14="http://schemas.microsoft.com/office/powerpoint/2010/main" val="22810808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2000" dirty="0"/>
              <a:t>Not only have you got all of that stuff to worry about – </a:t>
            </a:r>
          </a:p>
          <a:p>
            <a:pPr marL="171450" indent="-171450">
              <a:buFont typeface="Arial" panose="020B0604020202020204" pitchFamily="34" charset="0"/>
              <a:buChar char="•"/>
            </a:pPr>
            <a:r>
              <a:rPr lang="en-GB" sz="2000" dirty="0"/>
              <a:t>When we’re up against it – the NHS recognises this and tried hard with the people experience - another layer of things to do </a:t>
            </a:r>
          </a:p>
          <a:p>
            <a:pPr marL="171450" indent="-171450">
              <a:buFont typeface="Arial" panose="020B0604020202020204" pitchFamily="34" charset="0"/>
              <a:buChar char="•"/>
            </a:pPr>
            <a:r>
              <a:rPr lang="en-GB" sz="2000" dirty="0"/>
              <a:t>It’s stuff we want to do and know we have to do it – but where do we get the time and resources to do it…..? </a:t>
            </a:r>
          </a:p>
          <a:p>
            <a:endParaRPr lang="en-GB" dirty="0"/>
          </a:p>
        </p:txBody>
      </p:sp>
      <p:sp>
        <p:nvSpPr>
          <p:cNvPr id="4" name="Slide Number Placeholder 3"/>
          <p:cNvSpPr>
            <a:spLocks noGrp="1"/>
          </p:cNvSpPr>
          <p:nvPr>
            <p:ph type="sldNum" sz="quarter" idx="5"/>
          </p:nvPr>
        </p:nvSpPr>
        <p:spPr/>
        <p:txBody>
          <a:bodyPr/>
          <a:lstStyle/>
          <a:p>
            <a:fld id="{C37D7554-D10C-4E29-B8E6-BB7111FA614F}" type="slidenum">
              <a:rPr lang="en-US" smtClean="0"/>
              <a:t>69</a:t>
            </a:fld>
            <a:endParaRPr lang="en-US" dirty="0"/>
          </a:p>
        </p:txBody>
      </p:sp>
    </p:spTree>
    <p:extLst>
      <p:ext uri="{BB962C8B-B14F-4D97-AF65-F5344CB8AC3E}">
        <p14:creationId xmlns:p14="http://schemas.microsoft.com/office/powerpoint/2010/main" val="42230264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2400" dirty="0"/>
              <a:t>So we’re going to talk to day and provide some case study examples and share hints and tips</a:t>
            </a:r>
          </a:p>
          <a:p>
            <a:pPr marL="171450" indent="-171450">
              <a:buFont typeface="Arial" panose="020B0604020202020204" pitchFamily="34" charset="0"/>
              <a:buChar char="•"/>
            </a:pPr>
            <a:r>
              <a:rPr lang="en-GB" sz="2400" dirty="0"/>
              <a:t>Complex Casework – now we are not talking about your smug cases….  </a:t>
            </a:r>
          </a:p>
        </p:txBody>
      </p:sp>
      <p:sp>
        <p:nvSpPr>
          <p:cNvPr id="4" name="Slide Number Placeholder 3"/>
          <p:cNvSpPr>
            <a:spLocks noGrp="1"/>
          </p:cNvSpPr>
          <p:nvPr>
            <p:ph type="sldNum" sz="quarter" idx="5"/>
          </p:nvPr>
        </p:nvSpPr>
        <p:spPr/>
        <p:txBody>
          <a:bodyPr/>
          <a:lstStyle/>
          <a:p>
            <a:fld id="{C37D7554-D10C-4E29-B8E6-BB7111FA614F}" type="slidenum">
              <a:rPr lang="en-US" smtClean="0"/>
              <a:t>70</a:t>
            </a:fld>
            <a:endParaRPr lang="en-US" dirty="0"/>
          </a:p>
        </p:txBody>
      </p:sp>
    </p:spTree>
    <p:extLst>
      <p:ext uri="{BB962C8B-B14F-4D97-AF65-F5344CB8AC3E}">
        <p14:creationId xmlns:p14="http://schemas.microsoft.com/office/powerpoint/2010/main" val="39392866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sz="2000" dirty="0"/>
              <a:t>Its not the ….I’ve got the ducks in a row</a:t>
            </a:r>
          </a:p>
          <a:p>
            <a:pPr marL="342900" indent="-342900">
              <a:buFont typeface="Arial" panose="020B0604020202020204" pitchFamily="34" charset="0"/>
              <a:buChar char="•"/>
            </a:pPr>
            <a:r>
              <a:rPr lang="en-GB" sz="2000" dirty="0"/>
              <a:t>Hey we’ve documented everything </a:t>
            </a:r>
          </a:p>
          <a:p>
            <a:pPr marL="342900" indent="-342900">
              <a:buFont typeface="Arial" panose="020B0604020202020204" pitchFamily="34" charset="0"/>
              <a:buChar char="•"/>
            </a:pPr>
            <a:r>
              <a:rPr lang="en-GB" sz="2000" dirty="0"/>
              <a:t>We knew it was coming – I’ve got this people!</a:t>
            </a:r>
          </a:p>
          <a:p>
            <a:pPr marL="342900" indent="-342900">
              <a:buFont typeface="Arial" panose="020B0604020202020204" pitchFamily="34" charset="0"/>
              <a:buChar char="•"/>
            </a:pPr>
            <a:r>
              <a:rPr lang="en-GB" sz="2000" dirty="0"/>
              <a:t>We’ve all got those cases right?</a:t>
            </a:r>
          </a:p>
        </p:txBody>
      </p:sp>
      <p:sp>
        <p:nvSpPr>
          <p:cNvPr id="4" name="Slide Number Placeholder 3"/>
          <p:cNvSpPr>
            <a:spLocks noGrp="1"/>
          </p:cNvSpPr>
          <p:nvPr>
            <p:ph type="sldNum" sz="quarter" idx="5"/>
          </p:nvPr>
        </p:nvSpPr>
        <p:spPr/>
        <p:txBody>
          <a:bodyPr/>
          <a:lstStyle/>
          <a:p>
            <a:fld id="{C37D7554-D10C-4E29-B8E6-BB7111FA614F}" type="slidenum">
              <a:rPr lang="en-US" smtClean="0"/>
              <a:t>72</a:t>
            </a:fld>
            <a:endParaRPr lang="en-US" dirty="0"/>
          </a:p>
        </p:txBody>
      </p:sp>
    </p:spTree>
    <p:extLst>
      <p:ext uri="{BB962C8B-B14F-4D97-AF65-F5344CB8AC3E}">
        <p14:creationId xmlns:p14="http://schemas.microsoft.com/office/powerpoint/2010/main" val="1987987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sz="2000" dirty="0"/>
              <a:t>It’s not even the scary cases </a:t>
            </a:r>
          </a:p>
          <a:p>
            <a:pPr marL="342900" indent="-342900">
              <a:buFont typeface="Arial" panose="020B0604020202020204" pitchFamily="34" charset="0"/>
              <a:buChar char="•"/>
            </a:pPr>
            <a:r>
              <a:rPr lang="en-GB" sz="2000" dirty="0"/>
              <a:t>You know the ones that might go to tribunal </a:t>
            </a:r>
          </a:p>
          <a:p>
            <a:pPr marL="342900" indent="-342900">
              <a:buFont typeface="Arial" panose="020B0604020202020204" pitchFamily="34" charset="0"/>
              <a:buChar char="•"/>
            </a:pPr>
            <a:r>
              <a:rPr lang="en-GB" sz="2000" dirty="0"/>
              <a:t>They’re meaty cases</a:t>
            </a:r>
          </a:p>
          <a:p>
            <a:pPr marL="342900" indent="-342900">
              <a:buFont typeface="Arial" panose="020B0604020202020204" pitchFamily="34" charset="0"/>
              <a:buChar char="•"/>
            </a:pPr>
            <a:r>
              <a:rPr lang="en-GB" sz="2000" dirty="0"/>
              <a:t>But you know if you follow the process you’ll have as good a case as you can</a:t>
            </a:r>
          </a:p>
          <a:p>
            <a:pPr marL="342900" indent="-342900">
              <a:buFont typeface="Arial" panose="020B0604020202020204" pitchFamily="34" charset="0"/>
              <a:buChar char="•"/>
            </a:pPr>
            <a:r>
              <a:rPr lang="en-GB" sz="2000" dirty="0"/>
              <a:t>You’ve got your best HR person, manager and Lawyer on side</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Nope – we ‘re talk about the cases where you really pull your hair out !</a:t>
            </a:r>
          </a:p>
        </p:txBody>
      </p:sp>
      <p:sp>
        <p:nvSpPr>
          <p:cNvPr id="4" name="Slide Number Placeholder 3"/>
          <p:cNvSpPr>
            <a:spLocks noGrp="1"/>
          </p:cNvSpPr>
          <p:nvPr>
            <p:ph type="sldNum" sz="quarter" idx="5"/>
          </p:nvPr>
        </p:nvSpPr>
        <p:spPr/>
        <p:txBody>
          <a:bodyPr/>
          <a:lstStyle/>
          <a:p>
            <a:fld id="{C37D7554-D10C-4E29-B8E6-BB7111FA614F}" type="slidenum">
              <a:rPr lang="en-US" smtClean="0"/>
              <a:t>73</a:t>
            </a:fld>
            <a:endParaRPr lang="en-US" dirty="0"/>
          </a:p>
        </p:txBody>
      </p:sp>
    </p:spTree>
    <p:extLst>
      <p:ext uri="{BB962C8B-B14F-4D97-AF65-F5344CB8AC3E}">
        <p14:creationId xmlns:p14="http://schemas.microsoft.com/office/powerpoint/2010/main" val="23675127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2000" dirty="0"/>
              <a:t>That’s right – the cases where you lose sleep</a:t>
            </a:r>
          </a:p>
          <a:p>
            <a:pPr marL="171450" indent="-171450">
              <a:buFont typeface="Arial" panose="020B0604020202020204" pitchFamily="34" charset="0"/>
              <a:buChar char="•"/>
            </a:pPr>
            <a:r>
              <a:rPr lang="en-GB" sz="2000" dirty="0"/>
              <a:t>Where every HR person’s hand are firmly planted by their sides when you ask for volunteers </a:t>
            </a:r>
          </a:p>
          <a:p>
            <a:pPr marL="171450" indent="-171450">
              <a:buFont typeface="Arial" panose="020B0604020202020204" pitchFamily="34" charset="0"/>
              <a:buChar char="•"/>
            </a:pPr>
            <a:r>
              <a:rPr lang="en-GB" sz="2000" dirty="0"/>
              <a:t>When good people managers – will not hold eye contact with you for fear of being asked to do something on this</a:t>
            </a:r>
          </a:p>
          <a:p>
            <a:pPr marL="171450" indent="-171450">
              <a:buFont typeface="Arial" panose="020B0604020202020204" pitchFamily="34" charset="0"/>
              <a:buChar char="•"/>
            </a:pPr>
            <a:endParaRPr lang="en-GB" sz="2000" dirty="0"/>
          </a:p>
          <a:p>
            <a:pPr marL="171450" indent="-171450">
              <a:buFont typeface="Arial" panose="020B0604020202020204" pitchFamily="34" charset="0"/>
              <a:buChar char="•"/>
            </a:pPr>
            <a:r>
              <a:rPr lang="en-GB" sz="2000" dirty="0"/>
              <a:t>So I’m going to talk you though a case where I became the consultant for the organisation to demonstrate how we got through it….</a:t>
            </a:r>
          </a:p>
          <a:p>
            <a:pPr marL="457200" indent="-457200">
              <a:buFont typeface="+mj-lt"/>
              <a:buAutoNum type="arabicPeriod"/>
            </a:pPr>
            <a:r>
              <a:rPr lang="en-GB" sz="2000" dirty="0"/>
              <a:t>B&amp;H in the prayer room</a:t>
            </a:r>
          </a:p>
          <a:p>
            <a:pPr marL="457200" indent="-457200">
              <a:buFont typeface="+mj-lt"/>
              <a:buAutoNum type="arabicPeriod"/>
            </a:pPr>
            <a:r>
              <a:rPr lang="en-GB" sz="2000" dirty="0"/>
              <a:t>Performance management </a:t>
            </a:r>
          </a:p>
          <a:p>
            <a:pPr marL="457200" indent="-457200">
              <a:buFont typeface="+mj-lt"/>
              <a:buAutoNum type="arabicPeriod"/>
            </a:pPr>
            <a:r>
              <a:rPr lang="en-GB" sz="2000" dirty="0"/>
              <a:t>Offended b y Gary Barlow</a:t>
            </a:r>
          </a:p>
          <a:p>
            <a:pPr marL="457200" indent="-457200">
              <a:buFont typeface="+mj-lt"/>
              <a:buAutoNum type="arabicPeriod"/>
            </a:pPr>
            <a:r>
              <a:rPr lang="en-GB" sz="2000" dirty="0"/>
              <a:t>Counter terrorism</a:t>
            </a:r>
          </a:p>
          <a:p>
            <a:pPr marL="457200" indent="-457200">
              <a:buFont typeface="+mj-lt"/>
              <a:buAutoNum type="arabicPeriod"/>
            </a:pPr>
            <a:r>
              <a:rPr lang="en-GB" sz="2000" dirty="0"/>
              <a:t>HR Issues</a:t>
            </a:r>
          </a:p>
          <a:p>
            <a:pPr marL="457200" indent="-457200">
              <a:buFont typeface="+mj-lt"/>
              <a:buAutoNum type="arabicPeriod"/>
            </a:pPr>
            <a:r>
              <a:rPr lang="en-GB" sz="2000" dirty="0"/>
              <a:t>Counter grievance</a:t>
            </a:r>
          </a:p>
          <a:p>
            <a:pPr marL="457200" indent="-457200">
              <a:buFont typeface="+mj-lt"/>
              <a:buAutoNum type="arabicPeriod"/>
            </a:pPr>
            <a:r>
              <a:rPr lang="en-GB" sz="2000" dirty="0"/>
              <a:t>Long term sickness</a:t>
            </a:r>
          </a:p>
          <a:p>
            <a:pPr marL="457200" indent="-457200">
              <a:buFont typeface="+mj-lt"/>
              <a:buAutoNum type="arabicPeriod"/>
            </a:pPr>
            <a:r>
              <a:rPr lang="en-GB" sz="2000" dirty="0"/>
              <a:t>Payroll grievance  - NED</a:t>
            </a:r>
          </a:p>
          <a:p>
            <a:pPr marL="457200" indent="-457200">
              <a:buFont typeface="+mj-lt"/>
              <a:buAutoNum type="arabicPeriod"/>
            </a:pPr>
            <a:r>
              <a:rPr lang="en-GB" sz="2000" dirty="0"/>
              <a:t>Colleagues LTS with stress</a:t>
            </a:r>
          </a:p>
          <a:p>
            <a:pPr marL="457200" indent="-457200">
              <a:buFont typeface="+mj-lt"/>
              <a:buAutoNum type="arabicPeriod"/>
            </a:pPr>
            <a:r>
              <a:rPr lang="en-GB" sz="2000" dirty="0"/>
              <a:t>Not able to return to work – Trust was having a mini meltdown with so much going on</a:t>
            </a:r>
          </a:p>
          <a:p>
            <a:pPr marL="457200" indent="-457200">
              <a:buFont typeface="+mj-lt"/>
              <a:buAutoNum type="arabicPeriod"/>
            </a:pPr>
            <a:r>
              <a:rPr lang="en-GB" sz="2000" dirty="0"/>
              <a:t>Disciplinary investigation      </a:t>
            </a:r>
          </a:p>
        </p:txBody>
      </p:sp>
      <p:sp>
        <p:nvSpPr>
          <p:cNvPr id="4" name="Slide Number Placeholder 3"/>
          <p:cNvSpPr>
            <a:spLocks noGrp="1"/>
          </p:cNvSpPr>
          <p:nvPr>
            <p:ph type="sldNum" sz="quarter" idx="5"/>
          </p:nvPr>
        </p:nvSpPr>
        <p:spPr/>
        <p:txBody>
          <a:bodyPr/>
          <a:lstStyle/>
          <a:p>
            <a:fld id="{C37D7554-D10C-4E29-B8E6-BB7111FA614F}" type="slidenum">
              <a:rPr lang="en-US" smtClean="0"/>
              <a:t>74</a:t>
            </a:fld>
            <a:endParaRPr lang="en-US" dirty="0"/>
          </a:p>
        </p:txBody>
      </p:sp>
    </p:spTree>
    <p:extLst>
      <p:ext uri="{BB962C8B-B14F-4D97-AF65-F5344CB8AC3E}">
        <p14:creationId xmlns:p14="http://schemas.microsoft.com/office/powerpoint/2010/main" val="33883326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a:pPr>
            <a:endParaRPr lang="en-GB" sz="1200" dirty="0"/>
          </a:p>
          <a:p>
            <a:pPr marL="457200" indent="-457200">
              <a:buFont typeface="Arial" panose="020B0604020202020204" pitchFamily="34" charset="0"/>
              <a:buChar char="•"/>
            </a:pPr>
            <a:r>
              <a:rPr lang="en-GB" sz="1200" dirty="0"/>
              <a:t>Every day there would be at least three touch points with this case and the employee</a:t>
            </a:r>
          </a:p>
          <a:p>
            <a:pPr marL="457200" indent="-457200">
              <a:buFont typeface="Arial" panose="020B0604020202020204" pitchFamily="34" charset="0"/>
              <a:buChar char="•"/>
            </a:pPr>
            <a:r>
              <a:rPr lang="en-GB" sz="1200" dirty="0"/>
              <a:t>At every opportunity the employee would breach their own confidentiality – Board, Directors, police, social workers, public concern at work, H&amp;S, Subject access   </a:t>
            </a:r>
          </a:p>
          <a:p>
            <a:pPr marL="457200" indent="-457200">
              <a:buFont typeface="Arial" panose="020B0604020202020204" pitchFamily="34" charset="0"/>
              <a:buChar char="•"/>
            </a:pPr>
            <a:r>
              <a:rPr lang="en-GB" sz="1200" dirty="0"/>
              <a:t>Everyone was scared to touch the case – was it mental health, radicalisation, religious discrimination</a:t>
            </a:r>
          </a:p>
          <a:p>
            <a:pPr marL="457200" indent="-457200">
              <a:buFont typeface="Arial" panose="020B0604020202020204" pitchFamily="34" charset="0"/>
              <a:buChar char="•"/>
            </a:pPr>
            <a:r>
              <a:rPr lang="en-GB" sz="1200" dirty="0"/>
              <a:t>So enough was enough and we sat with the Employment solicitor and we said ok we need to take control and manage it  - so I became the consultant to the organisation </a:t>
            </a:r>
          </a:p>
          <a:p>
            <a:endParaRPr lang="en-GB" dirty="0"/>
          </a:p>
        </p:txBody>
      </p:sp>
      <p:sp>
        <p:nvSpPr>
          <p:cNvPr id="4" name="Slide Number Placeholder 3"/>
          <p:cNvSpPr>
            <a:spLocks noGrp="1"/>
          </p:cNvSpPr>
          <p:nvPr>
            <p:ph type="sldNum" sz="quarter" idx="5"/>
          </p:nvPr>
        </p:nvSpPr>
        <p:spPr/>
        <p:txBody>
          <a:bodyPr/>
          <a:lstStyle/>
          <a:p>
            <a:fld id="{C37D7554-D10C-4E29-B8E6-BB7111FA614F}" type="slidenum">
              <a:rPr lang="en-US" smtClean="0"/>
              <a:t>75</a:t>
            </a:fld>
            <a:endParaRPr lang="en-US" dirty="0"/>
          </a:p>
        </p:txBody>
      </p:sp>
    </p:spTree>
    <p:extLst>
      <p:ext uri="{BB962C8B-B14F-4D97-AF65-F5344CB8AC3E}">
        <p14:creationId xmlns:p14="http://schemas.microsoft.com/office/powerpoint/2010/main" val="6786789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Every date and time of contact was logged </a:t>
            </a:r>
          </a:p>
          <a:p>
            <a:pPr marL="171450" indent="-171450">
              <a:buFont typeface="Arial" panose="020B0604020202020204" pitchFamily="34" charset="0"/>
              <a:buChar char="•"/>
            </a:pPr>
            <a:r>
              <a:rPr lang="en-GB" dirty="0"/>
              <a:t>Every comms was pushed through me  - that in itself was tricky – had to get the party whip out</a:t>
            </a:r>
          </a:p>
          <a:p>
            <a:pPr marL="171450" indent="-171450">
              <a:buFont typeface="Arial" panose="020B0604020202020204" pitchFamily="34" charset="0"/>
              <a:buChar char="•"/>
            </a:pPr>
            <a:r>
              <a:rPr lang="en-GB" dirty="0"/>
              <a:t>We moved to written submissions – for their health, evidence trail, accurate info, could not be misinterpreted</a:t>
            </a:r>
          </a:p>
          <a:p>
            <a:pPr marL="171450" indent="-171450">
              <a:buFont typeface="Arial" panose="020B0604020202020204" pitchFamily="34" charset="0"/>
              <a:buChar char="•"/>
            </a:pPr>
            <a:r>
              <a:rPr lang="en-GB" dirty="0"/>
              <a:t>Took back control – Balance of power started to move back to the Trust</a:t>
            </a:r>
          </a:p>
        </p:txBody>
      </p:sp>
      <p:sp>
        <p:nvSpPr>
          <p:cNvPr id="4" name="Slide Number Placeholder 3"/>
          <p:cNvSpPr>
            <a:spLocks noGrp="1"/>
          </p:cNvSpPr>
          <p:nvPr>
            <p:ph type="sldNum" sz="quarter" idx="5"/>
          </p:nvPr>
        </p:nvSpPr>
        <p:spPr/>
        <p:txBody>
          <a:bodyPr/>
          <a:lstStyle/>
          <a:p>
            <a:fld id="{C37D7554-D10C-4E29-B8E6-BB7111FA614F}" type="slidenum">
              <a:rPr lang="en-US" smtClean="0"/>
              <a:t>76</a:t>
            </a:fld>
            <a:endParaRPr lang="en-US" dirty="0"/>
          </a:p>
        </p:txBody>
      </p:sp>
    </p:spTree>
    <p:extLst>
      <p:ext uri="{BB962C8B-B14F-4D97-AF65-F5344CB8AC3E}">
        <p14:creationId xmlns:p14="http://schemas.microsoft.com/office/powerpoint/2010/main" val="28317129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2400" dirty="0"/>
              <a:t>Very similar to having complex casework</a:t>
            </a:r>
          </a:p>
          <a:p>
            <a:pPr marL="171450" indent="-171450">
              <a:buFont typeface="Arial" panose="020B0604020202020204" pitchFamily="34" charset="0"/>
              <a:buChar char="•"/>
            </a:pPr>
            <a:r>
              <a:rPr lang="en-GB" sz="2400" dirty="0"/>
              <a:t>Often be triggered by casework and trends</a:t>
            </a:r>
          </a:p>
        </p:txBody>
      </p:sp>
      <p:sp>
        <p:nvSpPr>
          <p:cNvPr id="4" name="Slide Number Placeholder 3"/>
          <p:cNvSpPr>
            <a:spLocks noGrp="1"/>
          </p:cNvSpPr>
          <p:nvPr>
            <p:ph type="sldNum" sz="quarter" idx="5"/>
          </p:nvPr>
        </p:nvSpPr>
        <p:spPr/>
        <p:txBody>
          <a:bodyPr/>
          <a:lstStyle/>
          <a:p>
            <a:fld id="{C37D7554-D10C-4E29-B8E6-BB7111FA614F}" type="slidenum">
              <a:rPr lang="en-US" smtClean="0"/>
              <a:t>77</a:t>
            </a:fld>
            <a:endParaRPr lang="en-US" dirty="0"/>
          </a:p>
        </p:txBody>
      </p:sp>
    </p:spTree>
    <p:extLst>
      <p:ext uri="{BB962C8B-B14F-4D97-AF65-F5344CB8AC3E}">
        <p14:creationId xmlns:p14="http://schemas.microsoft.com/office/powerpoint/2010/main" val="15231702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7D7554-D10C-4E29-B8E6-BB7111FA614F}" type="slidenum">
              <a:rPr lang="en-US" smtClean="0"/>
              <a:t>78</a:t>
            </a:fld>
            <a:endParaRPr lang="en-US" dirty="0"/>
          </a:p>
        </p:txBody>
      </p:sp>
    </p:spTree>
    <p:extLst>
      <p:ext uri="{BB962C8B-B14F-4D97-AF65-F5344CB8AC3E}">
        <p14:creationId xmlns:p14="http://schemas.microsoft.com/office/powerpoint/2010/main" val="2611398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 so lets move on to </a:t>
            </a:r>
            <a:r>
              <a:rPr lang="en-GB" dirty="0" err="1"/>
              <a:t>WFp</a:t>
            </a:r>
            <a:endParaRPr lang="en-GB" dirty="0"/>
          </a:p>
        </p:txBody>
      </p:sp>
      <p:sp>
        <p:nvSpPr>
          <p:cNvPr id="4" name="Slide Number Placeholder 3"/>
          <p:cNvSpPr>
            <a:spLocks noGrp="1"/>
          </p:cNvSpPr>
          <p:nvPr>
            <p:ph type="sldNum" sz="quarter" idx="5"/>
          </p:nvPr>
        </p:nvSpPr>
        <p:spPr/>
        <p:txBody>
          <a:bodyPr/>
          <a:lstStyle/>
          <a:p>
            <a:fld id="{C37D7554-D10C-4E29-B8E6-BB7111FA614F}" type="slidenum">
              <a:rPr lang="en-US" smtClean="0"/>
              <a:t>80</a:t>
            </a:fld>
            <a:endParaRPr lang="en-US" dirty="0"/>
          </a:p>
        </p:txBody>
      </p:sp>
    </p:spTree>
    <p:extLst>
      <p:ext uri="{BB962C8B-B14F-4D97-AF65-F5344CB8AC3E}">
        <p14:creationId xmlns:p14="http://schemas.microsoft.com/office/powerpoint/2010/main" val="41982727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sz="2400" dirty="0"/>
              <a:t>Mistakes we make </a:t>
            </a:r>
          </a:p>
          <a:p>
            <a:pPr marL="342900" indent="-342900">
              <a:buFont typeface="Arial" panose="020B0604020202020204" pitchFamily="34" charset="0"/>
              <a:buChar char="•"/>
            </a:pPr>
            <a:r>
              <a:rPr lang="en-GB" sz="2400" dirty="0"/>
              <a:t>It’s all encompassing</a:t>
            </a:r>
          </a:p>
          <a:p>
            <a:pPr marL="342900" indent="-342900">
              <a:buFont typeface="Arial" panose="020B0604020202020204" pitchFamily="34" charset="0"/>
              <a:buChar char="•"/>
            </a:pPr>
            <a:r>
              <a:rPr lang="en-GB" sz="2400" dirty="0"/>
              <a:t>Affects everyone – including those leading the change </a:t>
            </a:r>
          </a:p>
          <a:p>
            <a:pPr marL="342900" indent="-342900">
              <a:buFont typeface="Arial" panose="020B0604020202020204" pitchFamily="34" charset="0"/>
              <a:buChar char="•"/>
            </a:pPr>
            <a:r>
              <a:rPr lang="en-GB" sz="2400" dirty="0"/>
              <a:t>Its not a quick fix – more of a slow turn of the ship </a:t>
            </a:r>
          </a:p>
          <a:p>
            <a:pPr marL="342900" indent="-342900">
              <a:buFont typeface="Arial" panose="020B0604020202020204" pitchFamily="34" charset="0"/>
              <a:buChar char="•"/>
            </a:pPr>
            <a:r>
              <a:rPr lang="en-GB" sz="2400" dirty="0"/>
              <a:t>Usually part of a wider transformation strategy  - but we don’t share it very well – we don’t have all the pieces of the jigsaw….</a:t>
            </a:r>
          </a:p>
          <a:p>
            <a:pPr marL="342900" indent="-342900">
              <a:buFont typeface="Arial" panose="020B0604020202020204" pitchFamily="34" charset="0"/>
              <a:buChar char="•"/>
            </a:pPr>
            <a:r>
              <a:rPr lang="en-GB" sz="2400" dirty="0"/>
              <a:t>Here an example where we assisted a small NHS trust</a:t>
            </a:r>
          </a:p>
          <a:p>
            <a:pPr marL="342900" indent="-342900">
              <a:buFont typeface="Arial" panose="020B0604020202020204" pitchFamily="34" charset="0"/>
              <a:buChar char="•"/>
            </a:pPr>
            <a:r>
              <a:rPr lang="en-GB" sz="2400" dirty="0"/>
              <a:t>Economies of scale did not work vey well  - small teams didn’t fit well with nurse to bed ratios or patient acuity – so typically workforce costs were higher when compared to other orgs  </a:t>
            </a:r>
          </a:p>
          <a:p>
            <a:pPr marL="342900" indent="-342900">
              <a:buFont typeface="Arial" panose="020B0604020202020204" pitchFamily="34" charset="0"/>
              <a:buChar char="•"/>
            </a:pPr>
            <a:r>
              <a:rPr lang="en-GB" sz="2400" dirty="0"/>
              <a:t> </a:t>
            </a:r>
          </a:p>
        </p:txBody>
      </p:sp>
      <p:sp>
        <p:nvSpPr>
          <p:cNvPr id="4" name="Slide Number Placeholder 3"/>
          <p:cNvSpPr>
            <a:spLocks noGrp="1"/>
          </p:cNvSpPr>
          <p:nvPr>
            <p:ph type="sldNum" sz="quarter" idx="5"/>
          </p:nvPr>
        </p:nvSpPr>
        <p:spPr/>
        <p:txBody>
          <a:bodyPr/>
          <a:lstStyle/>
          <a:p>
            <a:fld id="{C37D7554-D10C-4E29-B8E6-BB7111FA614F}" type="slidenum">
              <a:rPr lang="en-US" smtClean="0"/>
              <a:t>82</a:t>
            </a:fld>
            <a:endParaRPr lang="en-US" dirty="0"/>
          </a:p>
        </p:txBody>
      </p:sp>
    </p:spTree>
    <p:extLst>
      <p:ext uri="{BB962C8B-B14F-4D97-AF65-F5344CB8AC3E}">
        <p14:creationId xmlns:p14="http://schemas.microsoft.com/office/powerpoint/2010/main" val="38646001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2000" dirty="0"/>
              <a:t>A trust where it was difficult to A&amp;R, lots of local </a:t>
            </a:r>
            <a:r>
              <a:rPr lang="en-GB" sz="2000" dirty="0" err="1"/>
              <a:t>competitition</a:t>
            </a:r>
            <a:endParaRPr lang="en-GB" sz="2000" dirty="0"/>
          </a:p>
          <a:p>
            <a:pPr marL="171450" indent="-171450">
              <a:buFont typeface="Arial" panose="020B0604020202020204" pitchFamily="34" charset="0"/>
              <a:buChar char="•"/>
            </a:pPr>
            <a:r>
              <a:rPr lang="en-GB" sz="2000" dirty="0"/>
              <a:t>Not seen as sexy university hospital</a:t>
            </a:r>
          </a:p>
          <a:p>
            <a:pPr marL="171450" indent="-171450">
              <a:buFont typeface="Arial" panose="020B0604020202020204" pitchFamily="34" charset="0"/>
              <a:buChar char="•"/>
            </a:pPr>
            <a:r>
              <a:rPr lang="en-GB" sz="2000" dirty="0"/>
              <a:t> </a:t>
            </a:r>
          </a:p>
        </p:txBody>
      </p:sp>
      <p:sp>
        <p:nvSpPr>
          <p:cNvPr id="4" name="Slide Number Placeholder 3"/>
          <p:cNvSpPr>
            <a:spLocks noGrp="1"/>
          </p:cNvSpPr>
          <p:nvPr>
            <p:ph type="sldNum" sz="quarter" idx="5"/>
          </p:nvPr>
        </p:nvSpPr>
        <p:spPr/>
        <p:txBody>
          <a:bodyPr/>
          <a:lstStyle/>
          <a:p>
            <a:fld id="{C37D7554-D10C-4E29-B8E6-BB7111FA614F}" type="slidenum">
              <a:rPr lang="en-US" smtClean="0"/>
              <a:t>83</a:t>
            </a:fld>
            <a:endParaRPr lang="en-US" dirty="0"/>
          </a:p>
        </p:txBody>
      </p:sp>
    </p:spTree>
    <p:extLst>
      <p:ext uri="{BB962C8B-B14F-4D97-AF65-F5344CB8AC3E}">
        <p14:creationId xmlns:p14="http://schemas.microsoft.com/office/powerpoint/2010/main" val="2772719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sz="2000" dirty="0"/>
              <a:t>Massively overspent</a:t>
            </a:r>
          </a:p>
          <a:p>
            <a:pPr marL="342900" indent="-342900">
              <a:buFont typeface="Arial" panose="020B0604020202020204" pitchFamily="34" charset="0"/>
              <a:buChar char="•"/>
            </a:pPr>
            <a:r>
              <a:rPr lang="en-GB" sz="2000" dirty="0"/>
              <a:t>Large B&amp;A</a:t>
            </a:r>
          </a:p>
          <a:p>
            <a:pPr marL="342900" indent="-342900">
              <a:buFont typeface="Arial" panose="020B0604020202020204" pitchFamily="34" charset="0"/>
              <a:buChar char="•"/>
            </a:pPr>
            <a:r>
              <a:rPr lang="en-GB" sz="2000" dirty="0"/>
              <a:t>Failed attempts at implementing new roles  - tried to do in isolation </a:t>
            </a:r>
          </a:p>
          <a:p>
            <a:pPr marL="342900" indent="-342900">
              <a:buFont typeface="Arial" panose="020B0604020202020204" pitchFamily="34" charset="0"/>
              <a:buChar char="•"/>
            </a:pPr>
            <a:r>
              <a:rPr lang="en-GB" sz="2000" dirty="0"/>
              <a:t>There was no vision or strategy of how to get there</a:t>
            </a:r>
          </a:p>
          <a:p>
            <a:pPr marL="342900" indent="-342900">
              <a:buFont typeface="Arial" panose="020B0604020202020204" pitchFamily="34" charset="0"/>
              <a:buChar char="•"/>
            </a:pPr>
            <a:endParaRPr lang="en-GB" sz="2000" dirty="0"/>
          </a:p>
        </p:txBody>
      </p:sp>
      <p:sp>
        <p:nvSpPr>
          <p:cNvPr id="4" name="Slide Number Placeholder 3"/>
          <p:cNvSpPr>
            <a:spLocks noGrp="1"/>
          </p:cNvSpPr>
          <p:nvPr>
            <p:ph type="sldNum" sz="quarter" idx="5"/>
          </p:nvPr>
        </p:nvSpPr>
        <p:spPr/>
        <p:txBody>
          <a:bodyPr/>
          <a:lstStyle/>
          <a:p>
            <a:fld id="{C37D7554-D10C-4E29-B8E6-BB7111FA614F}" type="slidenum">
              <a:rPr lang="en-US" smtClean="0"/>
              <a:t>84</a:t>
            </a:fld>
            <a:endParaRPr lang="en-US" dirty="0"/>
          </a:p>
        </p:txBody>
      </p:sp>
    </p:spTree>
    <p:extLst>
      <p:ext uri="{BB962C8B-B14F-4D97-AF65-F5344CB8AC3E}">
        <p14:creationId xmlns:p14="http://schemas.microsoft.com/office/powerpoint/2010/main" val="3113013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 name="Google Shape;16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sz="2000" dirty="0"/>
              <a:t>Know that managers and staff hold the key to efficiencies – just do not know how to put into effect or the time </a:t>
            </a:r>
          </a:p>
          <a:p>
            <a:pPr marL="342900" indent="-342900">
              <a:buFont typeface="Arial" panose="020B0604020202020204" pitchFamily="34" charset="0"/>
              <a:buChar char="•"/>
            </a:pPr>
            <a:r>
              <a:rPr lang="en-GB" sz="2000" dirty="0"/>
              <a:t>Started to take to the matrons and senior sisters – thought it was a slash and burn scenario</a:t>
            </a:r>
          </a:p>
          <a:p>
            <a:pPr marL="342900" indent="-342900">
              <a:buFont typeface="Arial" panose="020B0604020202020204" pitchFamily="34" charset="0"/>
              <a:buChar char="•"/>
            </a:pPr>
            <a:r>
              <a:rPr lang="en-GB" sz="2000" dirty="0"/>
              <a:t>Multi disciplinary and level of comms that we did to ensure joined up thinking </a:t>
            </a:r>
          </a:p>
          <a:p>
            <a:pPr marL="342900" indent="-342900">
              <a:buFont typeface="Arial" panose="020B0604020202020204" pitchFamily="34" charset="0"/>
              <a:buChar char="•"/>
            </a:pPr>
            <a:r>
              <a:rPr lang="en-GB" sz="2000" dirty="0"/>
              <a:t> eradicate the naysayers those worrying about the erosion of their roles or conflict of interest </a:t>
            </a:r>
          </a:p>
        </p:txBody>
      </p:sp>
      <p:sp>
        <p:nvSpPr>
          <p:cNvPr id="4" name="Slide Number Placeholder 3"/>
          <p:cNvSpPr>
            <a:spLocks noGrp="1"/>
          </p:cNvSpPr>
          <p:nvPr>
            <p:ph type="sldNum" sz="quarter" idx="5"/>
          </p:nvPr>
        </p:nvSpPr>
        <p:spPr/>
        <p:txBody>
          <a:bodyPr/>
          <a:lstStyle/>
          <a:p>
            <a:fld id="{C37D7554-D10C-4E29-B8E6-BB7111FA614F}" type="slidenum">
              <a:rPr lang="en-US" smtClean="0"/>
              <a:t>85</a:t>
            </a:fld>
            <a:endParaRPr lang="en-US" dirty="0"/>
          </a:p>
        </p:txBody>
      </p:sp>
    </p:spTree>
    <p:extLst>
      <p:ext uri="{BB962C8B-B14F-4D97-AF65-F5344CB8AC3E}">
        <p14:creationId xmlns:p14="http://schemas.microsoft.com/office/powerpoint/2010/main" val="4380065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sz="2000" dirty="0"/>
              <a:t>We use tools and techniques that let managers test and try out different scenarios </a:t>
            </a:r>
          </a:p>
          <a:p>
            <a:pPr marL="342900" indent="-342900">
              <a:buFont typeface="Arial" panose="020B0604020202020204" pitchFamily="34" charset="0"/>
              <a:buChar char="•"/>
            </a:pPr>
            <a:r>
              <a:rPr lang="en-GB" sz="2000" dirty="0"/>
              <a:t>They buy-in to the changes – because they see the benefits of it </a:t>
            </a:r>
          </a:p>
        </p:txBody>
      </p:sp>
      <p:sp>
        <p:nvSpPr>
          <p:cNvPr id="4" name="Slide Number Placeholder 3"/>
          <p:cNvSpPr>
            <a:spLocks noGrp="1"/>
          </p:cNvSpPr>
          <p:nvPr>
            <p:ph type="sldNum" sz="quarter" idx="5"/>
          </p:nvPr>
        </p:nvSpPr>
        <p:spPr/>
        <p:txBody>
          <a:bodyPr/>
          <a:lstStyle/>
          <a:p>
            <a:fld id="{C37D7554-D10C-4E29-B8E6-BB7111FA614F}" type="slidenum">
              <a:rPr lang="en-US" smtClean="0"/>
              <a:t>87</a:t>
            </a:fld>
            <a:endParaRPr lang="en-US" dirty="0"/>
          </a:p>
        </p:txBody>
      </p:sp>
    </p:spTree>
    <p:extLst>
      <p:ext uri="{BB962C8B-B14F-4D97-AF65-F5344CB8AC3E}">
        <p14:creationId xmlns:p14="http://schemas.microsoft.com/office/powerpoint/2010/main" val="31121997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a:t>Example of a </a:t>
            </a:r>
            <a:r>
              <a:rPr lang="en-GB" sz="2000" dirty="0" err="1"/>
              <a:t>Wfp</a:t>
            </a:r>
            <a:r>
              <a:rPr lang="en-GB" sz="2000" dirty="0"/>
              <a:t> tool  to enable managers to play aro9und with shift and models of care – </a:t>
            </a:r>
          </a:p>
          <a:p>
            <a:r>
              <a:rPr lang="en-GB" sz="2000" dirty="0"/>
              <a:t>it churns out the nurse to bed ratio, and registered / non registered  and whatever other metrics you might like to use.</a:t>
            </a:r>
          </a:p>
        </p:txBody>
      </p:sp>
      <p:sp>
        <p:nvSpPr>
          <p:cNvPr id="4" name="Slide Number Placeholder 3"/>
          <p:cNvSpPr>
            <a:spLocks noGrp="1"/>
          </p:cNvSpPr>
          <p:nvPr>
            <p:ph type="sldNum" sz="quarter" idx="5"/>
          </p:nvPr>
        </p:nvSpPr>
        <p:spPr/>
        <p:txBody>
          <a:bodyPr/>
          <a:lstStyle/>
          <a:p>
            <a:fld id="{C37D7554-D10C-4E29-B8E6-BB7111FA614F}" type="slidenum">
              <a:rPr lang="en-US" smtClean="0"/>
              <a:t>88</a:t>
            </a:fld>
            <a:endParaRPr lang="en-US" dirty="0"/>
          </a:p>
        </p:txBody>
      </p:sp>
    </p:spTree>
    <p:extLst>
      <p:ext uri="{BB962C8B-B14F-4D97-AF65-F5344CB8AC3E}">
        <p14:creationId xmlns:p14="http://schemas.microsoft.com/office/powerpoint/2010/main" val="19574172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7D7554-D10C-4E29-B8E6-BB7111FA614F}" type="slidenum">
              <a:rPr lang="en-US" smtClean="0"/>
              <a:t>89</a:t>
            </a:fld>
            <a:endParaRPr lang="en-US" dirty="0"/>
          </a:p>
        </p:txBody>
      </p:sp>
    </p:spTree>
    <p:extLst>
      <p:ext uri="{BB962C8B-B14F-4D97-AF65-F5344CB8AC3E}">
        <p14:creationId xmlns:p14="http://schemas.microsoft.com/office/powerpoint/2010/main" val="23455231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7D7554-D10C-4E29-B8E6-BB7111FA614F}" type="slidenum">
              <a:rPr lang="en-US" smtClean="0"/>
              <a:t>90</a:t>
            </a:fld>
            <a:endParaRPr lang="en-US" dirty="0"/>
          </a:p>
        </p:txBody>
      </p:sp>
    </p:spTree>
    <p:extLst>
      <p:ext uri="{BB962C8B-B14F-4D97-AF65-F5344CB8AC3E}">
        <p14:creationId xmlns:p14="http://schemas.microsoft.com/office/powerpoint/2010/main" val="42094347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Hoping that we have provided you with some hints and tips to assist you on your own Missions – which you have accepted! </a:t>
            </a:r>
          </a:p>
          <a:p>
            <a:r>
              <a:rPr lang="en-GB" dirty="0"/>
              <a:t>If you take anything away from today – it should be the recognition that you are the secrets agents of the NHS – and you’re doing a fantastic job!</a:t>
            </a:r>
          </a:p>
          <a:p>
            <a:r>
              <a:rPr lang="en-GB" dirty="0"/>
              <a:t>Come and speak to us on our stand if you have any further questions</a:t>
            </a:r>
          </a:p>
          <a:p>
            <a:endParaRPr lang="en-GB" dirty="0"/>
          </a:p>
          <a:p>
            <a:r>
              <a:rPr lang="en-GB" dirty="0"/>
              <a:t>Thank you for listening </a:t>
            </a:r>
          </a:p>
        </p:txBody>
      </p:sp>
      <p:sp>
        <p:nvSpPr>
          <p:cNvPr id="4" name="Slide Number Placeholder 3"/>
          <p:cNvSpPr>
            <a:spLocks noGrp="1"/>
          </p:cNvSpPr>
          <p:nvPr>
            <p:ph type="sldNum" sz="quarter" idx="5"/>
          </p:nvPr>
        </p:nvSpPr>
        <p:spPr/>
        <p:txBody>
          <a:bodyPr/>
          <a:lstStyle/>
          <a:p>
            <a:fld id="{C37D7554-D10C-4E29-B8E6-BB7111FA614F}" type="slidenum">
              <a:rPr lang="en-US" smtClean="0"/>
              <a:t>91</a:t>
            </a:fld>
            <a:endParaRPr lang="en-US" dirty="0"/>
          </a:p>
        </p:txBody>
      </p:sp>
    </p:spTree>
    <p:extLst>
      <p:ext uri="{BB962C8B-B14F-4D97-AF65-F5344CB8AC3E}">
        <p14:creationId xmlns:p14="http://schemas.microsoft.com/office/powerpoint/2010/main" val="26405509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0611f7a547_0_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20611f7a547_0_1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6" name="Google Shape;326;g20611f7a547_0_1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92</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0611f7a547_0_1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8" name="Google Shape;338;g20611f7a547_0_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0611f7a547_0_1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7" name="Google Shape;347;g20611f7a547_0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CMP Resolutions, T: 01763 852225 E: info@cmpresolutions.co.uk</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E7683C7-26AE-4775-8694-98FC8D2B8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5935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5818412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9931" y="4925407"/>
            <a:ext cx="5679440" cy="4029879"/>
          </a:xfrm>
          <a:prstGeom prst="rect">
            <a:avLst/>
          </a:prstGeom>
        </p:spPr>
        <p:txBody>
          <a:bodyPr lIns="94768" tIns="47384" rIns="94768" bIns="47384"/>
          <a:lstStyle/>
          <a:p>
            <a:r>
              <a:rPr lang="en-GB" sz="1800" b="1">
                <a:effectLst/>
                <a:latin typeface="Verdana" panose="020B0604030504040204" pitchFamily="34" charset="0"/>
                <a:ea typeface="Times New Roman" panose="02020603050405020304" pitchFamily="18" charset="0"/>
                <a:cs typeface="Times New Roman" panose="02020603050405020304" pitchFamily="18" charset="0"/>
              </a:rPr>
              <a:t>UK Data that paints a picture of workplace conflict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Verdana" panose="020B060403050404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Verdana" panose="020B0604030504040204" pitchFamily="34" charset="0"/>
                <a:ea typeface="Times New Roman" panose="02020603050405020304" pitchFamily="18" charset="0"/>
                <a:cs typeface="Times New Roman" panose="02020603050405020304" pitchFamily="18" charset="0"/>
              </a:rPr>
              <a:t>The information on these slides is from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Verdana" panose="020B0604030504040204" pitchFamily="34" charset="0"/>
                <a:ea typeface="Calibri" panose="020F0502020204030204" pitchFamily="34" charset="0"/>
                <a:cs typeface="Times New Roman" panose="02020603050405020304" pitchFamily="18" charset="0"/>
              </a:rPr>
              <a:t>‘Estimating the costs of workplace conflict’ Published 11 May 2021</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Verdana" panose="020B0604030504040204" pitchFamily="34" charset="0"/>
                <a:ea typeface="Calibri" panose="020F0502020204030204" pitchFamily="34" charset="0"/>
                <a:cs typeface="Times New Roman" panose="02020603050405020304" pitchFamily="18" charset="0"/>
              </a:rPr>
              <a:t>This analysis was prepared for </a:t>
            </a:r>
            <a:r>
              <a:rPr lang="en-GB" sz="1800" err="1">
                <a:effectLst/>
                <a:latin typeface="Verdana" panose="020B0604030504040204" pitchFamily="34" charset="0"/>
                <a:ea typeface="Calibri" panose="020F0502020204030204" pitchFamily="34" charset="0"/>
                <a:cs typeface="Times New Roman" panose="02020603050405020304" pitchFamily="18" charset="0"/>
              </a:rPr>
              <a:t>Acas</a:t>
            </a:r>
            <a:r>
              <a:rPr lang="en-GB" sz="1800">
                <a:effectLst/>
                <a:latin typeface="Verdana" panose="020B0604030504040204" pitchFamily="34" charset="0"/>
                <a:ea typeface="Calibri" panose="020F0502020204030204" pitchFamily="34" charset="0"/>
                <a:cs typeface="Times New Roman" panose="02020603050405020304" pitchFamily="18" charset="0"/>
              </a:rPr>
              <a:t> by Professor Richard </a:t>
            </a:r>
            <a:r>
              <a:rPr lang="en-GB" sz="1800" err="1">
                <a:effectLst/>
                <a:latin typeface="Verdana" panose="020B0604030504040204" pitchFamily="34" charset="0"/>
                <a:ea typeface="Calibri" panose="020F0502020204030204" pitchFamily="34" charset="0"/>
                <a:cs typeface="Times New Roman" panose="02020603050405020304" pitchFamily="18" charset="0"/>
              </a:rPr>
              <a:t>Saundry</a:t>
            </a:r>
            <a:r>
              <a:rPr lang="en-GB" sz="1800">
                <a:effectLst/>
                <a:latin typeface="Verdana" panose="020B0604030504040204" pitchFamily="34" charset="0"/>
                <a:ea typeface="Calibri" panose="020F0502020204030204" pitchFamily="34" charset="0"/>
                <a:cs typeface="Times New Roman" panose="02020603050405020304" pitchFamily="18" charset="0"/>
              </a:rPr>
              <a:t> of the University of Sheffield Management School and Professor Peter </a:t>
            </a:r>
            <a:r>
              <a:rPr lang="en-GB" sz="1800" err="1">
                <a:effectLst/>
                <a:latin typeface="Verdana" panose="020B0604030504040204" pitchFamily="34" charset="0"/>
                <a:ea typeface="Calibri" panose="020F0502020204030204" pitchFamily="34" charset="0"/>
                <a:cs typeface="Times New Roman" panose="02020603050405020304" pitchFamily="18" charset="0"/>
              </a:rPr>
              <a:t>Urwin</a:t>
            </a:r>
            <a:r>
              <a:rPr lang="en-GB" sz="1800">
                <a:effectLst/>
                <a:latin typeface="Verdana" panose="020B0604030504040204" pitchFamily="34" charset="0"/>
                <a:ea typeface="Calibri" panose="020F0502020204030204" pitchFamily="34" charset="0"/>
                <a:cs typeface="Times New Roman" panose="02020603050405020304" pitchFamily="18" charset="0"/>
              </a:rPr>
              <a:t> of the Centre for Employment Research, University of Westminster. Their report included analysis of CIPD surveys from 2018.</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Verdana" panose="020B060403050404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In arriving at their estimates, a purposively conservative approach is adopted throughout to better ensure that the costs to employers are not overstated.</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Verdana" panose="020B060403050404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The largest proportion of the cost of conflict is connected to an ending of the employment relationship – either through resignation or dismissal.</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Verdana" panose="020B060403050404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Verdana" panose="020B060403050404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a:effectLst/>
                <a:latin typeface="Verdana" panose="020B0604030504040204" pitchFamily="34" charset="0"/>
                <a:ea typeface="Calibri" panose="020F0502020204030204" pitchFamily="34" charset="0"/>
                <a:cs typeface="Times New Roman" panose="02020603050405020304" pitchFamily="18" charset="0"/>
              </a:rPr>
              <a:t>485,800 employees resign each year as a result of conflict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Verdana" panose="020B060403050404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a:effectLst/>
                <a:latin typeface="Verdana" panose="020B0604030504040204" pitchFamily="34" charset="0"/>
                <a:ea typeface="Calibri" panose="020F0502020204030204" pitchFamily="34" charset="0"/>
                <a:cs typeface="Times New Roman" panose="02020603050405020304" pitchFamily="18" charset="0"/>
              </a:rPr>
              <a:t>Cost of recruiting replacement employees £14.9 billion each year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457200"/>
            <a:r>
              <a:rPr lang="en-GB" sz="1800">
                <a:effectLst/>
                <a:latin typeface="Verdana" panose="020B0604030504040204" pitchFamily="34" charset="0"/>
                <a:ea typeface="Calibri" panose="020F0502020204030204" pitchFamily="34" charset="0"/>
                <a:cs typeface="Times New Roman" panose="02020603050405020304" pitchFamily="18" charset="0"/>
              </a:rPr>
              <a:t>The cost of the actual recruitment amounts to £2.6 billion each year whilst the cost to employers of lost output as new employees get up to speed amounts to £12.2 billion, so an overall estimate of £14.9 billion each year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Verdana" panose="020B060403050404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a:effectLst/>
                <a:latin typeface="Verdana" panose="020B0604030504040204" pitchFamily="34" charset="0"/>
                <a:ea typeface="Calibri" panose="020F0502020204030204" pitchFamily="34" charset="0"/>
                <a:cs typeface="Times New Roman" panose="02020603050405020304" pitchFamily="18" charset="0"/>
              </a:rPr>
              <a:t>56%</a:t>
            </a:r>
            <a:r>
              <a:rPr lang="en-GB" sz="180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 of respondents in a </a:t>
            </a:r>
            <a:r>
              <a:rPr lang="en-GB" sz="1800">
                <a:effectLst/>
                <a:latin typeface="Verdana" panose="020B0604030504040204" pitchFamily="34" charset="0"/>
                <a:ea typeface="Times New Roman" panose="02020603050405020304" pitchFamily="18" charset="0"/>
                <a:cs typeface="Times New Roman" panose="02020603050405020304" pitchFamily="18" charset="0"/>
              </a:rPr>
              <a:t>2019 CIPD conflict survey</a:t>
            </a:r>
            <a:r>
              <a:rPr lang="en-GB" sz="180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 reported stress, anxiety and/or depression </a:t>
            </a:r>
            <a:r>
              <a:rPr lang="en-GB" sz="1800">
                <a:effectLst/>
                <a:latin typeface="Verdana" panose="020B0604030504040204" pitchFamily="34" charset="0"/>
                <a:ea typeface="Times New Roman" panose="02020603050405020304" pitchFamily="18" charset="0"/>
                <a:cs typeface="Times New Roman" panose="02020603050405020304" pitchFamily="18" charset="0"/>
              </a:rPr>
              <a:t>as a result of conflict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Verdana" panose="020B060403050404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15 million days per year are lost through sickness absence as a result of conflict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a:effectLst/>
                <a:latin typeface="Verdana" panose="020B0604030504040204" pitchFamily="34" charset="0"/>
                <a:ea typeface="Times New Roman" panose="02020603050405020304" pitchFamily="18" charset="0"/>
                <a:cs typeface="Times New Roman" panose="02020603050405020304" pitchFamily="18" charset="0"/>
              </a:rPr>
              <a:t>Lost productivity as a result of presenteeism as a result of conflict potentially as high as £2.3billion per year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Verdana" panose="020B0604030504040204" pitchFamily="34" charset="0"/>
                <a:ea typeface="Times New Roman" panose="02020603050405020304" pitchFamily="18"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The overall total annual cost of conflict to employers (including management and resolution) is £28.5 billion. This represents an average of just over £1,000 for every employee in the UK each year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b="1">
                <a:solidFill>
                  <a:srgbClr val="000000"/>
                </a:solidFill>
                <a:effectLst/>
                <a:latin typeface="Verdana" panose="020B0604030504040204" pitchFamily="34" charset="0"/>
                <a:ea typeface="Times New Roman" panose="02020603050405020304" pitchFamily="18" charset="0"/>
                <a:cs typeface="Arial" panose="020B0604020202020204" pitchFamily="34"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CMP Resolutions, T: 01763 852225 E: info@cmpresolutions.co.uk</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7683C7-26AE-4775-8694-98FC8D2B87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40324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9931" y="4925407"/>
            <a:ext cx="5679440" cy="4029879"/>
          </a:xfrm>
          <a:prstGeom prst="rect">
            <a:avLst/>
          </a:prstGeom>
        </p:spPr>
        <p:txBody>
          <a:bodyPr lIns="94768" tIns="47384" rIns="94768" bIns="47384"/>
          <a:lstStyle/>
          <a:p>
            <a:pPr marL="342900" lvl="0" indent="-342900">
              <a:buFont typeface="Symbol" panose="05050102010706020507" pitchFamily="18" charset="2"/>
              <a:buChar char=""/>
            </a:pPr>
            <a:r>
              <a:rPr lang="en-GB" sz="120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15 million days per year are lost through sickness absence as a result of conflict</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r>
              <a:rPr lang="en-GB" sz="120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a:effectLst/>
                <a:latin typeface="Verdana" panose="020B0604030504040204" pitchFamily="34" charset="0"/>
                <a:ea typeface="Times New Roman" panose="02020603050405020304" pitchFamily="18" charset="0"/>
                <a:cs typeface="Times New Roman" panose="02020603050405020304" pitchFamily="18" charset="0"/>
              </a:rPr>
              <a:t>Lost productivity as a result of presenteeism as a result of conflict potentially as high as £2.3billion per year</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r>
              <a:rPr lang="en-GB" sz="1200">
                <a:effectLst/>
                <a:latin typeface="Verdana" panose="020B0604030504040204" pitchFamily="34" charset="0"/>
                <a:ea typeface="Times New Roman" panose="02020603050405020304" pitchFamily="18" charset="0"/>
                <a:cs typeface="Times New Roman" panose="02020603050405020304" pitchFamily="18"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The overall total annual cost of conflict to employers (including management and resolution) is £28.5 billion. This represents an average of just over £1,000 for every employee in the UK each year</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r>
              <a:rPr lang="en-GB" sz="1200" b="1">
                <a:solidFill>
                  <a:srgbClr val="000000"/>
                </a:solidFill>
                <a:effectLst/>
                <a:latin typeface="Verdana" panose="020B0604030504040204" pitchFamily="34" charset="0"/>
                <a:ea typeface="Times New Roman" panose="02020603050405020304" pitchFamily="18" charset="0"/>
                <a:cs typeface="Arial" panose="020B0604020202020204" pitchFamily="34"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CMP Resolutions, T: 01763 852225 E: info@cmpresolutions.co.uk</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7683C7-26AE-4775-8694-98FC8D2B87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9351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9931" y="4925407"/>
            <a:ext cx="5679440" cy="4029879"/>
          </a:xfrm>
          <a:prstGeom prst="rect">
            <a:avLst/>
          </a:prstGeom>
        </p:spPr>
        <p:txBody>
          <a:bodyPr lIns="94768" tIns="47384" rIns="94768" bIns="47384"/>
          <a:lstStyle/>
          <a:p>
            <a:endParaRPr lang="en-GB"/>
          </a:p>
        </p:txBody>
      </p:sp>
      <p:sp>
        <p:nvSpPr>
          <p:cNvPr id="4" name="Footer Placeholder 3"/>
          <p:cNvSpPr>
            <a:spLocks noGrp="1"/>
          </p:cNvSpPr>
          <p:nvPr>
            <p:ph type="ftr" sz="quarter" idx="10"/>
          </p:nvPr>
        </p:nvSpPr>
        <p:spPr/>
        <p:txBody>
          <a:bodyPr/>
          <a:lstStyle/>
          <a:p>
            <a:pPr>
              <a:defRPr/>
            </a:pPr>
            <a:r>
              <a:rPr lang="en-US"/>
              <a:t>CMP Resolutions, T: 01763 852225 E: info@cmpresolutions.co.uk</a:t>
            </a:r>
          </a:p>
        </p:txBody>
      </p:sp>
      <p:sp>
        <p:nvSpPr>
          <p:cNvPr id="5" name="Slide Number Placeholder 4"/>
          <p:cNvSpPr>
            <a:spLocks noGrp="1"/>
          </p:cNvSpPr>
          <p:nvPr>
            <p:ph type="sldNum" sz="quarter" idx="11"/>
          </p:nvPr>
        </p:nvSpPr>
        <p:spPr/>
        <p:txBody>
          <a:bodyPr/>
          <a:lstStyle/>
          <a:p>
            <a:pPr>
              <a:defRPr/>
            </a:pPr>
            <a:fld id="{0E7683C7-26AE-4775-8694-98FC8D2B878D}" type="slidenum">
              <a:rPr lang="en-US" smtClean="0"/>
              <a:pPr>
                <a:defRPr/>
              </a:pPr>
              <a:t>104</a:t>
            </a:fld>
            <a:endParaRPr lang="en-US"/>
          </a:p>
        </p:txBody>
      </p:sp>
    </p:spTree>
    <p:extLst>
      <p:ext uri="{BB962C8B-B14F-4D97-AF65-F5344CB8AC3E}">
        <p14:creationId xmlns:p14="http://schemas.microsoft.com/office/powerpoint/2010/main" val="17444900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9931" y="4925407"/>
            <a:ext cx="5679440" cy="4029879"/>
          </a:xfrm>
          <a:prstGeom prst="rect">
            <a:avLst/>
          </a:prstGeom>
        </p:spPr>
        <p:txBody>
          <a:bodyPr lIns="94768" tIns="47384" rIns="94768" bIns="47384"/>
          <a:lstStyle/>
          <a:p>
            <a:endParaRPr lang="en-GB"/>
          </a:p>
        </p:txBody>
      </p:sp>
      <p:sp>
        <p:nvSpPr>
          <p:cNvPr id="4" name="Footer Placeholder 3"/>
          <p:cNvSpPr>
            <a:spLocks noGrp="1"/>
          </p:cNvSpPr>
          <p:nvPr>
            <p:ph type="ftr" sz="quarter" idx="10"/>
          </p:nvPr>
        </p:nvSpPr>
        <p:spPr/>
        <p:txBody>
          <a:bodyPr/>
          <a:lstStyle/>
          <a:p>
            <a:pPr>
              <a:defRPr/>
            </a:pPr>
            <a:r>
              <a:rPr lang="en-US"/>
              <a:t>CMP Resolutions, T: 01763 852225 E: info@cmpresolutions.co.uk</a:t>
            </a:r>
          </a:p>
        </p:txBody>
      </p:sp>
      <p:sp>
        <p:nvSpPr>
          <p:cNvPr id="5" name="Slide Number Placeholder 4"/>
          <p:cNvSpPr>
            <a:spLocks noGrp="1"/>
          </p:cNvSpPr>
          <p:nvPr>
            <p:ph type="sldNum" sz="quarter" idx="11"/>
          </p:nvPr>
        </p:nvSpPr>
        <p:spPr/>
        <p:txBody>
          <a:bodyPr/>
          <a:lstStyle/>
          <a:p>
            <a:pPr>
              <a:defRPr/>
            </a:pPr>
            <a:fld id="{0E7683C7-26AE-4775-8694-98FC8D2B878D}" type="slidenum">
              <a:rPr lang="en-US" smtClean="0"/>
              <a:pPr>
                <a:defRPr/>
              </a:pPr>
              <a:t>105</a:t>
            </a:fld>
            <a:endParaRPr lang="en-US"/>
          </a:p>
        </p:txBody>
      </p:sp>
    </p:spTree>
    <p:extLst>
      <p:ext uri="{BB962C8B-B14F-4D97-AF65-F5344CB8AC3E}">
        <p14:creationId xmlns:p14="http://schemas.microsoft.com/office/powerpoint/2010/main" val="19954535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 There are a number of interlinked activities that we do at CMP and mediation is at the heart of all of them.</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Clear air culture- Our aim is to support organisations in the development of what we call a Clear Air Culture. A clear air culture is one in which people are able to flourish, to be creative and connected- able to speak up and listen, solve problems, raise concerns. People are able to be themselves and collaborate productively with others.</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Mediation supports this</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Mind the gap- many organisations aspire to a clear air culture, whatever they might call it, or at least their values espouse it but there can often be a gap between the values of an organisation and the behaviours exhibited in it. Which is why there are formal processes designed to protect people from poor behaviours, and investigations, neutral assessments and more informal, facilitated conversations, which we also do.</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Mediation helps to close this gap</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Harnessing Difference – organisations are full of different people. Different genders, cultures, ages, races, sexuality. Different physical attributes, mental processes. Different hopes and aspirations. Different experiences and different expertise. Harnessing these differences effectively is essential for dynamic working relationships and creative, collaborative, working environments.</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Mediation helps to harness difference</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Conversational integrity – everything that happens in an organisation begins with a conversation of some sort- or needs to. Having those conversations or not having them, how you have them and whether you have them at the right time, with the right people in the best way is what makes the difference between a clear air culture on the one hand and a stressful, perhaps bullying, often destructive culture on the other.</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Conversational Integrity is CMP’s approach to helping people have these conversations more effectively, and is at the core of the way we practice mediation.</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EAA294-A3CA-43C1-A329-07088ACD58A8}" type="slidenum">
              <a:rPr kumimoji="0" lang="en-FJ"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FJ"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0411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0611f7a547_0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20611f7a547_0_1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20611f7a547_0_1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108</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0611f7a547_0_1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g20611f7a547_0_1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a:cs typeface="Calibri"/>
              </a:rPr>
              <a:t>We are going to be talking about Outreach </a:t>
            </a:r>
            <a:r>
              <a:rPr lang="en-US" sz="2000" err="1">
                <a:cs typeface="Calibri"/>
              </a:rPr>
              <a:t>progamme</a:t>
            </a:r>
            <a:r>
              <a:rPr lang="en-US" sz="2000">
                <a:cs typeface="Calibri"/>
              </a:rPr>
              <a:t> - Just a little about ourselves  </a:t>
            </a:r>
          </a:p>
          <a:p>
            <a:r>
              <a:rPr lang="en-US" sz="2000">
                <a:cs typeface="Calibri"/>
              </a:rPr>
              <a:t>Salim –CEO  LGBT Sexual health charity – Innovation </a:t>
            </a:r>
          </a:p>
          <a:p>
            <a:r>
              <a:rPr lang="en-US" sz="2000">
                <a:cs typeface="Calibri"/>
              </a:rPr>
              <a:t>Leona –  Led on a range of </a:t>
            </a:r>
            <a:r>
              <a:rPr lang="en-US" sz="2000" err="1">
                <a:cs typeface="Calibri"/>
              </a:rPr>
              <a:t>behaviour</a:t>
            </a:r>
            <a:r>
              <a:rPr lang="en-US" sz="2000">
                <a:cs typeface="Calibri"/>
              </a:rPr>
              <a:t> change initiatives using nutrition and physical activity as a catalyst for an whole family approach to leading a healthier lifestyle. Also run own fitness and wellness coaching </a:t>
            </a:r>
            <a:r>
              <a:rPr lang="en-US" sz="2000" err="1">
                <a:cs typeface="Calibri"/>
              </a:rPr>
              <a:t>buisness</a:t>
            </a:r>
            <a:r>
              <a:rPr lang="en-US" sz="2000">
                <a:cs typeface="Calibri"/>
              </a:rPr>
              <a:t> on an evening. </a:t>
            </a:r>
          </a:p>
          <a:p>
            <a:r>
              <a:rPr lang="en-US" sz="2000" err="1">
                <a:cs typeface="Calibri"/>
              </a:rPr>
              <a:t>Lifecoach</a:t>
            </a:r>
            <a:r>
              <a:rPr lang="en-US" sz="2000">
                <a:cs typeface="Calibri"/>
              </a:rPr>
              <a:t> </a:t>
            </a:r>
          </a:p>
          <a:p>
            <a:r>
              <a:rPr lang="en-US" sz="2000">
                <a:cs typeface="Calibri"/>
              </a:rPr>
              <a:t>1- 6 SK</a:t>
            </a:r>
          </a:p>
          <a:p>
            <a:r>
              <a:rPr lang="en-US" sz="2000">
                <a:cs typeface="Calibri"/>
              </a:rPr>
              <a:t>7-9 LK</a:t>
            </a:r>
          </a:p>
          <a:p>
            <a:r>
              <a:rPr lang="en-US" sz="2000">
                <a:cs typeface="Calibri"/>
              </a:rPr>
              <a:t>10 – 15 SK (LK 15)</a:t>
            </a:r>
          </a:p>
          <a:p>
            <a:r>
              <a:rPr lang="en-US" sz="2000">
                <a:cs typeface="Calibri"/>
              </a:rPr>
              <a:t>LK 16 – 19 </a:t>
            </a:r>
          </a:p>
        </p:txBody>
      </p:sp>
      <p:sp>
        <p:nvSpPr>
          <p:cNvPr id="4" name="Slide Number Placeholder 3"/>
          <p:cNvSpPr>
            <a:spLocks noGrp="1"/>
          </p:cNvSpPr>
          <p:nvPr>
            <p:ph type="sldNum" sz="quarter" idx="5"/>
          </p:nvPr>
        </p:nvSpPr>
        <p:spPr/>
        <p:txBody>
          <a:bodyPr/>
          <a:lstStyle/>
          <a:p>
            <a:fld id="{BC5FEE5D-0DC6-6246-A4AC-E2F7000118EB}" type="slidenum">
              <a:rPr lang="en-US" smtClean="0">
                <a:solidFill>
                  <a:prstClr val="black"/>
                </a:solidFill>
              </a:rPr>
              <a:pPr/>
              <a:t>110</a:t>
            </a:fld>
            <a:endParaRPr lang="en-US">
              <a:solidFill>
                <a:prstClr val="black"/>
              </a:solidFill>
            </a:endParaRPr>
          </a:p>
        </p:txBody>
      </p:sp>
    </p:spTree>
    <p:extLst>
      <p:ext uri="{BB962C8B-B14F-4D97-AF65-F5344CB8AC3E}">
        <p14:creationId xmlns:p14="http://schemas.microsoft.com/office/powerpoint/2010/main" val="26443936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GB"/>
              <a:t>What</a:t>
            </a:r>
            <a:r>
              <a:rPr lang="en-GB" baseline="0"/>
              <a:t> is our outreach programme – we offer </a:t>
            </a:r>
          </a:p>
          <a:p>
            <a:endParaRPr lang="en-US"/>
          </a:p>
        </p:txBody>
      </p:sp>
      <p:sp>
        <p:nvSpPr>
          <p:cNvPr id="4" name="Slide Number Placeholder 3"/>
          <p:cNvSpPr>
            <a:spLocks noGrp="1"/>
          </p:cNvSpPr>
          <p:nvPr>
            <p:ph type="sldNum" sz="quarter" idx="5"/>
          </p:nvPr>
        </p:nvSpPr>
        <p:spPr/>
        <p:txBody>
          <a:bodyPr/>
          <a:lstStyle/>
          <a:p>
            <a:fld id="{F378B158-9903-4532-8A4A-23521C031B50}" type="slidenum">
              <a:rPr lang="en-GB" smtClean="0"/>
              <a:t>111</a:t>
            </a:fld>
            <a:endParaRPr lang="en-GB"/>
          </a:p>
        </p:txBody>
      </p:sp>
    </p:spTree>
    <p:extLst>
      <p:ext uri="{BB962C8B-B14F-4D97-AF65-F5344CB8AC3E}">
        <p14:creationId xmlns:p14="http://schemas.microsoft.com/office/powerpoint/2010/main" val="5604395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Before we go into details I would like to provide you with an overview of where it all began and what as been achieved since then. By doing that I hope this will give you a greater overview of WH. From start to present day. </a:t>
            </a:r>
            <a:endParaRPr lang="en-US"/>
          </a:p>
          <a:p>
            <a:r>
              <a:rPr lang="en-GB"/>
              <a:t> </a:t>
            </a:r>
            <a:endParaRPr lang="en-US"/>
          </a:p>
          <a:p>
            <a:r>
              <a:rPr lang="en-GB"/>
              <a:t>I am now going to take you back to the start (It feels like I'm on  </a:t>
            </a:r>
            <a:r>
              <a:rPr lang="en-GB" err="1"/>
              <a:t>jackonary</a:t>
            </a:r>
            <a:r>
              <a:rPr lang="en-GB"/>
              <a:t> and about to say Once upon a time, which shows my age ) any way back to the Presentation!!   </a:t>
            </a:r>
            <a:endParaRPr lang="en-US">
              <a:cs typeface="Calibri"/>
            </a:endParaRPr>
          </a:p>
          <a:p>
            <a:r>
              <a:rPr lang="en-GB" baseline="0"/>
              <a:t>Over the last two years the hub has provided over 10,000  clinical assessments to staff in health and social care. </a:t>
            </a:r>
            <a:endParaRPr lang="en-GB"/>
          </a:p>
          <a:p>
            <a:endParaRPr lang="en-US"/>
          </a:p>
        </p:txBody>
      </p:sp>
      <p:sp>
        <p:nvSpPr>
          <p:cNvPr id="4" name="Slide Number Placeholder 3"/>
          <p:cNvSpPr>
            <a:spLocks noGrp="1"/>
          </p:cNvSpPr>
          <p:nvPr>
            <p:ph type="sldNum" sz="quarter" idx="5"/>
          </p:nvPr>
        </p:nvSpPr>
        <p:spPr/>
        <p:txBody>
          <a:bodyPr/>
          <a:lstStyle/>
          <a:p>
            <a:fld id="{BC5FEE5D-0DC6-6246-A4AC-E2F7000118EB}" type="slidenum">
              <a:rPr lang="en-US" smtClean="0"/>
              <a:t>112</a:t>
            </a:fld>
            <a:endParaRPr lang="en-US"/>
          </a:p>
        </p:txBody>
      </p:sp>
    </p:spTree>
    <p:extLst>
      <p:ext uri="{BB962C8B-B14F-4D97-AF65-F5344CB8AC3E}">
        <p14:creationId xmlns:p14="http://schemas.microsoft.com/office/powerpoint/2010/main" val="2685017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the definition of disability? </a:t>
            </a:r>
          </a:p>
          <a:p>
            <a:r>
              <a:rPr lang="en-GB" dirty="0"/>
              <a:t>The NHS Employers define disability as, ‘a condition that affects an individual’s ability to carry out normal day – to – day activities. It can be a mental health or physical condition, visible or hidden, it can last 12 months or longer, and be recurring.’</a:t>
            </a:r>
          </a:p>
        </p:txBody>
      </p:sp>
      <p:sp>
        <p:nvSpPr>
          <p:cNvPr id="4" name="Slide Number Placeholder 3"/>
          <p:cNvSpPr>
            <a:spLocks noGrp="1"/>
          </p:cNvSpPr>
          <p:nvPr>
            <p:ph type="sldNum" sz="quarter" idx="5"/>
          </p:nvPr>
        </p:nvSpPr>
        <p:spPr/>
        <p:txBody>
          <a:bodyPr/>
          <a:lstStyle/>
          <a:p>
            <a:fld id="{B25284BA-070C-45DF-ADF3-0E551C960B58}" type="slidenum">
              <a:rPr lang="en-GB" smtClean="0"/>
              <a:t>9</a:t>
            </a:fld>
            <a:endParaRPr lang="en-GB" dirty="0"/>
          </a:p>
        </p:txBody>
      </p:sp>
    </p:spTree>
    <p:extLst>
      <p:ext uri="{BB962C8B-B14F-4D97-AF65-F5344CB8AC3E}">
        <p14:creationId xmlns:p14="http://schemas.microsoft.com/office/powerpoint/2010/main" val="14518454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With this in mind the one are were numbers were low in the </a:t>
            </a:r>
          </a:p>
          <a:p>
            <a:r>
              <a:rPr lang="en-GB"/>
              <a:t>Care sector those working in care home,</a:t>
            </a:r>
            <a:r>
              <a:rPr lang="en-GB" baseline="0"/>
              <a:t> Domiciliary, assisted, day centres low numbers. Wellbeing hub decided need a team to target the care sector</a:t>
            </a:r>
            <a:r>
              <a:rPr lang="en-GB"/>
              <a:t> so its does not get </a:t>
            </a:r>
            <a:r>
              <a:rPr lang="en-GB" err="1"/>
              <a:t>dilitued</a:t>
            </a:r>
            <a:r>
              <a:rPr lang="en-GB"/>
              <a:t>.</a:t>
            </a:r>
            <a:endParaRPr lang="en-GB">
              <a:cs typeface="Calibri"/>
            </a:endParaRPr>
          </a:p>
          <a:p>
            <a:endParaRPr lang="en-US"/>
          </a:p>
        </p:txBody>
      </p:sp>
      <p:sp>
        <p:nvSpPr>
          <p:cNvPr id="4" name="Slide Number Placeholder 3"/>
          <p:cNvSpPr>
            <a:spLocks noGrp="1"/>
          </p:cNvSpPr>
          <p:nvPr>
            <p:ph type="sldNum" sz="quarter" idx="5"/>
          </p:nvPr>
        </p:nvSpPr>
        <p:spPr/>
        <p:txBody>
          <a:bodyPr/>
          <a:lstStyle/>
          <a:p>
            <a:fld id="{F378B158-9903-4532-8A4A-23521C031B50}" type="slidenum">
              <a:rPr lang="en-GB" smtClean="0"/>
              <a:t>113</a:t>
            </a:fld>
            <a:endParaRPr lang="en-GB"/>
          </a:p>
        </p:txBody>
      </p:sp>
    </p:spTree>
    <p:extLst>
      <p:ext uri="{BB962C8B-B14F-4D97-AF65-F5344CB8AC3E}">
        <p14:creationId xmlns:p14="http://schemas.microsoft.com/office/powerpoint/2010/main" val="28142337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came into post Nov 21. Which was great for our team as this gave us a blank canvas to start to look to design and develop our outreach </a:t>
            </a:r>
            <a:r>
              <a:rPr lang="en-US" err="1">
                <a:cs typeface="Calibri"/>
              </a:rPr>
              <a:t>programme</a:t>
            </a:r>
            <a:r>
              <a:rPr lang="en-US">
                <a:cs typeface="Calibri"/>
              </a:rPr>
              <a:t>. As you can imagine with a small team of two it as been quite daunting at times given the need of the service to be taken across a possible 300 care home </a:t>
            </a:r>
          </a:p>
          <a:p>
            <a:endParaRPr lang="en-US">
              <a:cs typeface="+mn-lt"/>
            </a:endParaRPr>
          </a:p>
          <a:p>
            <a:r>
              <a:rPr lang="en-US">
                <a:cs typeface="Calibri"/>
              </a:rPr>
              <a:t>Over two months we spoke to 120 people.. </a:t>
            </a:r>
          </a:p>
          <a:p>
            <a:endParaRPr lang="en-US">
              <a:cs typeface="Calibri"/>
            </a:endParaRPr>
          </a:p>
          <a:p>
            <a:r>
              <a:rPr lang="en-US">
                <a:cs typeface="Calibri"/>
              </a:rPr>
              <a:t>We felt more needed more intel and  then created a more specific survey  </a:t>
            </a:r>
            <a:endParaRPr lang="en-US"/>
          </a:p>
          <a:p>
            <a:endParaRPr lang="en-US"/>
          </a:p>
        </p:txBody>
      </p:sp>
      <p:sp>
        <p:nvSpPr>
          <p:cNvPr id="4" name="Slide Number Placeholder 3"/>
          <p:cNvSpPr>
            <a:spLocks noGrp="1"/>
          </p:cNvSpPr>
          <p:nvPr>
            <p:ph type="sldNum" sz="quarter" idx="5"/>
          </p:nvPr>
        </p:nvSpPr>
        <p:spPr/>
        <p:txBody>
          <a:bodyPr/>
          <a:lstStyle/>
          <a:p>
            <a:fld id="{F378B158-9903-4532-8A4A-23521C031B50}" type="slidenum">
              <a:rPr lang="en-GB" smtClean="0"/>
              <a:t>114</a:t>
            </a:fld>
            <a:endParaRPr lang="en-GB"/>
          </a:p>
        </p:txBody>
      </p:sp>
    </p:spTree>
    <p:extLst>
      <p:ext uri="{BB962C8B-B14F-4D97-AF65-F5344CB8AC3E}">
        <p14:creationId xmlns:p14="http://schemas.microsoft.com/office/powerpoint/2010/main" val="36020873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a:cs typeface="Calibri"/>
              </a:rPr>
              <a:t>From the results key areas emerged that we made sure we took into account when we began planning </a:t>
            </a:r>
          </a:p>
          <a:p>
            <a:endParaRPr lang="en-US"/>
          </a:p>
        </p:txBody>
      </p:sp>
      <p:sp>
        <p:nvSpPr>
          <p:cNvPr id="4" name="Slide Number Placeholder 3"/>
          <p:cNvSpPr>
            <a:spLocks noGrp="1"/>
          </p:cNvSpPr>
          <p:nvPr>
            <p:ph type="sldNum" sz="quarter" idx="5"/>
          </p:nvPr>
        </p:nvSpPr>
        <p:spPr/>
        <p:txBody>
          <a:bodyPr/>
          <a:lstStyle/>
          <a:p>
            <a:fld id="{F378B158-9903-4532-8A4A-23521C031B50}" type="slidenum">
              <a:rPr lang="en-GB" smtClean="0"/>
              <a:t>116</a:t>
            </a:fld>
            <a:endParaRPr lang="en-GB"/>
          </a:p>
        </p:txBody>
      </p:sp>
    </p:spTree>
    <p:extLst>
      <p:ext uri="{BB962C8B-B14F-4D97-AF65-F5344CB8AC3E}">
        <p14:creationId xmlns:p14="http://schemas.microsoft.com/office/powerpoint/2010/main" val="1459218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a:cs typeface="Calibri"/>
              </a:rPr>
              <a:t>Take about take into account a holistic model.  Needed to be one stop shop as we may not see the staff long term, short period of time </a:t>
            </a:r>
          </a:p>
          <a:p>
            <a:endParaRPr lang="en-US"/>
          </a:p>
        </p:txBody>
      </p:sp>
      <p:sp>
        <p:nvSpPr>
          <p:cNvPr id="4" name="Slide Number Placeholder 3"/>
          <p:cNvSpPr>
            <a:spLocks noGrp="1"/>
          </p:cNvSpPr>
          <p:nvPr>
            <p:ph type="sldNum" sz="quarter" idx="5"/>
          </p:nvPr>
        </p:nvSpPr>
        <p:spPr/>
        <p:txBody>
          <a:bodyPr/>
          <a:lstStyle/>
          <a:p>
            <a:fld id="{F378B158-9903-4532-8A4A-23521C031B50}" type="slidenum">
              <a:rPr lang="en-GB" smtClean="0"/>
              <a:t>117</a:t>
            </a:fld>
            <a:endParaRPr lang="en-GB"/>
          </a:p>
        </p:txBody>
      </p:sp>
    </p:spTree>
    <p:extLst>
      <p:ext uri="{BB962C8B-B14F-4D97-AF65-F5344CB8AC3E}">
        <p14:creationId xmlns:p14="http://schemas.microsoft.com/office/powerpoint/2010/main" val="4113361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 into details about each one </a:t>
            </a:r>
          </a:p>
          <a:p>
            <a:pPr marL="228600" indent="-228600">
              <a:buAutoNum type="arabicPeriod"/>
            </a:pPr>
            <a:r>
              <a:rPr lang="en-US">
                <a:cs typeface="Calibri"/>
              </a:rPr>
              <a:t>8 Sessions with flexibility of extra should </a:t>
            </a:r>
            <a:r>
              <a:rPr lang="en-US" err="1">
                <a:cs typeface="Calibri"/>
              </a:rPr>
              <a:t>organisation</a:t>
            </a:r>
            <a:r>
              <a:rPr lang="en-US">
                <a:cs typeface="Calibri"/>
              </a:rPr>
              <a:t> need support in the future (new staff changes)</a:t>
            </a:r>
          </a:p>
          <a:p>
            <a:pPr marL="228600" indent="-228600">
              <a:buAutoNum type="arabicPeriod"/>
            </a:pPr>
            <a:r>
              <a:rPr lang="en-US">
                <a:cs typeface="Calibri"/>
              </a:rPr>
              <a:t>H&amp;W LLR offer as a huge range including lunchtime workshops on subjects such as cost of living, menopause (LK Facilitator) </a:t>
            </a:r>
          </a:p>
          <a:p>
            <a:pPr marL="228600" indent="-228600">
              <a:buAutoNum type="arabicPeriod"/>
            </a:pPr>
            <a:r>
              <a:rPr lang="en-US" err="1">
                <a:cs typeface="Calibri"/>
              </a:rPr>
              <a:t>Silvercloud</a:t>
            </a:r>
            <a:r>
              <a:rPr lang="en-US">
                <a:cs typeface="Calibri"/>
              </a:rPr>
              <a:t> free app</a:t>
            </a:r>
          </a:p>
          <a:p>
            <a:pPr marL="228600" indent="-228600">
              <a:buAutoNum type="arabicPeriod"/>
            </a:pPr>
            <a:r>
              <a:rPr lang="en-US">
                <a:cs typeface="Calibri"/>
              </a:rPr>
              <a:t>One to one assisted support can be offered should anyone sign up and require</a:t>
            </a:r>
          </a:p>
          <a:p>
            <a:pPr marL="228600" indent="-228600">
              <a:buAutoNum type="arabicPeriod"/>
            </a:pPr>
            <a:r>
              <a:rPr lang="en-US">
                <a:cs typeface="Calibri"/>
              </a:rPr>
              <a:t>Schwartz reflective forums covering themes such as: The time I lost a client, putting on my </a:t>
            </a:r>
            <a:r>
              <a:rPr lang="en-US" err="1">
                <a:cs typeface="Calibri"/>
              </a:rPr>
              <a:t>armour</a:t>
            </a:r>
            <a:r>
              <a:rPr lang="en-US">
                <a:cs typeface="Calibri"/>
              </a:rPr>
              <a:t> </a:t>
            </a:r>
          </a:p>
          <a:p>
            <a:pPr marL="228600" indent="-228600">
              <a:buAutoNum type="arabicPeriod"/>
            </a:pPr>
            <a:r>
              <a:rPr lang="en-US">
                <a:cs typeface="Calibri"/>
              </a:rPr>
              <a:t>Website full of useful videos such as resilience and </a:t>
            </a:r>
            <a:r>
              <a:rPr lang="en-US" err="1">
                <a:cs typeface="Calibri"/>
              </a:rPr>
              <a:t>midnfullness</a:t>
            </a:r>
            <a:endParaRPr lang="en-US">
              <a:cs typeface="Calibri"/>
            </a:endParaRPr>
          </a:p>
          <a:p>
            <a:pPr marL="228600" indent="-228600">
              <a:buAutoNum type="arabicPeriod"/>
            </a:pPr>
            <a:r>
              <a:rPr lang="en-US">
                <a:cs typeface="Calibri"/>
              </a:rPr>
              <a:t>Clinical assessment referral online and telephone service. </a:t>
            </a:r>
            <a:endParaRPr lang="en-US"/>
          </a:p>
        </p:txBody>
      </p:sp>
      <p:sp>
        <p:nvSpPr>
          <p:cNvPr id="4" name="Slide Number Placeholder 3"/>
          <p:cNvSpPr>
            <a:spLocks noGrp="1"/>
          </p:cNvSpPr>
          <p:nvPr>
            <p:ph type="sldNum" sz="quarter" idx="5"/>
          </p:nvPr>
        </p:nvSpPr>
        <p:spPr/>
        <p:txBody>
          <a:bodyPr/>
          <a:lstStyle/>
          <a:p>
            <a:fld id="{F378B158-9903-4532-8A4A-23521C031B50}" type="slidenum">
              <a:rPr lang="en-GB" smtClean="0"/>
              <a:t>118</a:t>
            </a:fld>
            <a:endParaRPr lang="en-GB"/>
          </a:p>
        </p:txBody>
      </p:sp>
    </p:spTree>
    <p:extLst>
      <p:ext uri="{BB962C8B-B14F-4D97-AF65-F5344CB8AC3E}">
        <p14:creationId xmlns:p14="http://schemas.microsoft.com/office/powerpoint/2010/main" val="38262954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 1994 a health attorney called Ken Schwartz was diagnosed with terminal lung cancer.  During his treatment, he found that what mattered to him most as a patient were the simple acts of kindness from his caregivers, which he said made “the unbearable bearable.”  Before his death, he left a legacy for the establishment of the Schwartz Center in Boston, to help to foster compassion in healthcare.</a:t>
            </a:r>
          </a:p>
          <a:p>
            <a:endParaRPr lang="en-US"/>
          </a:p>
          <a:p>
            <a:r>
              <a:rPr lang="en-US"/>
              <a:t>I have learned that medicine is not merely about performing tests or surgeries, or administering drugs… For as skilled and knowledgeable as my caregivers are, what matters most is that they have empathized with me in a way that gives me hope and makes me feel like a human being, not just an illness.”</a:t>
            </a:r>
          </a:p>
          <a:p>
            <a:endParaRPr lang="en-US"/>
          </a:p>
          <a:p>
            <a:r>
              <a:rPr lang="en-US"/>
              <a:t>In 2009, Schwartz Rounds were brought to the UK by the Point of Care foundation </a:t>
            </a:r>
            <a:r>
              <a:rPr lang="en-US" err="1"/>
              <a:t>programme</a:t>
            </a:r>
            <a:r>
              <a:rPr lang="en-US"/>
              <a:t> at The King’s Fund</a:t>
            </a:r>
          </a:p>
          <a:p>
            <a:endParaRPr lang="en-US"/>
          </a:p>
          <a:p>
            <a:endParaRPr lang="en-US"/>
          </a:p>
        </p:txBody>
      </p:sp>
      <p:sp>
        <p:nvSpPr>
          <p:cNvPr id="4" name="Slide Number Placeholder 3"/>
          <p:cNvSpPr>
            <a:spLocks noGrp="1"/>
          </p:cNvSpPr>
          <p:nvPr>
            <p:ph type="sldNum" sz="quarter" idx="5"/>
          </p:nvPr>
        </p:nvSpPr>
        <p:spPr/>
        <p:txBody>
          <a:bodyPr/>
          <a:lstStyle/>
          <a:p>
            <a:fld id="{F378B158-9903-4532-8A4A-23521C031B50}" type="slidenum">
              <a:rPr lang="en-GB" smtClean="0"/>
              <a:t>122</a:t>
            </a:fld>
            <a:endParaRPr lang="en-GB"/>
          </a:p>
        </p:txBody>
      </p:sp>
    </p:spTree>
    <p:extLst>
      <p:ext uri="{BB962C8B-B14F-4D97-AF65-F5344CB8AC3E}">
        <p14:creationId xmlns:p14="http://schemas.microsoft.com/office/powerpoint/2010/main" val="23190639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0611f7a547_0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20611f7a547_0_1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20611f7a547_0_1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129</a:t>
            </a:fld>
            <a:endParaRPr/>
          </a:p>
        </p:txBody>
      </p:sp>
    </p:spTree>
    <p:extLst>
      <p:ext uri="{BB962C8B-B14F-4D97-AF65-F5344CB8AC3E}">
        <p14:creationId xmlns:p14="http://schemas.microsoft.com/office/powerpoint/2010/main" val="7893092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0611f7a547_0_1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8" name="Google Shape;338;g20611f7a547_0_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76806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0611f7a547_0_2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20611f7a547_0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F550384-BE58-F74B-A676-E2D9131D5A70}" type="slidenum">
              <a:rPr lang="en-US" smtClean="0"/>
              <a:t>132</a:t>
            </a:fld>
            <a:endParaRPr lang="en-US"/>
          </a:p>
        </p:txBody>
      </p:sp>
    </p:spTree>
    <p:extLst>
      <p:ext uri="{BB962C8B-B14F-4D97-AF65-F5344CB8AC3E}">
        <p14:creationId xmlns:p14="http://schemas.microsoft.com/office/powerpoint/2010/main" val="1057650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Disabled people in the UK often face barriers to opportunities. </a:t>
            </a:r>
          </a:p>
          <a:p>
            <a:r>
              <a:rPr lang="en-GB" dirty="0"/>
              <a:t>In the UK, just 52% of working age disabled people are in employment compared with 81% of working age non-disabled people</a:t>
            </a:r>
          </a:p>
          <a:p>
            <a:r>
              <a:rPr lang="en-GB" dirty="0"/>
              <a:t>As an employer, and an organisation, we must ask ourselves why more disabled people aren’t coming to work for us. What are we doing that makes our recruitment processes inaccessible, or our ways of working exclusionary? </a:t>
            </a:r>
          </a:p>
          <a:p>
            <a:endParaRPr lang="en-GB" dirty="0"/>
          </a:p>
          <a:p>
            <a:r>
              <a:rPr lang="en-GB" dirty="0"/>
              <a:t>Disabled people from BAME backgrounds report greater social inequalities, there is intersectionality across disability and other protected characteristics, which is also often forgotten.</a:t>
            </a:r>
          </a:p>
          <a:p>
            <a:endParaRPr lang="en-GB" dirty="0"/>
          </a:p>
          <a:p>
            <a:r>
              <a:rPr lang="en-GB" dirty="0"/>
              <a:t>5-7% of disabled people use a wheelchair. </a:t>
            </a:r>
          </a:p>
          <a:p>
            <a:endParaRPr lang="en-GB" dirty="0"/>
          </a:p>
          <a:p>
            <a:r>
              <a:rPr lang="en-GB" dirty="0"/>
              <a:t>83% of disabled people acquire their health condition during working age. This is one of the reasons we must be flexible leaders and employers. We must adapt and be agile towards changing needs of our staff. </a:t>
            </a:r>
          </a:p>
        </p:txBody>
      </p:sp>
      <p:sp>
        <p:nvSpPr>
          <p:cNvPr id="4" name="Slide Number Placeholder 3"/>
          <p:cNvSpPr>
            <a:spLocks noGrp="1"/>
          </p:cNvSpPr>
          <p:nvPr>
            <p:ph type="sldNum" sz="quarter" idx="5"/>
          </p:nvPr>
        </p:nvSpPr>
        <p:spPr/>
        <p:txBody>
          <a:bodyPr/>
          <a:lstStyle/>
          <a:p>
            <a:fld id="{B25284BA-070C-45DF-ADF3-0E551C960B58}" type="slidenum">
              <a:rPr lang="en-GB" smtClean="0"/>
              <a:t>10</a:t>
            </a:fld>
            <a:endParaRPr lang="en-GB" dirty="0"/>
          </a:p>
        </p:txBody>
      </p:sp>
    </p:spTree>
    <p:extLst>
      <p:ext uri="{BB962C8B-B14F-4D97-AF65-F5344CB8AC3E}">
        <p14:creationId xmlns:p14="http://schemas.microsoft.com/office/powerpoint/2010/main" val="26184114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cs typeface="Calibri"/>
            </a:endParaRPr>
          </a:p>
        </p:txBody>
      </p:sp>
      <p:sp>
        <p:nvSpPr>
          <p:cNvPr id="4" name="Slide Number Placeholder 3"/>
          <p:cNvSpPr>
            <a:spLocks noGrp="1"/>
          </p:cNvSpPr>
          <p:nvPr>
            <p:ph type="sldNum" sz="quarter" idx="5"/>
          </p:nvPr>
        </p:nvSpPr>
        <p:spPr/>
        <p:txBody>
          <a:bodyPr/>
          <a:lstStyle/>
          <a:p>
            <a:fld id="{6F550384-BE58-F74B-A676-E2D9131D5A70}" type="slidenum">
              <a:rPr lang="en-US" smtClean="0"/>
              <a:t>133</a:t>
            </a:fld>
            <a:endParaRPr lang="en-US"/>
          </a:p>
        </p:txBody>
      </p:sp>
    </p:spTree>
    <p:extLst>
      <p:ext uri="{BB962C8B-B14F-4D97-AF65-F5344CB8AC3E}">
        <p14:creationId xmlns:p14="http://schemas.microsoft.com/office/powerpoint/2010/main" val="20133451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cs typeface="Calibri"/>
            </a:endParaRPr>
          </a:p>
        </p:txBody>
      </p:sp>
      <p:sp>
        <p:nvSpPr>
          <p:cNvPr id="4" name="Slide Number Placeholder 3"/>
          <p:cNvSpPr>
            <a:spLocks noGrp="1"/>
          </p:cNvSpPr>
          <p:nvPr>
            <p:ph type="sldNum" sz="quarter" idx="5"/>
          </p:nvPr>
        </p:nvSpPr>
        <p:spPr/>
        <p:txBody>
          <a:bodyPr/>
          <a:lstStyle/>
          <a:p>
            <a:fld id="{6F550384-BE58-F74B-A676-E2D9131D5A70}" type="slidenum">
              <a:rPr lang="en-US" smtClean="0"/>
              <a:t>134</a:t>
            </a:fld>
            <a:endParaRPr lang="en-US"/>
          </a:p>
        </p:txBody>
      </p:sp>
    </p:spTree>
    <p:extLst>
      <p:ext uri="{BB962C8B-B14F-4D97-AF65-F5344CB8AC3E}">
        <p14:creationId xmlns:p14="http://schemas.microsoft.com/office/powerpoint/2010/main" val="34799369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cs typeface="Calibri"/>
            </a:endParaRPr>
          </a:p>
        </p:txBody>
      </p:sp>
      <p:sp>
        <p:nvSpPr>
          <p:cNvPr id="4" name="Slide Number Placeholder 3"/>
          <p:cNvSpPr>
            <a:spLocks noGrp="1"/>
          </p:cNvSpPr>
          <p:nvPr>
            <p:ph type="sldNum" sz="quarter" idx="5"/>
          </p:nvPr>
        </p:nvSpPr>
        <p:spPr/>
        <p:txBody>
          <a:bodyPr/>
          <a:lstStyle/>
          <a:p>
            <a:fld id="{6F550384-BE58-F74B-A676-E2D9131D5A70}" type="slidenum">
              <a:rPr lang="en-US" smtClean="0"/>
              <a:t>135</a:t>
            </a:fld>
            <a:endParaRPr lang="en-US"/>
          </a:p>
        </p:txBody>
      </p:sp>
    </p:spTree>
    <p:extLst>
      <p:ext uri="{BB962C8B-B14F-4D97-AF65-F5344CB8AC3E}">
        <p14:creationId xmlns:p14="http://schemas.microsoft.com/office/powerpoint/2010/main" val="31604566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cs typeface="Calibri"/>
            </a:endParaRPr>
          </a:p>
        </p:txBody>
      </p:sp>
      <p:sp>
        <p:nvSpPr>
          <p:cNvPr id="4" name="Slide Number Placeholder 3"/>
          <p:cNvSpPr>
            <a:spLocks noGrp="1"/>
          </p:cNvSpPr>
          <p:nvPr>
            <p:ph type="sldNum" sz="quarter" idx="5"/>
          </p:nvPr>
        </p:nvSpPr>
        <p:spPr/>
        <p:txBody>
          <a:bodyPr/>
          <a:lstStyle/>
          <a:p>
            <a:fld id="{6F550384-BE58-F74B-A676-E2D9131D5A70}" type="slidenum">
              <a:rPr lang="en-US" smtClean="0"/>
              <a:t>136</a:t>
            </a:fld>
            <a:endParaRPr lang="en-US"/>
          </a:p>
        </p:txBody>
      </p:sp>
    </p:spTree>
    <p:extLst>
      <p:ext uri="{BB962C8B-B14F-4D97-AF65-F5344CB8AC3E}">
        <p14:creationId xmlns:p14="http://schemas.microsoft.com/office/powerpoint/2010/main" val="22843394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n-lt"/>
                <a:cs typeface="+mn-lt"/>
              </a:rPr>
              <a:t>Degree Apprenticeships present a unique opportunity for directly addressing these skills shortages. They help employers attract the best talent, whilst developing the high-level skills and culture they need in-house. Likewise, with project-based learning on and off-the-job, they give learners the opportunity to obtain a degree, gain crucial work experience and get paid whilst also developing the knowledge, skills and </a:t>
            </a:r>
            <a:r>
              <a:rPr lang="en-US" err="1">
                <a:ea typeface="+mn-lt"/>
                <a:cs typeface="+mn-lt"/>
              </a:rPr>
              <a:t>behaviours</a:t>
            </a:r>
            <a:r>
              <a:rPr lang="en-US">
                <a:ea typeface="+mn-lt"/>
                <a:cs typeface="+mn-lt"/>
              </a:rPr>
              <a:t> needed to be occupationally competent. </a:t>
            </a:r>
            <a:endParaRPr lang="en-US"/>
          </a:p>
          <a:p>
            <a:r>
              <a:rPr lang="en-US">
                <a:ea typeface="+mn-lt"/>
                <a:cs typeface="+mn-lt"/>
              </a:rPr>
              <a:t>  </a:t>
            </a:r>
            <a:endParaRPr lang="en-US"/>
          </a:p>
          <a:p>
            <a:r>
              <a:rPr lang="en-US">
                <a:ea typeface="+mn-lt"/>
                <a:cs typeface="+mn-lt"/>
              </a:rPr>
              <a:t>In total Manchester Metropolitan has had 760 apprentice starts with 130 NHS employers, across 12 clinical and non-clinical </a:t>
            </a:r>
            <a:r>
              <a:rPr lang="en-US" err="1">
                <a:ea typeface="+mn-lt"/>
                <a:cs typeface="+mn-lt"/>
              </a:rPr>
              <a:t>programmes</a:t>
            </a:r>
            <a:r>
              <a:rPr lang="en-US">
                <a:ea typeface="+mn-lt"/>
                <a:cs typeface="+mn-lt"/>
              </a:rPr>
              <a:t>.  Apprentices start immediately, which removes the time lag between traditional recruitment and new staff training, as well as providing upskilling opportunities for existing staff. </a:t>
            </a:r>
            <a:endParaRPr lang="en-US"/>
          </a:p>
          <a:p>
            <a:r>
              <a:rPr lang="en-US" b="1">
                <a:ea typeface="+mn-lt"/>
                <a:cs typeface="+mn-lt"/>
              </a:rPr>
              <a:t> </a:t>
            </a:r>
            <a:r>
              <a:rPr lang="en-US">
                <a:ea typeface="+mn-lt"/>
                <a:cs typeface="+mn-lt"/>
              </a:rPr>
              <a:t> </a:t>
            </a:r>
            <a:endParaRPr lang="en-US"/>
          </a:p>
          <a:p>
            <a:r>
              <a:rPr lang="en-US">
                <a:ea typeface="+mn-lt"/>
                <a:cs typeface="+mn-lt"/>
              </a:rPr>
              <a:t>Degree Apprenticeships are also delivered to a robust set of unified standards, core </a:t>
            </a:r>
            <a:r>
              <a:rPr lang="en-US" err="1">
                <a:ea typeface="+mn-lt"/>
                <a:cs typeface="+mn-lt"/>
              </a:rPr>
              <a:t>behaviours</a:t>
            </a:r>
            <a:r>
              <a:rPr lang="en-US">
                <a:ea typeface="+mn-lt"/>
                <a:cs typeface="+mn-lt"/>
              </a:rPr>
              <a:t> and accredited work-based training, where the workplace and learning are integrated. These standards are developed by employer ‘trailblazer’ groups, who are actively and directly employing people in the occupation. They outline the skills, knowledge and </a:t>
            </a:r>
            <a:r>
              <a:rPr lang="en-US" err="1">
                <a:ea typeface="+mn-lt"/>
                <a:cs typeface="+mn-lt"/>
              </a:rPr>
              <a:t>behaviours</a:t>
            </a:r>
            <a:r>
              <a:rPr lang="en-US">
                <a:ea typeface="+mn-lt"/>
                <a:cs typeface="+mn-lt"/>
              </a:rPr>
              <a:t> required of apprentices, as well as what is necessary in their day-to-day job role.  Trailblazer groups remain active even after approval, ensuring each standard is entirely designed to meet the most urgent skills shortages and employer needs. Manchester Met Employer Advisory Boards also keep </a:t>
            </a:r>
            <a:r>
              <a:rPr lang="en-US" err="1">
                <a:ea typeface="+mn-lt"/>
                <a:cs typeface="+mn-lt"/>
              </a:rPr>
              <a:t>programme</a:t>
            </a:r>
            <a:r>
              <a:rPr lang="en-US">
                <a:ea typeface="+mn-lt"/>
                <a:cs typeface="+mn-lt"/>
              </a:rPr>
              <a:t> content updated and future proofed?  </a:t>
            </a:r>
            <a:endParaRPr lang="en-US"/>
          </a:p>
          <a:p>
            <a:br>
              <a:rPr lang="en-US"/>
            </a:br>
            <a:endParaRPr lang="en-US"/>
          </a:p>
          <a:p>
            <a:endParaRPr lang="en-US">
              <a:cs typeface="Calibri"/>
            </a:endParaRPr>
          </a:p>
        </p:txBody>
      </p:sp>
      <p:sp>
        <p:nvSpPr>
          <p:cNvPr id="4" name="Slide Number Placeholder 3"/>
          <p:cNvSpPr>
            <a:spLocks noGrp="1"/>
          </p:cNvSpPr>
          <p:nvPr>
            <p:ph type="sldNum" sz="quarter" idx="5"/>
          </p:nvPr>
        </p:nvSpPr>
        <p:spPr/>
        <p:txBody>
          <a:bodyPr/>
          <a:lstStyle/>
          <a:p>
            <a:fld id="{6F550384-BE58-F74B-A676-E2D9131D5A70}" type="slidenum">
              <a:rPr lang="en-US" smtClean="0"/>
              <a:t>137</a:t>
            </a:fld>
            <a:endParaRPr lang="en-US"/>
          </a:p>
        </p:txBody>
      </p:sp>
    </p:spTree>
    <p:extLst>
      <p:ext uri="{BB962C8B-B14F-4D97-AF65-F5344CB8AC3E}">
        <p14:creationId xmlns:p14="http://schemas.microsoft.com/office/powerpoint/2010/main" val="16036191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F550384-BE58-F74B-A676-E2D9131D5A70}" type="slidenum">
              <a:rPr lang="en-US" smtClean="0"/>
              <a:t>138</a:t>
            </a:fld>
            <a:endParaRPr lang="en-US"/>
          </a:p>
        </p:txBody>
      </p:sp>
    </p:spTree>
    <p:extLst>
      <p:ext uri="{BB962C8B-B14F-4D97-AF65-F5344CB8AC3E}">
        <p14:creationId xmlns:p14="http://schemas.microsoft.com/office/powerpoint/2010/main" val="157360007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Aft>
                <a:spcPts val="1000"/>
              </a:spcAft>
              <a:buFont typeface="Arial" panose="020B0604020202020204" pitchFamily="34" charset="0"/>
              <a:buChar char="•"/>
            </a:pPr>
            <a:r>
              <a:rPr lang="en-GB" sz="1200" b="1"/>
              <a:t>Established in January 2018 –18 cohorts have started</a:t>
            </a:r>
          </a:p>
          <a:p>
            <a:pPr marL="342900" indent="-342900">
              <a:spcAft>
                <a:spcPts val="1000"/>
              </a:spcAft>
              <a:buFont typeface="Arial" panose="020B0604020202020204" pitchFamily="34" charset="0"/>
              <a:buChar char="•"/>
            </a:pPr>
            <a:r>
              <a:rPr lang="en-GB" sz="1200"/>
              <a:t>Co-Designed with Local authorities​ and the NHS</a:t>
            </a:r>
            <a:endParaRPr lang="en-GB" sz="1200">
              <a:cs typeface="Calibri"/>
            </a:endParaRPr>
          </a:p>
          <a:p>
            <a:pPr marL="342900" indent="-342900">
              <a:spcAft>
                <a:spcPts val="1000"/>
              </a:spcAft>
              <a:buFont typeface="Arial" panose="020B0604020202020204" pitchFamily="34" charset="0"/>
              <a:buChar char="•"/>
            </a:pPr>
            <a:r>
              <a:rPr lang="en-GB" sz="1200" b="1"/>
              <a:t>Co-taught between the Business School and Faculty of Health and Education</a:t>
            </a:r>
            <a:endParaRPr lang="en-GB" sz="1200" b="1">
              <a:cs typeface="Calibri"/>
            </a:endParaRPr>
          </a:p>
          <a:p>
            <a:pPr marL="342900" indent="-342900">
              <a:spcAft>
                <a:spcPts val="1000"/>
              </a:spcAft>
              <a:buFont typeface="Arial" panose="020B0604020202020204" pitchFamily="34" charset="0"/>
              <a:buChar char="•"/>
            </a:pPr>
            <a:r>
              <a:rPr lang="en-GB" sz="1200"/>
              <a:t>Health and Social Care content focusing on integrated care ​</a:t>
            </a:r>
            <a:endParaRPr lang="en-GB" sz="1200">
              <a:cs typeface="Calibri"/>
            </a:endParaRPr>
          </a:p>
          <a:p>
            <a:pPr marL="342900" indent="-342900">
              <a:spcAft>
                <a:spcPts val="1000"/>
              </a:spcAft>
              <a:buFont typeface="Arial" panose="020B0604020202020204" pitchFamily="34" charset="0"/>
              <a:buChar char="•"/>
            </a:pPr>
            <a:r>
              <a:rPr lang="en-GB" sz="1200" b="1"/>
              <a:t>Recognition of prior experience means achievement of a full BA (Hons) degree in two years​</a:t>
            </a:r>
            <a:endParaRPr lang="en-GB" sz="1200" b="1">
              <a:cs typeface="Calibri"/>
            </a:endParaRPr>
          </a:p>
          <a:p>
            <a:pPr marL="342900" indent="-342900">
              <a:spcAft>
                <a:spcPts val="1000"/>
              </a:spcAft>
              <a:buFont typeface="Arial" panose="020B0604020202020204" pitchFamily="34" charset="0"/>
              <a:buChar char="•"/>
            </a:pPr>
            <a:r>
              <a:rPr lang="en-GB" sz="1200"/>
              <a:t>70+  HSC employers in the North West,  Midlands, London and East of England – Acute, community, mental health, social care, charities, hospices...</a:t>
            </a:r>
            <a:endParaRPr lang="en-GB" sz="1200">
              <a:cs typeface="Calibri"/>
            </a:endParaRPr>
          </a:p>
          <a:p>
            <a:pPr marL="342900" indent="-342900">
              <a:spcAft>
                <a:spcPts val="1000"/>
              </a:spcAft>
              <a:buFont typeface="Arial" panose="020B0604020202020204" pitchFamily="34" charset="0"/>
              <a:buChar char="•"/>
            </a:pPr>
            <a:r>
              <a:rPr lang="en-GB" sz="1200" b="1">
                <a:cs typeface="Calibri"/>
              </a:rPr>
              <a:t>99% apprentice retention for the national programme 2020/21</a:t>
            </a:r>
          </a:p>
        </p:txBody>
      </p:sp>
      <p:sp>
        <p:nvSpPr>
          <p:cNvPr id="4" name="Slide Number Placeholder 3"/>
          <p:cNvSpPr>
            <a:spLocks noGrp="1"/>
          </p:cNvSpPr>
          <p:nvPr>
            <p:ph type="sldNum" sz="quarter" idx="5"/>
          </p:nvPr>
        </p:nvSpPr>
        <p:spPr/>
        <p:txBody>
          <a:bodyPr/>
          <a:lstStyle/>
          <a:p>
            <a:fld id="{6F550384-BE58-F74B-A676-E2D9131D5A70}" type="slidenum">
              <a:rPr lang="en-US" smtClean="0"/>
              <a:t>139</a:t>
            </a:fld>
            <a:endParaRPr lang="en-US"/>
          </a:p>
        </p:txBody>
      </p:sp>
    </p:spTree>
    <p:extLst>
      <p:ext uri="{BB962C8B-B14F-4D97-AF65-F5344CB8AC3E}">
        <p14:creationId xmlns:p14="http://schemas.microsoft.com/office/powerpoint/2010/main" val="20099288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Aft>
                <a:spcPts val="1000"/>
              </a:spcAft>
              <a:buFont typeface="Arial" panose="020B0604020202020204" pitchFamily="34" charset="0"/>
              <a:buChar char="•"/>
            </a:pPr>
            <a:endParaRPr lang="en-GB" sz="1200" b="1">
              <a:cs typeface="Calibri"/>
            </a:endParaRPr>
          </a:p>
        </p:txBody>
      </p:sp>
      <p:sp>
        <p:nvSpPr>
          <p:cNvPr id="4" name="Slide Number Placeholder 3"/>
          <p:cNvSpPr>
            <a:spLocks noGrp="1"/>
          </p:cNvSpPr>
          <p:nvPr>
            <p:ph type="sldNum" sz="quarter" idx="5"/>
          </p:nvPr>
        </p:nvSpPr>
        <p:spPr/>
        <p:txBody>
          <a:bodyPr/>
          <a:lstStyle/>
          <a:p>
            <a:fld id="{6F550384-BE58-F74B-A676-E2D9131D5A70}" type="slidenum">
              <a:rPr lang="en-US" smtClean="0"/>
              <a:t>140</a:t>
            </a:fld>
            <a:endParaRPr lang="en-US"/>
          </a:p>
        </p:txBody>
      </p:sp>
    </p:spTree>
    <p:extLst>
      <p:ext uri="{BB962C8B-B14F-4D97-AF65-F5344CB8AC3E}">
        <p14:creationId xmlns:p14="http://schemas.microsoft.com/office/powerpoint/2010/main" val="24346476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Aft>
                <a:spcPts val="1000"/>
              </a:spcAft>
              <a:buFont typeface="Arial" panose="020B0604020202020204" pitchFamily="34" charset="0"/>
              <a:buChar char="•"/>
            </a:pPr>
            <a:endParaRPr lang="en-GB" sz="1200" b="1">
              <a:cs typeface="Calibri"/>
            </a:endParaRPr>
          </a:p>
        </p:txBody>
      </p:sp>
      <p:sp>
        <p:nvSpPr>
          <p:cNvPr id="4" name="Slide Number Placeholder 3"/>
          <p:cNvSpPr>
            <a:spLocks noGrp="1"/>
          </p:cNvSpPr>
          <p:nvPr>
            <p:ph type="sldNum" sz="quarter" idx="5"/>
          </p:nvPr>
        </p:nvSpPr>
        <p:spPr/>
        <p:txBody>
          <a:bodyPr/>
          <a:lstStyle/>
          <a:p>
            <a:fld id="{6F550384-BE58-F74B-A676-E2D9131D5A70}" type="slidenum">
              <a:rPr lang="en-US" smtClean="0"/>
              <a:t>141</a:t>
            </a:fld>
            <a:endParaRPr lang="en-US"/>
          </a:p>
        </p:txBody>
      </p:sp>
    </p:spTree>
    <p:extLst>
      <p:ext uri="{BB962C8B-B14F-4D97-AF65-F5344CB8AC3E}">
        <p14:creationId xmlns:p14="http://schemas.microsoft.com/office/powerpoint/2010/main" val="1738156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mn-lt"/>
              <a:cs typeface="+mn-lt"/>
            </a:endParaRPr>
          </a:p>
          <a:p>
            <a:r>
              <a:rPr lang="en-US">
                <a:ea typeface="+mn-lt"/>
                <a:cs typeface="+mn-lt"/>
              </a:rPr>
              <a:t>A recent report examining the state of leadership and management in the health and social care sector found “decision-making too often relates to a narrow and limited set of accountabilities that do not allow, encourage or reward collaboration” (UK Government, 2022). </a:t>
            </a:r>
            <a:endParaRPr lang="en-US"/>
          </a:p>
          <a:p>
            <a:r>
              <a:rPr lang="en-US">
                <a:ea typeface="+mn-lt"/>
                <a:cs typeface="+mn-lt"/>
              </a:rPr>
              <a:t>  </a:t>
            </a:r>
          </a:p>
          <a:p>
            <a:r>
              <a:rPr lang="en-US">
                <a:ea typeface="+mn-lt"/>
                <a:cs typeface="+mn-lt"/>
              </a:rPr>
              <a:t>Manchester Metropolitan Degree Apprenticeships actively encourage cross-discipline and cross-sector collaboration amongst apprentices and employers.  Regular employer engagement groups bring hiring managers and </a:t>
            </a:r>
            <a:r>
              <a:rPr lang="en-US" err="1">
                <a:ea typeface="+mn-lt"/>
                <a:cs typeface="+mn-lt"/>
              </a:rPr>
              <a:t>organisations</a:t>
            </a:r>
            <a:r>
              <a:rPr lang="en-US">
                <a:ea typeface="+mn-lt"/>
                <a:cs typeface="+mn-lt"/>
              </a:rPr>
              <a:t> together to discuss skills gaps, recruitment strategies and career development pathways.  Likewise, apprentices are brought together in mixed cohorts of health and social care </a:t>
            </a:r>
            <a:r>
              <a:rPr lang="en-US" err="1">
                <a:ea typeface="+mn-lt"/>
                <a:cs typeface="+mn-lt"/>
              </a:rPr>
              <a:t>organisations</a:t>
            </a:r>
            <a:r>
              <a:rPr lang="en-US">
                <a:ea typeface="+mn-lt"/>
                <a:cs typeface="+mn-lt"/>
              </a:rPr>
              <a:t>, fostering a culture of knowledge, learning, and working together from the onset. </a:t>
            </a:r>
            <a:endParaRPr lang="en-US"/>
          </a:p>
          <a:p>
            <a:r>
              <a:rPr lang="en-US">
                <a:ea typeface="+mn-lt"/>
                <a:cs typeface="+mn-lt"/>
              </a:rPr>
              <a:t>  </a:t>
            </a:r>
          </a:p>
          <a:p>
            <a:r>
              <a:rPr lang="en-US">
                <a:ea typeface="+mn-lt"/>
                <a:cs typeface="+mn-lt"/>
              </a:rPr>
              <a:t>Overall, 95.88% of Manchester Metropolitan degree apprentices achieve a Merit or Distinction on their work-based end point assessments, which is testament to the quality of the learning and impact they are contributing to the workplace. </a:t>
            </a:r>
            <a:endParaRPr lang="en-US"/>
          </a:p>
          <a:p>
            <a:r>
              <a:rPr lang="en-US">
                <a:ea typeface="+mn-lt"/>
                <a:cs typeface="+mn-lt"/>
              </a:rPr>
              <a:t>  </a:t>
            </a:r>
          </a:p>
          <a:p>
            <a:r>
              <a:rPr lang="en-US">
                <a:ea typeface="+mn-lt"/>
                <a:cs typeface="+mn-lt"/>
              </a:rPr>
              <a:t>Degree Apprenticeships are also supporting the NHS to develop new ways of working in a shift toward quality integrated care systems (ICSs), and a movement away from top-down performance management. </a:t>
            </a:r>
            <a:endParaRPr lang="en-US"/>
          </a:p>
          <a:p>
            <a:r>
              <a:rPr lang="en-US">
                <a:ea typeface="+mn-lt"/>
                <a:cs typeface="+mn-lt"/>
              </a:rPr>
              <a:t>  </a:t>
            </a:r>
          </a:p>
          <a:p>
            <a:r>
              <a:rPr lang="en-US">
                <a:ea typeface="+mn-lt"/>
                <a:cs typeface="+mn-lt"/>
              </a:rPr>
              <a:t>Our </a:t>
            </a:r>
            <a:r>
              <a:rPr lang="en-US" err="1">
                <a:ea typeface="+mn-lt"/>
                <a:cs typeface="+mn-lt"/>
              </a:rPr>
              <a:t>programmes</a:t>
            </a:r>
            <a:r>
              <a:rPr lang="en-US">
                <a:ea typeface="+mn-lt"/>
                <a:cs typeface="+mn-lt"/>
              </a:rPr>
              <a:t> develop flexible generalist skills, building on capabilities rather than staying within traditionally defined roles, for example managing change, operational thinking, managing self and others, strengthening relations, communication, and wellbeing.   </a:t>
            </a:r>
            <a:endParaRPr lang="en-US"/>
          </a:p>
        </p:txBody>
      </p:sp>
      <p:sp>
        <p:nvSpPr>
          <p:cNvPr id="4" name="Slide Number Placeholder 3"/>
          <p:cNvSpPr>
            <a:spLocks noGrp="1"/>
          </p:cNvSpPr>
          <p:nvPr>
            <p:ph type="sldNum" sz="quarter" idx="5"/>
          </p:nvPr>
        </p:nvSpPr>
        <p:spPr/>
        <p:txBody>
          <a:bodyPr/>
          <a:lstStyle/>
          <a:p>
            <a:fld id="{6F550384-BE58-F74B-A676-E2D9131D5A70}" type="slidenum">
              <a:rPr lang="en-US" smtClean="0"/>
              <a:t>142</a:t>
            </a:fld>
            <a:endParaRPr lang="en-US"/>
          </a:p>
        </p:txBody>
      </p:sp>
    </p:spTree>
    <p:extLst>
      <p:ext uri="{BB962C8B-B14F-4D97-AF65-F5344CB8AC3E}">
        <p14:creationId xmlns:p14="http://schemas.microsoft.com/office/powerpoint/2010/main" val="3974303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Something that is often forgotten about when considering protected characteristics and barriers, are hidden disabilities. </a:t>
            </a:r>
          </a:p>
          <a:p>
            <a:r>
              <a:rPr lang="en-GB" dirty="0"/>
              <a:t>In the UK, 1 in 5 people have a disability, 80% of which have a hidden disability. </a:t>
            </a:r>
          </a:p>
          <a:p>
            <a:r>
              <a:rPr lang="en-GB" dirty="0"/>
              <a:t>Here is a video clip from NHS Employers about hidden disabilities.</a:t>
            </a:r>
          </a:p>
        </p:txBody>
      </p:sp>
      <p:sp>
        <p:nvSpPr>
          <p:cNvPr id="4" name="Slide Number Placeholder 3"/>
          <p:cNvSpPr>
            <a:spLocks noGrp="1"/>
          </p:cNvSpPr>
          <p:nvPr>
            <p:ph type="sldNum" sz="quarter" idx="5"/>
          </p:nvPr>
        </p:nvSpPr>
        <p:spPr/>
        <p:txBody>
          <a:bodyPr/>
          <a:lstStyle/>
          <a:p>
            <a:fld id="{B25284BA-070C-45DF-ADF3-0E551C960B58}" type="slidenum">
              <a:rPr lang="en-GB" smtClean="0"/>
              <a:t>11</a:t>
            </a:fld>
            <a:endParaRPr lang="en-GB" dirty="0"/>
          </a:p>
        </p:txBody>
      </p:sp>
    </p:spTree>
    <p:extLst>
      <p:ext uri="{BB962C8B-B14F-4D97-AF65-F5344CB8AC3E}">
        <p14:creationId xmlns:p14="http://schemas.microsoft.com/office/powerpoint/2010/main" val="26769161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a:cs typeface="Calibri"/>
              </a:rPr>
              <a:t>Doing things differently:</a:t>
            </a:r>
            <a:r>
              <a:rPr lang="en-US">
                <a:cs typeface="Calibri"/>
              </a:rPr>
              <a:t> apprentices develop a toolkit to challenge existing practices and workplace culture. Theories and models are critically applied in taught workshops, giving apprentices the confidence to use these in the workplace.  </a:t>
            </a:r>
            <a:endParaRPr lang="en-US"/>
          </a:p>
          <a:p>
            <a:pPr marL="0" indent="0">
              <a:buNone/>
            </a:pPr>
            <a:r>
              <a:rPr lang="en-US" b="1">
                <a:cs typeface="Calibri"/>
              </a:rPr>
              <a:t>Preventing</a:t>
            </a:r>
            <a:r>
              <a:rPr lang="en-US" b="1">
                <a:ea typeface="+mn-lt"/>
                <a:cs typeface="+mn-lt"/>
              </a:rPr>
              <a:t> illness and tackling health inequalities:</a:t>
            </a:r>
            <a:r>
              <a:rPr lang="en-US">
                <a:cs typeface="Calibri"/>
              </a:rPr>
              <a:t> apprentices bring problems from the workplace into our teaching sessions, where the NHS will increase its contribution to tackling some of the most significant causes of ill health, including new action to help people stop smoking, overcome drinking problems and avoid Type 2 diabetes, with a particular focus on the communities and groups of people most affected by these problems. </a:t>
            </a:r>
          </a:p>
          <a:p>
            <a:pPr marL="0" indent="0">
              <a:buNone/>
            </a:pPr>
            <a:r>
              <a:rPr lang="en-US" b="1">
                <a:cs typeface="Calibri"/>
              </a:rPr>
              <a:t>Backing our workforce:</a:t>
            </a:r>
            <a:r>
              <a:rPr lang="en-US">
                <a:cs typeface="Calibri"/>
              </a:rPr>
              <a:t> our apprenticeship </a:t>
            </a:r>
            <a:r>
              <a:rPr lang="en-US" err="1">
                <a:cs typeface="Calibri"/>
              </a:rPr>
              <a:t>programme</a:t>
            </a:r>
            <a:r>
              <a:rPr lang="en-US">
                <a:cs typeface="Calibri"/>
              </a:rPr>
              <a:t> allows NHS </a:t>
            </a:r>
            <a:r>
              <a:rPr lang="en-US" err="1">
                <a:cs typeface="Calibri"/>
              </a:rPr>
              <a:t>organisations</a:t>
            </a:r>
            <a:r>
              <a:rPr lang="en-US">
                <a:cs typeface="Calibri"/>
              </a:rPr>
              <a:t> to succession plan by investing in existing staff. This allows staff to progress into management and leadership roles and mentor new generations of NHS staff. </a:t>
            </a:r>
          </a:p>
          <a:p>
            <a:pPr marL="0" indent="0">
              <a:buNone/>
            </a:pPr>
            <a:r>
              <a:rPr lang="en-US" b="1">
                <a:cs typeface="Calibri"/>
              </a:rPr>
              <a:t>Making better use of data and digital technology: </a:t>
            </a:r>
            <a:r>
              <a:rPr lang="en-US">
                <a:cs typeface="Calibri"/>
              </a:rPr>
              <a:t>we teach our apprentices how to make changes in the workplace and test innovative solutions through their final projects. </a:t>
            </a:r>
          </a:p>
          <a:p>
            <a:pPr marL="0" indent="0">
              <a:buNone/>
            </a:pPr>
            <a:r>
              <a:rPr lang="en-US" b="1">
                <a:cs typeface="Calibri"/>
              </a:rPr>
              <a:t>Getting the most out of taxpayers’ investment in the NHS:</a:t>
            </a:r>
            <a:r>
              <a:rPr lang="en-US">
                <a:cs typeface="Calibri"/>
              </a:rPr>
              <a:t> our apprentices receive the same high-quality education as our campus-based apprentices. </a:t>
            </a:r>
          </a:p>
          <a:p>
            <a:pPr marL="342900" indent="-342900">
              <a:spcAft>
                <a:spcPts val="1000"/>
              </a:spcAft>
              <a:buFont typeface="Arial" panose="020B0604020202020204" pitchFamily="34" charset="0"/>
              <a:buChar char="•"/>
            </a:pPr>
            <a:endParaRPr lang="en-GB" sz="1200" b="1">
              <a:cs typeface="Calibri"/>
            </a:endParaRPr>
          </a:p>
        </p:txBody>
      </p:sp>
      <p:sp>
        <p:nvSpPr>
          <p:cNvPr id="4" name="Slide Number Placeholder 3"/>
          <p:cNvSpPr>
            <a:spLocks noGrp="1"/>
          </p:cNvSpPr>
          <p:nvPr>
            <p:ph type="sldNum" sz="quarter" idx="5"/>
          </p:nvPr>
        </p:nvSpPr>
        <p:spPr/>
        <p:txBody>
          <a:bodyPr/>
          <a:lstStyle/>
          <a:p>
            <a:fld id="{6F550384-BE58-F74B-A676-E2D9131D5A70}" type="slidenum">
              <a:rPr lang="en-US" smtClean="0"/>
              <a:t>143</a:t>
            </a:fld>
            <a:endParaRPr lang="en-US"/>
          </a:p>
        </p:txBody>
      </p:sp>
    </p:spTree>
    <p:extLst>
      <p:ext uri="{BB962C8B-B14F-4D97-AF65-F5344CB8AC3E}">
        <p14:creationId xmlns:p14="http://schemas.microsoft.com/office/powerpoint/2010/main" val="26832690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a:cs typeface="Calibri"/>
              </a:rPr>
              <a:t>Doing things differently:</a:t>
            </a:r>
            <a:r>
              <a:rPr lang="en-US">
                <a:cs typeface="Calibri"/>
              </a:rPr>
              <a:t> apprentices develop a toolkit to challenge existing practices and workplace culture. Theories and models are critically applied in taught workshops, giving apprentices the confidence to use these in the workplace.  </a:t>
            </a:r>
            <a:endParaRPr lang="en-US"/>
          </a:p>
          <a:p>
            <a:pPr marL="0" indent="0">
              <a:buNone/>
            </a:pPr>
            <a:r>
              <a:rPr lang="en-US" b="1">
                <a:cs typeface="Calibri"/>
              </a:rPr>
              <a:t>Preventing</a:t>
            </a:r>
            <a:r>
              <a:rPr lang="en-US" b="1">
                <a:ea typeface="+mn-lt"/>
                <a:cs typeface="+mn-lt"/>
              </a:rPr>
              <a:t> illness and tackling health inequalities:</a:t>
            </a:r>
            <a:r>
              <a:rPr lang="en-US">
                <a:cs typeface="Calibri"/>
              </a:rPr>
              <a:t> apprentices bring problems from the workplace into our teaching sessions, where the NHS will increase its contribution to tackling some of the most significant causes of ill health, including new action to help people stop smoking, overcome drinking problems and avoid Type 2 diabetes, with a particular focus on the communities and groups of people most affected by these problems. </a:t>
            </a:r>
          </a:p>
          <a:p>
            <a:pPr marL="0" indent="0">
              <a:buNone/>
            </a:pPr>
            <a:r>
              <a:rPr lang="en-US" b="1">
                <a:cs typeface="Calibri"/>
              </a:rPr>
              <a:t>Backing our workforce:</a:t>
            </a:r>
            <a:r>
              <a:rPr lang="en-US">
                <a:cs typeface="Calibri"/>
              </a:rPr>
              <a:t> our apprenticeship </a:t>
            </a:r>
            <a:r>
              <a:rPr lang="en-US" err="1">
                <a:cs typeface="Calibri"/>
              </a:rPr>
              <a:t>programme</a:t>
            </a:r>
            <a:r>
              <a:rPr lang="en-US">
                <a:cs typeface="Calibri"/>
              </a:rPr>
              <a:t> allows NHS </a:t>
            </a:r>
            <a:r>
              <a:rPr lang="en-US" err="1">
                <a:cs typeface="Calibri"/>
              </a:rPr>
              <a:t>organisations</a:t>
            </a:r>
            <a:r>
              <a:rPr lang="en-US">
                <a:cs typeface="Calibri"/>
              </a:rPr>
              <a:t> to succession plan by investing in existing staff. This allows staff to progress into management and leadership roles and mentor new generations of NHS staff. </a:t>
            </a:r>
          </a:p>
          <a:p>
            <a:pPr marL="0" indent="0">
              <a:buNone/>
            </a:pPr>
            <a:r>
              <a:rPr lang="en-US" b="1">
                <a:cs typeface="Calibri"/>
              </a:rPr>
              <a:t>Making better use of data and digital technology: </a:t>
            </a:r>
            <a:r>
              <a:rPr lang="en-US">
                <a:cs typeface="Calibri"/>
              </a:rPr>
              <a:t>we teach our apprentices how to make changes in the workplace and test innovative solutions through their final projects. </a:t>
            </a:r>
          </a:p>
          <a:p>
            <a:pPr marL="0" indent="0">
              <a:buNone/>
            </a:pPr>
            <a:r>
              <a:rPr lang="en-US" b="1">
                <a:cs typeface="Calibri"/>
              </a:rPr>
              <a:t>Getting the most out of taxpayers’ investment in the NHS:</a:t>
            </a:r>
            <a:r>
              <a:rPr lang="en-US">
                <a:cs typeface="Calibri"/>
              </a:rPr>
              <a:t> our apprentices receive the same high-quality education as our campus-based apprentices. </a:t>
            </a:r>
          </a:p>
          <a:p>
            <a:pPr marL="342900" indent="-342900">
              <a:spcAft>
                <a:spcPts val="1000"/>
              </a:spcAft>
              <a:buFont typeface="Arial" panose="020B0604020202020204" pitchFamily="34" charset="0"/>
              <a:buChar char="•"/>
            </a:pPr>
            <a:endParaRPr lang="en-GB" sz="1200" b="1">
              <a:cs typeface="Calibri"/>
            </a:endParaRPr>
          </a:p>
        </p:txBody>
      </p:sp>
      <p:sp>
        <p:nvSpPr>
          <p:cNvPr id="4" name="Slide Number Placeholder 3"/>
          <p:cNvSpPr>
            <a:spLocks noGrp="1"/>
          </p:cNvSpPr>
          <p:nvPr>
            <p:ph type="sldNum" sz="quarter" idx="5"/>
          </p:nvPr>
        </p:nvSpPr>
        <p:spPr/>
        <p:txBody>
          <a:bodyPr/>
          <a:lstStyle/>
          <a:p>
            <a:fld id="{6F550384-BE58-F74B-A676-E2D9131D5A70}" type="slidenum">
              <a:rPr lang="en-US" smtClean="0"/>
              <a:t>145</a:t>
            </a:fld>
            <a:endParaRPr lang="en-US"/>
          </a:p>
        </p:txBody>
      </p:sp>
    </p:spTree>
    <p:extLst>
      <p:ext uri="{BB962C8B-B14F-4D97-AF65-F5344CB8AC3E}">
        <p14:creationId xmlns:p14="http://schemas.microsoft.com/office/powerpoint/2010/main" val="6747242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550384-BE58-F74B-A676-E2D9131D5A70}" type="slidenum">
              <a:rPr lang="en-US" smtClean="0"/>
              <a:t>146</a:t>
            </a:fld>
            <a:endParaRPr lang="en-US"/>
          </a:p>
        </p:txBody>
      </p:sp>
    </p:spTree>
    <p:extLst>
      <p:ext uri="{BB962C8B-B14F-4D97-AF65-F5344CB8AC3E}">
        <p14:creationId xmlns:p14="http://schemas.microsoft.com/office/powerpoint/2010/main" val="2447409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0611f7a547_0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20611f7a547_0_1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20611f7a547_0_1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147</a:t>
            </a:fld>
            <a:endParaRPr/>
          </a:p>
        </p:txBody>
      </p:sp>
    </p:spTree>
    <p:extLst>
      <p:ext uri="{BB962C8B-B14F-4D97-AF65-F5344CB8AC3E}">
        <p14:creationId xmlns:p14="http://schemas.microsoft.com/office/powerpoint/2010/main" val="26261325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0611f7a547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3" name="Google Shape;413;g20611f7a547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1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4" name="Google Shape;454;p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0611f7a547_0_2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2" name="Google Shape;462;g20611f7a547_0_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0611f7a547_0_2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5" name="Google Shape;475;g20611f7a547_0_2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Specialising in employment and skills policy and delivery for over 15 years</a:t>
            </a:r>
          </a:p>
          <a:p>
            <a:r>
              <a:rPr lang="en-GB"/>
              <a:t>Leading negotiations on employment and skills for first two West Midlands Devolution Deals</a:t>
            </a:r>
          </a:p>
          <a:p>
            <a:r>
              <a:rPr lang="en-GB"/>
              <a:t>Remit includes careers advice in schools, supporting the unemployed, skills development</a:t>
            </a:r>
          </a:p>
          <a:p>
            <a:r>
              <a:rPr lang="en-GB"/>
              <a:t>Working with the Bsol ICS to connect two very complex systems around health and employment and skills</a:t>
            </a:r>
          </a:p>
        </p:txBody>
      </p:sp>
      <p:sp>
        <p:nvSpPr>
          <p:cNvPr id="4" name="Slide Number Placeholder 3"/>
          <p:cNvSpPr>
            <a:spLocks noGrp="1"/>
          </p:cNvSpPr>
          <p:nvPr>
            <p:ph type="sldNum" sz="quarter" idx="5"/>
          </p:nvPr>
        </p:nvSpPr>
        <p:spPr/>
        <p:txBody>
          <a:bodyPr/>
          <a:lstStyle/>
          <a:p>
            <a:fld id="{5BF53516-3C3E-4993-9BD2-03D1CF7DB80B}" type="slidenum">
              <a:rPr lang="en-GB" smtClean="0"/>
              <a:t>152</a:t>
            </a:fld>
            <a:endParaRPr lang="en-GB"/>
          </a:p>
        </p:txBody>
      </p:sp>
    </p:spTree>
    <p:extLst>
      <p:ext uri="{BB962C8B-B14F-4D97-AF65-F5344CB8AC3E}">
        <p14:creationId xmlns:p14="http://schemas.microsoft.com/office/powerpoint/2010/main" val="273090248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a:solidFill>
                  <a:schemeClr val="accent1"/>
                </a:solidFill>
                <a:effectLst/>
                <a:latin typeface="+mn-lt"/>
                <a:ea typeface="Calibri" panose="020F0502020204030204" pitchFamily="34" charset="0"/>
                <a:cs typeface="Calibri" panose="020F0502020204030204" pitchFamily="34" charset="0"/>
              </a:rPr>
              <a:t>Birmingham/Solihull demographic – Key points</a:t>
            </a:r>
            <a:endParaRPr lang="en-GB" sz="1200" b="1">
              <a:solidFill>
                <a:schemeClr val="accent1"/>
              </a:solidFill>
              <a:effectLst/>
              <a:latin typeface="+mn-lt"/>
              <a:ea typeface="Calibri" panose="020F050202020403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tabLst>
                <a:tab pos="228600" algn="l"/>
              </a:tabLst>
            </a:pPr>
            <a:r>
              <a:rPr lang="en-GB" sz="1400">
                <a:solidFill>
                  <a:schemeClr val="accent1"/>
                </a:solidFill>
                <a:effectLst/>
                <a:latin typeface="+mn-lt"/>
                <a:ea typeface="Calibri" panose="020F0502020204030204" pitchFamily="34" charset="0"/>
                <a:cs typeface="Calibri" panose="020F0502020204030204" pitchFamily="34" charset="0"/>
              </a:rPr>
              <a:t>40% of the population live in 10% of the most deprived areas of England</a:t>
            </a:r>
            <a:endParaRPr lang="en-GB" sz="1400">
              <a:solidFill>
                <a:schemeClr val="accent1"/>
              </a:solidFill>
              <a:effectLst/>
              <a:latin typeface="+mn-l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228600" algn="l"/>
              </a:tabLst>
            </a:pPr>
            <a:r>
              <a:rPr lang="en-GB" sz="1400">
                <a:solidFill>
                  <a:schemeClr val="accent1"/>
                </a:solidFill>
                <a:effectLst/>
                <a:latin typeface="+mn-lt"/>
                <a:ea typeface="Calibri" panose="020F0502020204030204" pitchFamily="34" charset="0"/>
                <a:cs typeface="Calibri" panose="020F0502020204030204" pitchFamily="34" charset="0"/>
              </a:rPr>
              <a:t>1 in 3 children live in poverty</a:t>
            </a:r>
            <a:endParaRPr lang="en-GB" sz="1400">
              <a:solidFill>
                <a:schemeClr val="accent1"/>
              </a:solidFill>
              <a:effectLst/>
              <a:latin typeface="+mn-l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228600" algn="l"/>
              </a:tabLst>
            </a:pPr>
            <a:r>
              <a:rPr lang="en-GB" sz="1400">
                <a:solidFill>
                  <a:schemeClr val="accent1"/>
                </a:solidFill>
                <a:effectLst/>
                <a:latin typeface="+mn-lt"/>
                <a:ea typeface="Calibri" panose="020F0502020204030204" pitchFamily="34" charset="0"/>
                <a:cs typeface="Calibri" panose="020F0502020204030204" pitchFamily="34" charset="0"/>
              </a:rPr>
              <a:t>40% of residents are from minority ethnic groups</a:t>
            </a:r>
            <a:endParaRPr lang="en-GB" sz="1400">
              <a:solidFill>
                <a:schemeClr val="accent1"/>
              </a:solidFill>
              <a:effectLst/>
              <a:latin typeface="+mn-l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228600" algn="l"/>
              </a:tabLst>
            </a:pPr>
            <a:r>
              <a:rPr lang="en-GB" sz="1400">
                <a:solidFill>
                  <a:schemeClr val="accent1"/>
                </a:solidFill>
                <a:effectLst/>
                <a:latin typeface="+mn-lt"/>
                <a:ea typeface="Calibri" panose="020F0502020204030204" pitchFamily="34" charset="0"/>
                <a:cs typeface="Calibri" panose="020F0502020204030204" pitchFamily="34" charset="0"/>
              </a:rPr>
              <a:t>17 year gap in healthy life expectancy</a:t>
            </a:r>
          </a:p>
          <a:p>
            <a:pPr marL="342900" lvl="0" indent="-342900">
              <a:lnSpc>
                <a:spcPct val="107000"/>
              </a:lnSpc>
              <a:spcAft>
                <a:spcPts val="800"/>
              </a:spcAft>
              <a:buFont typeface="Arial" panose="020B0604020202020204" pitchFamily="34" charset="0"/>
              <a:buChar char="•"/>
              <a:tabLst>
                <a:tab pos="228600" algn="l"/>
              </a:tabLst>
            </a:pPr>
            <a:endParaRPr lang="en-GB" sz="1400">
              <a:solidFill>
                <a:schemeClr val="accent1"/>
              </a:solidFill>
              <a:effectLst/>
              <a:latin typeface="+mn-lt"/>
              <a:ea typeface="Calibri" panose="020F0502020204030204" pitchFamily="34" charset="0"/>
              <a:cs typeface="Calibri" panose="020F0502020204030204" pitchFamily="34" charset="0"/>
            </a:endParaRPr>
          </a:p>
          <a:p>
            <a:pPr marL="342900" lvl="0" indent="-342900">
              <a:lnSpc>
                <a:spcPct val="107000"/>
              </a:lnSpc>
              <a:spcAft>
                <a:spcPts val="800"/>
              </a:spcAft>
              <a:buFont typeface="Arial" panose="020B0604020202020204" pitchFamily="34" charset="0"/>
              <a:buChar char="•"/>
              <a:tabLst>
                <a:tab pos="228600" algn="l"/>
              </a:tabLst>
            </a:pPr>
            <a:r>
              <a:rPr lang="en-GB" sz="1400">
                <a:solidFill>
                  <a:schemeClr val="accent1"/>
                </a:solidFill>
                <a:effectLst/>
                <a:latin typeface="+mn-lt"/>
                <a:ea typeface="Calibri" panose="020F0502020204030204" pitchFamily="34" charset="0"/>
                <a:cs typeface="Calibri" panose="020F0502020204030204" pitchFamily="34" charset="0"/>
              </a:rPr>
              <a:t>An area of contrasts with some of the most affluent and most deprived areas in the country – 17 year gap in healthy life expectancy</a:t>
            </a:r>
          </a:p>
          <a:p>
            <a:pPr marL="0" indent="0" algn="ctr">
              <a:buNone/>
            </a:pPr>
            <a:endParaRPr lang="en-GB" sz="1400" b="1" i="1" kern="600">
              <a:solidFill>
                <a:schemeClr val="accent1"/>
              </a:solidFill>
              <a:latin typeface="+mn-lt"/>
            </a:endParaRPr>
          </a:p>
          <a:p>
            <a:pPr>
              <a:lnSpc>
                <a:spcPct val="107000"/>
              </a:lnSpc>
              <a:spcAft>
                <a:spcPts val="800"/>
              </a:spcAft>
            </a:pPr>
            <a:r>
              <a:rPr lang="en-GB" sz="1100">
                <a:effectLst/>
                <a:latin typeface="Calibri" panose="020F0502020204030204" pitchFamily="34" charset="0"/>
                <a:ea typeface="Calibri" panose="020F0502020204030204" pitchFamily="34" charset="0"/>
                <a:cs typeface="Calibri" panose="020F0502020204030204" pitchFamily="34"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5BF53516-3C3E-4993-9BD2-03D1CF7DB80B}" type="slidenum">
              <a:rPr lang="en-GB" smtClean="0"/>
              <a:t>153</a:t>
            </a:fld>
            <a:endParaRPr lang="en-GB"/>
          </a:p>
        </p:txBody>
      </p:sp>
    </p:spTree>
    <p:extLst>
      <p:ext uri="{BB962C8B-B14F-4D97-AF65-F5344CB8AC3E}">
        <p14:creationId xmlns:p14="http://schemas.microsoft.com/office/powerpoint/2010/main" val="3922838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Master" Target="../slideMasters/slideMaster8.xml"/><Relationship Id="rId4" Type="http://schemas.openxmlformats.org/officeDocument/2006/relationships/image" Target="../media/image26.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Master" Target="../slideMasters/slideMaster8.xml"/><Relationship Id="rId4" Type="http://schemas.openxmlformats.org/officeDocument/2006/relationships/image" Target="../media/image26.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png"/><Relationship Id="rId1" Type="http://schemas.openxmlformats.org/officeDocument/2006/relationships/slideMaster" Target="../slideMasters/slideMaster8.xml"/><Relationship Id="rId4" Type="http://schemas.openxmlformats.org/officeDocument/2006/relationships/image" Target="../media/image26.sv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0.emf"/><Relationship Id="rId4" Type="http://schemas.openxmlformats.org/officeDocument/2006/relationships/image" Target="../media/image9.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8.xml"/><Relationship Id="rId4" Type="http://schemas.openxmlformats.org/officeDocument/2006/relationships/image" Target="../media/image29.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8.xml"/><Relationship Id="rId4" Type="http://schemas.openxmlformats.org/officeDocument/2006/relationships/image" Target="../media/image29.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Master" Target="../slideMasters/slideMaster8.xml"/><Relationship Id="rId4" Type="http://schemas.openxmlformats.org/officeDocument/2006/relationships/image" Target="../media/image29.sv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jpeg"/><Relationship Id="rId1" Type="http://schemas.openxmlformats.org/officeDocument/2006/relationships/slideMaster" Target="../slideMasters/slideMaster8.xml"/><Relationship Id="rId4" Type="http://schemas.openxmlformats.org/officeDocument/2006/relationships/image" Target="../media/image29.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a:spLocks noGrp="1"/>
          </p:cNvSpPr>
          <p:nvPr>
            <p:ph type="pic" idx="2"/>
          </p:nvPr>
        </p:nvSpPr>
        <p:spPr>
          <a:xfrm>
            <a:off x="5183188" y="987425"/>
            <a:ext cx="6172200" cy="4873625"/>
          </a:xfrm>
          <a:prstGeom prst="rect">
            <a:avLst/>
          </a:prstGeom>
          <a:noFill/>
          <a:ln>
            <a:noFill/>
          </a:ln>
        </p:spPr>
      </p:sp>
      <p:sp>
        <p:nvSpPr>
          <p:cNvPr id="74" name="Google Shape;74;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hoto &amp; box FullWidth">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ACD9725D-EA1E-4B70-B6EC-DB2F0E4A815C}"/>
              </a:ext>
            </a:extLst>
          </p:cNvPr>
          <p:cNvSpPr>
            <a:spLocks noGrp="1"/>
          </p:cNvSpPr>
          <p:nvPr>
            <p:ph type="pic" sz="quarter" idx="10"/>
          </p:nvPr>
        </p:nvSpPr>
        <p:spPr>
          <a:xfrm>
            <a:off x="0" y="0"/>
            <a:ext cx="8948829" cy="6857999"/>
          </a:xfrm>
          <a:prstGeom prst="rect">
            <a:avLst/>
          </a:prstGeom>
        </p:spPr>
        <p:txBody>
          <a:bodyPr/>
          <a:lstStyle>
            <a:lvl1pPr>
              <a:defRPr/>
            </a:lvl1pPr>
          </a:lstStyle>
          <a:p>
            <a:endParaRPr lang="en-US" dirty="0"/>
          </a:p>
        </p:txBody>
      </p:sp>
      <p:sp>
        <p:nvSpPr>
          <p:cNvPr id="10" name="Espace réservé du texte 9">
            <a:extLst>
              <a:ext uri="{FF2B5EF4-FFF2-40B4-BE49-F238E27FC236}">
                <a16:creationId xmlns:a16="http://schemas.microsoft.com/office/drawing/2014/main" id="{C362D5DB-01A7-4F16-92C7-0A276E1D0568}"/>
              </a:ext>
            </a:extLst>
          </p:cNvPr>
          <p:cNvSpPr>
            <a:spLocks noGrp="1"/>
          </p:cNvSpPr>
          <p:nvPr>
            <p:ph type="body" sz="quarter" idx="11" hasCustomPrompt="1"/>
          </p:nvPr>
        </p:nvSpPr>
        <p:spPr>
          <a:xfrm>
            <a:off x="8948829" y="1"/>
            <a:ext cx="3243171" cy="68579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32000" tIns="288000" rIns="432000" bIns="288000" numCol="1" spcCol="0" rtlCol="0" fromWordArt="0" anchor="ctr" anchorCtr="0" forceAA="0" compatLnSpc="1">
            <a:prstTxWarp prst="textNoShape">
              <a:avLst/>
            </a:prstTxWarp>
            <a:noAutofit/>
          </a:bodyPr>
          <a:lstStyle>
            <a:lvl1pPr>
              <a:defRPr lang="en-US" sz="2000" dirty="0">
                <a:solidFill>
                  <a:schemeClr val="bg1"/>
                </a:solidFill>
                <a:latin typeface="+mj-lt"/>
                <a:cs typeface="Segoe UI Semibold" panose="020B0702040204020203" pitchFamily="34" charset="0"/>
              </a:defRPr>
            </a:lvl1pPr>
          </a:lstStyle>
          <a:p>
            <a:pPr lvl="0" defTabSz="519488">
              <a:lnSpc>
                <a:spcPct val="120000"/>
              </a:lnSpc>
            </a:pPr>
            <a:r>
              <a:rPr lang="en-US" dirty="0"/>
              <a:t>Click to edit Master title style</a:t>
            </a:r>
            <a:endParaRPr lang="fr-FR" dirty="0"/>
          </a:p>
        </p:txBody>
      </p:sp>
      <p:pic>
        <p:nvPicPr>
          <p:cNvPr id="6" name="Graphic 22">
            <a:extLst>
              <a:ext uri="{FF2B5EF4-FFF2-40B4-BE49-F238E27FC236}">
                <a16:creationId xmlns:a16="http://schemas.microsoft.com/office/drawing/2014/main" id="{E58B5C9E-B015-4AC2-AB46-7A889B1EC4A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91073" y="6420978"/>
            <a:ext cx="1377040" cy="220391"/>
          </a:xfrm>
          <a:prstGeom prst="rect">
            <a:avLst/>
          </a:prstGeom>
        </p:spPr>
      </p:pic>
      <p:sp>
        <p:nvSpPr>
          <p:cNvPr id="7" name="Footer Placeholder 1">
            <a:extLst>
              <a:ext uri="{FF2B5EF4-FFF2-40B4-BE49-F238E27FC236}">
                <a16:creationId xmlns:a16="http://schemas.microsoft.com/office/drawing/2014/main" id="{44E1FB10-E40B-4D88-AEE6-CDA80526EF61}"/>
              </a:ext>
            </a:extLst>
          </p:cNvPr>
          <p:cNvSpPr>
            <a:spLocks noGrp="1"/>
          </p:cNvSpPr>
          <p:nvPr>
            <p:ph type="ftr" sz="quarter" idx="3"/>
          </p:nvPr>
        </p:nvSpPr>
        <p:spPr>
          <a:xfrm>
            <a:off x="429544" y="6574038"/>
            <a:ext cx="4114800" cy="138499"/>
          </a:xfrm>
          <a:prstGeom prst="rect">
            <a:avLst/>
          </a:prstGeom>
        </p:spPr>
        <p:txBody>
          <a:bodyPr vert="horz" lIns="0" tIns="0" rIns="0" bIns="0" rtlCol="0" anchor="b">
            <a:spAutoFit/>
          </a:bodyPr>
          <a:lstStyle>
            <a:lvl1pPr algn="l">
              <a:defRPr sz="900">
                <a:solidFill>
                  <a:schemeClr val="accent4"/>
                </a:solidFill>
              </a:defRPr>
            </a:lvl1pPr>
          </a:lstStyle>
          <a:p>
            <a:r>
              <a:rPr lang="fr-FR"/>
              <a:t>Footer text</a:t>
            </a:r>
            <a:endParaRPr lang="fr-FR" dirty="0"/>
          </a:p>
        </p:txBody>
      </p:sp>
    </p:spTree>
    <p:extLst>
      <p:ext uri="{BB962C8B-B14F-4D97-AF65-F5344CB8AC3E}">
        <p14:creationId xmlns:p14="http://schemas.microsoft.com/office/powerpoint/2010/main" val="909231376"/>
      </p:ext>
    </p:extLst>
  </p:cSld>
  <p:clrMapOvr>
    <a:masterClrMapping/>
  </p:clrMapOvr>
  <p:extLst>
    <p:ext uri="{DCECCB84-F9BA-43D5-87BE-67443E8EF086}">
      <p15:sldGuideLst xmlns:p15="http://schemas.microsoft.com/office/powerpoint/2012/main">
        <p15:guide id="1" orient="horz" pos="102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V Slide">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AB8B3202-7FDD-4BFB-A1D6-B9EB95658BF2}"/>
              </a:ext>
            </a:extLst>
          </p:cNvPr>
          <p:cNvSpPr>
            <a:spLocks noGrp="1"/>
          </p:cNvSpPr>
          <p:nvPr>
            <p:ph type="body" sz="quarter" idx="11"/>
          </p:nvPr>
        </p:nvSpPr>
        <p:spPr>
          <a:xfrm>
            <a:off x="563563" y="658813"/>
            <a:ext cx="1036637" cy="1446212"/>
          </a:xfrm>
          <a:prstGeom prst="rect">
            <a:avLst/>
          </a:prstGeom>
          <a:solidFill>
            <a:schemeClr val="accent2"/>
          </a:solidFill>
        </p:spPr>
        <p:txBody>
          <a:bodyPr/>
          <a:lstStyle>
            <a:lvl1pPr>
              <a:defRPr>
                <a:solidFill>
                  <a:schemeClr val="accent2"/>
                </a:solidFill>
              </a:defRPr>
            </a:lvl1pPr>
          </a:lstStyle>
          <a:p>
            <a:pPr lvl="0"/>
            <a:r>
              <a:rPr lang="fr-FR"/>
              <a:t>Modifier les styles du texte du masque</a:t>
            </a:r>
          </a:p>
        </p:txBody>
      </p:sp>
      <p:sp>
        <p:nvSpPr>
          <p:cNvPr id="10" name="Espace réservé pour une image  9">
            <a:extLst>
              <a:ext uri="{FF2B5EF4-FFF2-40B4-BE49-F238E27FC236}">
                <a16:creationId xmlns:a16="http://schemas.microsoft.com/office/drawing/2014/main" id="{7B660C6C-94BB-4C4F-8BD7-78DC86A9A042}"/>
              </a:ext>
            </a:extLst>
          </p:cNvPr>
          <p:cNvSpPr>
            <a:spLocks noGrp="1"/>
          </p:cNvSpPr>
          <p:nvPr>
            <p:ph type="pic" sz="quarter" idx="10"/>
          </p:nvPr>
        </p:nvSpPr>
        <p:spPr>
          <a:xfrm>
            <a:off x="623888" y="712788"/>
            <a:ext cx="1096962" cy="1506537"/>
          </a:xfrm>
          <a:prstGeom prst="rect">
            <a:avLst/>
          </a:prstGeom>
          <a:effectLst>
            <a:outerShdw blurRad="127000" dist="292100" dir="5400000" sx="82000" sy="82000" algn="t" rotWithShape="0">
              <a:prstClr val="black">
                <a:alpha val="40000"/>
              </a:prstClr>
            </a:outerShdw>
          </a:effectLst>
        </p:spPr>
        <p:txBody>
          <a:bodyPr/>
          <a:lstStyle>
            <a:lvl1pPr>
              <a:defRPr/>
            </a:lvl1pPr>
          </a:lstStyle>
          <a:p>
            <a:endParaRPr lang="en-US" dirty="0"/>
          </a:p>
        </p:txBody>
      </p:sp>
      <p:sp>
        <p:nvSpPr>
          <p:cNvPr id="6" name="Footer Placeholder 1">
            <a:extLst>
              <a:ext uri="{FF2B5EF4-FFF2-40B4-BE49-F238E27FC236}">
                <a16:creationId xmlns:a16="http://schemas.microsoft.com/office/drawing/2014/main" id="{700BA7C5-136E-4F90-86AA-F7C4A8A0CD07}"/>
              </a:ext>
            </a:extLst>
          </p:cNvPr>
          <p:cNvSpPr>
            <a:spLocks noGrp="1"/>
          </p:cNvSpPr>
          <p:nvPr>
            <p:ph type="ftr" sz="quarter" idx="3"/>
          </p:nvPr>
        </p:nvSpPr>
        <p:spPr>
          <a:xfrm>
            <a:off x="563656" y="6574038"/>
            <a:ext cx="4114800" cy="138499"/>
          </a:xfrm>
          <a:prstGeom prst="rect">
            <a:avLst/>
          </a:prstGeom>
        </p:spPr>
        <p:txBody>
          <a:bodyPr vert="horz" lIns="0" tIns="0" rIns="0" bIns="0" rtlCol="0" anchor="b">
            <a:spAutoFit/>
          </a:bodyPr>
          <a:lstStyle>
            <a:lvl1pPr algn="l">
              <a:defRPr sz="900">
                <a:solidFill>
                  <a:schemeClr val="accent4"/>
                </a:solidFill>
              </a:defRPr>
            </a:lvl1pPr>
          </a:lstStyle>
          <a:p>
            <a:r>
              <a:rPr lang="fr-FR"/>
              <a:t>Footer text</a:t>
            </a:r>
            <a:endParaRPr lang="fr-FR" dirty="0"/>
          </a:p>
        </p:txBody>
      </p:sp>
    </p:spTree>
    <p:extLst>
      <p:ext uri="{BB962C8B-B14F-4D97-AF65-F5344CB8AC3E}">
        <p14:creationId xmlns:p14="http://schemas.microsoft.com/office/powerpoint/2010/main" val="1544301354"/>
      </p:ext>
    </p:extLst>
  </p:cSld>
  <p:clrMapOvr>
    <a:masterClrMapping/>
  </p:clrMapOvr>
  <p:extLst>
    <p:ext uri="{DCECCB84-F9BA-43D5-87BE-67443E8EF086}">
      <p15:sldGuideLst xmlns:p15="http://schemas.microsoft.com/office/powerpoint/2012/main">
        <p15:guide id="1" orient="horz" pos="102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aptop Mocku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B85569-B1A0-40C6-899D-1FC3C7FC5EBC}"/>
              </a:ext>
            </a:extLst>
          </p:cNvPr>
          <p:cNvSpPr/>
          <p:nvPr userDrawn="1"/>
        </p:nvSpPr>
        <p:spPr>
          <a:xfrm>
            <a:off x="8667750" y="0"/>
            <a:ext cx="3524250"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fr-FR" sz="1800"/>
          </a:p>
        </p:txBody>
      </p:sp>
      <p:pic>
        <p:nvPicPr>
          <p:cNvPr id="10" name="Image 9">
            <a:extLst>
              <a:ext uri="{FF2B5EF4-FFF2-40B4-BE49-F238E27FC236}">
                <a16:creationId xmlns:a16="http://schemas.microsoft.com/office/drawing/2014/main" id="{08EED028-72E2-477F-A223-9598B5CB7262}"/>
              </a:ext>
            </a:extLst>
          </p:cNvPr>
          <p:cNvPicPr>
            <a:picLocks noChangeAspect="1"/>
          </p:cNvPicPr>
          <p:nvPr userDrawn="1"/>
        </p:nvPicPr>
        <p:blipFill>
          <a:blip r:embed="rId2"/>
          <a:stretch>
            <a:fillRect/>
          </a:stretch>
        </p:blipFill>
        <p:spPr>
          <a:xfrm>
            <a:off x="5533534" y="1971480"/>
            <a:ext cx="6278252" cy="3687064"/>
          </a:xfrm>
          <a:prstGeom prst="rect">
            <a:avLst/>
          </a:prstGeom>
        </p:spPr>
      </p:pic>
      <p:sp>
        <p:nvSpPr>
          <p:cNvPr id="9" name="Title Placeholder 2">
            <a:extLst>
              <a:ext uri="{FF2B5EF4-FFF2-40B4-BE49-F238E27FC236}">
                <a16:creationId xmlns:a16="http://schemas.microsoft.com/office/drawing/2014/main" id="{00C49E21-E183-46F5-861C-0B325E19EA68}"/>
              </a:ext>
            </a:extLst>
          </p:cNvPr>
          <p:cNvSpPr>
            <a:spLocks noGrp="1"/>
          </p:cNvSpPr>
          <p:nvPr>
            <p:ph type="title"/>
          </p:nvPr>
        </p:nvSpPr>
        <p:spPr>
          <a:xfrm>
            <a:off x="623888" y="517101"/>
            <a:ext cx="10944225" cy="369334"/>
          </a:xfrm>
          <a:prstGeom prst="rect">
            <a:avLst/>
          </a:prstGeom>
        </p:spPr>
        <p:txBody>
          <a:bodyPr vert="horz" lIns="0" tIns="0" rIns="0" bIns="0" rtlCol="0" anchor="b" anchorCtr="0">
            <a:noAutofit/>
          </a:bodyPr>
          <a:lstStyle>
            <a:lvl1pPr>
              <a:defRPr/>
            </a:lvl1pPr>
          </a:lstStyle>
          <a:p>
            <a:r>
              <a:rPr lang="en-US" dirty="0"/>
              <a:t>Click to edit Master title style</a:t>
            </a:r>
          </a:p>
        </p:txBody>
      </p:sp>
      <p:sp>
        <p:nvSpPr>
          <p:cNvPr id="3" name="Espace réservé pour une image  2">
            <a:extLst>
              <a:ext uri="{FF2B5EF4-FFF2-40B4-BE49-F238E27FC236}">
                <a16:creationId xmlns:a16="http://schemas.microsoft.com/office/drawing/2014/main" id="{CEED158F-0E6A-43DD-81B3-3DC64FB13E30}"/>
              </a:ext>
            </a:extLst>
          </p:cNvPr>
          <p:cNvSpPr>
            <a:spLocks noGrp="1"/>
          </p:cNvSpPr>
          <p:nvPr>
            <p:ph type="pic" sz="quarter" idx="11"/>
          </p:nvPr>
        </p:nvSpPr>
        <p:spPr>
          <a:xfrm>
            <a:off x="6307931" y="2231230"/>
            <a:ext cx="4731544" cy="2959895"/>
          </a:xfrm>
          <a:prstGeom prst="rect">
            <a:avLst/>
          </a:prstGeom>
        </p:spPr>
        <p:txBody>
          <a:bodyPr/>
          <a:lstStyle>
            <a:lvl1pPr>
              <a:defRPr/>
            </a:lvl1pPr>
          </a:lstStyle>
          <a:p>
            <a:endParaRPr lang="en-US" dirty="0"/>
          </a:p>
        </p:txBody>
      </p:sp>
      <p:sp>
        <p:nvSpPr>
          <p:cNvPr id="11" name="Espace réservé du texte 5">
            <a:extLst>
              <a:ext uri="{FF2B5EF4-FFF2-40B4-BE49-F238E27FC236}">
                <a16:creationId xmlns:a16="http://schemas.microsoft.com/office/drawing/2014/main" id="{921B6F65-DC7E-4564-B0B1-327BED38BC10}"/>
              </a:ext>
            </a:extLst>
          </p:cNvPr>
          <p:cNvSpPr>
            <a:spLocks noGrp="1"/>
          </p:cNvSpPr>
          <p:nvPr>
            <p:ph type="body" sz="quarter" idx="17" hasCustomPrompt="1"/>
          </p:nvPr>
        </p:nvSpPr>
        <p:spPr>
          <a:xfrm>
            <a:off x="623889" y="1641475"/>
            <a:ext cx="4574855" cy="4215642"/>
          </a:xfrm>
          <a:prstGeom prst="rect">
            <a:avLst/>
          </a:prstGeom>
        </p:spPr>
        <p:txBody>
          <a:bodyPr/>
          <a:lstStyle>
            <a:lvl1pPr marL="0" marR="0" indent="0" algn="l" defTabSz="457189" rtl="0" eaLnBrk="1" fontAlgn="auto" latinLnBrk="0" hangingPunct="1">
              <a:lnSpc>
                <a:spcPct val="130000"/>
              </a:lnSpc>
              <a:spcBef>
                <a:spcPts val="0"/>
              </a:spcBef>
              <a:spcAft>
                <a:spcPts val="1200"/>
              </a:spcAft>
              <a:buClr>
                <a:prstClr val="white"/>
              </a:buClr>
              <a:buSzPct val="25000"/>
              <a:buFont typeface="Verdana" pitchFamily="34" charset="0"/>
              <a:buNone/>
              <a:tabLst/>
              <a:defRPr/>
            </a:lvl1pPr>
            <a:lvl2pPr marL="177796" marR="0" indent="-177796" algn="l" defTabSz="457189" rtl="0" eaLnBrk="1" fontAlgn="auto" latinLnBrk="0" hangingPunct="1">
              <a:lnSpc>
                <a:spcPct val="130000"/>
              </a:lnSpc>
              <a:spcBef>
                <a:spcPts val="0"/>
              </a:spcBef>
              <a:spcAft>
                <a:spcPts val="600"/>
              </a:spcAft>
              <a:buClr>
                <a:srgbClr val="023B88"/>
              </a:buClr>
              <a:buSzTx/>
              <a:buFont typeface="Arial" pitchFamily="34" charset="0"/>
              <a:buChar char="•"/>
              <a:tabLst/>
              <a:defRPr/>
            </a:lvl2pPr>
            <a:lvl3pPr marL="361942" marR="0" indent="-180970" algn="l" defTabSz="514338" rtl="0" eaLnBrk="1" fontAlgn="auto" latinLnBrk="0" hangingPunct="1">
              <a:lnSpc>
                <a:spcPct val="130000"/>
              </a:lnSpc>
              <a:spcBef>
                <a:spcPts val="0"/>
              </a:spcBef>
              <a:spcAft>
                <a:spcPts val="300"/>
              </a:spcAft>
              <a:buClr>
                <a:prstClr val="white">
                  <a:lumMod val="50000"/>
                </a:prstClr>
              </a:buClr>
              <a:buSzPct val="50000"/>
              <a:buFont typeface="Montserrat" panose="020B0604020202020204" charset="0"/>
              <a:buChar char="►"/>
              <a:tabLst/>
              <a:defRPr/>
            </a:lvl3pPr>
          </a:lstStyle>
          <a:p>
            <a:pPr marL="0" marR="0" lvl="0" indent="0" algn="l" defTabSz="457189" rtl="0" eaLnBrk="1" fontAlgn="auto" latinLnBrk="0" hangingPunct="1">
              <a:lnSpc>
                <a:spcPct val="130000"/>
              </a:lnSpc>
              <a:spcBef>
                <a:spcPts val="0"/>
              </a:spcBef>
              <a:spcAft>
                <a:spcPts val="1200"/>
              </a:spcAft>
              <a:buClr>
                <a:prstClr val="white"/>
              </a:buClr>
              <a:buSzPct val="25000"/>
              <a:buFont typeface="Verdana"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Segoe UI" panose="020B0502040204020203" pitchFamily="34" charset="0"/>
              </a:rPr>
              <a:t>Click to edit Master title </a:t>
            </a:r>
            <a:r>
              <a:rPr kumimoji="0" lang="en-US" sz="1200" b="0" i="0" u="none" strike="noStrike" kern="1200" cap="none" spc="0" normalizeH="0" baseline="0" noProof="0" dirty="0" err="1">
                <a:ln>
                  <a:noFill/>
                </a:ln>
                <a:solidFill>
                  <a:srgbClr val="000000"/>
                </a:solidFill>
                <a:effectLst/>
                <a:uLnTx/>
                <a:uFillTx/>
                <a:latin typeface="Calibri"/>
                <a:ea typeface="+mn-ea"/>
                <a:cs typeface="Segoe UI" panose="020B0502040204020203" pitchFamily="34" charset="0"/>
              </a:rPr>
              <a:t>styl</a:t>
            </a:r>
            <a:r>
              <a:rPr kumimoji="0" lang="fr-FR" sz="1200" b="0" i="0" u="none" strike="noStrike" kern="1200" cap="none" spc="0" normalizeH="0" baseline="0" noProof="0" dirty="0">
                <a:ln>
                  <a:noFill/>
                </a:ln>
                <a:solidFill>
                  <a:srgbClr val="000000"/>
                </a:solidFill>
                <a:effectLst/>
                <a:uLnTx/>
                <a:uFillTx/>
                <a:latin typeface="Calibri"/>
                <a:ea typeface="+mn-ea"/>
                <a:cs typeface="Segoe UI" panose="020B0502040204020203" pitchFamily="34" charset="0"/>
              </a:rPr>
              <a:t>e</a:t>
            </a:r>
          </a:p>
          <a:p>
            <a:pPr marL="177796" marR="0" lvl="1" indent="-177796" algn="l" defTabSz="457189" rtl="0" eaLnBrk="1" fontAlgn="auto" latinLnBrk="0" hangingPunct="1">
              <a:lnSpc>
                <a:spcPct val="130000"/>
              </a:lnSpc>
              <a:spcBef>
                <a:spcPts val="0"/>
              </a:spcBef>
              <a:spcAft>
                <a:spcPts val="600"/>
              </a:spcAft>
              <a:buClr>
                <a:srgbClr val="023B88"/>
              </a:buClr>
              <a:buSzTx/>
              <a:buFont typeface="Arial" pitchFamily="34" charset="0"/>
              <a:buChar char="•"/>
              <a:tabLst/>
              <a:defRPr/>
            </a:pPr>
            <a:r>
              <a:rPr kumimoji="0" lang="fr-FR" sz="1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Second </a:t>
            </a:r>
            <a:r>
              <a:rPr kumimoji="0" lang="fr-FR" sz="1200" b="0" i="0" u="none" strike="noStrike" kern="1200" cap="none" spc="0" normalizeH="0" baseline="0" noProof="0" dirty="0" err="1">
                <a:ln>
                  <a:noFill/>
                </a:ln>
                <a:solidFill>
                  <a:srgbClr val="000000"/>
                </a:solidFill>
                <a:effectLst/>
                <a:uLnTx/>
                <a:uFillTx/>
                <a:latin typeface="+mj-lt"/>
                <a:ea typeface="+mn-ea"/>
                <a:cs typeface="Calibri" panose="020F0502020204030204" pitchFamily="34" charset="0"/>
              </a:rPr>
              <a:t>level</a:t>
            </a:r>
            <a:endParaRPr kumimoji="0" lang="fr-FR" sz="1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endParaRPr>
          </a:p>
          <a:p>
            <a:pPr marL="361942" marR="0" lvl="2" indent="-180970" algn="l" defTabSz="514338" rtl="0" eaLnBrk="1" fontAlgn="auto" latinLnBrk="0" hangingPunct="1">
              <a:lnSpc>
                <a:spcPct val="130000"/>
              </a:lnSpc>
              <a:spcBef>
                <a:spcPts val="0"/>
              </a:spcBef>
              <a:spcAft>
                <a:spcPts val="300"/>
              </a:spcAft>
              <a:buClr>
                <a:prstClr val="white">
                  <a:lumMod val="50000"/>
                </a:prstClr>
              </a:buClr>
              <a:buSzPct val="50000"/>
              <a:buFont typeface="Montserrat" panose="020B0604020202020204" charset="0"/>
              <a:buChar char="►"/>
              <a:tabLst/>
              <a:defRPr/>
            </a:pPr>
            <a:r>
              <a:rPr kumimoji="0" lang="fr-FR" sz="1200" b="0" i="0" u="none" strike="noStrike" kern="1200" cap="none" spc="0" normalizeH="0" baseline="0" noProof="0" dirty="0" err="1">
                <a:ln>
                  <a:noFill/>
                </a:ln>
                <a:solidFill>
                  <a:srgbClr val="000000"/>
                </a:solidFill>
                <a:effectLst/>
                <a:uLnTx/>
                <a:uFillTx/>
                <a:latin typeface="+mj-lt"/>
                <a:ea typeface="+mn-ea"/>
                <a:cs typeface="Calibri" panose="020F0502020204030204" pitchFamily="34" charset="0"/>
              </a:rPr>
              <a:t>Third</a:t>
            </a:r>
            <a:r>
              <a:rPr kumimoji="0" lang="fr-FR" sz="1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 </a:t>
            </a:r>
            <a:r>
              <a:rPr kumimoji="0" lang="fr-FR" sz="1200" b="0" i="0" u="none" strike="noStrike" kern="1200" cap="none" spc="0" normalizeH="0" baseline="0" noProof="0" dirty="0" err="1">
                <a:ln>
                  <a:noFill/>
                </a:ln>
                <a:solidFill>
                  <a:srgbClr val="000000"/>
                </a:solidFill>
                <a:effectLst/>
                <a:uLnTx/>
                <a:uFillTx/>
                <a:latin typeface="+mj-lt"/>
                <a:ea typeface="+mn-ea"/>
                <a:cs typeface="Calibri" panose="020F0502020204030204" pitchFamily="34" charset="0"/>
              </a:rPr>
              <a:t>level</a:t>
            </a:r>
            <a:endParaRPr kumimoji="0" lang="en-US" sz="1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endParaRPr>
          </a:p>
        </p:txBody>
      </p:sp>
      <p:sp>
        <p:nvSpPr>
          <p:cNvPr id="13" name="Espace réservé du texte 2">
            <a:extLst>
              <a:ext uri="{FF2B5EF4-FFF2-40B4-BE49-F238E27FC236}">
                <a16:creationId xmlns:a16="http://schemas.microsoft.com/office/drawing/2014/main" id="{97DDF472-E24C-4F1C-A0D3-A1A5647EE78F}"/>
              </a:ext>
            </a:extLst>
          </p:cNvPr>
          <p:cNvSpPr>
            <a:spLocks noGrp="1"/>
          </p:cNvSpPr>
          <p:nvPr>
            <p:ph type="body" sz="quarter" idx="18" hasCustomPrompt="1"/>
          </p:nvPr>
        </p:nvSpPr>
        <p:spPr>
          <a:xfrm>
            <a:off x="623888" y="917325"/>
            <a:ext cx="10863262" cy="307467"/>
          </a:xfrm>
          <a:prstGeom prst="rect">
            <a:avLst/>
          </a:prstGeom>
        </p:spPr>
        <p:txBody>
          <a:bodyPr anchor="t"/>
          <a:lstStyle>
            <a:lvl1pPr>
              <a:buFontTx/>
              <a:buNone/>
              <a:defRPr sz="1400">
                <a:latin typeface="Calibri" panose="020F0502020204030204" pitchFamily="34" charset="0"/>
                <a:cs typeface="Calibri" panose="020F0502020204030204" pitchFamily="34" charset="0"/>
              </a:defRPr>
            </a:lvl1pPr>
            <a:lvl2pPr marL="0" indent="0">
              <a:buFontTx/>
              <a:buNone/>
              <a:defRPr/>
            </a:lvl2pPr>
            <a:lvl3pPr marL="180972" indent="0">
              <a:buFontTx/>
              <a:buNone/>
              <a:defRPr/>
            </a:lvl3pPr>
            <a:lvl4pPr marL="374640" indent="0">
              <a:buFontTx/>
              <a:buNone/>
              <a:defRPr/>
            </a:lvl4pPr>
            <a:lvl5pPr marL="647684" indent="0">
              <a:buFontTx/>
              <a:buNone/>
              <a:defRPr/>
            </a:lvl5pPr>
          </a:lstStyle>
          <a:p>
            <a:pPr lvl="0"/>
            <a:r>
              <a:rPr lang="fr-FR" dirty="0"/>
              <a:t>Second </a:t>
            </a:r>
            <a:r>
              <a:rPr lang="fr-FR" dirty="0" err="1"/>
              <a:t>level</a:t>
            </a:r>
            <a:endParaRPr lang="fr-FR" dirty="0"/>
          </a:p>
        </p:txBody>
      </p:sp>
      <p:pic>
        <p:nvPicPr>
          <p:cNvPr id="12" name="Graphic 22">
            <a:extLst>
              <a:ext uri="{FF2B5EF4-FFF2-40B4-BE49-F238E27FC236}">
                <a16:creationId xmlns:a16="http://schemas.microsoft.com/office/drawing/2014/main" id="{7ABCD871-88F8-4F4D-AF5B-FC4472490AB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91073" y="6420979"/>
            <a:ext cx="1377040" cy="220391"/>
          </a:xfrm>
          <a:prstGeom prst="rect">
            <a:avLst/>
          </a:prstGeom>
        </p:spPr>
      </p:pic>
      <p:sp>
        <p:nvSpPr>
          <p:cNvPr id="14" name="Footer Placeholder 1">
            <a:extLst>
              <a:ext uri="{FF2B5EF4-FFF2-40B4-BE49-F238E27FC236}">
                <a16:creationId xmlns:a16="http://schemas.microsoft.com/office/drawing/2014/main" id="{F07AAB29-E656-4351-B827-977BEDCADEB5}"/>
              </a:ext>
            </a:extLst>
          </p:cNvPr>
          <p:cNvSpPr>
            <a:spLocks noGrp="1"/>
          </p:cNvSpPr>
          <p:nvPr>
            <p:ph type="ftr" sz="quarter" idx="3"/>
          </p:nvPr>
        </p:nvSpPr>
        <p:spPr>
          <a:xfrm>
            <a:off x="636808" y="6574038"/>
            <a:ext cx="4114800" cy="138499"/>
          </a:xfrm>
          <a:prstGeom prst="rect">
            <a:avLst/>
          </a:prstGeom>
        </p:spPr>
        <p:txBody>
          <a:bodyPr vert="horz" lIns="0" tIns="0" rIns="0" bIns="0" rtlCol="0" anchor="b">
            <a:spAutoFit/>
          </a:bodyPr>
          <a:lstStyle>
            <a:lvl1pPr algn="l">
              <a:defRPr sz="900">
                <a:solidFill>
                  <a:schemeClr val="accent4"/>
                </a:solidFill>
              </a:defRPr>
            </a:lvl1pPr>
          </a:lstStyle>
          <a:p>
            <a:r>
              <a:rPr lang="fr-FR"/>
              <a:t>Footer text</a:t>
            </a:r>
            <a:endParaRPr lang="fr-FR" dirty="0"/>
          </a:p>
        </p:txBody>
      </p:sp>
    </p:spTree>
    <p:extLst>
      <p:ext uri="{BB962C8B-B14F-4D97-AF65-F5344CB8AC3E}">
        <p14:creationId xmlns:p14="http://schemas.microsoft.com/office/powerpoint/2010/main" val="808815762"/>
      </p:ext>
    </p:extLst>
  </p:cSld>
  <p:clrMapOvr>
    <a:masterClrMapping/>
  </p:clrMapOvr>
  <p:extLst>
    <p:ext uri="{DCECCB84-F9BA-43D5-87BE-67443E8EF086}">
      <p15:sldGuideLst xmlns:p15="http://schemas.microsoft.com/office/powerpoint/2012/main">
        <p15:guide id="1" orient="horz" pos="1026">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ablet Mocku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B85569-B1A0-40C6-899D-1FC3C7FC5EBC}"/>
              </a:ext>
            </a:extLst>
          </p:cNvPr>
          <p:cNvSpPr/>
          <p:nvPr userDrawn="1"/>
        </p:nvSpPr>
        <p:spPr>
          <a:xfrm>
            <a:off x="8667750" y="0"/>
            <a:ext cx="3524250"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fr-FR" sz="1800"/>
          </a:p>
        </p:txBody>
      </p:sp>
      <p:pic>
        <p:nvPicPr>
          <p:cNvPr id="11" name="Image 10">
            <a:extLst>
              <a:ext uri="{FF2B5EF4-FFF2-40B4-BE49-F238E27FC236}">
                <a16:creationId xmlns:a16="http://schemas.microsoft.com/office/drawing/2014/main" id="{BFE0D1FC-961A-4E74-AF39-53E638A235D8}"/>
              </a:ext>
            </a:extLst>
          </p:cNvPr>
          <p:cNvPicPr>
            <a:picLocks noChangeAspect="1"/>
          </p:cNvPicPr>
          <p:nvPr userDrawn="1"/>
        </p:nvPicPr>
        <p:blipFill>
          <a:blip r:embed="rId2"/>
          <a:stretch>
            <a:fillRect/>
          </a:stretch>
        </p:blipFill>
        <p:spPr>
          <a:xfrm>
            <a:off x="7020220" y="1468131"/>
            <a:ext cx="3304880" cy="4633312"/>
          </a:xfrm>
          <a:prstGeom prst="rect">
            <a:avLst/>
          </a:prstGeom>
        </p:spPr>
      </p:pic>
      <p:sp>
        <p:nvSpPr>
          <p:cNvPr id="9" name="Title Placeholder 2">
            <a:extLst>
              <a:ext uri="{FF2B5EF4-FFF2-40B4-BE49-F238E27FC236}">
                <a16:creationId xmlns:a16="http://schemas.microsoft.com/office/drawing/2014/main" id="{00C49E21-E183-46F5-861C-0B325E19EA68}"/>
              </a:ext>
            </a:extLst>
          </p:cNvPr>
          <p:cNvSpPr>
            <a:spLocks noGrp="1"/>
          </p:cNvSpPr>
          <p:nvPr>
            <p:ph type="title"/>
          </p:nvPr>
        </p:nvSpPr>
        <p:spPr>
          <a:xfrm>
            <a:off x="623888" y="517101"/>
            <a:ext cx="10944225" cy="369334"/>
          </a:xfrm>
          <a:prstGeom prst="rect">
            <a:avLst/>
          </a:prstGeom>
        </p:spPr>
        <p:txBody>
          <a:bodyPr vert="horz" lIns="0" tIns="0" rIns="0" bIns="0" rtlCol="0" anchor="b" anchorCtr="0">
            <a:noAutofit/>
          </a:bodyPr>
          <a:lstStyle>
            <a:lvl1pPr>
              <a:defRPr/>
            </a:lvl1pPr>
          </a:lstStyle>
          <a:p>
            <a:r>
              <a:rPr lang="en-US" dirty="0"/>
              <a:t>Click to edit Master title style</a:t>
            </a:r>
          </a:p>
        </p:txBody>
      </p:sp>
      <p:sp>
        <p:nvSpPr>
          <p:cNvPr id="3" name="Espace réservé pour une image  2">
            <a:extLst>
              <a:ext uri="{FF2B5EF4-FFF2-40B4-BE49-F238E27FC236}">
                <a16:creationId xmlns:a16="http://schemas.microsoft.com/office/drawing/2014/main" id="{CEED158F-0E6A-43DD-81B3-3DC64FB13E30}"/>
              </a:ext>
            </a:extLst>
          </p:cNvPr>
          <p:cNvSpPr>
            <a:spLocks noGrp="1"/>
          </p:cNvSpPr>
          <p:nvPr>
            <p:ph type="pic" sz="quarter" idx="11"/>
          </p:nvPr>
        </p:nvSpPr>
        <p:spPr>
          <a:xfrm>
            <a:off x="7283450" y="1928814"/>
            <a:ext cx="2774156" cy="3705224"/>
          </a:xfrm>
          <a:prstGeom prst="rect">
            <a:avLst/>
          </a:prstGeom>
        </p:spPr>
        <p:txBody>
          <a:bodyPr/>
          <a:lstStyle>
            <a:lvl1pPr>
              <a:defRPr/>
            </a:lvl1pPr>
          </a:lstStyle>
          <a:p>
            <a:endParaRPr lang="en-US" dirty="0"/>
          </a:p>
        </p:txBody>
      </p:sp>
      <p:sp>
        <p:nvSpPr>
          <p:cNvPr id="13" name="Espace réservé du texte 5">
            <a:extLst>
              <a:ext uri="{FF2B5EF4-FFF2-40B4-BE49-F238E27FC236}">
                <a16:creationId xmlns:a16="http://schemas.microsoft.com/office/drawing/2014/main" id="{97555282-95F1-4C07-954C-4168E28D8C04}"/>
              </a:ext>
            </a:extLst>
          </p:cNvPr>
          <p:cNvSpPr>
            <a:spLocks noGrp="1"/>
          </p:cNvSpPr>
          <p:nvPr>
            <p:ph type="body" sz="quarter" idx="17" hasCustomPrompt="1"/>
          </p:nvPr>
        </p:nvSpPr>
        <p:spPr>
          <a:xfrm>
            <a:off x="623889" y="1641475"/>
            <a:ext cx="4574855" cy="4215642"/>
          </a:xfrm>
          <a:prstGeom prst="rect">
            <a:avLst/>
          </a:prstGeom>
        </p:spPr>
        <p:txBody>
          <a:bodyPr/>
          <a:lstStyle>
            <a:lvl1pPr marL="0" marR="0" indent="0" algn="l" defTabSz="457189" rtl="0" eaLnBrk="1" fontAlgn="auto" latinLnBrk="0" hangingPunct="1">
              <a:lnSpc>
                <a:spcPct val="130000"/>
              </a:lnSpc>
              <a:spcBef>
                <a:spcPts val="0"/>
              </a:spcBef>
              <a:spcAft>
                <a:spcPts val="1200"/>
              </a:spcAft>
              <a:buClr>
                <a:prstClr val="white"/>
              </a:buClr>
              <a:buSzPct val="25000"/>
              <a:buFont typeface="Verdana" pitchFamily="34" charset="0"/>
              <a:buNone/>
              <a:tabLst/>
              <a:defRPr/>
            </a:lvl1pPr>
            <a:lvl2pPr marL="177796" marR="0" indent="-177796" algn="l" defTabSz="457189" rtl="0" eaLnBrk="1" fontAlgn="auto" latinLnBrk="0" hangingPunct="1">
              <a:lnSpc>
                <a:spcPct val="130000"/>
              </a:lnSpc>
              <a:spcBef>
                <a:spcPts val="0"/>
              </a:spcBef>
              <a:spcAft>
                <a:spcPts val="600"/>
              </a:spcAft>
              <a:buClr>
                <a:srgbClr val="023B88"/>
              </a:buClr>
              <a:buSzTx/>
              <a:buFont typeface="Arial" pitchFamily="34" charset="0"/>
              <a:buChar char="•"/>
              <a:tabLst/>
              <a:defRPr/>
            </a:lvl2pPr>
            <a:lvl3pPr marL="361942" marR="0" indent="-180970" algn="l" defTabSz="514338" rtl="0" eaLnBrk="1" fontAlgn="auto" latinLnBrk="0" hangingPunct="1">
              <a:lnSpc>
                <a:spcPct val="130000"/>
              </a:lnSpc>
              <a:spcBef>
                <a:spcPts val="0"/>
              </a:spcBef>
              <a:spcAft>
                <a:spcPts val="300"/>
              </a:spcAft>
              <a:buClr>
                <a:prstClr val="white">
                  <a:lumMod val="50000"/>
                </a:prstClr>
              </a:buClr>
              <a:buSzPct val="50000"/>
              <a:buFont typeface="Montserrat" panose="020B0604020202020204" charset="0"/>
              <a:buChar char="►"/>
              <a:tabLst/>
              <a:defRPr/>
            </a:lvl3pPr>
          </a:lstStyle>
          <a:p>
            <a:pPr marL="0" marR="0" lvl="0" indent="0" algn="l" defTabSz="457189" rtl="0" eaLnBrk="1" fontAlgn="auto" latinLnBrk="0" hangingPunct="1">
              <a:lnSpc>
                <a:spcPct val="130000"/>
              </a:lnSpc>
              <a:spcBef>
                <a:spcPts val="0"/>
              </a:spcBef>
              <a:spcAft>
                <a:spcPts val="1200"/>
              </a:spcAft>
              <a:buClr>
                <a:prstClr val="white"/>
              </a:buClr>
              <a:buSzPct val="25000"/>
              <a:buFont typeface="Verdana"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Segoe UI" panose="020B0502040204020203" pitchFamily="34" charset="0"/>
              </a:rPr>
              <a:t>Click to edit Master title </a:t>
            </a:r>
            <a:r>
              <a:rPr kumimoji="0" lang="en-US" sz="1200" b="0" i="0" u="none" strike="noStrike" kern="1200" cap="none" spc="0" normalizeH="0" baseline="0" noProof="0" dirty="0" err="1">
                <a:ln>
                  <a:noFill/>
                </a:ln>
                <a:solidFill>
                  <a:srgbClr val="000000"/>
                </a:solidFill>
                <a:effectLst/>
                <a:uLnTx/>
                <a:uFillTx/>
                <a:latin typeface="Calibri"/>
                <a:ea typeface="+mn-ea"/>
                <a:cs typeface="Segoe UI" panose="020B0502040204020203" pitchFamily="34" charset="0"/>
              </a:rPr>
              <a:t>styl</a:t>
            </a:r>
            <a:r>
              <a:rPr kumimoji="0" lang="fr-FR" sz="1200" b="0" i="0" u="none" strike="noStrike" kern="1200" cap="none" spc="0" normalizeH="0" baseline="0" noProof="0" dirty="0">
                <a:ln>
                  <a:noFill/>
                </a:ln>
                <a:solidFill>
                  <a:srgbClr val="000000"/>
                </a:solidFill>
                <a:effectLst/>
                <a:uLnTx/>
                <a:uFillTx/>
                <a:latin typeface="Calibri"/>
                <a:ea typeface="+mn-ea"/>
                <a:cs typeface="Segoe UI" panose="020B0502040204020203" pitchFamily="34" charset="0"/>
              </a:rPr>
              <a:t>e</a:t>
            </a:r>
          </a:p>
          <a:p>
            <a:pPr marL="177796" marR="0" lvl="1" indent="-177796" algn="l" defTabSz="457189" rtl="0" eaLnBrk="1" fontAlgn="auto" latinLnBrk="0" hangingPunct="1">
              <a:lnSpc>
                <a:spcPct val="130000"/>
              </a:lnSpc>
              <a:spcBef>
                <a:spcPts val="0"/>
              </a:spcBef>
              <a:spcAft>
                <a:spcPts val="600"/>
              </a:spcAft>
              <a:buClr>
                <a:srgbClr val="023B88"/>
              </a:buClr>
              <a:buSzTx/>
              <a:buFont typeface="Arial" pitchFamily="34" charset="0"/>
              <a:buChar char="•"/>
              <a:tabLst/>
              <a:defRPr/>
            </a:pPr>
            <a:r>
              <a:rPr kumimoji="0" lang="fr-FR" sz="1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Second </a:t>
            </a:r>
            <a:r>
              <a:rPr kumimoji="0" lang="fr-FR" sz="1200" b="0" i="0" u="none" strike="noStrike" kern="1200" cap="none" spc="0" normalizeH="0" baseline="0" noProof="0" dirty="0" err="1">
                <a:ln>
                  <a:noFill/>
                </a:ln>
                <a:solidFill>
                  <a:srgbClr val="000000"/>
                </a:solidFill>
                <a:effectLst/>
                <a:uLnTx/>
                <a:uFillTx/>
                <a:latin typeface="+mj-lt"/>
                <a:ea typeface="+mn-ea"/>
                <a:cs typeface="Calibri" panose="020F0502020204030204" pitchFamily="34" charset="0"/>
              </a:rPr>
              <a:t>level</a:t>
            </a:r>
            <a:endParaRPr kumimoji="0" lang="fr-FR" sz="1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endParaRPr>
          </a:p>
          <a:p>
            <a:pPr marL="361942" marR="0" lvl="2" indent="-180970" algn="l" defTabSz="514338" rtl="0" eaLnBrk="1" fontAlgn="auto" latinLnBrk="0" hangingPunct="1">
              <a:lnSpc>
                <a:spcPct val="130000"/>
              </a:lnSpc>
              <a:spcBef>
                <a:spcPts val="0"/>
              </a:spcBef>
              <a:spcAft>
                <a:spcPts val="300"/>
              </a:spcAft>
              <a:buClr>
                <a:prstClr val="white">
                  <a:lumMod val="50000"/>
                </a:prstClr>
              </a:buClr>
              <a:buSzPct val="50000"/>
              <a:buFont typeface="Montserrat" panose="020B0604020202020204" charset="0"/>
              <a:buChar char="►"/>
              <a:tabLst/>
              <a:defRPr/>
            </a:pPr>
            <a:r>
              <a:rPr kumimoji="0" lang="fr-FR" sz="1200" b="0" i="0" u="none" strike="noStrike" kern="1200" cap="none" spc="0" normalizeH="0" baseline="0" noProof="0" dirty="0" err="1">
                <a:ln>
                  <a:noFill/>
                </a:ln>
                <a:solidFill>
                  <a:srgbClr val="000000"/>
                </a:solidFill>
                <a:effectLst/>
                <a:uLnTx/>
                <a:uFillTx/>
                <a:latin typeface="+mj-lt"/>
                <a:ea typeface="+mn-ea"/>
                <a:cs typeface="Calibri" panose="020F0502020204030204" pitchFamily="34" charset="0"/>
              </a:rPr>
              <a:t>Third</a:t>
            </a:r>
            <a:r>
              <a:rPr kumimoji="0" lang="fr-FR" sz="1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 </a:t>
            </a:r>
            <a:r>
              <a:rPr kumimoji="0" lang="fr-FR" sz="1200" b="0" i="0" u="none" strike="noStrike" kern="1200" cap="none" spc="0" normalizeH="0" baseline="0" noProof="0" dirty="0" err="1">
                <a:ln>
                  <a:noFill/>
                </a:ln>
                <a:solidFill>
                  <a:srgbClr val="000000"/>
                </a:solidFill>
                <a:effectLst/>
                <a:uLnTx/>
                <a:uFillTx/>
                <a:latin typeface="+mj-lt"/>
                <a:ea typeface="+mn-ea"/>
                <a:cs typeface="Calibri" panose="020F0502020204030204" pitchFamily="34" charset="0"/>
              </a:rPr>
              <a:t>level</a:t>
            </a:r>
            <a:endParaRPr kumimoji="0" lang="en-US" sz="1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endParaRPr>
          </a:p>
        </p:txBody>
      </p:sp>
      <p:sp>
        <p:nvSpPr>
          <p:cNvPr id="14" name="Espace réservé du texte 2">
            <a:extLst>
              <a:ext uri="{FF2B5EF4-FFF2-40B4-BE49-F238E27FC236}">
                <a16:creationId xmlns:a16="http://schemas.microsoft.com/office/drawing/2014/main" id="{001DBB0E-39EE-41B6-B341-E9B509DE231C}"/>
              </a:ext>
            </a:extLst>
          </p:cNvPr>
          <p:cNvSpPr>
            <a:spLocks noGrp="1"/>
          </p:cNvSpPr>
          <p:nvPr>
            <p:ph type="body" sz="quarter" idx="18" hasCustomPrompt="1"/>
          </p:nvPr>
        </p:nvSpPr>
        <p:spPr>
          <a:xfrm>
            <a:off x="623888" y="917325"/>
            <a:ext cx="10863262" cy="307467"/>
          </a:xfrm>
          <a:prstGeom prst="rect">
            <a:avLst/>
          </a:prstGeom>
        </p:spPr>
        <p:txBody>
          <a:bodyPr anchor="t"/>
          <a:lstStyle>
            <a:lvl1pPr>
              <a:buFontTx/>
              <a:buNone/>
              <a:defRPr sz="1400">
                <a:latin typeface="Calibri" panose="020F0502020204030204" pitchFamily="34" charset="0"/>
                <a:cs typeface="Calibri" panose="020F0502020204030204" pitchFamily="34" charset="0"/>
              </a:defRPr>
            </a:lvl1pPr>
            <a:lvl2pPr marL="0" indent="0">
              <a:buFontTx/>
              <a:buNone/>
              <a:defRPr/>
            </a:lvl2pPr>
            <a:lvl3pPr marL="180972" indent="0">
              <a:buFontTx/>
              <a:buNone/>
              <a:defRPr/>
            </a:lvl3pPr>
            <a:lvl4pPr marL="374640" indent="0">
              <a:buFontTx/>
              <a:buNone/>
              <a:defRPr/>
            </a:lvl4pPr>
            <a:lvl5pPr marL="647684" indent="0">
              <a:buFontTx/>
              <a:buNone/>
              <a:defRPr/>
            </a:lvl5pPr>
          </a:lstStyle>
          <a:p>
            <a:pPr lvl="0"/>
            <a:r>
              <a:rPr lang="fr-FR" dirty="0"/>
              <a:t>Second </a:t>
            </a:r>
            <a:r>
              <a:rPr lang="fr-FR" dirty="0" err="1"/>
              <a:t>level</a:t>
            </a:r>
            <a:endParaRPr lang="fr-FR" dirty="0"/>
          </a:p>
        </p:txBody>
      </p:sp>
      <p:pic>
        <p:nvPicPr>
          <p:cNvPr id="10" name="Graphic 22">
            <a:extLst>
              <a:ext uri="{FF2B5EF4-FFF2-40B4-BE49-F238E27FC236}">
                <a16:creationId xmlns:a16="http://schemas.microsoft.com/office/drawing/2014/main" id="{A0017530-C44F-43F2-AE0E-E6763B05785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91073" y="6420979"/>
            <a:ext cx="1377040" cy="220391"/>
          </a:xfrm>
          <a:prstGeom prst="rect">
            <a:avLst/>
          </a:prstGeom>
        </p:spPr>
      </p:pic>
      <p:sp>
        <p:nvSpPr>
          <p:cNvPr id="12" name="Footer Placeholder 1">
            <a:extLst>
              <a:ext uri="{FF2B5EF4-FFF2-40B4-BE49-F238E27FC236}">
                <a16:creationId xmlns:a16="http://schemas.microsoft.com/office/drawing/2014/main" id="{BD90154B-61CF-4488-A0D8-DD798CBC427F}"/>
              </a:ext>
            </a:extLst>
          </p:cNvPr>
          <p:cNvSpPr>
            <a:spLocks noGrp="1"/>
          </p:cNvSpPr>
          <p:nvPr>
            <p:ph type="ftr" sz="quarter" idx="3"/>
          </p:nvPr>
        </p:nvSpPr>
        <p:spPr>
          <a:xfrm>
            <a:off x="636808" y="6574038"/>
            <a:ext cx="4114800" cy="138499"/>
          </a:xfrm>
          <a:prstGeom prst="rect">
            <a:avLst/>
          </a:prstGeom>
        </p:spPr>
        <p:txBody>
          <a:bodyPr vert="horz" lIns="0" tIns="0" rIns="0" bIns="0" rtlCol="0" anchor="b">
            <a:spAutoFit/>
          </a:bodyPr>
          <a:lstStyle>
            <a:lvl1pPr algn="l">
              <a:defRPr sz="900">
                <a:solidFill>
                  <a:schemeClr val="accent4"/>
                </a:solidFill>
              </a:defRPr>
            </a:lvl1pPr>
          </a:lstStyle>
          <a:p>
            <a:r>
              <a:rPr lang="fr-FR"/>
              <a:t>Footer text</a:t>
            </a:r>
            <a:endParaRPr lang="fr-FR" dirty="0"/>
          </a:p>
        </p:txBody>
      </p:sp>
    </p:spTree>
    <p:extLst>
      <p:ext uri="{BB962C8B-B14F-4D97-AF65-F5344CB8AC3E}">
        <p14:creationId xmlns:p14="http://schemas.microsoft.com/office/powerpoint/2010/main" val="2494039888"/>
      </p:ext>
    </p:extLst>
  </p:cSld>
  <p:clrMapOvr>
    <a:masterClrMapping/>
  </p:clrMapOvr>
  <p:extLst>
    <p:ext uri="{DCECCB84-F9BA-43D5-87BE-67443E8EF086}">
      <p15:sldGuideLst xmlns:p15="http://schemas.microsoft.com/office/powerpoint/2012/main">
        <p15:guide id="1" orient="horz" pos="1026">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martphone Mocku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B85569-B1A0-40C6-899D-1FC3C7FC5EBC}"/>
              </a:ext>
            </a:extLst>
          </p:cNvPr>
          <p:cNvSpPr/>
          <p:nvPr userDrawn="1"/>
        </p:nvSpPr>
        <p:spPr>
          <a:xfrm>
            <a:off x="8667750" y="0"/>
            <a:ext cx="3524250"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fr-FR" sz="1800"/>
          </a:p>
        </p:txBody>
      </p:sp>
      <p:pic>
        <p:nvPicPr>
          <p:cNvPr id="10" name="Image 9">
            <a:extLst>
              <a:ext uri="{FF2B5EF4-FFF2-40B4-BE49-F238E27FC236}">
                <a16:creationId xmlns:a16="http://schemas.microsoft.com/office/drawing/2014/main" id="{87526E2E-0D85-44C9-8E05-6A40BC8E2C2F}"/>
              </a:ext>
            </a:extLst>
          </p:cNvPr>
          <p:cNvPicPr>
            <a:picLocks noChangeAspect="1"/>
          </p:cNvPicPr>
          <p:nvPr userDrawn="1"/>
        </p:nvPicPr>
        <p:blipFill>
          <a:blip r:embed="rId2"/>
          <a:stretch>
            <a:fillRect/>
          </a:stretch>
        </p:blipFill>
        <p:spPr>
          <a:xfrm>
            <a:off x="7455463" y="1560206"/>
            <a:ext cx="2434394" cy="4459594"/>
          </a:xfrm>
          <a:prstGeom prst="rect">
            <a:avLst/>
          </a:prstGeom>
        </p:spPr>
      </p:pic>
      <p:sp>
        <p:nvSpPr>
          <p:cNvPr id="9" name="Title Placeholder 2">
            <a:extLst>
              <a:ext uri="{FF2B5EF4-FFF2-40B4-BE49-F238E27FC236}">
                <a16:creationId xmlns:a16="http://schemas.microsoft.com/office/drawing/2014/main" id="{00C49E21-E183-46F5-861C-0B325E19EA68}"/>
              </a:ext>
            </a:extLst>
          </p:cNvPr>
          <p:cNvSpPr>
            <a:spLocks noGrp="1"/>
          </p:cNvSpPr>
          <p:nvPr>
            <p:ph type="title"/>
          </p:nvPr>
        </p:nvSpPr>
        <p:spPr>
          <a:xfrm>
            <a:off x="623888" y="517101"/>
            <a:ext cx="10944225" cy="369334"/>
          </a:xfrm>
          <a:prstGeom prst="rect">
            <a:avLst/>
          </a:prstGeom>
        </p:spPr>
        <p:txBody>
          <a:bodyPr vert="horz" lIns="0" tIns="0" rIns="0" bIns="0" rtlCol="0" anchor="b" anchorCtr="0">
            <a:noAutofit/>
          </a:bodyPr>
          <a:lstStyle>
            <a:lvl1pPr>
              <a:defRPr/>
            </a:lvl1pPr>
          </a:lstStyle>
          <a:p>
            <a:r>
              <a:rPr lang="en-US" dirty="0"/>
              <a:t>Click to edit Master title style</a:t>
            </a:r>
          </a:p>
        </p:txBody>
      </p:sp>
      <p:sp>
        <p:nvSpPr>
          <p:cNvPr id="3" name="Espace réservé pour une image  2">
            <a:extLst>
              <a:ext uri="{FF2B5EF4-FFF2-40B4-BE49-F238E27FC236}">
                <a16:creationId xmlns:a16="http://schemas.microsoft.com/office/drawing/2014/main" id="{CEED158F-0E6A-43DD-81B3-3DC64FB13E30}"/>
              </a:ext>
            </a:extLst>
          </p:cNvPr>
          <p:cNvSpPr>
            <a:spLocks noGrp="1"/>
          </p:cNvSpPr>
          <p:nvPr>
            <p:ph type="pic" sz="quarter" idx="11"/>
          </p:nvPr>
        </p:nvSpPr>
        <p:spPr>
          <a:xfrm>
            <a:off x="7739063" y="2147887"/>
            <a:ext cx="1862930" cy="3290887"/>
          </a:xfrm>
          <a:prstGeom prst="rect">
            <a:avLst/>
          </a:prstGeom>
        </p:spPr>
        <p:txBody>
          <a:bodyPr/>
          <a:lstStyle>
            <a:lvl1pPr>
              <a:defRPr/>
            </a:lvl1pPr>
          </a:lstStyle>
          <a:p>
            <a:endParaRPr lang="en-US" dirty="0"/>
          </a:p>
        </p:txBody>
      </p:sp>
      <p:sp>
        <p:nvSpPr>
          <p:cNvPr id="11" name="Espace réservé du texte 5">
            <a:extLst>
              <a:ext uri="{FF2B5EF4-FFF2-40B4-BE49-F238E27FC236}">
                <a16:creationId xmlns:a16="http://schemas.microsoft.com/office/drawing/2014/main" id="{0711FA82-8373-4F08-9599-DA3C5E922358}"/>
              </a:ext>
            </a:extLst>
          </p:cNvPr>
          <p:cNvSpPr>
            <a:spLocks noGrp="1"/>
          </p:cNvSpPr>
          <p:nvPr>
            <p:ph type="body" sz="quarter" idx="17" hasCustomPrompt="1"/>
          </p:nvPr>
        </p:nvSpPr>
        <p:spPr>
          <a:xfrm>
            <a:off x="623889" y="1641475"/>
            <a:ext cx="4574855" cy="4215642"/>
          </a:xfrm>
          <a:prstGeom prst="rect">
            <a:avLst/>
          </a:prstGeom>
        </p:spPr>
        <p:txBody>
          <a:bodyPr/>
          <a:lstStyle>
            <a:lvl1pPr>
              <a:defRPr/>
            </a:lvl1pPr>
            <a:lvl2pPr>
              <a:defRPr/>
            </a:lvl2pPr>
            <a:lvl3pPr>
              <a:defRPr/>
            </a:lvl3pPr>
          </a:lstStyle>
          <a:p>
            <a:pPr lvl="0"/>
            <a:r>
              <a:rPr lang="en-US" dirty="0"/>
              <a:t>Click to edit Master title </a:t>
            </a:r>
            <a:r>
              <a:rPr lang="en-US" dirty="0" err="1"/>
              <a:t>styl</a:t>
            </a:r>
            <a:r>
              <a:rPr lang="fr-FR" dirty="0"/>
              <a:t>e</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en-US" dirty="0"/>
          </a:p>
        </p:txBody>
      </p:sp>
      <p:sp>
        <p:nvSpPr>
          <p:cNvPr id="13" name="Espace réservé du texte 2">
            <a:extLst>
              <a:ext uri="{FF2B5EF4-FFF2-40B4-BE49-F238E27FC236}">
                <a16:creationId xmlns:a16="http://schemas.microsoft.com/office/drawing/2014/main" id="{65CA6B81-4DD4-4D81-91C7-76E9370AF577}"/>
              </a:ext>
            </a:extLst>
          </p:cNvPr>
          <p:cNvSpPr>
            <a:spLocks noGrp="1"/>
          </p:cNvSpPr>
          <p:nvPr>
            <p:ph type="body" sz="quarter" idx="18" hasCustomPrompt="1"/>
          </p:nvPr>
        </p:nvSpPr>
        <p:spPr>
          <a:xfrm>
            <a:off x="623888" y="917325"/>
            <a:ext cx="10863262" cy="307467"/>
          </a:xfrm>
          <a:prstGeom prst="rect">
            <a:avLst/>
          </a:prstGeom>
        </p:spPr>
        <p:txBody>
          <a:bodyPr anchor="t"/>
          <a:lstStyle>
            <a:lvl1pPr>
              <a:buFontTx/>
              <a:buNone/>
              <a:defRPr sz="1400">
                <a:latin typeface="Calibri" panose="020F0502020204030204" pitchFamily="34" charset="0"/>
                <a:cs typeface="Calibri" panose="020F0502020204030204" pitchFamily="34" charset="0"/>
              </a:defRPr>
            </a:lvl1pPr>
            <a:lvl2pPr marL="0" indent="0">
              <a:buFontTx/>
              <a:buNone/>
              <a:defRPr/>
            </a:lvl2pPr>
            <a:lvl3pPr marL="180972" indent="0">
              <a:buFontTx/>
              <a:buNone/>
              <a:defRPr/>
            </a:lvl3pPr>
            <a:lvl4pPr marL="374640" indent="0">
              <a:buFontTx/>
              <a:buNone/>
              <a:defRPr/>
            </a:lvl4pPr>
            <a:lvl5pPr marL="647684" indent="0">
              <a:buFontTx/>
              <a:buNone/>
              <a:defRPr/>
            </a:lvl5pPr>
          </a:lstStyle>
          <a:p>
            <a:pPr lvl="0"/>
            <a:r>
              <a:rPr lang="fr-FR" dirty="0"/>
              <a:t>Second </a:t>
            </a:r>
            <a:r>
              <a:rPr lang="fr-FR" dirty="0" err="1"/>
              <a:t>level</a:t>
            </a:r>
            <a:endParaRPr lang="fr-FR" dirty="0"/>
          </a:p>
        </p:txBody>
      </p:sp>
      <p:pic>
        <p:nvPicPr>
          <p:cNvPr id="12" name="Graphic 22">
            <a:extLst>
              <a:ext uri="{FF2B5EF4-FFF2-40B4-BE49-F238E27FC236}">
                <a16:creationId xmlns:a16="http://schemas.microsoft.com/office/drawing/2014/main" id="{CF12F35B-4DF9-4EEA-ACB9-42F19C1068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91073" y="6420979"/>
            <a:ext cx="1377040" cy="220391"/>
          </a:xfrm>
          <a:prstGeom prst="rect">
            <a:avLst/>
          </a:prstGeom>
        </p:spPr>
      </p:pic>
      <p:sp>
        <p:nvSpPr>
          <p:cNvPr id="14" name="Footer Placeholder 1">
            <a:extLst>
              <a:ext uri="{FF2B5EF4-FFF2-40B4-BE49-F238E27FC236}">
                <a16:creationId xmlns:a16="http://schemas.microsoft.com/office/drawing/2014/main" id="{8A9FE87B-C548-4868-A19C-7766DF3557D6}"/>
              </a:ext>
            </a:extLst>
          </p:cNvPr>
          <p:cNvSpPr>
            <a:spLocks noGrp="1"/>
          </p:cNvSpPr>
          <p:nvPr>
            <p:ph type="ftr" sz="quarter" idx="3"/>
          </p:nvPr>
        </p:nvSpPr>
        <p:spPr>
          <a:xfrm>
            <a:off x="636808" y="6574038"/>
            <a:ext cx="4114800" cy="138499"/>
          </a:xfrm>
          <a:prstGeom prst="rect">
            <a:avLst/>
          </a:prstGeom>
        </p:spPr>
        <p:txBody>
          <a:bodyPr vert="horz" lIns="0" tIns="0" rIns="0" bIns="0" rtlCol="0" anchor="b">
            <a:spAutoFit/>
          </a:bodyPr>
          <a:lstStyle>
            <a:lvl1pPr algn="l">
              <a:defRPr sz="900">
                <a:solidFill>
                  <a:schemeClr val="accent4"/>
                </a:solidFill>
              </a:defRPr>
            </a:lvl1pPr>
          </a:lstStyle>
          <a:p>
            <a:r>
              <a:rPr lang="fr-FR"/>
              <a:t>Footer text</a:t>
            </a:r>
            <a:endParaRPr lang="fr-FR" dirty="0"/>
          </a:p>
        </p:txBody>
      </p:sp>
    </p:spTree>
    <p:extLst>
      <p:ext uri="{BB962C8B-B14F-4D97-AF65-F5344CB8AC3E}">
        <p14:creationId xmlns:p14="http://schemas.microsoft.com/office/powerpoint/2010/main" val="4256773042"/>
      </p:ext>
    </p:extLst>
  </p:cSld>
  <p:clrMapOvr>
    <a:masterClrMapping/>
  </p:clrMapOvr>
  <p:extLst>
    <p:ext uri="{DCECCB84-F9BA-43D5-87BE-67443E8EF086}">
      <p15:sldGuideLst xmlns:p15="http://schemas.microsoft.com/office/powerpoint/2012/main">
        <p15:guide id="1" orient="horz" pos="1026">
          <p15:clr>
            <a:srgbClr val="FBAE40"/>
          </p15:clr>
        </p15:guide>
        <p15:guide id="2" orient="horz" pos="3929">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11" name="Espace réservé pour une image  2">
            <a:extLst>
              <a:ext uri="{FF2B5EF4-FFF2-40B4-BE49-F238E27FC236}">
                <a16:creationId xmlns:a16="http://schemas.microsoft.com/office/drawing/2014/main" id="{A829859B-BEDB-4EE6-8FBB-7FAA00ACD28D}"/>
              </a:ext>
            </a:extLst>
          </p:cNvPr>
          <p:cNvSpPr>
            <a:spLocks noGrp="1"/>
          </p:cNvSpPr>
          <p:nvPr>
            <p:ph type="pic" sz="quarter" idx="12"/>
          </p:nvPr>
        </p:nvSpPr>
        <p:spPr>
          <a:xfrm>
            <a:off x="6306532" y="1628775"/>
            <a:ext cx="5261580" cy="4486275"/>
          </a:xfrm>
          <a:prstGeom prst="rect">
            <a:avLst/>
          </a:prstGeom>
        </p:spPr>
        <p:txBody>
          <a:bodyPr/>
          <a:lstStyle/>
          <a:p>
            <a:endParaRPr lang="en-US"/>
          </a:p>
        </p:txBody>
      </p:sp>
      <p:sp>
        <p:nvSpPr>
          <p:cNvPr id="3" name="Espace réservé pour une image  2">
            <a:extLst>
              <a:ext uri="{FF2B5EF4-FFF2-40B4-BE49-F238E27FC236}">
                <a16:creationId xmlns:a16="http://schemas.microsoft.com/office/drawing/2014/main" id="{9B895159-EF8E-483A-B23D-9F4D082BD5CD}"/>
              </a:ext>
            </a:extLst>
          </p:cNvPr>
          <p:cNvSpPr>
            <a:spLocks noGrp="1"/>
          </p:cNvSpPr>
          <p:nvPr>
            <p:ph type="pic" sz="quarter" idx="11"/>
          </p:nvPr>
        </p:nvSpPr>
        <p:spPr>
          <a:xfrm>
            <a:off x="623888" y="1628775"/>
            <a:ext cx="5261580" cy="4486275"/>
          </a:xfrm>
          <a:prstGeom prst="rect">
            <a:avLst/>
          </a:prstGeom>
        </p:spPr>
        <p:txBody>
          <a:bodyPr/>
          <a:lstStyle/>
          <a:p>
            <a:endParaRPr lang="en-US"/>
          </a:p>
        </p:txBody>
      </p:sp>
      <p:sp>
        <p:nvSpPr>
          <p:cNvPr id="9" name="Title Placeholder 2">
            <a:extLst>
              <a:ext uri="{FF2B5EF4-FFF2-40B4-BE49-F238E27FC236}">
                <a16:creationId xmlns:a16="http://schemas.microsoft.com/office/drawing/2014/main" id="{00C49E21-E183-46F5-861C-0B325E19EA68}"/>
              </a:ext>
            </a:extLst>
          </p:cNvPr>
          <p:cNvSpPr>
            <a:spLocks noGrp="1"/>
          </p:cNvSpPr>
          <p:nvPr>
            <p:ph type="title" hasCustomPrompt="1"/>
          </p:nvPr>
        </p:nvSpPr>
        <p:spPr>
          <a:xfrm>
            <a:off x="623888" y="517101"/>
            <a:ext cx="10944225" cy="369334"/>
          </a:xfrm>
          <a:prstGeom prst="rect">
            <a:avLst/>
          </a:prstGeom>
        </p:spPr>
        <p:txBody>
          <a:bodyPr vert="horz" lIns="0" tIns="0" rIns="0" bIns="0" rtlCol="0" anchor="b" anchorCtr="0">
            <a:normAutofit/>
          </a:bodyPr>
          <a:lstStyle/>
          <a:p>
            <a:r>
              <a:rPr lang="en-US" dirty="0"/>
              <a:t>Click to edit Master title style</a:t>
            </a:r>
          </a:p>
        </p:txBody>
      </p:sp>
      <p:sp>
        <p:nvSpPr>
          <p:cNvPr id="10" name="Espace réservé du texte 2">
            <a:extLst>
              <a:ext uri="{FF2B5EF4-FFF2-40B4-BE49-F238E27FC236}">
                <a16:creationId xmlns:a16="http://schemas.microsoft.com/office/drawing/2014/main" id="{82CFEC60-8A31-480A-B4C9-65A5C05FE137}"/>
              </a:ext>
            </a:extLst>
          </p:cNvPr>
          <p:cNvSpPr>
            <a:spLocks noGrp="1"/>
          </p:cNvSpPr>
          <p:nvPr>
            <p:ph type="body" sz="quarter" idx="18" hasCustomPrompt="1"/>
          </p:nvPr>
        </p:nvSpPr>
        <p:spPr>
          <a:xfrm>
            <a:off x="623887" y="917325"/>
            <a:ext cx="10944225" cy="307467"/>
          </a:xfrm>
          <a:prstGeom prst="rect">
            <a:avLst/>
          </a:prstGeom>
        </p:spPr>
        <p:txBody>
          <a:bodyPr anchor="t"/>
          <a:lstStyle>
            <a:lvl1pPr>
              <a:buFontTx/>
              <a:buNone/>
              <a:defRPr sz="1400">
                <a:latin typeface="Calibri" panose="020F0502020204030204" pitchFamily="34" charset="0"/>
                <a:cs typeface="Calibri" panose="020F0502020204030204" pitchFamily="34" charset="0"/>
              </a:defRPr>
            </a:lvl1pPr>
            <a:lvl2pPr marL="0" indent="0">
              <a:buFontTx/>
              <a:buNone/>
              <a:defRPr/>
            </a:lvl2pPr>
            <a:lvl3pPr marL="180972" indent="0">
              <a:buFontTx/>
              <a:buNone/>
              <a:defRPr/>
            </a:lvl3pPr>
            <a:lvl4pPr marL="374640" indent="0">
              <a:buFontTx/>
              <a:buNone/>
              <a:defRPr/>
            </a:lvl4pPr>
            <a:lvl5pPr marL="647684" indent="0">
              <a:buFontTx/>
              <a:buNone/>
              <a:defRPr/>
            </a:lvl5pPr>
          </a:lstStyle>
          <a:p>
            <a:pPr lvl="0"/>
            <a:r>
              <a:rPr lang="fr-FR" dirty="0"/>
              <a:t>Second </a:t>
            </a:r>
            <a:r>
              <a:rPr lang="fr-FR" dirty="0" err="1"/>
              <a:t>level</a:t>
            </a:r>
            <a:endParaRPr lang="fr-FR" dirty="0"/>
          </a:p>
        </p:txBody>
      </p:sp>
      <p:sp>
        <p:nvSpPr>
          <p:cNvPr id="7" name="Footer Placeholder 1">
            <a:extLst>
              <a:ext uri="{FF2B5EF4-FFF2-40B4-BE49-F238E27FC236}">
                <a16:creationId xmlns:a16="http://schemas.microsoft.com/office/drawing/2014/main" id="{C646DD11-2119-460F-A11A-7CFFEBC0B6BE}"/>
              </a:ext>
            </a:extLst>
          </p:cNvPr>
          <p:cNvSpPr>
            <a:spLocks noGrp="1"/>
          </p:cNvSpPr>
          <p:nvPr>
            <p:ph type="ftr" sz="quarter" idx="3"/>
          </p:nvPr>
        </p:nvSpPr>
        <p:spPr>
          <a:xfrm>
            <a:off x="649000" y="6574038"/>
            <a:ext cx="4114800" cy="138499"/>
          </a:xfrm>
          <a:prstGeom prst="rect">
            <a:avLst/>
          </a:prstGeom>
        </p:spPr>
        <p:txBody>
          <a:bodyPr vert="horz" lIns="0" tIns="0" rIns="0" bIns="0" rtlCol="0" anchor="b">
            <a:spAutoFit/>
          </a:bodyPr>
          <a:lstStyle>
            <a:lvl1pPr algn="l">
              <a:defRPr sz="900">
                <a:solidFill>
                  <a:schemeClr val="accent4"/>
                </a:solidFill>
              </a:defRPr>
            </a:lvl1pPr>
          </a:lstStyle>
          <a:p>
            <a:r>
              <a:rPr lang="fr-FR" dirty="0" err="1"/>
              <a:t>Footer</a:t>
            </a:r>
            <a:r>
              <a:rPr lang="fr-FR" dirty="0"/>
              <a:t> </a:t>
            </a:r>
            <a:r>
              <a:rPr lang="fr-FR" dirty="0" err="1"/>
              <a:t>text</a:t>
            </a:r>
            <a:endParaRPr lang="fr-FR" dirty="0"/>
          </a:p>
        </p:txBody>
      </p:sp>
    </p:spTree>
    <p:extLst>
      <p:ext uri="{BB962C8B-B14F-4D97-AF65-F5344CB8AC3E}">
        <p14:creationId xmlns:p14="http://schemas.microsoft.com/office/powerpoint/2010/main" val="2121568822"/>
      </p:ext>
    </p:extLst>
  </p:cSld>
  <p:clrMapOvr>
    <a:masterClrMapping/>
  </p:clrMapOvr>
  <p:extLst>
    <p:ext uri="{DCECCB84-F9BA-43D5-87BE-67443E8EF086}">
      <p15:sldGuideLst xmlns:p15="http://schemas.microsoft.com/office/powerpoint/2012/main">
        <p15:guide id="1" orient="horz" pos="1026">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11" name="Espace réservé pour une image  2">
            <a:extLst>
              <a:ext uri="{FF2B5EF4-FFF2-40B4-BE49-F238E27FC236}">
                <a16:creationId xmlns:a16="http://schemas.microsoft.com/office/drawing/2014/main" id="{A829859B-BEDB-4EE6-8FBB-7FAA00ACD28D}"/>
              </a:ext>
            </a:extLst>
          </p:cNvPr>
          <p:cNvSpPr>
            <a:spLocks noGrp="1"/>
          </p:cNvSpPr>
          <p:nvPr>
            <p:ph type="pic" sz="quarter" idx="12"/>
          </p:nvPr>
        </p:nvSpPr>
        <p:spPr>
          <a:xfrm>
            <a:off x="4400035" y="1628775"/>
            <a:ext cx="3391931" cy="4486275"/>
          </a:xfrm>
          <a:prstGeom prst="rect">
            <a:avLst/>
          </a:prstGeom>
        </p:spPr>
        <p:txBody>
          <a:bodyPr/>
          <a:lstStyle/>
          <a:p>
            <a:endParaRPr lang="en-US"/>
          </a:p>
        </p:txBody>
      </p:sp>
      <p:sp>
        <p:nvSpPr>
          <p:cNvPr id="3" name="Espace réservé pour une image  2">
            <a:extLst>
              <a:ext uri="{FF2B5EF4-FFF2-40B4-BE49-F238E27FC236}">
                <a16:creationId xmlns:a16="http://schemas.microsoft.com/office/drawing/2014/main" id="{9B895159-EF8E-483A-B23D-9F4D082BD5CD}"/>
              </a:ext>
            </a:extLst>
          </p:cNvPr>
          <p:cNvSpPr>
            <a:spLocks noGrp="1"/>
          </p:cNvSpPr>
          <p:nvPr>
            <p:ph type="pic" sz="quarter" idx="11"/>
          </p:nvPr>
        </p:nvSpPr>
        <p:spPr>
          <a:xfrm>
            <a:off x="623888" y="1628775"/>
            <a:ext cx="3391931" cy="4486275"/>
          </a:xfrm>
          <a:prstGeom prst="rect">
            <a:avLst/>
          </a:prstGeom>
        </p:spPr>
        <p:txBody>
          <a:bodyPr/>
          <a:lstStyle/>
          <a:p>
            <a:endParaRPr lang="en-US"/>
          </a:p>
        </p:txBody>
      </p:sp>
      <p:sp>
        <p:nvSpPr>
          <p:cNvPr id="9" name="Title Placeholder 2">
            <a:extLst>
              <a:ext uri="{FF2B5EF4-FFF2-40B4-BE49-F238E27FC236}">
                <a16:creationId xmlns:a16="http://schemas.microsoft.com/office/drawing/2014/main" id="{00C49E21-E183-46F5-861C-0B325E19EA68}"/>
              </a:ext>
            </a:extLst>
          </p:cNvPr>
          <p:cNvSpPr>
            <a:spLocks noGrp="1"/>
          </p:cNvSpPr>
          <p:nvPr>
            <p:ph type="title" hasCustomPrompt="1"/>
          </p:nvPr>
        </p:nvSpPr>
        <p:spPr>
          <a:xfrm>
            <a:off x="623888" y="517101"/>
            <a:ext cx="10944225" cy="369334"/>
          </a:xfrm>
          <a:prstGeom prst="rect">
            <a:avLst/>
          </a:prstGeom>
        </p:spPr>
        <p:txBody>
          <a:bodyPr vert="horz" lIns="0" tIns="0" rIns="0" bIns="0" rtlCol="0" anchor="b" anchorCtr="0">
            <a:normAutofit/>
          </a:bodyPr>
          <a:lstStyle/>
          <a:p>
            <a:r>
              <a:rPr lang="en-US" dirty="0"/>
              <a:t>Click to edit Master title style</a:t>
            </a:r>
          </a:p>
        </p:txBody>
      </p:sp>
      <p:sp>
        <p:nvSpPr>
          <p:cNvPr id="17" name="Espace réservé pour une image  2">
            <a:extLst>
              <a:ext uri="{FF2B5EF4-FFF2-40B4-BE49-F238E27FC236}">
                <a16:creationId xmlns:a16="http://schemas.microsoft.com/office/drawing/2014/main" id="{6E638EAA-0D75-402D-A97B-CB436517B432}"/>
              </a:ext>
            </a:extLst>
          </p:cNvPr>
          <p:cNvSpPr>
            <a:spLocks noGrp="1"/>
          </p:cNvSpPr>
          <p:nvPr>
            <p:ph type="pic" sz="quarter" idx="13"/>
          </p:nvPr>
        </p:nvSpPr>
        <p:spPr>
          <a:xfrm>
            <a:off x="8176182" y="1628775"/>
            <a:ext cx="3391931" cy="4486275"/>
          </a:xfrm>
          <a:prstGeom prst="rect">
            <a:avLst/>
          </a:prstGeom>
        </p:spPr>
        <p:txBody>
          <a:bodyPr/>
          <a:lstStyle/>
          <a:p>
            <a:endParaRPr lang="en-US"/>
          </a:p>
        </p:txBody>
      </p:sp>
      <p:sp>
        <p:nvSpPr>
          <p:cNvPr id="10" name="Espace réservé du texte 2">
            <a:extLst>
              <a:ext uri="{FF2B5EF4-FFF2-40B4-BE49-F238E27FC236}">
                <a16:creationId xmlns:a16="http://schemas.microsoft.com/office/drawing/2014/main" id="{F8DF4B3B-9680-4753-BD83-79F5EDD0BAF0}"/>
              </a:ext>
            </a:extLst>
          </p:cNvPr>
          <p:cNvSpPr>
            <a:spLocks noGrp="1"/>
          </p:cNvSpPr>
          <p:nvPr>
            <p:ph type="body" sz="quarter" idx="18" hasCustomPrompt="1"/>
          </p:nvPr>
        </p:nvSpPr>
        <p:spPr>
          <a:xfrm>
            <a:off x="623887" y="917325"/>
            <a:ext cx="10944225" cy="307467"/>
          </a:xfrm>
          <a:prstGeom prst="rect">
            <a:avLst/>
          </a:prstGeom>
        </p:spPr>
        <p:txBody>
          <a:bodyPr anchor="t"/>
          <a:lstStyle>
            <a:lvl1pPr>
              <a:buFontTx/>
              <a:buNone/>
              <a:defRPr sz="1400">
                <a:latin typeface="Calibri" panose="020F0502020204030204" pitchFamily="34" charset="0"/>
                <a:cs typeface="Calibri" panose="020F0502020204030204" pitchFamily="34" charset="0"/>
              </a:defRPr>
            </a:lvl1pPr>
            <a:lvl2pPr marL="0" indent="0">
              <a:buFontTx/>
              <a:buNone/>
              <a:defRPr/>
            </a:lvl2pPr>
            <a:lvl3pPr marL="180972" indent="0">
              <a:buFontTx/>
              <a:buNone/>
              <a:defRPr/>
            </a:lvl3pPr>
            <a:lvl4pPr marL="374640" indent="0">
              <a:buFontTx/>
              <a:buNone/>
              <a:defRPr/>
            </a:lvl4pPr>
            <a:lvl5pPr marL="647684" indent="0">
              <a:buFontTx/>
              <a:buNone/>
              <a:defRPr/>
            </a:lvl5pPr>
          </a:lstStyle>
          <a:p>
            <a:pPr lvl="0"/>
            <a:r>
              <a:rPr lang="fr-FR" dirty="0"/>
              <a:t>Second </a:t>
            </a:r>
            <a:r>
              <a:rPr lang="fr-FR" dirty="0" err="1"/>
              <a:t>level</a:t>
            </a:r>
            <a:endParaRPr lang="fr-FR" dirty="0"/>
          </a:p>
        </p:txBody>
      </p:sp>
      <p:sp>
        <p:nvSpPr>
          <p:cNvPr id="8" name="Footer Placeholder 1">
            <a:extLst>
              <a:ext uri="{FF2B5EF4-FFF2-40B4-BE49-F238E27FC236}">
                <a16:creationId xmlns:a16="http://schemas.microsoft.com/office/drawing/2014/main" id="{582B3EB4-40CF-45A1-B204-111C06DB1EA9}"/>
              </a:ext>
            </a:extLst>
          </p:cNvPr>
          <p:cNvSpPr>
            <a:spLocks noGrp="1"/>
          </p:cNvSpPr>
          <p:nvPr>
            <p:ph type="ftr" sz="quarter" idx="3"/>
          </p:nvPr>
        </p:nvSpPr>
        <p:spPr>
          <a:xfrm>
            <a:off x="636808" y="6574038"/>
            <a:ext cx="4114800" cy="138499"/>
          </a:xfrm>
          <a:prstGeom prst="rect">
            <a:avLst/>
          </a:prstGeom>
        </p:spPr>
        <p:txBody>
          <a:bodyPr vert="horz" lIns="0" tIns="0" rIns="0" bIns="0" rtlCol="0" anchor="b">
            <a:spAutoFit/>
          </a:bodyPr>
          <a:lstStyle>
            <a:lvl1pPr algn="l">
              <a:defRPr sz="900">
                <a:solidFill>
                  <a:schemeClr val="accent4"/>
                </a:solidFill>
              </a:defRPr>
            </a:lvl1pPr>
          </a:lstStyle>
          <a:p>
            <a:r>
              <a:rPr lang="fr-FR"/>
              <a:t>Footer text</a:t>
            </a:r>
            <a:endParaRPr lang="fr-FR" dirty="0"/>
          </a:p>
        </p:txBody>
      </p:sp>
    </p:spTree>
    <p:extLst>
      <p:ext uri="{BB962C8B-B14F-4D97-AF65-F5344CB8AC3E}">
        <p14:creationId xmlns:p14="http://schemas.microsoft.com/office/powerpoint/2010/main" val="2021078766"/>
      </p:ext>
    </p:extLst>
  </p:cSld>
  <p:clrMapOvr>
    <a:masterClrMapping/>
  </p:clrMapOvr>
  <p:extLst>
    <p:ext uri="{DCECCB84-F9BA-43D5-87BE-67443E8EF086}">
      <p15:sldGuideLst xmlns:p15="http://schemas.microsoft.com/office/powerpoint/2012/main">
        <p15:guide id="1" orient="horz" pos="1026">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lient logo">
    <p:spTree>
      <p:nvGrpSpPr>
        <p:cNvPr id="1" name=""/>
        <p:cNvGrpSpPr/>
        <p:nvPr/>
      </p:nvGrpSpPr>
      <p:grpSpPr>
        <a:xfrm>
          <a:off x="0" y="0"/>
          <a:ext cx="0" cy="0"/>
          <a:chOff x="0" y="0"/>
          <a:chExt cx="0" cy="0"/>
        </a:xfrm>
      </p:grpSpPr>
      <p:sp>
        <p:nvSpPr>
          <p:cNvPr id="6" name="Espace réservé pour une image  3">
            <a:extLst>
              <a:ext uri="{FF2B5EF4-FFF2-40B4-BE49-F238E27FC236}">
                <a16:creationId xmlns:a16="http://schemas.microsoft.com/office/drawing/2014/main" id="{1304AD92-A926-4829-A590-C49B112E415B}"/>
              </a:ext>
            </a:extLst>
          </p:cNvPr>
          <p:cNvSpPr>
            <a:spLocks noGrp="1"/>
          </p:cNvSpPr>
          <p:nvPr>
            <p:ph type="pic" sz="quarter" idx="10" hasCustomPrompt="1"/>
          </p:nvPr>
        </p:nvSpPr>
        <p:spPr>
          <a:xfrm>
            <a:off x="10358438" y="419100"/>
            <a:ext cx="1209675" cy="1209675"/>
          </a:xfrm>
          <a:prstGeom prst="rect">
            <a:avLst/>
          </a:prstGeom>
        </p:spPr>
        <p:txBody>
          <a:bodyPr tIns="144000"/>
          <a:lstStyle>
            <a:lvl1pPr algn="ctr">
              <a:defRPr>
                <a:solidFill>
                  <a:schemeClr val="tx1"/>
                </a:solidFill>
              </a:defRPr>
            </a:lvl1pPr>
          </a:lstStyle>
          <a:p>
            <a:r>
              <a:rPr lang="en-US" dirty="0"/>
              <a:t>Client/Partner logo here</a:t>
            </a:r>
          </a:p>
        </p:txBody>
      </p:sp>
      <p:sp>
        <p:nvSpPr>
          <p:cNvPr id="7" name="Rectangle: Rounded Corners 6">
            <a:extLst>
              <a:ext uri="{FF2B5EF4-FFF2-40B4-BE49-F238E27FC236}">
                <a16:creationId xmlns:a16="http://schemas.microsoft.com/office/drawing/2014/main" id="{323C40BE-7E5F-40E5-913E-F5D6D2331811}"/>
              </a:ext>
            </a:extLst>
          </p:cNvPr>
          <p:cNvSpPr/>
          <p:nvPr userDrawn="1"/>
        </p:nvSpPr>
        <p:spPr>
          <a:xfrm>
            <a:off x="623887" y="6337577"/>
            <a:ext cx="376238" cy="238882"/>
          </a:xfrm>
          <a:prstGeom prst="roundRect">
            <a:avLst/>
          </a:prstGeom>
          <a:solidFill>
            <a:schemeClr val="bg1">
              <a:lumMod val="95000"/>
            </a:schemeClr>
          </a:solidFill>
          <a:ln w="95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FR" sz="1400" dirty="0" err="1">
              <a:solidFill>
                <a:schemeClr val="tx1"/>
              </a:solidFill>
            </a:endParaRPr>
          </a:p>
        </p:txBody>
      </p:sp>
      <p:sp>
        <p:nvSpPr>
          <p:cNvPr id="9" name="Text Placeholder 2">
            <a:extLst>
              <a:ext uri="{FF2B5EF4-FFF2-40B4-BE49-F238E27FC236}">
                <a16:creationId xmlns:a16="http://schemas.microsoft.com/office/drawing/2014/main" id="{78D6B6DE-2673-44A2-9901-4A07D74E7965}"/>
              </a:ext>
            </a:extLst>
          </p:cNvPr>
          <p:cNvSpPr txBox="1">
            <a:spLocks/>
          </p:cNvSpPr>
          <p:nvPr userDrawn="1"/>
        </p:nvSpPr>
        <p:spPr>
          <a:xfrm>
            <a:off x="650081" y="6342340"/>
            <a:ext cx="323850" cy="227211"/>
          </a:xfrm>
          <a:prstGeom prst="rect">
            <a:avLst/>
          </a:prstGeom>
          <a:ln>
            <a:noFill/>
          </a:ln>
        </p:spPr>
        <p:txBody>
          <a:bodyPr vert="horz" lIns="0" tIns="0" rIns="0" bIns="0" anchor="ctr"/>
          <a:lstStyle>
            <a:lvl1pPr marL="0" marR="0" indent="0" algn="l" defTabSz="457200" rtl="0" eaLnBrk="1" fontAlgn="auto" latinLnBrk="0" hangingPunct="1">
              <a:lnSpc>
                <a:spcPct val="100000"/>
              </a:lnSpc>
              <a:spcBef>
                <a:spcPts val="0"/>
              </a:spcBef>
              <a:spcAft>
                <a:spcPts val="0"/>
              </a:spcAft>
              <a:buClrTx/>
              <a:buSzTx/>
              <a:buFontTx/>
              <a:buNone/>
              <a:tabLst/>
              <a:defRPr sz="800" kern="1200" baseline="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800" kern="1200" baseline="0" noProof="0" dirty="0">
                <a:solidFill>
                  <a:schemeClr val="tx1"/>
                </a:solidFill>
                <a:latin typeface="+mn-lt"/>
                <a:ea typeface="+mn-ea"/>
                <a:cs typeface="+mn-cs"/>
              </a:rPr>
              <a:t>Flag</a:t>
            </a:r>
          </a:p>
        </p:txBody>
      </p:sp>
      <p:sp>
        <p:nvSpPr>
          <p:cNvPr id="13" name="Text Placeholder 7">
            <a:extLst>
              <a:ext uri="{FF2B5EF4-FFF2-40B4-BE49-F238E27FC236}">
                <a16:creationId xmlns:a16="http://schemas.microsoft.com/office/drawing/2014/main" id="{A36AF437-7EEF-4E82-AC7D-64037FD7A3EF}"/>
              </a:ext>
            </a:extLst>
          </p:cNvPr>
          <p:cNvSpPr>
            <a:spLocks noGrp="1"/>
          </p:cNvSpPr>
          <p:nvPr>
            <p:ph idx="1" hasCustomPrompt="1"/>
          </p:nvPr>
        </p:nvSpPr>
        <p:spPr>
          <a:xfrm>
            <a:off x="1085851" y="6375153"/>
            <a:ext cx="1604962" cy="169277"/>
          </a:xfrm>
          <a:prstGeom prst="rect">
            <a:avLst/>
          </a:prstGeom>
        </p:spPr>
        <p:txBody>
          <a:bodyPr vert="horz" wrap="square" lIns="0" tIns="0" rIns="0" bIns="0" rtlCol="0">
            <a:spAutoFit/>
          </a:bodyPr>
          <a:lstStyle>
            <a:lvl4pPr marL="374640" indent="0">
              <a:buFont typeface="Arial" panose="020B0604020202020204" pitchFamily="34" charset="0"/>
              <a:buNone/>
              <a:defRPr>
                <a:latin typeface="Calibri" panose="020F0502020204030204" pitchFamily="34" charset="0"/>
                <a:cs typeface="Calibri" panose="020F0502020204030204" pitchFamily="34" charset="0"/>
              </a:defRPr>
            </a:lvl4pPr>
          </a:lstStyle>
          <a:p>
            <a:pPr lvl="3"/>
            <a:r>
              <a:rPr lang="en-US" noProof="0" dirty="0"/>
              <a:t>Country</a:t>
            </a:r>
          </a:p>
        </p:txBody>
      </p:sp>
    </p:spTree>
    <p:extLst>
      <p:ext uri="{BB962C8B-B14F-4D97-AF65-F5344CB8AC3E}">
        <p14:creationId xmlns:p14="http://schemas.microsoft.com/office/powerpoint/2010/main" val="1235550892"/>
      </p:ext>
    </p:extLst>
  </p:cSld>
  <p:clrMapOvr>
    <a:masterClrMapping/>
  </p:clrMapOvr>
  <p:extLst>
    <p:ext uri="{DCECCB84-F9BA-43D5-87BE-67443E8EF086}">
      <p15:sldGuideLst xmlns:p15="http://schemas.microsoft.com/office/powerpoint/2012/main">
        <p15:guide id="1" orient="horz" pos="1026">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White slide">
    <p:spTree>
      <p:nvGrpSpPr>
        <p:cNvPr id="1" name=""/>
        <p:cNvGrpSpPr/>
        <p:nvPr/>
      </p:nvGrpSpPr>
      <p:grpSpPr>
        <a:xfrm>
          <a:off x="0" y="0"/>
          <a:ext cx="0" cy="0"/>
          <a:chOff x="0" y="0"/>
          <a:chExt cx="0" cy="0"/>
        </a:xfrm>
      </p:grpSpPr>
      <p:sp>
        <p:nvSpPr>
          <p:cNvPr id="3" name="Footer Placeholder 1">
            <a:extLst>
              <a:ext uri="{FF2B5EF4-FFF2-40B4-BE49-F238E27FC236}">
                <a16:creationId xmlns:a16="http://schemas.microsoft.com/office/drawing/2014/main" id="{21414E1B-9F58-46B3-AD98-4F6827519832}"/>
              </a:ext>
            </a:extLst>
          </p:cNvPr>
          <p:cNvSpPr>
            <a:spLocks noGrp="1"/>
          </p:cNvSpPr>
          <p:nvPr>
            <p:ph type="ftr" sz="quarter" idx="3"/>
          </p:nvPr>
        </p:nvSpPr>
        <p:spPr>
          <a:xfrm>
            <a:off x="636808" y="6574038"/>
            <a:ext cx="4114800" cy="138499"/>
          </a:xfrm>
          <a:prstGeom prst="rect">
            <a:avLst/>
          </a:prstGeom>
        </p:spPr>
        <p:txBody>
          <a:bodyPr vert="horz" lIns="0" tIns="0" rIns="0" bIns="0" rtlCol="0" anchor="b">
            <a:spAutoFit/>
          </a:bodyPr>
          <a:lstStyle>
            <a:lvl1pPr algn="l">
              <a:defRPr sz="900">
                <a:solidFill>
                  <a:schemeClr val="accent4"/>
                </a:solidFill>
              </a:defRPr>
            </a:lvl1pPr>
          </a:lstStyle>
          <a:p>
            <a:r>
              <a:rPr lang="fr-FR"/>
              <a:t>Footer text</a:t>
            </a:r>
            <a:endParaRPr lang="fr-FR" dirty="0"/>
          </a:p>
        </p:txBody>
      </p:sp>
    </p:spTree>
    <p:extLst>
      <p:ext uri="{BB962C8B-B14F-4D97-AF65-F5344CB8AC3E}">
        <p14:creationId xmlns:p14="http://schemas.microsoft.com/office/powerpoint/2010/main" val="679157229"/>
      </p:ext>
    </p:extLst>
  </p:cSld>
  <p:clrMapOvr>
    <a:masterClrMapping/>
  </p:clrMapOvr>
  <p:extLst>
    <p:ext uri="{DCECCB84-F9BA-43D5-87BE-67443E8EF086}">
      <p15:sldGuideLst xmlns:p15="http://schemas.microsoft.com/office/powerpoint/2012/main">
        <p15:guide id="1" orient="horz" pos="1026">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Gradient background &amp; Client logo">
    <p:bg>
      <p:bgPr>
        <a:gradFill>
          <a:gsLst>
            <a:gs pos="0">
              <a:schemeClr val="accent2"/>
            </a:gs>
            <a:gs pos="100000">
              <a:schemeClr val="accent1">
                <a:alpha val="80000"/>
              </a:schemeClr>
            </a:gs>
          </a:gsLst>
          <a:lin ang="27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19149A-C143-40CA-9518-C5427B0C7659}"/>
              </a:ext>
            </a:extLst>
          </p:cNvPr>
          <p:cNvSpPr/>
          <p:nvPr userDrawn="1"/>
        </p:nvSpPr>
        <p:spPr>
          <a:xfrm>
            <a:off x="0" y="0"/>
            <a:ext cx="12192000" cy="6858000"/>
          </a:xfrm>
          <a:prstGeom prst="rect">
            <a:avLst/>
          </a:prstGeom>
          <a:gradFill>
            <a:gsLst>
              <a:gs pos="0">
                <a:schemeClr val="accent2"/>
              </a:gs>
              <a:gs pos="100000">
                <a:schemeClr val="accent1"/>
              </a:gs>
            </a:gsLst>
            <a:lin ang="2700000" scaled="0"/>
          </a:gradFill>
          <a:ln w="95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en-US" sz="1400" dirty="0" err="1">
              <a:solidFill>
                <a:schemeClr val="tx1"/>
              </a:solidFill>
            </a:endParaRPr>
          </a:p>
        </p:txBody>
      </p:sp>
      <p:pic>
        <p:nvPicPr>
          <p:cNvPr id="14" name="Graphic 22">
            <a:extLst>
              <a:ext uri="{FF2B5EF4-FFF2-40B4-BE49-F238E27FC236}">
                <a16:creationId xmlns:a16="http://schemas.microsoft.com/office/drawing/2014/main" id="{B0ABA653-F417-4416-82DD-01FB0CEE3D7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10025" y="3095149"/>
            <a:ext cx="4171950" cy="667704"/>
          </a:xfrm>
          <a:prstGeom prst="rect">
            <a:avLst/>
          </a:prstGeom>
        </p:spPr>
      </p:pic>
    </p:spTree>
    <p:extLst>
      <p:ext uri="{BB962C8B-B14F-4D97-AF65-F5344CB8AC3E}">
        <p14:creationId xmlns:p14="http://schemas.microsoft.com/office/powerpoint/2010/main" val="699905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5C9C5B-BBA9-42AB-806E-92FC22E19CBA}"/>
              </a:ext>
            </a:extLst>
          </p:cNvPr>
          <p:cNvSpPr/>
          <p:nvPr userDrawn="1"/>
        </p:nvSpPr>
        <p:spPr>
          <a:xfrm>
            <a:off x="-1" y="0"/>
            <a:ext cx="9037469"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AF30CF48-DD5D-4C81-BA7E-470DCBA61E62}"/>
              </a:ext>
            </a:extLst>
          </p:cNvPr>
          <p:cNvSpPr>
            <a:spLocks noGrp="1"/>
          </p:cNvSpPr>
          <p:nvPr>
            <p:ph type="pic" sz="quarter" idx="10" hasCustomPrompt="1"/>
          </p:nvPr>
        </p:nvSpPr>
        <p:spPr>
          <a:xfrm>
            <a:off x="2476500" y="622103"/>
            <a:ext cx="9715500" cy="3720928"/>
          </a:xfrm>
          <a:prstGeom prst="rect">
            <a:avLst/>
          </a:prstGeom>
        </p:spPr>
        <p:txBody>
          <a:bodyPr/>
          <a:lstStyle>
            <a:lvl1pPr marL="0" indent="0" algn="ctr">
              <a:buNone/>
              <a:defRPr/>
            </a:lvl1pPr>
          </a:lstStyle>
          <a:p>
            <a:r>
              <a:rPr lang="en-US" dirty="0"/>
              <a:t>Click to add photo</a:t>
            </a:r>
          </a:p>
        </p:txBody>
      </p:sp>
      <p:cxnSp>
        <p:nvCxnSpPr>
          <p:cNvPr id="15" name="Straight Connector 14">
            <a:extLst>
              <a:ext uri="{FF2B5EF4-FFF2-40B4-BE49-F238E27FC236}">
                <a16:creationId xmlns:a16="http://schemas.microsoft.com/office/drawing/2014/main" id="{E7E08E4E-686B-490D-8EA1-DDC9F1BC7C24}"/>
              </a:ext>
            </a:extLst>
          </p:cNvPr>
          <p:cNvCxnSpPr>
            <a:cxnSpLocks/>
          </p:cNvCxnSpPr>
          <p:nvPr userDrawn="1"/>
        </p:nvCxnSpPr>
        <p:spPr>
          <a:xfrm>
            <a:off x="739466" y="0"/>
            <a:ext cx="0" cy="6187736"/>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2">
            <a:extLst>
              <a:ext uri="{FF2B5EF4-FFF2-40B4-BE49-F238E27FC236}">
                <a16:creationId xmlns:a16="http://schemas.microsoft.com/office/drawing/2014/main" id="{C78B2B3F-3573-4632-872A-ADB36AF4125A}"/>
              </a:ext>
            </a:extLst>
          </p:cNvPr>
          <p:cNvSpPr>
            <a:spLocks noGrp="1"/>
          </p:cNvSpPr>
          <p:nvPr>
            <p:ph type="body" sz="quarter" idx="12" hasCustomPrompt="1"/>
          </p:nvPr>
        </p:nvSpPr>
        <p:spPr>
          <a:xfrm>
            <a:off x="6359337" y="5779363"/>
            <a:ext cx="2459114" cy="685430"/>
          </a:xfrm>
          <a:prstGeom prst="rect">
            <a:avLst/>
          </a:prstGeom>
        </p:spPr>
        <p:txBody>
          <a:bodyPr anchor="ctr"/>
          <a:lstStyle>
            <a:lvl1pPr marL="0" indent="0" algn="r">
              <a:lnSpc>
                <a:spcPct val="80000"/>
              </a:lnSpc>
              <a:spcBef>
                <a:spcPts val="0"/>
              </a:spcBef>
              <a:buNone/>
              <a:defRPr sz="1800" spc="100" baseline="0">
                <a:solidFill>
                  <a:schemeClr val="accent5">
                    <a:lumMod val="20000"/>
                    <a:lumOff val="80000"/>
                  </a:schemeClr>
                </a:solidFill>
                <a:latin typeface="Candara" panose="020E0502030303020204" pitchFamily="34" charset="0"/>
              </a:defRPr>
            </a:lvl1pPr>
          </a:lstStyle>
          <a:p>
            <a:pPr lvl="0"/>
            <a:r>
              <a:rPr lang="en-US" dirty="0"/>
              <a:t>Click to add name</a:t>
            </a:r>
          </a:p>
        </p:txBody>
      </p:sp>
      <p:sp>
        <p:nvSpPr>
          <p:cNvPr id="12" name="Text Placeholder 12">
            <a:extLst>
              <a:ext uri="{FF2B5EF4-FFF2-40B4-BE49-F238E27FC236}">
                <a16:creationId xmlns:a16="http://schemas.microsoft.com/office/drawing/2014/main" id="{6FF5EE2F-D68A-4C3C-A342-4C0CE6CE20CB}"/>
              </a:ext>
            </a:extLst>
          </p:cNvPr>
          <p:cNvSpPr>
            <a:spLocks noGrp="1"/>
          </p:cNvSpPr>
          <p:nvPr>
            <p:ph type="body" sz="quarter" idx="13" hasCustomPrompt="1"/>
          </p:nvPr>
        </p:nvSpPr>
        <p:spPr>
          <a:xfrm>
            <a:off x="9299663" y="5791178"/>
            <a:ext cx="2459114" cy="685429"/>
          </a:xfrm>
          <a:prstGeom prst="rect">
            <a:avLst/>
          </a:prstGeom>
        </p:spPr>
        <p:txBody>
          <a:bodyPr anchor="ctr"/>
          <a:lstStyle>
            <a:lvl1pPr marL="0" indent="0">
              <a:lnSpc>
                <a:spcPct val="80000"/>
              </a:lnSpc>
              <a:spcBef>
                <a:spcPts val="0"/>
              </a:spcBef>
              <a:buNone/>
              <a:defRPr sz="1600" cap="all" spc="100" baseline="0">
                <a:solidFill>
                  <a:srgbClr val="002060"/>
                </a:solidFill>
                <a:latin typeface="+mn-lt"/>
              </a:defRPr>
            </a:lvl1pPr>
          </a:lstStyle>
          <a:p>
            <a:pPr lvl="0"/>
            <a:r>
              <a:rPr lang="en-US" dirty="0"/>
              <a:t>Click to add date</a:t>
            </a:r>
          </a:p>
        </p:txBody>
      </p:sp>
      <p:sp>
        <p:nvSpPr>
          <p:cNvPr id="2" name="Title 1">
            <a:extLst>
              <a:ext uri="{FF2B5EF4-FFF2-40B4-BE49-F238E27FC236}">
                <a16:creationId xmlns:a16="http://schemas.microsoft.com/office/drawing/2014/main" id="{D52DB723-8435-4F35-BF55-AFB7DC8FD4C3}"/>
              </a:ext>
            </a:extLst>
          </p:cNvPr>
          <p:cNvSpPr>
            <a:spLocks noGrp="1"/>
          </p:cNvSpPr>
          <p:nvPr>
            <p:ph type="title" hasCustomPrompt="1"/>
          </p:nvPr>
        </p:nvSpPr>
        <p:spPr>
          <a:xfrm>
            <a:off x="995205" y="4965134"/>
            <a:ext cx="4333088" cy="1596004"/>
          </a:xfrm>
          <a:prstGeom prst="rect">
            <a:avLst/>
          </a:prstGeom>
        </p:spPr>
        <p:txBody>
          <a:bodyPr anchor="ctr"/>
          <a:lstStyle>
            <a:lvl1pPr>
              <a:lnSpc>
                <a:spcPct val="80000"/>
              </a:lnSpc>
              <a:defRPr sz="5000" spc="100" baseline="0">
                <a:solidFill>
                  <a:schemeClr val="accent5">
                    <a:lumMod val="20000"/>
                    <a:lumOff val="80000"/>
                  </a:schemeClr>
                </a:solidFill>
                <a:latin typeface="Candara" panose="020E0502030303020204" pitchFamily="34" charset="0"/>
              </a:defRPr>
            </a:lvl1pPr>
          </a:lstStyle>
          <a:p>
            <a:r>
              <a:rPr lang="en-US" dirty="0"/>
              <a:t>Click to add title</a:t>
            </a:r>
          </a:p>
        </p:txBody>
      </p:sp>
    </p:spTree>
    <p:extLst>
      <p:ext uri="{BB962C8B-B14F-4D97-AF65-F5344CB8AC3E}">
        <p14:creationId xmlns:p14="http://schemas.microsoft.com/office/powerpoint/2010/main" val="2167580397"/>
      </p:ext>
    </p:extLst>
  </p:cSld>
  <p:clrMapOvr>
    <a:masterClrMapping/>
  </p:clrMapOvr>
  <p:transition spd="slow" advClick="0" advTm="5000">
    <p:split orient="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F5ED5F1-A62B-4555-807E-91FAE1443CCB}"/>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5" name="Footer Placeholder 4">
            <a:extLst>
              <a:ext uri="{FF2B5EF4-FFF2-40B4-BE49-F238E27FC236}">
                <a16:creationId xmlns:a16="http://schemas.microsoft.com/office/drawing/2014/main" id="{73ED4C42-D293-4981-BA06-A4638BEE1641}"/>
              </a:ext>
            </a:extLst>
          </p:cNvPr>
          <p:cNvSpPr>
            <a:spLocks noGrp="1"/>
          </p:cNvSpPr>
          <p:nvPr>
            <p:ph type="ftr" sz="quarter" idx="11"/>
          </p:nvPr>
        </p:nvSpPr>
        <p:spPr/>
        <p:txBody>
          <a:bodyPr/>
          <a:lstStyle>
            <a:lvl1pPr>
              <a:defRPr>
                <a:solidFill>
                  <a:srgbClr val="002060"/>
                </a:solidFill>
              </a:defRPr>
            </a:lvl1pPr>
          </a:lstStyle>
          <a:p>
            <a:r>
              <a:rPr lang="en-US" dirty="0"/>
              <a:t>Manchester NHS Workforce </a:t>
            </a:r>
          </a:p>
        </p:txBody>
      </p:sp>
      <p:sp>
        <p:nvSpPr>
          <p:cNvPr id="6" name="Slide Number Placeholder 5">
            <a:extLst>
              <a:ext uri="{FF2B5EF4-FFF2-40B4-BE49-F238E27FC236}">
                <a16:creationId xmlns:a16="http://schemas.microsoft.com/office/drawing/2014/main" id="{B73E9D98-F221-47DC-AE55-8165BB7A3D3B}"/>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6" name="Content Placeholder 15">
            <a:extLst>
              <a:ext uri="{FF2B5EF4-FFF2-40B4-BE49-F238E27FC236}">
                <a16:creationId xmlns:a16="http://schemas.microsoft.com/office/drawing/2014/main" id="{94C3D64C-77F6-4601-B573-9A9B6E23BB60}"/>
              </a:ext>
            </a:extLst>
          </p:cNvPr>
          <p:cNvSpPr>
            <a:spLocks noGrp="1"/>
          </p:cNvSpPr>
          <p:nvPr>
            <p:ph sz="quarter" idx="15" hasCustomPrompt="1"/>
          </p:nvPr>
        </p:nvSpPr>
        <p:spPr>
          <a:xfrm>
            <a:off x="1675242" y="2051170"/>
            <a:ext cx="5362575" cy="3532188"/>
          </a:xfrm>
          <a:prstGeom prst="rect">
            <a:avLst/>
          </a:prstGeom>
        </p:spPr>
        <p:txBody>
          <a:bodyPr/>
          <a:lstStyle>
            <a:lvl1pPr marL="0" indent="0">
              <a:lnSpc>
                <a:spcPct val="100000"/>
              </a:lnSpc>
              <a:spcBef>
                <a:spcPts val="0"/>
              </a:spcBef>
              <a:spcAft>
                <a:spcPts val="1200"/>
              </a:spcAft>
              <a:buNone/>
              <a:defRPr sz="1400" spc="100" baseline="0">
                <a:solidFill>
                  <a:srgbClr val="002060"/>
                </a:solidFill>
                <a:latin typeface="Candara" panose="020E0502030303020204" pitchFamily="34" charset="0"/>
              </a:defRPr>
            </a:lvl1pPr>
          </a:lstStyle>
          <a:p>
            <a:pPr lvl="0"/>
            <a:r>
              <a:rPr lang="en-US" dirty="0"/>
              <a:t>Click to add text</a:t>
            </a:r>
          </a:p>
        </p:txBody>
      </p:sp>
      <p:sp>
        <p:nvSpPr>
          <p:cNvPr id="2" name="Title 1">
            <a:extLst>
              <a:ext uri="{FF2B5EF4-FFF2-40B4-BE49-F238E27FC236}">
                <a16:creationId xmlns:a16="http://schemas.microsoft.com/office/drawing/2014/main" id="{DBCD17CD-E6D2-4329-B271-1E59AA986EF1}"/>
              </a:ext>
            </a:extLst>
          </p:cNvPr>
          <p:cNvSpPr>
            <a:spLocks noGrp="1"/>
          </p:cNvSpPr>
          <p:nvPr>
            <p:ph type="title" hasCustomPrompt="1"/>
          </p:nvPr>
        </p:nvSpPr>
        <p:spPr>
          <a:xfrm>
            <a:off x="1675242" y="1418953"/>
            <a:ext cx="5362575" cy="495691"/>
          </a:xfrm>
          <a:prstGeom prst="rect">
            <a:avLst/>
          </a:prstGeom>
        </p:spPr>
        <p:txBody>
          <a:bodyPr anchor="ctr"/>
          <a:lstStyle>
            <a:lvl1pPr>
              <a:defRPr lang="en-US" sz="2400" b="1" spc="100" baseline="0">
                <a:solidFill>
                  <a:srgbClr val="002060"/>
                </a:solidFill>
                <a:latin typeface="Candara" panose="020E0502030303020204" pitchFamily="34" charset="0"/>
                <a:ea typeface="+mn-ea"/>
                <a:cs typeface="+mn-cs"/>
              </a:defRPr>
            </a:lvl1pPr>
          </a:lstStyle>
          <a:p>
            <a:pPr marL="0" lvl="0" indent="0">
              <a:lnSpc>
                <a:spcPct val="80000"/>
              </a:lnSpc>
              <a:spcBef>
                <a:spcPts val="0"/>
              </a:spcBef>
              <a:buFont typeface="Arial" panose="020B0604020202020204" pitchFamily="34" charset="0"/>
            </a:pPr>
            <a:r>
              <a:rPr lang="en-US" dirty="0"/>
              <a:t>Candara</a:t>
            </a:r>
          </a:p>
        </p:txBody>
      </p:sp>
    </p:spTree>
    <p:extLst>
      <p:ext uri="{BB962C8B-B14F-4D97-AF65-F5344CB8AC3E}">
        <p14:creationId xmlns:p14="http://schemas.microsoft.com/office/powerpoint/2010/main" val="783684325"/>
      </p:ext>
    </p:extLst>
  </p:cSld>
  <p:clrMapOvr>
    <a:masterClrMapping/>
  </p:clrMapOvr>
  <p:transition spd="slow" advClick="0" advTm="5000">
    <p:split orient="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Meet The Presenter">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CD5AE0D9-6B20-4F29-A35B-2A00C25FF84E}"/>
              </a:ext>
            </a:extLst>
          </p:cNvPr>
          <p:cNvSpPr>
            <a:spLocks noGrp="1"/>
          </p:cNvSpPr>
          <p:nvPr>
            <p:ph type="pic" sz="quarter" idx="13" hasCustomPrompt="1"/>
          </p:nvPr>
        </p:nvSpPr>
        <p:spPr>
          <a:xfrm>
            <a:off x="1482906" y="0"/>
            <a:ext cx="4635426" cy="6857999"/>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12CC56C8-D828-4A31-A5B9-CF1AEFA70D7C}"/>
              </a:ext>
            </a:extLst>
          </p:cNvPr>
          <p:cNvSpPr>
            <a:spLocks noGrp="1"/>
          </p:cNvSpPr>
          <p:nvPr>
            <p:ph type="dt" sz="half" idx="10"/>
          </p:nvPr>
        </p:nvSpPr>
        <p:spPr>
          <a:xfrm>
            <a:off x="1571846" y="6356350"/>
            <a:ext cx="2743200" cy="365125"/>
          </a:xfrm>
          <a:prstGeom prst="rect">
            <a:avLst/>
          </a:prstGeom>
        </p:spPr>
        <p:txBody>
          <a:bodyPr/>
          <a:lstStyle>
            <a:lvl1pPr>
              <a:defRPr>
                <a:solidFill>
                  <a:schemeClr val="accent5">
                    <a:lumMod val="20000"/>
                    <a:lumOff val="80000"/>
                  </a:schemeClr>
                </a:solidFill>
              </a:defRPr>
            </a:lvl1pPr>
          </a:lstStyle>
          <a:p>
            <a:r>
              <a:rPr lang="en-US" dirty="0"/>
              <a:t>8/05/20XX</a:t>
            </a:r>
          </a:p>
        </p:txBody>
      </p:sp>
      <p:sp>
        <p:nvSpPr>
          <p:cNvPr id="5" name="Footer Placeholder 4">
            <a:extLst>
              <a:ext uri="{FF2B5EF4-FFF2-40B4-BE49-F238E27FC236}">
                <a16:creationId xmlns:a16="http://schemas.microsoft.com/office/drawing/2014/main" id="{8E0B0264-B3C3-46A0-80DD-67C59DB2AF91}"/>
              </a:ext>
            </a:extLst>
          </p:cNvPr>
          <p:cNvSpPr>
            <a:spLocks noGrp="1"/>
          </p:cNvSpPr>
          <p:nvPr>
            <p:ph type="ftr" sz="quarter" idx="11"/>
          </p:nvPr>
        </p:nvSpPr>
        <p:spPr>
          <a:xfrm>
            <a:off x="6519230" y="6356350"/>
            <a:ext cx="3152912" cy="365125"/>
          </a:xfrm>
        </p:spPr>
        <p:txBody>
          <a:bodyPr/>
          <a:lstStyle>
            <a:lvl1pPr algn="l">
              <a:defRPr>
                <a:solidFill>
                  <a:srgbClr val="002060"/>
                </a:solidFill>
              </a:defRPr>
            </a:lvl1pPr>
          </a:lstStyle>
          <a:p>
            <a:r>
              <a:rPr lang="en-US" dirty="0"/>
              <a:t>Manchester NHS Workforce</a:t>
            </a:r>
          </a:p>
        </p:txBody>
      </p:sp>
      <p:sp>
        <p:nvSpPr>
          <p:cNvPr id="6" name="Slide Number Placeholder 5">
            <a:extLst>
              <a:ext uri="{FF2B5EF4-FFF2-40B4-BE49-F238E27FC236}">
                <a16:creationId xmlns:a16="http://schemas.microsoft.com/office/drawing/2014/main" id="{C85D3C3B-0FFE-494C-B4AC-477B6A9DAF51}"/>
              </a:ext>
            </a:extLst>
          </p:cNvPr>
          <p:cNvSpPr>
            <a:spLocks noGrp="1"/>
          </p:cNvSpPr>
          <p:nvPr>
            <p:ph type="sldNum" sz="quarter" idx="12"/>
          </p:nvPr>
        </p:nvSpPr>
        <p:spPr>
          <a:xfrm>
            <a:off x="10510344" y="6356350"/>
            <a:ext cx="843455" cy="365125"/>
          </a:xfrm>
        </p:spPr>
        <p:txBody>
          <a:bodyPr/>
          <a:lstStyle>
            <a:lvl1pPr>
              <a:defRPr>
                <a:solidFill>
                  <a:srgbClr val="002060"/>
                </a:solidFill>
              </a:defRPr>
            </a:lvl1pPr>
          </a:lstStyle>
          <a:p>
            <a:fld id="{18D65601-5AE2-46FC-B138-694DDD2B510D}" type="slidenum">
              <a:rPr lang="en-US" smtClean="0"/>
              <a:pPr/>
              <a:t>‹#›</a:t>
            </a:fld>
            <a:endParaRPr lang="en-US" dirty="0"/>
          </a:p>
        </p:txBody>
      </p:sp>
      <p:sp>
        <p:nvSpPr>
          <p:cNvPr id="10" name="Text Placeholder 12">
            <a:extLst>
              <a:ext uri="{FF2B5EF4-FFF2-40B4-BE49-F238E27FC236}">
                <a16:creationId xmlns:a16="http://schemas.microsoft.com/office/drawing/2014/main" id="{1285A10A-1880-4D4E-A99B-1C19043F2A65}"/>
              </a:ext>
            </a:extLst>
          </p:cNvPr>
          <p:cNvSpPr>
            <a:spLocks noGrp="1"/>
          </p:cNvSpPr>
          <p:nvPr>
            <p:ph type="body" sz="quarter" idx="14" hasCustomPrompt="1"/>
          </p:nvPr>
        </p:nvSpPr>
        <p:spPr>
          <a:xfrm>
            <a:off x="6750189" y="2396358"/>
            <a:ext cx="3266975" cy="326687"/>
          </a:xfrm>
          <a:prstGeom prst="rect">
            <a:avLst/>
          </a:prstGeom>
        </p:spPr>
        <p:txBody>
          <a:bodyPr anchor="ctr"/>
          <a:lstStyle>
            <a:lvl1pPr marL="0" indent="0">
              <a:lnSpc>
                <a:spcPct val="80000"/>
              </a:lnSpc>
              <a:spcBef>
                <a:spcPts val="0"/>
              </a:spcBef>
              <a:buNone/>
              <a:defRPr sz="1600" b="1" spc="100" baseline="0">
                <a:solidFill>
                  <a:srgbClr val="002060"/>
                </a:solidFill>
                <a:latin typeface="Candara" panose="020E0502030303020204" pitchFamily="34" charset="0"/>
              </a:defRPr>
            </a:lvl1pPr>
          </a:lstStyle>
          <a:p>
            <a:pPr lvl="0"/>
            <a:r>
              <a:rPr lang="en-US" dirty="0"/>
              <a:t>Click to add name</a:t>
            </a:r>
          </a:p>
        </p:txBody>
      </p:sp>
      <p:sp>
        <p:nvSpPr>
          <p:cNvPr id="11" name="Content Placeholder 15">
            <a:extLst>
              <a:ext uri="{FF2B5EF4-FFF2-40B4-BE49-F238E27FC236}">
                <a16:creationId xmlns:a16="http://schemas.microsoft.com/office/drawing/2014/main" id="{624F1FC7-2617-499A-8CB8-B61FC7D9B7BF}"/>
              </a:ext>
            </a:extLst>
          </p:cNvPr>
          <p:cNvSpPr>
            <a:spLocks noGrp="1"/>
          </p:cNvSpPr>
          <p:nvPr>
            <p:ph sz="quarter" idx="15" hasCustomPrompt="1"/>
          </p:nvPr>
        </p:nvSpPr>
        <p:spPr>
          <a:xfrm>
            <a:off x="6749508" y="2756830"/>
            <a:ext cx="4834569" cy="2384195"/>
          </a:xfrm>
          <a:prstGeom prst="rect">
            <a:avLst/>
          </a:prstGeom>
        </p:spPr>
        <p:txBody>
          <a:bodyPr/>
          <a:lstStyle>
            <a:lvl1pPr marL="0" indent="0">
              <a:lnSpc>
                <a:spcPct val="150000"/>
              </a:lnSpc>
              <a:spcBef>
                <a:spcPts val="0"/>
              </a:spcBef>
              <a:spcAft>
                <a:spcPts val="1000"/>
              </a:spcAft>
              <a:buNone/>
              <a:defRPr sz="1400" spc="100" baseline="0">
                <a:solidFill>
                  <a:srgbClr val="002060"/>
                </a:solidFill>
                <a:latin typeface="Candara" panose="020E0502030303020204" pitchFamily="34" charset="0"/>
              </a:defRPr>
            </a:lvl1pPr>
          </a:lstStyle>
          <a:p>
            <a:pPr lvl="0"/>
            <a:r>
              <a:rPr lang="en-US" dirty="0"/>
              <a:t>Click to add text</a:t>
            </a:r>
          </a:p>
        </p:txBody>
      </p:sp>
      <p:cxnSp>
        <p:nvCxnSpPr>
          <p:cNvPr id="13" name="Straight Connector 12">
            <a:extLst>
              <a:ext uri="{FF2B5EF4-FFF2-40B4-BE49-F238E27FC236}">
                <a16:creationId xmlns:a16="http://schemas.microsoft.com/office/drawing/2014/main" id="{0B169A36-7DEF-42D4-850F-59A3233FD582}"/>
              </a:ext>
              <a:ext uri="{C183D7F6-B498-43B3-948B-1728B52AA6E4}">
                <adec:decorative xmlns:adec="http://schemas.microsoft.com/office/drawing/2017/decorative" val="1"/>
              </a:ext>
            </a:extLst>
          </p:cNvPr>
          <p:cNvCxnSpPr>
            <a:cxnSpLocks/>
          </p:cNvCxnSpPr>
          <p:nvPr userDrawn="1"/>
        </p:nvCxnSpPr>
        <p:spPr>
          <a:xfrm>
            <a:off x="740834" y="0"/>
            <a:ext cx="0" cy="275748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DB6D5-97B3-42ED-B8C7-5AD951CB8FE1}"/>
              </a:ext>
              <a:ext uri="{C183D7F6-B498-43B3-948B-1728B52AA6E4}">
                <adec:decorative xmlns:adec="http://schemas.microsoft.com/office/drawing/2017/decorative" val="1"/>
              </a:ext>
            </a:extLst>
          </p:cNvPr>
          <p:cNvCxnSpPr>
            <a:cxnSpLocks/>
          </p:cNvCxnSpPr>
          <p:nvPr userDrawn="1"/>
        </p:nvCxnSpPr>
        <p:spPr>
          <a:xfrm>
            <a:off x="8729133" y="2551471"/>
            <a:ext cx="3462867"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B7B60A-1B6C-4E40-94D7-AE1BD3712779}"/>
              </a:ext>
            </a:extLst>
          </p:cNvPr>
          <p:cNvSpPr>
            <a:spLocks noGrp="1"/>
          </p:cNvSpPr>
          <p:nvPr>
            <p:ph type="title"/>
          </p:nvPr>
        </p:nvSpPr>
        <p:spPr>
          <a:xfrm rot="16200000">
            <a:off x="-810973" y="4189152"/>
            <a:ext cx="3121302" cy="469478"/>
          </a:xfrm>
          <a:prstGeom prst="rect">
            <a:avLst/>
          </a:prstGeom>
        </p:spPr>
        <p:txBody>
          <a:bodyPr anchor="ctr"/>
          <a:lstStyle>
            <a:lvl1pPr algn="r">
              <a:defRPr lang="en-US" sz="2400" spc="100" baseline="0">
                <a:solidFill>
                  <a:srgbClr val="002060"/>
                </a:solidFill>
                <a:latin typeface="Candara" panose="020E0502030303020204" pitchFamily="34" charset="0"/>
                <a:ea typeface="+mn-ea"/>
                <a:cs typeface="+mn-cs"/>
              </a:defRPr>
            </a:lvl1pPr>
          </a:lstStyle>
          <a:p>
            <a:pPr marL="0" lvl="0" indent="0" algn="r">
              <a:lnSpc>
                <a:spcPct val="80000"/>
              </a:lnSpc>
              <a:spcBef>
                <a:spcPts val="0"/>
              </a:spcBef>
              <a:buFont typeface="Arial" panose="020B0604020202020204" pitchFamily="34" charset="0"/>
            </a:pPr>
            <a:r>
              <a:rPr lang="en-US" dirty="0"/>
              <a:t>Click to edit Master title style</a:t>
            </a:r>
          </a:p>
        </p:txBody>
      </p:sp>
    </p:spTree>
    <p:extLst>
      <p:ext uri="{BB962C8B-B14F-4D97-AF65-F5344CB8AC3E}">
        <p14:creationId xmlns:p14="http://schemas.microsoft.com/office/powerpoint/2010/main" val="223485332"/>
      </p:ext>
    </p:extLst>
  </p:cSld>
  <p:clrMapOvr>
    <a:masterClrMapping/>
  </p:clrMapOvr>
  <p:transition spd="slow" advClick="0" advTm="5000">
    <p:split orient="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BFE3E-14BB-4DC6-A806-1E62C1D2446E}"/>
              </a:ext>
            </a:extLst>
          </p:cNvPr>
          <p:cNvSpPr>
            <a:spLocks noGrp="1"/>
          </p:cNvSpPr>
          <p:nvPr>
            <p:ph type="title"/>
          </p:nvPr>
        </p:nvSpPr>
        <p:spPr>
          <a:xfrm>
            <a:off x="1883137" y="1360309"/>
            <a:ext cx="2909309" cy="657882"/>
          </a:xfrm>
          <a:prstGeom prst="rect">
            <a:avLst/>
          </a:prstGeom>
        </p:spPr>
        <p:txBody>
          <a:bodyPr anchor="ctr"/>
          <a:lstStyle>
            <a:lvl1pPr>
              <a:defRPr lang="en-US" sz="2400" spc="100" baseline="0">
                <a:solidFill>
                  <a:srgbClr val="002060"/>
                </a:solidFill>
                <a:latin typeface="Candara" panose="020E0502030303020204" pitchFamily="34" charset="0"/>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
        <p:nvSpPr>
          <p:cNvPr id="8" name="Picture Placeholder 10">
            <a:extLst>
              <a:ext uri="{FF2B5EF4-FFF2-40B4-BE49-F238E27FC236}">
                <a16:creationId xmlns:a16="http://schemas.microsoft.com/office/drawing/2014/main" id="{EFD7EF65-6DE9-4029-B3A0-F08E11BC9E5E}"/>
              </a:ext>
            </a:extLst>
          </p:cNvPr>
          <p:cNvSpPr>
            <a:spLocks noGrp="1"/>
          </p:cNvSpPr>
          <p:nvPr>
            <p:ph type="pic" sz="quarter" idx="13" hasCustomPrompt="1"/>
          </p:nvPr>
        </p:nvSpPr>
        <p:spPr>
          <a:xfrm>
            <a:off x="0" y="2795752"/>
            <a:ext cx="12192000" cy="4062247"/>
          </a:xfrm>
          <a:prstGeom prst="rect">
            <a:avLst/>
          </a:prstGeom>
        </p:spPr>
        <p:txBody>
          <a:bodyPr/>
          <a:lstStyle>
            <a:lvl1pPr marL="0" indent="0" algn="ctr">
              <a:buNone/>
              <a:defRPr/>
            </a:lvl1pPr>
          </a:lstStyle>
          <a:p>
            <a:r>
              <a:rPr lang="en-US" dirty="0"/>
              <a:t>Click to add photo</a:t>
            </a:r>
          </a:p>
        </p:txBody>
      </p:sp>
      <p:sp>
        <p:nvSpPr>
          <p:cNvPr id="10" name="Content Placeholder 15">
            <a:extLst>
              <a:ext uri="{FF2B5EF4-FFF2-40B4-BE49-F238E27FC236}">
                <a16:creationId xmlns:a16="http://schemas.microsoft.com/office/drawing/2014/main" id="{123B9F8E-DAD6-45B2-B55B-B070484318C3}"/>
              </a:ext>
            </a:extLst>
          </p:cNvPr>
          <p:cNvSpPr>
            <a:spLocks noGrp="1"/>
          </p:cNvSpPr>
          <p:nvPr>
            <p:ph sz="quarter" idx="15" hasCustomPrompt="1"/>
          </p:nvPr>
        </p:nvSpPr>
        <p:spPr>
          <a:xfrm>
            <a:off x="5109845" y="1075509"/>
            <a:ext cx="5293260" cy="1408770"/>
          </a:xfrm>
          <a:prstGeom prst="rect">
            <a:avLst/>
          </a:prstGeom>
        </p:spPr>
        <p:txBody>
          <a:bodyPr anchor="ctr"/>
          <a:lstStyle>
            <a:lvl1pPr marL="0" indent="0">
              <a:lnSpc>
                <a:spcPct val="150000"/>
              </a:lnSpc>
              <a:spcBef>
                <a:spcPts val="0"/>
              </a:spcBef>
              <a:spcAft>
                <a:spcPts val="0"/>
              </a:spcAft>
              <a:buNone/>
              <a:defRPr sz="1400" spc="100" baseline="0">
                <a:solidFill>
                  <a:srgbClr val="002060"/>
                </a:solidFill>
                <a:latin typeface="Candara" panose="020E0502030303020204" pitchFamily="34" charset="0"/>
              </a:defRPr>
            </a:lvl1pPr>
          </a:lstStyle>
          <a:p>
            <a:pPr lvl="0"/>
            <a:r>
              <a:rPr lang="en-US" dirty="0"/>
              <a:t>Click to add text</a:t>
            </a:r>
          </a:p>
        </p:txBody>
      </p:sp>
      <p:sp>
        <p:nvSpPr>
          <p:cNvPr id="5" name="Date Placeholder 4">
            <a:extLst>
              <a:ext uri="{FF2B5EF4-FFF2-40B4-BE49-F238E27FC236}">
                <a16:creationId xmlns:a16="http://schemas.microsoft.com/office/drawing/2014/main" id="{23CF9177-0C51-4496-B5AE-7ED4F8F3A170}"/>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dirty="0"/>
              <a:t>8/05/20XX</a:t>
            </a:r>
          </a:p>
        </p:txBody>
      </p:sp>
      <p:sp>
        <p:nvSpPr>
          <p:cNvPr id="6" name="Footer Placeholder 5">
            <a:extLst>
              <a:ext uri="{FF2B5EF4-FFF2-40B4-BE49-F238E27FC236}">
                <a16:creationId xmlns:a16="http://schemas.microsoft.com/office/drawing/2014/main" id="{C57A035F-C837-4CCA-BB19-CE656F0576BD}"/>
              </a:ext>
            </a:extLst>
          </p:cNvPr>
          <p:cNvSpPr>
            <a:spLocks noGrp="1"/>
          </p:cNvSpPr>
          <p:nvPr>
            <p:ph type="ftr" sz="quarter" idx="11"/>
          </p:nvPr>
        </p:nvSpPr>
        <p:spPr/>
        <p:txBody>
          <a:bodyPr/>
          <a:lstStyle>
            <a:lvl1pPr>
              <a:defRPr>
                <a:solidFill>
                  <a:srgbClr val="002060"/>
                </a:solidFill>
              </a:defRPr>
            </a:lvl1pPr>
          </a:lstStyle>
          <a:p>
            <a:r>
              <a:rPr lang="en-US" dirty="0"/>
              <a:t>Manchester NHS Workforce</a:t>
            </a:r>
          </a:p>
        </p:txBody>
      </p:sp>
      <p:sp>
        <p:nvSpPr>
          <p:cNvPr id="7" name="Slide Number Placeholder 6">
            <a:extLst>
              <a:ext uri="{FF2B5EF4-FFF2-40B4-BE49-F238E27FC236}">
                <a16:creationId xmlns:a16="http://schemas.microsoft.com/office/drawing/2014/main" id="{5FE2F927-F23D-4ABB-BEC9-11C2CC69D8E4}"/>
              </a:ext>
            </a:extLst>
          </p:cNvPr>
          <p:cNvSpPr>
            <a:spLocks noGrp="1"/>
          </p:cNvSpPr>
          <p:nvPr>
            <p:ph type="sldNum" sz="quarter" idx="12"/>
          </p:nvPr>
        </p:nvSpPr>
        <p:spPr/>
        <p:txBody>
          <a:bodyPr/>
          <a:lstStyle>
            <a:lvl1pPr>
              <a:defRPr>
                <a:solidFill>
                  <a:schemeClr val="accent1"/>
                </a:solidFill>
              </a:defRPr>
            </a:lvl1pPr>
          </a:lstStyle>
          <a:p>
            <a:fld id="{18D65601-5AE2-46FC-B138-694DDD2B510D}" type="slidenum">
              <a:rPr lang="en-US" smtClean="0"/>
              <a:pPr/>
              <a:t>‹#›</a:t>
            </a:fld>
            <a:endParaRPr lang="en-US" dirty="0"/>
          </a:p>
        </p:txBody>
      </p:sp>
      <p:cxnSp>
        <p:nvCxnSpPr>
          <p:cNvPr id="12" name="Straight Connector 11">
            <a:extLst>
              <a:ext uri="{FF2B5EF4-FFF2-40B4-BE49-F238E27FC236}">
                <a16:creationId xmlns:a16="http://schemas.microsoft.com/office/drawing/2014/main" id="{95244728-2BE1-4CB4-A19E-903E75BD8226}"/>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271749"/>
      </p:ext>
    </p:extLst>
  </p:cSld>
  <p:clrMapOvr>
    <a:masterClrMapping/>
  </p:clrMapOvr>
  <p:transition spd="slow" advClick="0" advTm="5000">
    <p:split orient="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reakout Question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0109947-4B08-4C56-B65B-A6FDFEF47D12}"/>
              </a:ext>
              <a:ext uri="{C183D7F6-B498-43B3-948B-1728B52AA6E4}">
                <adec:decorative xmlns:adec="http://schemas.microsoft.com/office/drawing/2017/decorative" val="1"/>
              </a:ext>
            </a:extLst>
          </p:cNvPr>
          <p:cNvCxnSpPr>
            <a:cxnSpLocks/>
          </p:cNvCxnSpPr>
          <p:nvPr userDrawn="1"/>
        </p:nvCxnSpPr>
        <p:spPr>
          <a:xfrm>
            <a:off x="0" y="1510815"/>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87A38D-E82D-42F1-A188-30F49DD50C61}"/>
              </a:ext>
              <a:ext uri="{C183D7F6-B498-43B3-948B-1728B52AA6E4}">
                <adec:decorative xmlns:adec="http://schemas.microsoft.com/office/drawing/2017/decorative" val="1"/>
              </a:ext>
            </a:extLst>
          </p:cNvPr>
          <p:cNvCxnSpPr>
            <a:cxnSpLocks/>
          </p:cNvCxnSpPr>
          <p:nvPr userDrawn="1"/>
        </p:nvCxnSpPr>
        <p:spPr>
          <a:xfrm>
            <a:off x="739785" y="0"/>
            <a:ext cx="0" cy="25146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Picture Placeholder 10">
            <a:extLst>
              <a:ext uri="{FF2B5EF4-FFF2-40B4-BE49-F238E27FC236}">
                <a16:creationId xmlns:a16="http://schemas.microsoft.com/office/drawing/2014/main" id="{1205ABD4-5AFD-4B99-8836-D12AA42FCCE5}"/>
              </a:ext>
            </a:extLst>
          </p:cNvPr>
          <p:cNvSpPr>
            <a:spLocks noGrp="1"/>
          </p:cNvSpPr>
          <p:nvPr>
            <p:ph type="pic" sz="quarter" idx="13" hasCustomPrompt="1"/>
          </p:nvPr>
        </p:nvSpPr>
        <p:spPr>
          <a:xfrm>
            <a:off x="4582510" y="0"/>
            <a:ext cx="7609489" cy="6858000"/>
          </a:xfrm>
          <a:prstGeom prst="rect">
            <a:avLst/>
          </a:prstGeom>
        </p:spPr>
        <p:txBody>
          <a:bodyPr/>
          <a:lstStyle>
            <a:lvl1pPr marL="0" indent="0" algn="ctr">
              <a:buNone/>
              <a:defRPr/>
            </a:lvl1pPr>
          </a:lstStyle>
          <a:p>
            <a:r>
              <a:rPr lang="en-US" dirty="0"/>
              <a:t>Click to add photo</a:t>
            </a:r>
          </a:p>
        </p:txBody>
      </p:sp>
      <p:sp>
        <p:nvSpPr>
          <p:cNvPr id="14" name="Content Placeholder 15">
            <a:extLst>
              <a:ext uri="{FF2B5EF4-FFF2-40B4-BE49-F238E27FC236}">
                <a16:creationId xmlns:a16="http://schemas.microsoft.com/office/drawing/2014/main" id="{F547C10E-8A59-4B22-ADF0-994850F759D0}"/>
              </a:ext>
            </a:extLst>
          </p:cNvPr>
          <p:cNvSpPr>
            <a:spLocks noGrp="1"/>
          </p:cNvSpPr>
          <p:nvPr>
            <p:ph sz="quarter" idx="15" hasCustomPrompt="1"/>
          </p:nvPr>
        </p:nvSpPr>
        <p:spPr>
          <a:xfrm>
            <a:off x="1017111" y="2906895"/>
            <a:ext cx="4606159" cy="2221291"/>
          </a:xfrm>
          <a:prstGeom prst="rect">
            <a:avLst/>
          </a:prstGeom>
        </p:spPr>
        <p:txBody>
          <a:bodyPr/>
          <a:lstStyle>
            <a:lvl1pPr marL="0" indent="0">
              <a:lnSpc>
                <a:spcPct val="100000"/>
              </a:lnSpc>
              <a:spcBef>
                <a:spcPts val="0"/>
              </a:spcBef>
              <a:spcAft>
                <a:spcPts val="1200"/>
              </a:spcAft>
              <a:buNone/>
              <a:defRPr sz="1400" spc="100" baseline="0">
                <a:solidFill>
                  <a:srgbClr val="002060"/>
                </a:solidFill>
                <a:latin typeface="Candara" panose="020E0502030303020204" pitchFamily="34" charset="0"/>
              </a:defRPr>
            </a:lvl1pPr>
          </a:lstStyle>
          <a:p>
            <a:pPr lvl="0"/>
            <a:r>
              <a:rPr lang="en-US" dirty="0"/>
              <a:t>Click to add text</a:t>
            </a:r>
          </a:p>
        </p:txBody>
      </p:sp>
      <p:sp>
        <p:nvSpPr>
          <p:cNvPr id="15" name="Footer Placeholder 4">
            <a:extLst>
              <a:ext uri="{FF2B5EF4-FFF2-40B4-BE49-F238E27FC236}">
                <a16:creationId xmlns:a16="http://schemas.microsoft.com/office/drawing/2014/main" id="{79DE00E7-8296-408A-905C-ECBA407C83E1}"/>
              </a:ext>
            </a:extLst>
          </p:cNvPr>
          <p:cNvSpPr>
            <a:spLocks noGrp="1"/>
          </p:cNvSpPr>
          <p:nvPr>
            <p:ph type="ftr" sz="quarter" idx="11"/>
          </p:nvPr>
        </p:nvSpPr>
        <p:spPr>
          <a:xfrm>
            <a:off x="6519230" y="6356350"/>
            <a:ext cx="3152912" cy="365125"/>
          </a:xfrm>
        </p:spPr>
        <p:txBody>
          <a:bodyPr/>
          <a:lstStyle>
            <a:lvl1pPr algn="l">
              <a:defRPr>
                <a:solidFill>
                  <a:schemeClr val="bg1"/>
                </a:solidFill>
              </a:defRPr>
            </a:lvl1pPr>
          </a:lstStyle>
          <a:p>
            <a:r>
              <a:rPr lang="en-US" dirty="0"/>
              <a:t>Conference Presentation</a:t>
            </a:r>
          </a:p>
        </p:txBody>
      </p:sp>
      <p:sp>
        <p:nvSpPr>
          <p:cNvPr id="16" name="Slide Number Placeholder 5">
            <a:extLst>
              <a:ext uri="{FF2B5EF4-FFF2-40B4-BE49-F238E27FC236}">
                <a16:creationId xmlns:a16="http://schemas.microsoft.com/office/drawing/2014/main" id="{900B3723-B30F-4BDB-A030-4B06ADE753C5}"/>
              </a:ext>
            </a:extLst>
          </p:cNvPr>
          <p:cNvSpPr>
            <a:spLocks noGrp="1"/>
          </p:cNvSpPr>
          <p:nvPr>
            <p:ph type="sldNum" sz="quarter" idx="12"/>
          </p:nvPr>
        </p:nvSpPr>
        <p:spPr>
          <a:xfrm>
            <a:off x="10510344" y="6356350"/>
            <a:ext cx="843455" cy="365125"/>
          </a:xfrm>
        </p:spPr>
        <p:txBody>
          <a:bodyPr/>
          <a:lstStyle>
            <a:lvl1pPr>
              <a:defRPr>
                <a:solidFill>
                  <a:schemeClr val="bg1"/>
                </a:solidFill>
              </a:defRPr>
            </a:lvl1pPr>
          </a:lstStyle>
          <a:p>
            <a:fld id="{18D65601-5AE2-46FC-B138-694DDD2B510D}" type="slidenum">
              <a:rPr lang="en-US" smtClean="0"/>
              <a:pPr/>
              <a:t>‹#›</a:t>
            </a:fld>
            <a:endParaRPr lang="en-US" dirty="0"/>
          </a:p>
        </p:txBody>
      </p:sp>
      <p:sp>
        <p:nvSpPr>
          <p:cNvPr id="2" name="Title 1">
            <a:extLst>
              <a:ext uri="{FF2B5EF4-FFF2-40B4-BE49-F238E27FC236}">
                <a16:creationId xmlns:a16="http://schemas.microsoft.com/office/drawing/2014/main" id="{BE4FA9AB-9D34-43A5-947E-835D7FE29C21}"/>
              </a:ext>
            </a:extLst>
          </p:cNvPr>
          <p:cNvSpPr>
            <a:spLocks noGrp="1"/>
          </p:cNvSpPr>
          <p:nvPr>
            <p:ph type="title"/>
          </p:nvPr>
        </p:nvSpPr>
        <p:spPr>
          <a:xfrm>
            <a:off x="1016002" y="2225678"/>
            <a:ext cx="4607268" cy="469476"/>
          </a:xfrm>
          <a:prstGeom prst="rect">
            <a:avLst/>
          </a:prstGeom>
        </p:spPr>
        <p:txBody>
          <a:bodyPr anchor="ctr"/>
          <a:lstStyle>
            <a:lvl1pPr>
              <a:defRPr lang="en-US" sz="2400" spc="100" baseline="0">
                <a:solidFill>
                  <a:srgbClr val="002060"/>
                </a:solidFill>
                <a:latin typeface="Candara" panose="020E0502030303020204" pitchFamily="34" charset="0"/>
                <a:ea typeface="+mn-ea"/>
                <a:cs typeface="+mn-cs"/>
              </a:defRPr>
            </a:lvl1pPr>
          </a:lstStyle>
          <a:p>
            <a:pPr marL="0" lvl="0" indent="0">
              <a:lnSpc>
                <a:spcPct val="80000"/>
              </a:lnSpc>
              <a:spcBef>
                <a:spcPts val="0"/>
              </a:spcBef>
              <a:buFont typeface="Arial" panose="020B0604020202020204" pitchFamily="34" charset="0"/>
            </a:pPr>
            <a:r>
              <a:rPr lang="en-US" dirty="0"/>
              <a:t>Click to edit Master title style</a:t>
            </a:r>
          </a:p>
        </p:txBody>
      </p:sp>
    </p:spTree>
    <p:extLst>
      <p:ext uri="{BB962C8B-B14F-4D97-AF65-F5344CB8AC3E}">
        <p14:creationId xmlns:p14="http://schemas.microsoft.com/office/powerpoint/2010/main" val="1944523695"/>
      </p:ext>
    </p:extLst>
  </p:cSld>
  <p:clrMapOvr>
    <a:masterClrMapping/>
  </p:clrMapOvr>
  <p:transition spd="slow" advClick="0" advTm="5000">
    <p:split orient="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840FD269-E069-45DA-B668-BE984BFA328B}"/>
              </a:ext>
            </a:extLst>
          </p:cNvPr>
          <p:cNvSpPr>
            <a:spLocks noGrp="1"/>
          </p:cNvSpPr>
          <p:nvPr>
            <p:ph type="pic" sz="quarter" idx="13" hasCustomPrompt="1"/>
          </p:nvPr>
        </p:nvSpPr>
        <p:spPr>
          <a:xfrm>
            <a:off x="0" y="0"/>
            <a:ext cx="12192000" cy="6857999"/>
          </a:xfrm>
          <a:prstGeom prst="rect">
            <a:avLst/>
          </a:prstGeom>
          <a:solidFill>
            <a:schemeClr val="bg1">
              <a:lumMod val="95000"/>
            </a:schemeClr>
          </a:solidFill>
        </p:spPr>
        <p:txBody>
          <a:bodyPr/>
          <a:lstStyle>
            <a:lvl1pPr marL="0" indent="0" algn="ctr">
              <a:buNone/>
              <a:defRPr/>
            </a:lvl1pPr>
          </a:lstStyle>
          <a:p>
            <a:r>
              <a:rPr lang="en-US" dirty="0"/>
              <a:t>Click to add photo</a:t>
            </a:r>
          </a:p>
        </p:txBody>
      </p:sp>
      <p:sp>
        <p:nvSpPr>
          <p:cNvPr id="3" name="Date Placeholder 2">
            <a:extLst>
              <a:ext uri="{FF2B5EF4-FFF2-40B4-BE49-F238E27FC236}">
                <a16:creationId xmlns:a16="http://schemas.microsoft.com/office/drawing/2014/main" id="{9AB9DE71-7B7A-4473-ABD8-99575CAFB38F}"/>
              </a:ext>
            </a:extLst>
          </p:cNvPr>
          <p:cNvSpPr>
            <a:spLocks noGrp="1"/>
          </p:cNvSpPr>
          <p:nvPr>
            <p:ph type="dt" sz="half" idx="10"/>
          </p:nvPr>
        </p:nvSpPr>
        <p:spPr>
          <a:xfrm>
            <a:off x="838200" y="6356350"/>
            <a:ext cx="2743200" cy="365125"/>
          </a:xfrm>
          <a:prstGeom prst="rect">
            <a:avLst/>
          </a:prstGeom>
        </p:spPr>
        <p:txBody>
          <a:bodyPr/>
          <a:lstStyle>
            <a:lvl1pPr>
              <a:defRPr>
                <a:solidFill>
                  <a:schemeClr val="bg1">
                    <a:lumMod val="95000"/>
                  </a:schemeClr>
                </a:solidFill>
              </a:defRPr>
            </a:lvl1pPr>
          </a:lstStyle>
          <a:p>
            <a:r>
              <a:rPr lang="en-US" dirty="0"/>
              <a:t>8/05/20XX</a:t>
            </a:r>
          </a:p>
        </p:txBody>
      </p:sp>
      <p:sp>
        <p:nvSpPr>
          <p:cNvPr id="4" name="Footer Placeholder 3">
            <a:extLst>
              <a:ext uri="{FF2B5EF4-FFF2-40B4-BE49-F238E27FC236}">
                <a16:creationId xmlns:a16="http://schemas.microsoft.com/office/drawing/2014/main" id="{DAAA1C9B-284B-4C89-8743-52285AC95126}"/>
              </a:ext>
            </a:extLst>
          </p:cNvPr>
          <p:cNvSpPr>
            <a:spLocks noGrp="1"/>
          </p:cNvSpPr>
          <p:nvPr>
            <p:ph type="ftr" sz="quarter" idx="11"/>
          </p:nvPr>
        </p:nvSpPr>
        <p:spPr/>
        <p:txBody>
          <a:bodyPr/>
          <a:lstStyle>
            <a:lvl1pPr>
              <a:defRPr>
                <a:solidFill>
                  <a:schemeClr val="bg1">
                    <a:lumMod val="95000"/>
                  </a:schemeClr>
                </a:solidFill>
              </a:defRPr>
            </a:lvl1pPr>
          </a:lstStyle>
          <a:p>
            <a:r>
              <a:rPr lang="en-US" dirty="0"/>
              <a:t>Conference Presentation</a:t>
            </a:r>
          </a:p>
        </p:txBody>
      </p:sp>
      <p:sp>
        <p:nvSpPr>
          <p:cNvPr id="5" name="Slide Number Placeholder 4">
            <a:extLst>
              <a:ext uri="{FF2B5EF4-FFF2-40B4-BE49-F238E27FC236}">
                <a16:creationId xmlns:a16="http://schemas.microsoft.com/office/drawing/2014/main" id="{8BC1FE06-5B3A-40E2-82AA-E4516ED2D558}"/>
              </a:ext>
            </a:extLst>
          </p:cNvPr>
          <p:cNvSpPr>
            <a:spLocks noGrp="1"/>
          </p:cNvSpPr>
          <p:nvPr>
            <p:ph type="sldNum" sz="quarter" idx="12"/>
          </p:nvPr>
        </p:nvSpPr>
        <p:spPr/>
        <p:txBody>
          <a:bodyPr/>
          <a:lstStyle>
            <a:lvl1pPr>
              <a:defRPr>
                <a:solidFill>
                  <a:schemeClr val="bg1">
                    <a:lumMod val="95000"/>
                  </a:schemeClr>
                </a:solidFill>
              </a:defRPr>
            </a:lvl1pPr>
          </a:lstStyle>
          <a:p>
            <a:fld id="{18D65601-5AE2-46FC-B138-694DDD2B510D}" type="slidenum">
              <a:rPr lang="en-US" smtClean="0"/>
              <a:pPr/>
              <a:t>‹#›</a:t>
            </a:fld>
            <a:endParaRPr lang="en-US" dirty="0"/>
          </a:p>
        </p:txBody>
      </p:sp>
      <p:sp>
        <p:nvSpPr>
          <p:cNvPr id="7" name="Text Placeholder 12">
            <a:extLst>
              <a:ext uri="{FF2B5EF4-FFF2-40B4-BE49-F238E27FC236}">
                <a16:creationId xmlns:a16="http://schemas.microsoft.com/office/drawing/2014/main" id="{2ACE5847-B709-473D-A366-54ADA852FFA5}"/>
              </a:ext>
            </a:extLst>
          </p:cNvPr>
          <p:cNvSpPr>
            <a:spLocks noGrp="1"/>
          </p:cNvSpPr>
          <p:nvPr>
            <p:ph type="body" sz="quarter" idx="14" hasCustomPrompt="1"/>
          </p:nvPr>
        </p:nvSpPr>
        <p:spPr>
          <a:xfrm>
            <a:off x="2105107" y="3055535"/>
            <a:ext cx="7981786" cy="2609103"/>
          </a:xfrm>
          <a:prstGeom prst="rect">
            <a:avLst/>
          </a:prstGeom>
        </p:spPr>
        <p:txBody>
          <a:bodyPr anchor="ctr"/>
          <a:lstStyle>
            <a:lvl1pPr marL="0" indent="0" algn="l">
              <a:lnSpc>
                <a:spcPct val="125000"/>
              </a:lnSpc>
              <a:spcBef>
                <a:spcPts val="0"/>
              </a:spcBef>
              <a:buNone/>
              <a:defRPr sz="3200" i="1" spc="100" baseline="0">
                <a:solidFill>
                  <a:schemeClr val="bg1"/>
                </a:solidFill>
                <a:latin typeface="+mj-lt"/>
              </a:defRPr>
            </a:lvl1pPr>
          </a:lstStyle>
          <a:p>
            <a:pPr lvl="0"/>
            <a:r>
              <a:rPr lang="en-US"/>
              <a:t>Click to add title</a:t>
            </a:r>
          </a:p>
        </p:txBody>
      </p:sp>
      <p:sp>
        <p:nvSpPr>
          <p:cNvPr id="2" name="Title 1">
            <a:extLst>
              <a:ext uri="{FF2B5EF4-FFF2-40B4-BE49-F238E27FC236}">
                <a16:creationId xmlns:a16="http://schemas.microsoft.com/office/drawing/2014/main" id="{648B1850-15F7-414E-B8F6-3A5B3D10B263}"/>
              </a:ext>
            </a:extLst>
          </p:cNvPr>
          <p:cNvSpPr>
            <a:spLocks noGrp="1"/>
          </p:cNvSpPr>
          <p:nvPr>
            <p:ph type="title"/>
          </p:nvPr>
        </p:nvSpPr>
        <p:spPr>
          <a:xfrm>
            <a:off x="5010083" y="5448575"/>
            <a:ext cx="4881563" cy="463550"/>
          </a:xfrm>
          <a:prstGeom prst="rect">
            <a:avLst/>
          </a:prstGeom>
        </p:spPr>
        <p:txBody>
          <a:bodyPr/>
          <a:lstStyle>
            <a:lvl1pPr algn="r">
              <a:defRPr lang="en-US" sz="1800" spc="100" baseline="0">
                <a:solidFill>
                  <a:schemeClr val="bg1"/>
                </a:solidFill>
                <a:latin typeface="+mn-lt"/>
                <a:ea typeface="+mn-ea"/>
                <a:cs typeface="+mn-cs"/>
              </a:defRPr>
            </a:lvl1pPr>
          </a:lstStyle>
          <a:p>
            <a:pPr marL="0" lvl="0" indent="0" algn="r">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000568433"/>
      </p:ext>
    </p:extLst>
  </p:cSld>
  <p:clrMapOvr>
    <a:masterClrMapping/>
  </p:clrMapOvr>
  <p:transition spd="slow" advClick="0" advTm="5000">
    <p:split orient="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Hypothesi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rgbClr val="34B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F97B8F04-28A5-462E-86DE-06C37E40589B}"/>
              </a:ext>
            </a:extLst>
          </p:cNvPr>
          <p:cNvSpPr>
            <a:spLocks noGrp="1"/>
          </p:cNvSpPr>
          <p:nvPr>
            <p:ph type="ftr" sz="quarter" idx="11"/>
          </p:nvPr>
        </p:nvSpPr>
        <p:spPr/>
        <p:txBody>
          <a:bodyPr/>
          <a:lstStyle>
            <a:lvl1pPr>
              <a:defRPr>
                <a:solidFill>
                  <a:srgbClr val="002060"/>
                </a:solidFill>
              </a:defRPr>
            </a:lvl1pPr>
          </a:lstStyle>
          <a:p>
            <a:r>
              <a:rPr lang="en-US"/>
              <a:t>Manchester NHS Workforce</a:t>
            </a:r>
            <a:endParaRPr lang="en-US" dirty="0"/>
          </a:p>
        </p:txBody>
      </p:sp>
      <p:sp>
        <p:nvSpPr>
          <p:cNvPr id="4" name="Slide Number Placeholder 3">
            <a:extLst>
              <a:ext uri="{FF2B5EF4-FFF2-40B4-BE49-F238E27FC236}">
                <a16:creationId xmlns:a16="http://schemas.microsoft.com/office/drawing/2014/main" id="{AC8B2DAE-4645-4AA0-87C9-39874FDBDEE3}"/>
              </a:ext>
            </a:extLst>
          </p:cNvPr>
          <p:cNvSpPr>
            <a:spLocks noGrp="1"/>
          </p:cNvSpPr>
          <p:nvPr>
            <p:ph type="sldNum" sz="quarter" idx="12"/>
          </p:nvPr>
        </p:nvSpPr>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6" name="Content Placeholder 15">
            <a:extLst>
              <a:ext uri="{FF2B5EF4-FFF2-40B4-BE49-F238E27FC236}">
                <a16:creationId xmlns:a16="http://schemas.microsoft.com/office/drawing/2014/main" id="{3BB9146A-68F5-433B-8411-A12C7C8F782D}"/>
              </a:ext>
            </a:extLst>
          </p:cNvPr>
          <p:cNvSpPr>
            <a:spLocks noGrp="1"/>
          </p:cNvSpPr>
          <p:nvPr>
            <p:ph sz="quarter" idx="15" hasCustomPrompt="1"/>
          </p:nvPr>
        </p:nvSpPr>
        <p:spPr>
          <a:xfrm>
            <a:off x="6747641" y="1193612"/>
            <a:ext cx="3513083" cy="1400506"/>
          </a:xfrm>
          <a:prstGeom prst="rect">
            <a:avLst/>
          </a:prstGeom>
        </p:spPr>
        <p:txBody>
          <a:bodyPr anchor="ctr"/>
          <a:lstStyle>
            <a:lvl1pPr marL="0" indent="0" algn="ctr">
              <a:lnSpc>
                <a:spcPct val="150000"/>
              </a:lnSpc>
              <a:spcBef>
                <a:spcPts val="0"/>
              </a:spcBef>
              <a:spcAft>
                <a:spcPts val="0"/>
              </a:spcAft>
              <a:buNone/>
              <a:defRPr sz="1400" spc="100" baseline="0">
                <a:solidFill>
                  <a:srgbClr val="002060"/>
                </a:solidFill>
                <a:latin typeface="Candara" panose="020E0502030303020204" pitchFamily="34" charset="0"/>
              </a:defRPr>
            </a:lvl1pPr>
          </a:lstStyle>
          <a:p>
            <a:pPr lvl="0"/>
            <a:r>
              <a:rPr lang="en-US" dirty="0"/>
              <a:t>Click to add text</a:t>
            </a:r>
          </a:p>
        </p:txBody>
      </p:sp>
      <p:sp>
        <p:nvSpPr>
          <p:cNvPr id="7" name="Rectangle 6">
            <a:extLst>
              <a:ext uri="{FF2B5EF4-FFF2-40B4-BE49-F238E27FC236}">
                <a16:creationId xmlns:a16="http://schemas.microsoft.com/office/drawing/2014/main" id="{3270974D-DE65-42B3-BEB4-235503245B26}"/>
              </a:ext>
            </a:extLst>
          </p:cNvPr>
          <p:cNvSpPr/>
          <p:nvPr userDrawn="1"/>
        </p:nvSpPr>
        <p:spPr>
          <a:xfrm>
            <a:off x="6360072" y="924801"/>
            <a:ext cx="4288221" cy="2043229"/>
          </a:xfrm>
          <a:prstGeom prst="rect">
            <a:avLst/>
          </a:prstGeom>
          <a:noFill/>
          <a:ln w="19050">
            <a:solidFill>
              <a:srgbClr val="34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15">
            <a:extLst>
              <a:ext uri="{FF2B5EF4-FFF2-40B4-BE49-F238E27FC236}">
                <a16:creationId xmlns:a16="http://schemas.microsoft.com/office/drawing/2014/main" id="{5BA888A7-F91E-4923-AB10-31BEF8C2FEB8}"/>
              </a:ext>
            </a:extLst>
          </p:cNvPr>
          <p:cNvSpPr>
            <a:spLocks noGrp="1"/>
          </p:cNvSpPr>
          <p:nvPr>
            <p:ph sz="quarter" idx="16" hasCustomPrompt="1"/>
          </p:nvPr>
        </p:nvSpPr>
        <p:spPr>
          <a:xfrm>
            <a:off x="6747641" y="4120055"/>
            <a:ext cx="3513083" cy="1185839"/>
          </a:xfrm>
          <a:prstGeom prst="rect">
            <a:avLst/>
          </a:prstGeom>
        </p:spPr>
        <p:txBody>
          <a:bodyPr anchor="ctr"/>
          <a:lstStyle>
            <a:lvl1pPr marL="0" indent="0" algn="ctr">
              <a:lnSpc>
                <a:spcPct val="150000"/>
              </a:lnSpc>
              <a:spcBef>
                <a:spcPts val="0"/>
              </a:spcBef>
              <a:spcAft>
                <a:spcPts val="0"/>
              </a:spcAft>
              <a:buNone/>
              <a:defRPr sz="1400" spc="100" baseline="0">
                <a:solidFill>
                  <a:srgbClr val="002060"/>
                </a:solidFill>
                <a:latin typeface="Candara" panose="020E0502030303020204" pitchFamily="34" charset="0"/>
              </a:defRPr>
            </a:lvl1pPr>
          </a:lstStyle>
          <a:p>
            <a:pPr lvl="0"/>
            <a:r>
              <a:rPr lang="en-US" dirty="0"/>
              <a:t>Click to add text</a:t>
            </a:r>
          </a:p>
        </p:txBody>
      </p:sp>
      <p:sp>
        <p:nvSpPr>
          <p:cNvPr id="9" name="Rectangle 8">
            <a:extLst>
              <a:ext uri="{FF2B5EF4-FFF2-40B4-BE49-F238E27FC236}">
                <a16:creationId xmlns:a16="http://schemas.microsoft.com/office/drawing/2014/main" id="{A6803CCC-79BF-4752-81AA-D68AB023A6B6}"/>
              </a:ext>
            </a:extLst>
          </p:cNvPr>
          <p:cNvSpPr/>
          <p:nvPr userDrawn="1"/>
        </p:nvSpPr>
        <p:spPr>
          <a:xfrm>
            <a:off x="6360072" y="3584028"/>
            <a:ext cx="4288221" cy="2043229"/>
          </a:xfrm>
          <a:prstGeom prst="rect">
            <a:avLst/>
          </a:prstGeom>
          <a:noFill/>
          <a:ln w="19050">
            <a:solidFill>
              <a:srgbClr val="34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6ECBC35A-FE4E-467A-A20D-9063B371CAAA}"/>
              </a:ext>
              <a:ext uri="{C183D7F6-B498-43B3-948B-1728B52AA6E4}">
                <adec:decorative xmlns:adec="http://schemas.microsoft.com/office/drawing/2017/decorative" val="1"/>
              </a:ext>
            </a:extLst>
          </p:cNvPr>
          <p:cNvCxnSpPr>
            <a:cxnSpLocks/>
          </p:cNvCxnSpPr>
          <p:nvPr userDrawn="1"/>
        </p:nvCxnSpPr>
        <p:spPr>
          <a:xfrm>
            <a:off x="2303095" y="0"/>
            <a:ext cx="0" cy="37047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A4FC0018-1CBF-4BC0-BE79-B983651D8848}"/>
              </a:ext>
            </a:extLst>
          </p:cNvPr>
          <p:cNvSpPr>
            <a:spLocks noGrp="1"/>
          </p:cNvSpPr>
          <p:nvPr>
            <p:ph type="title"/>
          </p:nvPr>
        </p:nvSpPr>
        <p:spPr>
          <a:xfrm rot="16200000">
            <a:off x="985491" y="4957360"/>
            <a:ext cx="2635209" cy="523708"/>
          </a:xfrm>
          <a:prstGeom prst="rect">
            <a:avLst/>
          </a:prstGeom>
        </p:spPr>
        <p:txBody>
          <a:bodyPr anchor="ctr"/>
          <a:lstStyle>
            <a:lvl1pPr algn="r">
              <a:defRPr lang="en-US" sz="2400" spc="100" baseline="0">
                <a:solidFill>
                  <a:schemeClr val="bg1"/>
                </a:solidFill>
                <a:latin typeface="Candara" panose="020E0502030303020204" pitchFamily="34" charset="0"/>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627448790"/>
      </p:ext>
    </p:extLst>
  </p:cSld>
  <p:clrMapOvr>
    <a:masterClrMapping/>
  </p:clrMapOvr>
  <p:transition spd="slow" advClick="0" advTm="5000">
    <p:split orient="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ercentage of Communication Too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009B479B-4CEB-47DB-903C-2E2D2445EB57}"/>
              </a:ext>
            </a:extLst>
          </p:cNvPr>
          <p:cNvSpPr>
            <a:spLocks noGrp="1"/>
          </p:cNvSpPr>
          <p:nvPr>
            <p:ph type="ftr" sz="quarter" idx="11"/>
          </p:nvPr>
        </p:nvSpPr>
        <p:spPr/>
        <p:txBody>
          <a:bodyPr/>
          <a:lstStyle>
            <a:lvl1pPr>
              <a:defRPr>
                <a:solidFill>
                  <a:srgbClr val="002060"/>
                </a:solidFill>
              </a:defRPr>
            </a:lvl1pPr>
          </a:lstStyle>
          <a:p>
            <a:r>
              <a:rPr lang="en-US"/>
              <a:t>Manchester nhs workforce</a:t>
            </a:r>
            <a:endParaRPr lang="en-US" dirty="0"/>
          </a:p>
        </p:txBody>
      </p:sp>
      <p:sp>
        <p:nvSpPr>
          <p:cNvPr id="7" name="Slide Number Placeholder 6">
            <a:extLst>
              <a:ext uri="{FF2B5EF4-FFF2-40B4-BE49-F238E27FC236}">
                <a16:creationId xmlns:a16="http://schemas.microsoft.com/office/drawing/2014/main" id="{FC6F2130-E7AA-4706-B388-47F7E032B5EA}"/>
              </a:ext>
            </a:extLst>
          </p:cNvPr>
          <p:cNvSpPr>
            <a:spLocks noGrp="1"/>
          </p:cNvSpPr>
          <p:nvPr>
            <p:ph type="sldNum" sz="quarter" idx="12"/>
          </p:nvPr>
        </p:nvSpPr>
        <p:spPr/>
        <p:txBody>
          <a:bodyPr/>
          <a:lstStyle>
            <a:lvl1pPr>
              <a:defRPr>
                <a:solidFill>
                  <a:srgbClr val="002060"/>
                </a:solidFill>
                <a:latin typeface="Candara" panose="020E0502030303020204" pitchFamily="34" charset="0"/>
              </a:defRPr>
            </a:lvl1pPr>
          </a:lstStyle>
          <a:p>
            <a:fld id="{18D65601-5AE2-46FC-B138-694DDD2B510D}" type="slidenum">
              <a:rPr lang="en-US" smtClean="0"/>
              <a:pPr/>
              <a:t>‹#›</a:t>
            </a:fld>
            <a:endParaRPr lang="en-US" dirty="0"/>
          </a:p>
        </p:txBody>
      </p:sp>
      <p:sp>
        <p:nvSpPr>
          <p:cNvPr id="9" name="Rectangle 8">
            <a:extLst>
              <a:ext uri="{FF2B5EF4-FFF2-40B4-BE49-F238E27FC236}">
                <a16:creationId xmlns:a16="http://schemas.microsoft.com/office/drawing/2014/main" id="{67311573-5DB1-44CE-818B-9E5F570408F1}"/>
              </a:ext>
            </a:extLst>
          </p:cNvPr>
          <p:cNvSpPr/>
          <p:nvPr userDrawn="1"/>
        </p:nvSpPr>
        <p:spPr>
          <a:xfrm>
            <a:off x="638177" y="631627"/>
            <a:ext cx="10915645" cy="5588197"/>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15">
            <a:extLst>
              <a:ext uri="{FF2B5EF4-FFF2-40B4-BE49-F238E27FC236}">
                <a16:creationId xmlns:a16="http://schemas.microsoft.com/office/drawing/2014/main" id="{6E328664-C733-476A-81C6-2A0B15B001A1}"/>
              </a:ext>
            </a:extLst>
          </p:cNvPr>
          <p:cNvSpPr>
            <a:spLocks noGrp="1"/>
          </p:cNvSpPr>
          <p:nvPr>
            <p:ph sz="quarter" idx="15" hasCustomPrompt="1"/>
          </p:nvPr>
        </p:nvSpPr>
        <p:spPr>
          <a:xfrm>
            <a:off x="2029158" y="2838122"/>
            <a:ext cx="1786759" cy="430923"/>
          </a:xfrm>
          <a:prstGeom prst="rect">
            <a:avLst/>
          </a:prstGeom>
        </p:spPr>
        <p:txBody>
          <a:bodyPr anchor="t"/>
          <a:lstStyle>
            <a:lvl1pPr marL="0" indent="0" algn="l">
              <a:lnSpc>
                <a:spcPct val="150000"/>
              </a:lnSpc>
              <a:spcBef>
                <a:spcPts val="0"/>
              </a:spcBef>
              <a:spcAft>
                <a:spcPts val="0"/>
              </a:spcAft>
              <a:buNone/>
              <a:defRPr sz="1400" spc="100" baseline="0">
                <a:solidFill>
                  <a:srgbClr val="002060"/>
                </a:solidFill>
                <a:latin typeface="Candara" panose="020E0502030303020204" pitchFamily="34" charset="0"/>
              </a:defRPr>
            </a:lvl1pPr>
          </a:lstStyle>
          <a:p>
            <a:pPr lvl="0"/>
            <a:r>
              <a:rPr lang="en-US"/>
              <a:t>Click to add text</a:t>
            </a:r>
          </a:p>
        </p:txBody>
      </p:sp>
      <p:sp>
        <p:nvSpPr>
          <p:cNvPr id="20" name="Content Placeholder 15">
            <a:extLst>
              <a:ext uri="{FF2B5EF4-FFF2-40B4-BE49-F238E27FC236}">
                <a16:creationId xmlns:a16="http://schemas.microsoft.com/office/drawing/2014/main" id="{4DA6C57C-E2CB-484E-94E6-9AB8DC7DB4C5}"/>
              </a:ext>
            </a:extLst>
          </p:cNvPr>
          <p:cNvSpPr>
            <a:spLocks noGrp="1"/>
          </p:cNvSpPr>
          <p:nvPr>
            <p:ph sz="quarter" idx="16" hasCustomPrompt="1"/>
          </p:nvPr>
        </p:nvSpPr>
        <p:spPr>
          <a:xfrm>
            <a:off x="2029158" y="3379435"/>
            <a:ext cx="1786759" cy="430923"/>
          </a:xfrm>
          <a:prstGeom prst="rect">
            <a:avLst/>
          </a:prstGeom>
        </p:spPr>
        <p:txBody>
          <a:bodyPr anchor="t"/>
          <a:lstStyle>
            <a:lvl1pPr marL="0" indent="0" algn="l">
              <a:lnSpc>
                <a:spcPct val="150000"/>
              </a:lnSpc>
              <a:spcBef>
                <a:spcPts val="0"/>
              </a:spcBef>
              <a:spcAft>
                <a:spcPts val="0"/>
              </a:spcAft>
              <a:buNone/>
              <a:defRPr sz="1400" spc="100" baseline="0">
                <a:solidFill>
                  <a:srgbClr val="002060"/>
                </a:solidFill>
                <a:latin typeface="Candara" panose="020E0502030303020204" pitchFamily="34" charset="0"/>
              </a:defRPr>
            </a:lvl1pPr>
          </a:lstStyle>
          <a:p>
            <a:pPr lvl="0"/>
            <a:r>
              <a:rPr lang="en-US" dirty="0"/>
              <a:t>Click to add text</a:t>
            </a:r>
          </a:p>
        </p:txBody>
      </p:sp>
      <p:sp>
        <p:nvSpPr>
          <p:cNvPr id="21" name="Content Placeholder 15">
            <a:extLst>
              <a:ext uri="{FF2B5EF4-FFF2-40B4-BE49-F238E27FC236}">
                <a16:creationId xmlns:a16="http://schemas.microsoft.com/office/drawing/2014/main" id="{97E74E6E-CDEF-424A-B7CE-5B34A0AC34D6}"/>
              </a:ext>
            </a:extLst>
          </p:cNvPr>
          <p:cNvSpPr>
            <a:spLocks noGrp="1"/>
          </p:cNvSpPr>
          <p:nvPr>
            <p:ph sz="quarter" idx="17" hasCustomPrompt="1"/>
          </p:nvPr>
        </p:nvSpPr>
        <p:spPr>
          <a:xfrm>
            <a:off x="2029158" y="3928699"/>
            <a:ext cx="1786759" cy="430923"/>
          </a:xfrm>
          <a:prstGeom prst="rect">
            <a:avLst/>
          </a:prstGeom>
        </p:spPr>
        <p:txBody>
          <a:bodyPr anchor="t"/>
          <a:lstStyle>
            <a:lvl1pPr marL="0" indent="0" algn="l">
              <a:lnSpc>
                <a:spcPct val="150000"/>
              </a:lnSpc>
              <a:spcBef>
                <a:spcPts val="0"/>
              </a:spcBef>
              <a:spcAft>
                <a:spcPts val="0"/>
              </a:spcAft>
              <a:buNone/>
              <a:defRPr sz="1400" spc="100" baseline="0">
                <a:solidFill>
                  <a:srgbClr val="002060"/>
                </a:solidFill>
                <a:latin typeface="Candara" panose="020E0502030303020204" pitchFamily="34" charset="0"/>
              </a:defRPr>
            </a:lvl1pPr>
          </a:lstStyle>
          <a:p>
            <a:pPr lvl="0"/>
            <a:r>
              <a:rPr lang="en-US" dirty="0"/>
              <a:t>Click to add text</a:t>
            </a:r>
          </a:p>
        </p:txBody>
      </p:sp>
      <p:sp>
        <p:nvSpPr>
          <p:cNvPr id="22" name="Content Placeholder 15">
            <a:extLst>
              <a:ext uri="{FF2B5EF4-FFF2-40B4-BE49-F238E27FC236}">
                <a16:creationId xmlns:a16="http://schemas.microsoft.com/office/drawing/2014/main" id="{E7A1AA76-7517-4C53-B2A4-EE8B1C6ADDDF}"/>
              </a:ext>
            </a:extLst>
          </p:cNvPr>
          <p:cNvSpPr>
            <a:spLocks noGrp="1"/>
          </p:cNvSpPr>
          <p:nvPr>
            <p:ph sz="quarter" idx="18" hasCustomPrompt="1"/>
          </p:nvPr>
        </p:nvSpPr>
        <p:spPr>
          <a:xfrm>
            <a:off x="2029158" y="4476966"/>
            <a:ext cx="1786759" cy="430923"/>
          </a:xfrm>
          <a:prstGeom prst="rect">
            <a:avLst/>
          </a:prstGeom>
        </p:spPr>
        <p:txBody>
          <a:bodyPr anchor="t"/>
          <a:lstStyle>
            <a:lvl1pPr marL="0" indent="0" algn="l">
              <a:lnSpc>
                <a:spcPct val="150000"/>
              </a:lnSpc>
              <a:spcBef>
                <a:spcPts val="0"/>
              </a:spcBef>
              <a:spcAft>
                <a:spcPts val="0"/>
              </a:spcAft>
              <a:buNone/>
              <a:defRPr sz="1400" spc="100" baseline="0">
                <a:solidFill>
                  <a:srgbClr val="002060"/>
                </a:solidFill>
                <a:latin typeface="Candara" panose="020E0502030303020204" pitchFamily="34" charset="0"/>
              </a:defRPr>
            </a:lvl1pPr>
          </a:lstStyle>
          <a:p>
            <a:pPr lvl="0"/>
            <a:r>
              <a:rPr lang="en-US" dirty="0"/>
              <a:t>Click to add text</a:t>
            </a:r>
          </a:p>
        </p:txBody>
      </p:sp>
      <p:sp>
        <p:nvSpPr>
          <p:cNvPr id="37" name="Text Placeholder 12">
            <a:extLst>
              <a:ext uri="{FF2B5EF4-FFF2-40B4-BE49-F238E27FC236}">
                <a16:creationId xmlns:a16="http://schemas.microsoft.com/office/drawing/2014/main" id="{273C9D83-2282-43F4-BB54-7CDA96B45560}"/>
              </a:ext>
            </a:extLst>
          </p:cNvPr>
          <p:cNvSpPr>
            <a:spLocks noGrp="1"/>
          </p:cNvSpPr>
          <p:nvPr>
            <p:ph type="body" sz="quarter" idx="19" hasCustomPrompt="1"/>
          </p:nvPr>
        </p:nvSpPr>
        <p:spPr>
          <a:xfrm>
            <a:off x="6298588" y="1307183"/>
            <a:ext cx="1783393" cy="1783055"/>
          </a:xfrm>
          <a:prstGeom prst="rect">
            <a:avLst/>
          </a:prstGeom>
        </p:spPr>
        <p:txBody>
          <a:bodyPr anchor="ctr"/>
          <a:lstStyle>
            <a:lvl1pPr marL="0" indent="0" algn="ctr">
              <a:lnSpc>
                <a:spcPct val="125000"/>
              </a:lnSpc>
              <a:spcBef>
                <a:spcPts val="0"/>
              </a:spcBef>
              <a:buNone/>
              <a:defRPr sz="2400" b="0" spc="100" baseline="0">
                <a:solidFill>
                  <a:srgbClr val="002060"/>
                </a:solidFill>
                <a:latin typeface="Candara" panose="020E0502030303020204" pitchFamily="34" charset="0"/>
              </a:defRPr>
            </a:lvl1pPr>
          </a:lstStyle>
          <a:p>
            <a:pPr lvl="0"/>
            <a:r>
              <a:rPr lang="en-US" dirty="0"/>
              <a:t>#</a:t>
            </a:r>
          </a:p>
        </p:txBody>
      </p:sp>
      <p:sp>
        <p:nvSpPr>
          <p:cNvPr id="38" name="Text Placeholder 12">
            <a:extLst>
              <a:ext uri="{FF2B5EF4-FFF2-40B4-BE49-F238E27FC236}">
                <a16:creationId xmlns:a16="http://schemas.microsoft.com/office/drawing/2014/main" id="{90C1AC4A-23E9-4676-A30E-E39B4342FF07}"/>
              </a:ext>
            </a:extLst>
          </p:cNvPr>
          <p:cNvSpPr>
            <a:spLocks noGrp="1"/>
          </p:cNvSpPr>
          <p:nvPr>
            <p:ph type="body" sz="quarter" idx="20" hasCustomPrompt="1"/>
          </p:nvPr>
        </p:nvSpPr>
        <p:spPr>
          <a:xfrm>
            <a:off x="6298588" y="3703828"/>
            <a:ext cx="1783393" cy="1783055"/>
          </a:xfrm>
          <a:prstGeom prst="rect">
            <a:avLst/>
          </a:prstGeom>
        </p:spPr>
        <p:txBody>
          <a:bodyPr anchor="ctr"/>
          <a:lstStyle>
            <a:lvl1pPr marL="0" indent="0" algn="ctr">
              <a:lnSpc>
                <a:spcPct val="125000"/>
              </a:lnSpc>
              <a:spcBef>
                <a:spcPts val="0"/>
              </a:spcBef>
              <a:buNone/>
              <a:defRPr sz="2400" b="0" spc="100" baseline="0">
                <a:solidFill>
                  <a:srgbClr val="002060"/>
                </a:solidFill>
                <a:latin typeface="Candara" panose="020E0502030303020204" pitchFamily="34" charset="0"/>
              </a:defRPr>
            </a:lvl1pPr>
          </a:lstStyle>
          <a:p>
            <a:pPr lvl="0"/>
            <a:r>
              <a:rPr lang="en-US"/>
              <a:t>#</a:t>
            </a:r>
          </a:p>
        </p:txBody>
      </p:sp>
      <p:sp>
        <p:nvSpPr>
          <p:cNvPr id="39" name="Text Placeholder 12">
            <a:extLst>
              <a:ext uri="{FF2B5EF4-FFF2-40B4-BE49-F238E27FC236}">
                <a16:creationId xmlns:a16="http://schemas.microsoft.com/office/drawing/2014/main" id="{2C256BCC-FED6-4D75-8C65-5967DD2E0194}"/>
              </a:ext>
            </a:extLst>
          </p:cNvPr>
          <p:cNvSpPr>
            <a:spLocks noGrp="1"/>
          </p:cNvSpPr>
          <p:nvPr>
            <p:ph type="body" sz="quarter" idx="21" hasCustomPrompt="1"/>
          </p:nvPr>
        </p:nvSpPr>
        <p:spPr>
          <a:xfrm>
            <a:off x="9033309" y="1307183"/>
            <a:ext cx="1783393" cy="1783055"/>
          </a:xfrm>
          <a:prstGeom prst="rect">
            <a:avLst/>
          </a:prstGeom>
        </p:spPr>
        <p:txBody>
          <a:bodyPr anchor="ctr"/>
          <a:lstStyle>
            <a:lvl1pPr marL="0" indent="0" algn="ctr">
              <a:lnSpc>
                <a:spcPct val="125000"/>
              </a:lnSpc>
              <a:spcBef>
                <a:spcPts val="0"/>
              </a:spcBef>
              <a:buNone/>
              <a:defRPr sz="2400" b="0" spc="100" baseline="0">
                <a:solidFill>
                  <a:srgbClr val="002060"/>
                </a:solidFill>
                <a:latin typeface="Candara" panose="020E0502030303020204" pitchFamily="34" charset="0"/>
              </a:defRPr>
            </a:lvl1pPr>
          </a:lstStyle>
          <a:p>
            <a:pPr lvl="0"/>
            <a:r>
              <a:rPr lang="en-US" dirty="0"/>
              <a:t>#</a:t>
            </a:r>
          </a:p>
        </p:txBody>
      </p:sp>
      <p:sp>
        <p:nvSpPr>
          <p:cNvPr id="40" name="Text Placeholder 12">
            <a:extLst>
              <a:ext uri="{FF2B5EF4-FFF2-40B4-BE49-F238E27FC236}">
                <a16:creationId xmlns:a16="http://schemas.microsoft.com/office/drawing/2014/main" id="{036A0378-B8F0-463A-A66D-83D798223E3C}"/>
              </a:ext>
            </a:extLst>
          </p:cNvPr>
          <p:cNvSpPr>
            <a:spLocks noGrp="1"/>
          </p:cNvSpPr>
          <p:nvPr>
            <p:ph type="body" sz="quarter" idx="22" hasCustomPrompt="1"/>
          </p:nvPr>
        </p:nvSpPr>
        <p:spPr>
          <a:xfrm>
            <a:off x="9033309" y="3703828"/>
            <a:ext cx="1783393" cy="1783055"/>
          </a:xfrm>
          <a:prstGeom prst="rect">
            <a:avLst/>
          </a:prstGeom>
        </p:spPr>
        <p:txBody>
          <a:bodyPr anchor="ctr"/>
          <a:lstStyle>
            <a:lvl1pPr marL="0" indent="0" algn="ctr">
              <a:lnSpc>
                <a:spcPct val="125000"/>
              </a:lnSpc>
              <a:spcBef>
                <a:spcPts val="0"/>
              </a:spcBef>
              <a:buNone/>
              <a:defRPr sz="2400" b="0" spc="100" baseline="0">
                <a:solidFill>
                  <a:srgbClr val="002060"/>
                </a:solidFill>
                <a:latin typeface="Candara" panose="020E0502030303020204" pitchFamily="34" charset="0"/>
              </a:defRPr>
            </a:lvl1pPr>
          </a:lstStyle>
          <a:p>
            <a:pPr lvl="0"/>
            <a:r>
              <a:rPr lang="en-US"/>
              <a:t>#</a:t>
            </a:r>
          </a:p>
        </p:txBody>
      </p:sp>
      <p:sp>
        <p:nvSpPr>
          <p:cNvPr id="2" name="Title 1">
            <a:extLst>
              <a:ext uri="{FF2B5EF4-FFF2-40B4-BE49-F238E27FC236}">
                <a16:creationId xmlns:a16="http://schemas.microsoft.com/office/drawing/2014/main" id="{82BDF22D-6760-4BDD-92EF-E940DCC023C0}"/>
              </a:ext>
            </a:extLst>
          </p:cNvPr>
          <p:cNvSpPr>
            <a:spLocks noGrp="1"/>
          </p:cNvSpPr>
          <p:nvPr>
            <p:ph type="title"/>
          </p:nvPr>
        </p:nvSpPr>
        <p:spPr>
          <a:xfrm>
            <a:off x="1267697" y="1369287"/>
            <a:ext cx="4079564" cy="1268810"/>
          </a:xfrm>
          <a:prstGeom prst="rect">
            <a:avLst/>
          </a:prstGeom>
        </p:spPr>
        <p:txBody>
          <a:bodyPr anchor="ctr"/>
          <a:lstStyle>
            <a:lvl1pPr>
              <a:lnSpc>
                <a:spcPct val="125000"/>
              </a:lnSpc>
              <a:defRPr lang="en-US" sz="2400" spc="100" baseline="0">
                <a:solidFill>
                  <a:srgbClr val="002060"/>
                </a:solidFill>
                <a:latin typeface="Candara" panose="020E0502030303020204" pitchFamily="34" charset="0"/>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95802248"/>
      </p:ext>
    </p:extLst>
  </p:cSld>
  <p:clrMapOvr>
    <a:masterClrMapping/>
  </p:clrMapOvr>
  <p:transition spd="slow" advClick="0" advTm="5000">
    <p:split orient="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Making Great Product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AADBBE-F1E3-480E-BE79-B55DEF9410EF}"/>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rgbClr val="34B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A4C868C7-0B77-47B8-9C16-7F97AA9F0D4E}"/>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dirty="0"/>
              <a:t>Click to add photo</a:t>
            </a:r>
          </a:p>
        </p:txBody>
      </p:sp>
      <p:sp>
        <p:nvSpPr>
          <p:cNvPr id="5" name="Date Placeholder 4">
            <a:extLst>
              <a:ext uri="{FF2B5EF4-FFF2-40B4-BE49-F238E27FC236}">
                <a16:creationId xmlns:a16="http://schemas.microsoft.com/office/drawing/2014/main" id="{6F4198D5-23F4-441A-AD0A-C6CD015E997C}"/>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dirty="0"/>
              <a:t>8/05/20XX</a:t>
            </a:r>
          </a:p>
        </p:txBody>
      </p:sp>
      <p:sp>
        <p:nvSpPr>
          <p:cNvPr id="16" name="Content Placeholder 15">
            <a:extLst>
              <a:ext uri="{FF2B5EF4-FFF2-40B4-BE49-F238E27FC236}">
                <a16:creationId xmlns:a16="http://schemas.microsoft.com/office/drawing/2014/main" id="{8E5DAC80-95FC-4BA1-98B2-5631FB3B0198}"/>
              </a:ext>
            </a:extLst>
          </p:cNvPr>
          <p:cNvSpPr>
            <a:spLocks noGrp="1"/>
          </p:cNvSpPr>
          <p:nvPr>
            <p:ph sz="quarter" idx="15" hasCustomPrompt="1"/>
          </p:nvPr>
        </p:nvSpPr>
        <p:spPr>
          <a:xfrm>
            <a:off x="6337298" y="3200401"/>
            <a:ext cx="5257799" cy="1701800"/>
          </a:xfrm>
          <a:prstGeom prst="rect">
            <a:avLst/>
          </a:prstGeom>
        </p:spPr>
        <p:txBody>
          <a:bodyPr/>
          <a:lstStyle>
            <a:lvl1pPr marL="0" indent="0">
              <a:lnSpc>
                <a:spcPct val="100000"/>
              </a:lnSpc>
              <a:spcBef>
                <a:spcPts val="0"/>
              </a:spcBef>
              <a:spcAft>
                <a:spcPts val="1200"/>
              </a:spcAft>
              <a:buNone/>
              <a:defRPr sz="1400" spc="100" baseline="0">
                <a:solidFill>
                  <a:schemeClr val="bg1"/>
                </a:solidFill>
                <a:latin typeface="Candara" panose="020E0502030303020204" pitchFamily="34" charset="0"/>
              </a:defRPr>
            </a:lvl1pPr>
          </a:lstStyle>
          <a:p>
            <a:pPr lvl="0"/>
            <a:r>
              <a:rPr lang="en-US" dirty="0"/>
              <a:t>Click to add text</a:t>
            </a:r>
          </a:p>
        </p:txBody>
      </p:sp>
      <p:sp>
        <p:nvSpPr>
          <p:cNvPr id="12" name="Footer Placeholder 4">
            <a:extLst>
              <a:ext uri="{FF2B5EF4-FFF2-40B4-BE49-F238E27FC236}">
                <a16:creationId xmlns:a16="http://schemas.microsoft.com/office/drawing/2014/main" id="{464448FE-96B4-43C5-8721-4FBF69ED48B7}"/>
              </a:ext>
            </a:extLst>
          </p:cNvPr>
          <p:cNvSpPr>
            <a:spLocks noGrp="1"/>
          </p:cNvSpPr>
          <p:nvPr>
            <p:ph type="ftr" sz="quarter" idx="11"/>
          </p:nvPr>
        </p:nvSpPr>
        <p:spPr>
          <a:xfrm>
            <a:off x="6519230" y="6356350"/>
            <a:ext cx="3152912" cy="365125"/>
          </a:xfrm>
        </p:spPr>
        <p:txBody>
          <a:bodyPr/>
          <a:lstStyle>
            <a:lvl1pPr algn="l">
              <a:defRPr>
                <a:solidFill>
                  <a:srgbClr val="002060"/>
                </a:solidFill>
              </a:defRPr>
            </a:lvl1pPr>
          </a:lstStyle>
          <a:p>
            <a:r>
              <a:rPr lang="en-US"/>
              <a:t>Manchester nhs workforce</a:t>
            </a:r>
            <a:endParaRPr lang="en-US" dirty="0"/>
          </a:p>
        </p:txBody>
      </p:sp>
      <p:sp>
        <p:nvSpPr>
          <p:cNvPr id="13" name="Slide Number Placeholder 5">
            <a:extLst>
              <a:ext uri="{FF2B5EF4-FFF2-40B4-BE49-F238E27FC236}">
                <a16:creationId xmlns:a16="http://schemas.microsoft.com/office/drawing/2014/main" id="{F8104834-0355-4576-A9E5-FF5B92B361FF}"/>
              </a:ext>
            </a:extLst>
          </p:cNvPr>
          <p:cNvSpPr>
            <a:spLocks noGrp="1"/>
          </p:cNvSpPr>
          <p:nvPr>
            <p:ph type="sldNum" sz="quarter" idx="12"/>
          </p:nvPr>
        </p:nvSpPr>
        <p:spPr>
          <a:xfrm>
            <a:off x="10510344" y="6356350"/>
            <a:ext cx="843455" cy="365125"/>
          </a:xfrm>
        </p:spPr>
        <p:txBody>
          <a:bodyPr/>
          <a:lstStyle>
            <a:lvl1pPr>
              <a:defRPr>
                <a:solidFill>
                  <a:srgbClr val="002060"/>
                </a:solidFill>
                <a:latin typeface="Candara" panose="020E0502030303020204" pitchFamily="34" charset="0"/>
              </a:defRPr>
            </a:lvl1pPr>
          </a:lstStyle>
          <a:p>
            <a:fld id="{18D65601-5AE2-46FC-B138-694DDD2B510D}" type="slidenum">
              <a:rPr lang="en-US" smtClean="0"/>
              <a:pPr/>
              <a:t>‹#›</a:t>
            </a:fld>
            <a:endParaRPr lang="en-US" dirty="0"/>
          </a:p>
        </p:txBody>
      </p:sp>
      <p:sp>
        <p:nvSpPr>
          <p:cNvPr id="2" name="Title 1">
            <a:extLst>
              <a:ext uri="{FF2B5EF4-FFF2-40B4-BE49-F238E27FC236}">
                <a16:creationId xmlns:a16="http://schemas.microsoft.com/office/drawing/2014/main" id="{3AD2D377-D829-49CC-9253-683054B909F0}"/>
              </a:ext>
            </a:extLst>
          </p:cNvPr>
          <p:cNvSpPr>
            <a:spLocks noGrp="1"/>
          </p:cNvSpPr>
          <p:nvPr>
            <p:ph type="title"/>
          </p:nvPr>
        </p:nvSpPr>
        <p:spPr>
          <a:xfrm>
            <a:off x="6337298" y="2063075"/>
            <a:ext cx="5257799" cy="1268810"/>
          </a:xfrm>
          <a:prstGeom prst="rect">
            <a:avLst/>
          </a:prstGeom>
        </p:spPr>
        <p:txBody>
          <a:bodyPr anchor="ctr"/>
          <a:lstStyle>
            <a:lvl1pPr>
              <a:defRPr lang="en-US" sz="2400" spc="100" baseline="0">
                <a:solidFill>
                  <a:schemeClr val="bg1"/>
                </a:solidFill>
                <a:latin typeface="Candara" panose="020E0502030303020204" pitchFamily="34" charset="0"/>
                <a:ea typeface="+mn-ea"/>
                <a:cs typeface="+mn-cs"/>
              </a:defRPr>
            </a:lvl1pPr>
          </a:lstStyle>
          <a:p>
            <a:pPr marL="0" lvl="0" indent="0">
              <a:lnSpc>
                <a:spcPct val="125000"/>
              </a:lnSpc>
              <a:spcBef>
                <a:spcPts val="0"/>
              </a:spcBef>
              <a:buFont typeface="Arial" panose="020B0604020202020204" pitchFamily="34" charset="0"/>
            </a:pPr>
            <a:r>
              <a:rPr lang="en-US" dirty="0"/>
              <a:t>Click to edit Master title style</a:t>
            </a:r>
          </a:p>
        </p:txBody>
      </p:sp>
    </p:spTree>
    <p:extLst>
      <p:ext uri="{BB962C8B-B14F-4D97-AF65-F5344CB8AC3E}">
        <p14:creationId xmlns:p14="http://schemas.microsoft.com/office/powerpoint/2010/main" val="548123429"/>
      </p:ext>
    </p:extLst>
  </p:cSld>
  <p:clrMapOvr>
    <a:masterClrMapping/>
  </p:clrMapOvr>
  <p:transition spd="slow" advClick="0" advTm="5000">
    <p:split orient="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mparing Contoso to the Competition​">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995D6E1F-61DD-45C8-BD0F-87774F3858F1}"/>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solidFill>
                  <a:srgbClr val="002060"/>
                </a:solidFill>
              </a:defRPr>
            </a:lvl1pPr>
          </a:lstStyle>
          <a:p>
            <a:r>
              <a:rPr lang="en-US" dirty="0"/>
              <a:t>Click to add photo</a:t>
            </a:r>
          </a:p>
        </p:txBody>
      </p:sp>
      <p:sp>
        <p:nvSpPr>
          <p:cNvPr id="6" name="Slide Number Placeholder 5">
            <a:extLst>
              <a:ext uri="{FF2B5EF4-FFF2-40B4-BE49-F238E27FC236}">
                <a16:creationId xmlns:a16="http://schemas.microsoft.com/office/drawing/2014/main" id="{0A92EE5A-2D26-4A38-BF97-6266BFC42526}"/>
              </a:ext>
            </a:extLst>
          </p:cNvPr>
          <p:cNvSpPr>
            <a:spLocks noGrp="1"/>
          </p:cNvSpPr>
          <p:nvPr>
            <p:ph type="sldNum" sz="quarter" idx="12"/>
          </p:nvPr>
        </p:nvSpPr>
        <p:spPr/>
        <p:txBody>
          <a:bodyPr/>
          <a:lstStyle>
            <a:lvl1pPr>
              <a:defRPr>
                <a:solidFill>
                  <a:srgbClr val="002060"/>
                </a:solidFill>
                <a:latin typeface="Candara" panose="020E0502030303020204" pitchFamily="34" charset="0"/>
              </a:defRPr>
            </a:lvl1pPr>
          </a:lstStyle>
          <a:p>
            <a:fld id="{18D65601-5AE2-46FC-B138-694DDD2B510D}" type="slidenum">
              <a:rPr lang="en-US" smtClean="0"/>
              <a:pPr/>
              <a:t>‹#›</a:t>
            </a:fld>
            <a:endParaRPr lang="en-US" dirty="0"/>
          </a:p>
        </p:txBody>
      </p:sp>
      <p:sp>
        <p:nvSpPr>
          <p:cNvPr id="11" name="Content Placeholder 15">
            <a:extLst>
              <a:ext uri="{FF2B5EF4-FFF2-40B4-BE49-F238E27FC236}">
                <a16:creationId xmlns:a16="http://schemas.microsoft.com/office/drawing/2014/main" id="{716CE84D-B2FA-4712-9112-9A6349EE051E}"/>
              </a:ext>
            </a:extLst>
          </p:cNvPr>
          <p:cNvSpPr>
            <a:spLocks noGrp="1"/>
          </p:cNvSpPr>
          <p:nvPr>
            <p:ph sz="quarter" idx="16" hasCustomPrompt="1"/>
          </p:nvPr>
        </p:nvSpPr>
        <p:spPr>
          <a:xfrm>
            <a:off x="1008686" y="2921932"/>
            <a:ext cx="4114800" cy="1268810"/>
          </a:xfrm>
          <a:prstGeom prst="rect">
            <a:avLst/>
          </a:prstGeom>
        </p:spPr>
        <p:txBody>
          <a:bodyPr/>
          <a:lstStyle>
            <a:lvl1pPr marL="0" indent="0">
              <a:lnSpc>
                <a:spcPct val="150000"/>
              </a:lnSpc>
              <a:spcBef>
                <a:spcPts val="0"/>
              </a:spcBef>
              <a:spcAft>
                <a:spcPts val="1200"/>
              </a:spcAft>
              <a:buNone/>
              <a:defRPr sz="1400" spc="100" baseline="0">
                <a:solidFill>
                  <a:srgbClr val="002060"/>
                </a:solidFill>
                <a:latin typeface="Candara" panose="020E0502030303020204" pitchFamily="34" charset="0"/>
              </a:defRPr>
            </a:lvl1pPr>
          </a:lstStyle>
          <a:p>
            <a:pPr lvl="0"/>
            <a:r>
              <a:rPr lang="en-US"/>
              <a:t>Click to add text</a:t>
            </a:r>
          </a:p>
        </p:txBody>
      </p:sp>
      <p:sp>
        <p:nvSpPr>
          <p:cNvPr id="13" name="Content Placeholder 15">
            <a:extLst>
              <a:ext uri="{FF2B5EF4-FFF2-40B4-BE49-F238E27FC236}">
                <a16:creationId xmlns:a16="http://schemas.microsoft.com/office/drawing/2014/main" id="{5EB29FAF-F8EE-4156-8E07-E14DFBABA091}"/>
              </a:ext>
            </a:extLst>
          </p:cNvPr>
          <p:cNvSpPr>
            <a:spLocks noGrp="1"/>
          </p:cNvSpPr>
          <p:nvPr>
            <p:ph sz="quarter" idx="18" hasCustomPrompt="1"/>
          </p:nvPr>
        </p:nvSpPr>
        <p:spPr>
          <a:xfrm>
            <a:off x="1008686" y="4327267"/>
            <a:ext cx="4114800" cy="1268810"/>
          </a:xfrm>
          <a:prstGeom prst="rect">
            <a:avLst/>
          </a:prstGeom>
        </p:spPr>
        <p:txBody>
          <a:bodyPr/>
          <a:lstStyle>
            <a:lvl1pPr marL="0" indent="0">
              <a:lnSpc>
                <a:spcPct val="150000"/>
              </a:lnSpc>
              <a:spcBef>
                <a:spcPts val="0"/>
              </a:spcBef>
              <a:spcAft>
                <a:spcPts val="1200"/>
              </a:spcAft>
              <a:buNone/>
              <a:defRPr sz="1400" spc="100" baseline="0">
                <a:solidFill>
                  <a:srgbClr val="002060"/>
                </a:solidFill>
                <a:latin typeface="Candara" panose="020E0502030303020204" pitchFamily="34" charset="0"/>
              </a:defRPr>
            </a:lvl1pPr>
          </a:lstStyle>
          <a:p>
            <a:pPr lvl="0"/>
            <a:r>
              <a:rPr lang="en-US" dirty="0"/>
              <a:t>Click to add text</a:t>
            </a:r>
          </a:p>
        </p:txBody>
      </p:sp>
      <p:sp>
        <p:nvSpPr>
          <p:cNvPr id="2" name="Title 1">
            <a:extLst>
              <a:ext uri="{FF2B5EF4-FFF2-40B4-BE49-F238E27FC236}">
                <a16:creationId xmlns:a16="http://schemas.microsoft.com/office/drawing/2014/main" id="{DFC5BC42-EC33-40D4-8189-69F1D23ADE04}"/>
              </a:ext>
            </a:extLst>
          </p:cNvPr>
          <p:cNvSpPr>
            <a:spLocks noGrp="1"/>
          </p:cNvSpPr>
          <p:nvPr>
            <p:ph type="title"/>
          </p:nvPr>
        </p:nvSpPr>
        <p:spPr>
          <a:xfrm>
            <a:off x="1008686" y="1516597"/>
            <a:ext cx="3980182" cy="1268810"/>
          </a:xfrm>
          <a:prstGeom prst="rect">
            <a:avLst/>
          </a:prstGeom>
        </p:spPr>
        <p:txBody>
          <a:bodyPr anchor="ctr"/>
          <a:lstStyle>
            <a:lvl1pPr>
              <a:lnSpc>
                <a:spcPct val="125000"/>
              </a:lnSpc>
              <a:defRPr lang="en-US" sz="2400" spc="100" baseline="0">
                <a:solidFill>
                  <a:srgbClr val="002060"/>
                </a:solidFill>
                <a:latin typeface="Candara" panose="020E0502030303020204" pitchFamily="34" charset="0"/>
                <a:ea typeface="+mn-ea"/>
                <a:cs typeface="+mn-cs"/>
              </a:defRPr>
            </a:lvl1pPr>
          </a:lstStyle>
          <a:p>
            <a:pPr marL="0" lvl="0" indent="0">
              <a:lnSpc>
                <a:spcPct val="125000"/>
              </a:lnSpc>
              <a:spcBef>
                <a:spcPts val="0"/>
              </a:spcBef>
              <a:buFont typeface="Arial" panose="020B0604020202020204" pitchFamily="34" charset="0"/>
            </a:pPr>
            <a:r>
              <a:rPr lang="en-US" dirty="0"/>
              <a:t>Click to edit Master title style</a:t>
            </a:r>
          </a:p>
        </p:txBody>
      </p:sp>
    </p:spTree>
    <p:extLst>
      <p:ext uri="{BB962C8B-B14F-4D97-AF65-F5344CB8AC3E}">
        <p14:creationId xmlns:p14="http://schemas.microsoft.com/office/powerpoint/2010/main" val="998323197"/>
      </p:ext>
    </p:extLst>
  </p:cSld>
  <p:clrMapOvr>
    <a:masterClrMapping/>
  </p:clrMapOvr>
  <p:transition spd="slow" advClick="0" advTm="5000">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lvl1pPr>
              <a:defRPr>
                <a:solidFill>
                  <a:srgbClr val="002060"/>
                </a:solidFill>
                <a:latin typeface="Candara" panose="020E0502030303020204" pitchFamily="34" charset="0"/>
              </a:defRPr>
            </a:lvl1pPr>
          </a:lstStyle>
          <a:p>
            <a:r>
              <a:rPr lang="en-US" dirty="0"/>
              <a:t>Manchester </a:t>
            </a:r>
            <a:r>
              <a:rPr lang="en-US" dirty="0" err="1"/>
              <a:t>nhs</a:t>
            </a:r>
            <a:r>
              <a:rPr lang="en-US" dirty="0"/>
              <a:t> workforce</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lvl1pPr>
              <a:defRPr>
                <a:solidFill>
                  <a:srgbClr val="002060"/>
                </a:solidFill>
                <a:latin typeface="Candara" panose="020E0502030303020204" pitchFamily="34" charset="0"/>
              </a:defRPr>
            </a:lvl1pPr>
          </a:lstStyle>
          <a:p>
            <a:fld id="{18D65601-5AE2-46FC-B138-694DDD2B510D}" type="slidenum">
              <a:rPr lang="en-US" smtClean="0"/>
              <a:pPr/>
              <a:t>‹#›</a:t>
            </a:fld>
            <a:endParaRPr lang="en-US" dirty="0"/>
          </a:p>
        </p:txBody>
      </p:sp>
      <p:sp>
        <p:nvSpPr>
          <p:cNvPr id="15" name="Text Placeholder 14">
            <a:extLst>
              <a:ext uri="{FF2B5EF4-FFF2-40B4-BE49-F238E27FC236}">
                <a16:creationId xmlns:a16="http://schemas.microsoft.com/office/drawing/2014/main" id="{09C0924B-E154-4A9E-830A-0CED0F96BA6D}"/>
              </a:ext>
            </a:extLst>
          </p:cNvPr>
          <p:cNvSpPr>
            <a:spLocks noGrp="1"/>
          </p:cNvSpPr>
          <p:nvPr>
            <p:ph type="body" sz="quarter" idx="17" hasCustomPrompt="1"/>
          </p:nvPr>
        </p:nvSpPr>
        <p:spPr>
          <a:xfrm>
            <a:off x="1712346" y="3093970"/>
            <a:ext cx="495300" cy="652276"/>
          </a:xfrm>
          <a:prstGeom prst="rect">
            <a:avLst/>
          </a:prstGeom>
        </p:spPr>
        <p:txBody>
          <a:bodyPr/>
          <a:lstStyle>
            <a:lvl1pPr marL="0" indent="0" algn="ctr">
              <a:lnSpc>
                <a:spcPct val="80000"/>
              </a:lnSpc>
              <a:spcBef>
                <a:spcPts val="0"/>
              </a:spcBef>
              <a:buNone/>
              <a:defRPr sz="1200" cap="none" spc="100" baseline="0">
                <a:solidFill>
                  <a:srgbClr val="002060"/>
                </a:solidFill>
                <a:latin typeface="Candara" panose="020E0502030303020204" pitchFamily="34" charset="0"/>
              </a:defRPr>
            </a:lvl1pPr>
          </a:lstStyle>
          <a:p>
            <a:pPr lvl="0"/>
            <a:r>
              <a:rPr lang="en-US"/>
              <a:t>Click to add text</a:t>
            </a:r>
          </a:p>
        </p:txBody>
      </p:sp>
      <p:sp>
        <p:nvSpPr>
          <p:cNvPr id="16" name="Text Placeholder 14">
            <a:extLst>
              <a:ext uri="{FF2B5EF4-FFF2-40B4-BE49-F238E27FC236}">
                <a16:creationId xmlns:a16="http://schemas.microsoft.com/office/drawing/2014/main" id="{09FC371A-791E-4A18-A05F-62DAAB144FE0}"/>
              </a:ext>
            </a:extLst>
          </p:cNvPr>
          <p:cNvSpPr>
            <a:spLocks noGrp="1"/>
          </p:cNvSpPr>
          <p:nvPr>
            <p:ph type="body" sz="quarter" idx="18" hasCustomPrompt="1"/>
          </p:nvPr>
        </p:nvSpPr>
        <p:spPr>
          <a:xfrm>
            <a:off x="2501761" y="3093970"/>
            <a:ext cx="495300" cy="652276"/>
          </a:xfrm>
          <a:prstGeom prst="rect">
            <a:avLst/>
          </a:prstGeom>
        </p:spPr>
        <p:txBody>
          <a:bodyPr/>
          <a:lstStyle>
            <a:lvl1pPr marL="0" indent="0" algn="ctr">
              <a:lnSpc>
                <a:spcPct val="80000"/>
              </a:lnSpc>
              <a:spcBef>
                <a:spcPts val="0"/>
              </a:spcBef>
              <a:buNone/>
              <a:defRPr sz="1200" cap="none" spc="100" baseline="0">
                <a:solidFill>
                  <a:srgbClr val="002060"/>
                </a:solidFill>
                <a:latin typeface="Candara" panose="020E0502030303020204" pitchFamily="34" charset="0"/>
              </a:defRPr>
            </a:lvl1pPr>
          </a:lstStyle>
          <a:p>
            <a:pPr lvl="0"/>
            <a:r>
              <a:rPr lang="en-US"/>
              <a:t>Click to add text</a:t>
            </a:r>
          </a:p>
        </p:txBody>
      </p:sp>
      <p:sp>
        <p:nvSpPr>
          <p:cNvPr id="17" name="Text Placeholder 14">
            <a:extLst>
              <a:ext uri="{FF2B5EF4-FFF2-40B4-BE49-F238E27FC236}">
                <a16:creationId xmlns:a16="http://schemas.microsoft.com/office/drawing/2014/main" id="{7370EA53-C218-4777-8992-DFE61FD94A52}"/>
              </a:ext>
            </a:extLst>
          </p:cNvPr>
          <p:cNvSpPr>
            <a:spLocks noGrp="1"/>
          </p:cNvSpPr>
          <p:nvPr>
            <p:ph type="body" sz="quarter" idx="19" hasCustomPrompt="1"/>
          </p:nvPr>
        </p:nvSpPr>
        <p:spPr>
          <a:xfrm>
            <a:off x="3291176" y="3093970"/>
            <a:ext cx="495300" cy="652276"/>
          </a:xfrm>
          <a:prstGeom prst="rect">
            <a:avLst/>
          </a:prstGeom>
        </p:spPr>
        <p:txBody>
          <a:bodyPr/>
          <a:lstStyle>
            <a:lvl1pPr marL="0" indent="0" algn="ctr">
              <a:lnSpc>
                <a:spcPct val="80000"/>
              </a:lnSpc>
              <a:spcBef>
                <a:spcPts val="0"/>
              </a:spcBef>
              <a:buNone/>
              <a:defRPr sz="1200" cap="none" spc="100" baseline="0">
                <a:solidFill>
                  <a:srgbClr val="002060"/>
                </a:solidFill>
                <a:latin typeface="Candara" panose="020E0502030303020204" pitchFamily="34" charset="0"/>
              </a:defRPr>
            </a:lvl1pPr>
          </a:lstStyle>
          <a:p>
            <a:pPr lvl="0"/>
            <a:r>
              <a:rPr lang="en-US"/>
              <a:t>Click to add text</a:t>
            </a:r>
          </a:p>
        </p:txBody>
      </p:sp>
      <p:sp>
        <p:nvSpPr>
          <p:cNvPr id="18" name="Text Placeholder 14">
            <a:extLst>
              <a:ext uri="{FF2B5EF4-FFF2-40B4-BE49-F238E27FC236}">
                <a16:creationId xmlns:a16="http://schemas.microsoft.com/office/drawing/2014/main" id="{52263598-CA5C-4D32-8005-69A3003C53F0}"/>
              </a:ext>
            </a:extLst>
          </p:cNvPr>
          <p:cNvSpPr>
            <a:spLocks noGrp="1"/>
          </p:cNvSpPr>
          <p:nvPr>
            <p:ph type="body" sz="quarter" idx="20" hasCustomPrompt="1"/>
          </p:nvPr>
        </p:nvSpPr>
        <p:spPr>
          <a:xfrm>
            <a:off x="4080591" y="3093970"/>
            <a:ext cx="495300" cy="652276"/>
          </a:xfrm>
          <a:prstGeom prst="rect">
            <a:avLst/>
          </a:prstGeom>
        </p:spPr>
        <p:txBody>
          <a:bodyPr/>
          <a:lstStyle>
            <a:lvl1pPr marL="0" indent="0" algn="ctr">
              <a:lnSpc>
                <a:spcPct val="80000"/>
              </a:lnSpc>
              <a:spcBef>
                <a:spcPts val="0"/>
              </a:spcBef>
              <a:buNone/>
              <a:defRPr sz="1200" cap="none" spc="100" baseline="0">
                <a:solidFill>
                  <a:srgbClr val="002060"/>
                </a:solidFill>
                <a:latin typeface="Candara" panose="020E0502030303020204" pitchFamily="34" charset="0"/>
              </a:defRPr>
            </a:lvl1pPr>
          </a:lstStyle>
          <a:p>
            <a:pPr lvl="0"/>
            <a:r>
              <a:rPr lang="en-US"/>
              <a:t>Click to add text</a:t>
            </a:r>
          </a:p>
        </p:txBody>
      </p:sp>
      <p:sp>
        <p:nvSpPr>
          <p:cNvPr id="19" name="Text Placeholder 14">
            <a:extLst>
              <a:ext uri="{FF2B5EF4-FFF2-40B4-BE49-F238E27FC236}">
                <a16:creationId xmlns:a16="http://schemas.microsoft.com/office/drawing/2014/main" id="{04255F76-4757-4D5C-80D7-A3307CEBC13D}"/>
              </a:ext>
            </a:extLst>
          </p:cNvPr>
          <p:cNvSpPr>
            <a:spLocks noGrp="1"/>
          </p:cNvSpPr>
          <p:nvPr>
            <p:ph type="body" sz="quarter" idx="21" hasCustomPrompt="1"/>
          </p:nvPr>
        </p:nvSpPr>
        <p:spPr>
          <a:xfrm>
            <a:off x="4810807" y="3093970"/>
            <a:ext cx="615310" cy="652276"/>
          </a:xfrm>
          <a:prstGeom prst="rect">
            <a:avLst/>
          </a:prstGeom>
        </p:spPr>
        <p:txBody>
          <a:bodyPr/>
          <a:lstStyle>
            <a:lvl1pPr marL="0" indent="0" algn="ctr">
              <a:lnSpc>
                <a:spcPct val="80000"/>
              </a:lnSpc>
              <a:spcBef>
                <a:spcPts val="0"/>
              </a:spcBef>
              <a:buNone/>
              <a:defRPr sz="1200" cap="none" spc="100" baseline="0">
                <a:solidFill>
                  <a:srgbClr val="002060"/>
                </a:solidFill>
                <a:latin typeface="Candara" panose="020E0502030303020204" pitchFamily="34" charset="0"/>
              </a:defRPr>
            </a:lvl1pPr>
          </a:lstStyle>
          <a:p>
            <a:pPr lvl="0"/>
            <a:r>
              <a:rPr lang="en-US"/>
              <a:t>Click to add text</a:t>
            </a:r>
          </a:p>
        </p:txBody>
      </p:sp>
      <p:sp>
        <p:nvSpPr>
          <p:cNvPr id="20" name="Text Placeholder 14">
            <a:extLst>
              <a:ext uri="{FF2B5EF4-FFF2-40B4-BE49-F238E27FC236}">
                <a16:creationId xmlns:a16="http://schemas.microsoft.com/office/drawing/2014/main" id="{6948AE7E-55CC-4F22-9239-099E8E8EF216}"/>
              </a:ext>
            </a:extLst>
          </p:cNvPr>
          <p:cNvSpPr>
            <a:spLocks noGrp="1"/>
          </p:cNvSpPr>
          <p:nvPr>
            <p:ph type="body" sz="quarter" idx="22" hasCustomPrompt="1"/>
          </p:nvPr>
        </p:nvSpPr>
        <p:spPr>
          <a:xfrm>
            <a:off x="5659421" y="3093970"/>
            <a:ext cx="495300" cy="652276"/>
          </a:xfrm>
          <a:prstGeom prst="rect">
            <a:avLst/>
          </a:prstGeom>
        </p:spPr>
        <p:txBody>
          <a:bodyPr/>
          <a:lstStyle>
            <a:lvl1pPr marL="0" indent="0" algn="ctr">
              <a:lnSpc>
                <a:spcPct val="80000"/>
              </a:lnSpc>
              <a:spcBef>
                <a:spcPts val="0"/>
              </a:spcBef>
              <a:buNone/>
              <a:defRPr sz="1200" cap="none" spc="100" baseline="0">
                <a:solidFill>
                  <a:srgbClr val="002060"/>
                </a:solidFill>
                <a:latin typeface="Candara" panose="020E0502030303020204" pitchFamily="34" charset="0"/>
              </a:defRPr>
            </a:lvl1pPr>
          </a:lstStyle>
          <a:p>
            <a:pPr lvl="0"/>
            <a:r>
              <a:rPr lang="en-US"/>
              <a:t>Click to add text</a:t>
            </a:r>
          </a:p>
        </p:txBody>
      </p:sp>
      <p:sp>
        <p:nvSpPr>
          <p:cNvPr id="21" name="Text Placeholder 14">
            <a:extLst>
              <a:ext uri="{FF2B5EF4-FFF2-40B4-BE49-F238E27FC236}">
                <a16:creationId xmlns:a16="http://schemas.microsoft.com/office/drawing/2014/main" id="{D91E6446-232F-4870-8335-C708DDB3E7B0}"/>
              </a:ext>
            </a:extLst>
          </p:cNvPr>
          <p:cNvSpPr>
            <a:spLocks noGrp="1"/>
          </p:cNvSpPr>
          <p:nvPr>
            <p:ph type="body" sz="quarter" idx="23" hasCustomPrompt="1"/>
          </p:nvPr>
        </p:nvSpPr>
        <p:spPr>
          <a:xfrm>
            <a:off x="6448836" y="3093970"/>
            <a:ext cx="495300" cy="652276"/>
          </a:xfrm>
          <a:prstGeom prst="rect">
            <a:avLst/>
          </a:prstGeom>
        </p:spPr>
        <p:txBody>
          <a:bodyPr/>
          <a:lstStyle>
            <a:lvl1pPr marL="0" indent="0" algn="ctr">
              <a:lnSpc>
                <a:spcPct val="80000"/>
              </a:lnSpc>
              <a:spcBef>
                <a:spcPts val="0"/>
              </a:spcBef>
              <a:buNone/>
              <a:defRPr sz="1200" cap="none" spc="100" baseline="0">
                <a:solidFill>
                  <a:srgbClr val="002060"/>
                </a:solidFill>
                <a:latin typeface="Candara" panose="020E0502030303020204" pitchFamily="34" charset="0"/>
              </a:defRPr>
            </a:lvl1pPr>
          </a:lstStyle>
          <a:p>
            <a:pPr lvl="0"/>
            <a:r>
              <a:rPr lang="en-US"/>
              <a:t>Click to add text</a:t>
            </a:r>
          </a:p>
        </p:txBody>
      </p:sp>
      <p:sp>
        <p:nvSpPr>
          <p:cNvPr id="22" name="Text Placeholder 14">
            <a:extLst>
              <a:ext uri="{FF2B5EF4-FFF2-40B4-BE49-F238E27FC236}">
                <a16:creationId xmlns:a16="http://schemas.microsoft.com/office/drawing/2014/main" id="{6A3A8254-B2DC-4C36-8E81-397E7CB3EC04}"/>
              </a:ext>
            </a:extLst>
          </p:cNvPr>
          <p:cNvSpPr>
            <a:spLocks noGrp="1"/>
          </p:cNvSpPr>
          <p:nvPr>
            <p:ph type="body" sz="quarter" idx="24" hasCustomPrompt="1"/>
          </p:nvPr>
        </p:nvSpPr>
        <p:spPr>
          <a:xfrm>
            <a:off x="7238251" y="3093970"/>
            <a:ext cx="495300" cy="652276"/>
          </a:xfrm>
          <a:prstGeom prst="rect">
            <a:avLst/>
          </a:prstGeom>
        </p:spPr>
        <p:txBody>
          <a:bodyPr/>
          <a:lstStyle>
            <a:lvl1pPr marL="0" indent="0" algn="ctr">
              <a:lnSpc>
                <a:spcPct val="80000"/>
              </a:lnSpc>
              <a:spcBef>
                <a:spcPts val="0"/>
              </a:spcBef>
              <a:buNone/>
              <a:defRPr sz="1200" cap="none" spc="100" baseline="0">
                <a:solidFill>
                  <a:srgbClr val="002060"/>
                </a:solidFill>
                <a:latin typeface="Candara" panose="020E0502030303020204" pitchFamily="34" charset="0"/>
              </a:defRPr>
            </a:lvl1pPr>
          </a:lstStyle>
          <a:p>
            <a:pPr lvl="0"/>
            <a:r>
              <a:rPr lang="en-US"/>
              <a:t>Click to add text</a:t>
            </a:r>
          </a:p>
        </p:txBody>
      </p:sp>
      <p:sp>
        <p:nvSpPr>
          <p:cNvPr id="23" name="Text Placeholder 14">
            <a:extLst>
              <a:ext uri="{FF2B5EF4-FFF2-40B4-BE49-F238E27FC236}">
                <a16:creationId xmlns:a16="http://schemas.microsoft.com/office/drawing/2014/main" id="{048C7215-4A75-4BF9-96EC-BEA9AA1239CC}"/>
              </a:ext>
            </a:extLst>
          </p:cNvPr>
          <p:cNvSpPr>
            <a:spLocks noGrp="1"/>
          </p:cNvSpPr>
          <p:nvPr>
            <p:ph type="body" sz="quarter" idx="25" hasCustomPrompt="1"/>
          </p:nvPr>
        </p:nvSpPr>
        <p:spPr>
          <a:xfrm>
            <a:off x="8027666" y="3093970"/>
            <a:ext cx="495300" cy="652276"/>
          </a:xfrm>
          <a:prstGeom prst="rect">
            <a:avLst/>
          </a:prstGeom>
        </p:spPr>
        <p:txBody>
          <a:bodyPr/>
          <a:lstStyle>
            <a:lvl1pPr marL="0" indent="0" algn="ctr">
              <a:lnSpc>
                <a:spcPct val="80000"/>
              </a:lnSpc>
              <a:spcBef>
                <a:spcPts val="0"/>
              </a:spcBef>
              <a:buNone/>
              <a:defRPr sz="1200" cap="none" spc="100" baseline="0">
                <a:solidFill>
                  <a:srgbClr val="002060"/>
                </a:solidFill>
                <a:latin typeface="Candara" panose="020E0502030303020204" pitchFamily="34" charset="0"/>
              </a:defRPr>
            </a:lvl1pPr>
          </a:lstStyle>
          <a:p>
            <a:pPr lvl="0"/>
            <a:r>
              <a:rPr lang="en-US"/>
              <a:t>Click to add text</a:t>
            </a:r>
          </a:p>
        </p:txBody>
      </p:sp>
      <p:sp>
        <p:nvSpPr>
          <p:cNvPr id="24" name="Text Placeholder 14">
            <a:extLst>
              <a:ext uri="{FF2B5EF4-FFF2-40B4-BE49-F238E27FC236}">
                <a16:creationId xmlns:a16="http://schemas.microsoft.com/office/drawing/2014/main" id="{C2FA34D0-4280-4201-9E40-5FE0D81D7DCC}"/>
              </a:ext>
            </a:extLst>
          </p:cNvPr>
          <p:cNvSpPr>
            <a:spLocks noGrp="1"/>
          </p:cNvSpPr>
          <p:nvPr>
            <p:ph type="body" sz="quarter" idx="26" hasCustomPrompt="1"/>
          </p:nvPr>
        </p:nvSpPr>
        <p:spPr>
          <a:xfrm>
            <a:off x="8817081" y="3093970"/>
            <a:ext cx="495300" cy="652276"/>
          </a:xfrm>
          <a:prstGeom prst="rect">
            <a:avLst/>
          </a:prstGeom>
        </p:spPr>
        <p:txBody>
          <a:bodyPr/>
          <a:lstStyle>
            <a:lvl1pPr marL="0" indent="0" algn="ctr">
              <a:lnSpc>
                <a:spcPct val="80000"/>
              </a:lnSpc>
              <a:spcBef>
                <a:spcPts val="0"/>
              </a:spcBef>
              <a:buNone/>
              <a:defRPr sz="1200" cap="none" spc="100" baseline="0">
                <a:solidFill>
                  <a:srgbClr val="002060"/>
                </a:solidFill>
                <a:latin typeface="Candara" panose="020E0502030303020204" pitchFamily="34" charset="0"/>
              </a:defRPr>
            </a:lvl1pPr>
          </a:lstStyle>
          <a:p>
            <a:pPr lvl="0"/>
            <a:r>
              <a:rPr lang="en-US"/>
              <a:t>Click to add text</a:t>
            </a:r>
          </a:p>
        </p:txBody>
      </p:sp>
      <p:sp>
        <p:nvSpPr>
          <p:cNvPr id="25" name="Text Placeholder 14">
            <a:extLst>
              <a:ext uri="{FF2B5EF4-FFF2-40B4-BE49-F238E27FC236}">
                <a16:creationId xmlns:a16="http://schemas.microsoft.com/office/drawing/2014/main" id="{BD0D6DFA-0AE8-42A3-ADA8-785B98B99E41}"/>
              </a:ext>
            </a:extLst>
          </p:cNvPr>
          <p:cNvSpPr>
            <a:spLocks noGrp="1"/>
          </p:cNvSpPr>
          <p:nvPr>
            <p:ph type="body" sz="quarter" idx="27" hasCustomPrompt="1"/>
          </p:nvPr>
        </p:nvSpPr>
        <p:spPr>
          <a:xfrm>
            <a:off x="9606496" y="3093970"/>
            <a:ext cx="495300" cy="652276"/>
          </a:xfrm>
          <a:prstGeom prst="rect">
            <a:avLst/>
          </a:prstGeom>
        </p:spPr>
        <p:txBody>
          <a:bodyPr/>
          <a:lstStyle>
            <a:lvl1pPr marL="0" indent="0" algn="ctr">
              <a:lnSpc>
                <a:spcPct val="80000"/>
              </a:lnSpc>
              <a:spcBef>
                <a:spcPts val="0"/>
              </a:spcBef>
              <a:buNone/>
              <a:defRPr sz="1200" cap="none" spc="100" baseline="0">
                <a:solidFill>
                  <a:srgbClr val="002060"/>
                </a:solidFill>
                <a:latin typeface="Candara" panose="020E0502030303020204" pitchFamily="34" charset="0"/>
              </a:defRPr>
            </a:lvl1pPr>
          </a:lstStyle>
          <a:p>
            <a:pPr lvl="0"/>
            <a:r>
              <a:rPr lang="en-US"/>
              <a:t>Click to add text</a:t>
            </a:r>
          </a:p>
        </p:txBody>
      </p:sp>
      <p:sp>
        <p:nvSpPr>
          <p:cNvPr id="26" name="Text Placeholder 14">
            <a:extLst>
              <a:ext uri="{FF2B5EF4-FFF2-40B4-BE49-F238E27FC236}">
                <a16:creationId xmlns:a16="http://schemas.microsoft.com/office/drawing/2014/main" id="{7E475D18-842D-4508-9049-99A36DA3895D}"/>
              </a:ext>
            </a:extLst>
          </p:cNvPr>
          <p:cNvSpPr>
            <a:spLocks noGrp="1"/>
          </p:cNvSpPr>
          <p:nvPr>
            <p:ph type="body" sz="quarter" idx="28" hasCustomPrompt="1"/>
          </p:nvPr>
        </p:nvSpPr>
        <p:spPr>
          <a:xfrm>
            <a:off x="10395907" y="3093970"/>
            <a:ext cx="495300" cy="652276"/>
          </a:xfrm>
          <a:prstGeom prst="rect">
            <a:avLst/>
          </a:prstGeom>
        </p:spPr>
        <p:txBody>
          <a:bodyPr/>
          <a:lstStyle>
            <a:lvl1pPr marL="0" indent="0" algn="ctr">
              <a:lnSpc>
                <a:spcPct val="80000"/>
              </a:lnSpc>
              <a:spcBef>
                <a:spcPts val="0"/>
              </a:spcBef>
              <a:buNone/>
              <a:defRPr sz="1200" cap="none" spc="100" baseline="0">
                <a:solidFill>
                  <a:srgbClr val="002060"/>
                </a:solidFill>
                <a:latin typeface="Candara" panose="020E0502030303020204" pitchFamily="34" charset="0"/>
              </a:defRPr>
            </a:lvl1pPr>
          </a:lstStyle>
          <a:p>
            <a:pPr lvl="0"/>
            <a:r>
              <a:rPr lang="en-US"/>
              <a:t>Click to add text</a:t>
            </a:r>
          </a:p>
        </p:txBody>
      </p:sp>
      <p:sp>
        <p:nvSpPr>
          <p:cNvPr id="27" name="Text Placeholder 14">
            <a:extLst>
              <a:ext uri="{FF2B5EF4-FFF2-40B4-BE49-F238E27FC236}">
                <a16:creationId xmlns:a16="http://schemas.microsoft.com/office/drawing/2014/main" id="{F7A2B249-C1B4-4F5F-9C74-B3763CCFC8D5}"/>
              </a:ext>
            </a:extLst>
          </p:cNvPr>
          <p:cNvSpPr>
            <a:spLocks noGrp="1"/>
          </p:cNvSpPr>
          <p:nvPr>
            <p:ph type="body" sz="quarter" idx="29" hasCustomPrompt="1"/>
          </p:nvPr>
        </p:nvSpPr>
        <p:spPr>
          <a:xfrm>
            <a:off x="1712346" y="4795797"/>
            <a:ext cx="495300" cy="652272"/>
          </a:xfrm>
          <a:prstGeom prst="rect">
            <a:avLst/>
          </a:prstGeom>
        </p:spPr>
        <p:txBody>
          <a:bodyPr/>
          <a:lstStyle>
            <a:lvl1pPr marL="0" indent="0" algn="ctr">
              <a:lnSpc>
                <a:spcPct val="80000"/>
              </a:lnSpc>
              <a:spcBef>
                <a:spcPts val="0"/>
              </a:spcBef>
              <a:buNone/>
              <a:defRPr sz="1200" cap="none" spc="100" baseline="0">
                <a:solidFill>
                  <a:srgbClr val="002060"/>
                </a:solidFill>
                <a:latin typeface="Candara" panose="020E0502030303020204" pitchFamily="34" charset="0"/>
              </a:defRPr>
            </a:lvl1pPr>
          </a:lstStyle>
          <a:p>
            <a:pPr lvl="0"/>
            <a:r>
              <a:rPr lang="en-US"/>
              <a:t>Click to add text</a:t>
            </a:r>
          </a:p>
        </p:txBody>
      </p:sp>
      <p:sp>
        <p:nvSpPr>
          <p:cNvPr id="28" name="Text Placeholder 14">
            <a:extLst>
              <a:ext uri="{FF2B5EF4-FFF2-40B4-BE49-F238E27FC236}">
                <a16:creationId xmlns:a16="http://schemas.microsoft.com/office/drawing/2014/main" id="{64240E02-7397-4BFB-923B-4E4A96C7C81B}"/>
              </a:ext>
            </a:extLst>
          </p:cNvPr>
          <p:cNvSpPr>
            <a:spLocks noGrp="1"/>
          </p:cNvSpPr>
          <p:nvPr>
            <p:ph type="body" sz="quarter" idx="30" hasCustomPrompt="1"/>
          </p:nvPr>
        </p:nvSpPr>
        <p:spPr>
          <a:xfrm>
            <a:off x="2501761" y="4795797"/>
            <a:ext cx="495300" cy="652272"/>
          </a:xfrm>
          <a:prstGeom prst="rect">
            <a:avLst/>
          </a:prstGeom>
        </p:spPr>
        <p:txBody>
          <a:bodyPr/>
          <a:lstStyle>
            <a:lvl1pPr marL="0" indent="0" algn="ctr">
              <a:lnSpc>
                <a:spcPct val="80000"/>
              </a:lnSpc>
              <a:spcBef>
                <a:spcPts val="0"/>
              </a:spcBef>
              <a:buNone/>
              <a:defRPr sz="1200" cap="none" spc="100" baseline="0">
                <a:solidFill>
                  <a:srgbClr val="002060"/>
                </a:solidFill>
                <a:latin typeface="Candara" panose="020E0502030303020204" pitchFamily="34" charset="0"/>
              </a:defRPr>
            </a:lvl1pPr>
          </a:lstStyle>
          <a:p>
            <a:pPr lvl="0"/>
            <a:r>
              <a:rPr lang="en-US"/>
              <a:t>Click to add text</a:t>
            </a:r>
          </a:p>
        </p:txBody>
      </p:sp>
      <p:sp>
        <p:nvSpPr>
          <p:cNvPr id="29" name="Text Placeholder 14">
            <a:extLst>
              <a:ext uri="{FF2B5EF4-FFF2-40B4-BE49-F238E27FC236}">
                <a16:creationId xmlns:a16="http://schemas.microsoft.com/office/drawing/2014/main" id="{41400094-84D6-4303-BA4B-0E0D1FF018E1}"/>
              </a:ext>
            </a:extLst>
          </p:cNvPr>
          <p:cNvSpPr>
            <a:spLocks noGrp="1"/>
          </p:cNvSpPr>
          <p:nvPr>
            <p:ph type="body" sz="quarter" idx="31" hasCustomPrompt="1"/>
          </p:nvPr>
        </p:nvSpPr>
        <p:spPr>
          <a:xfrm>
            <a:off x="3291176" y="4795797"/>
            <a:ext cx="495300" cy="652272"/>
          </a:xfrm>
          <a:prstGeom prst="rect">
            <a:avLst/>
          </a:prstGeom>
        </p:spPr>
        <p:txBody>
          <a:bodyPr/>
          <a:lstStyle>
            <a:lvl1pPr marL="0" indent="0" algn="ctr">
              <a:lnSpc>
                <a:spcPct val="80000"/>
              </a:lnSpc>
              <a:spcBef>
                <a:spcPts val="0"/>
              </a:spcBef>
              <a:buNone/>
              <a:defRPr sz="1200" cap="none" spc="100" baseline="0">
                <a:solidFill>
                  <a:srgbClr val="002060"/>
                </a:solidFill>
                <a:latin typeface="Candara" panose="020E0502030303020204" pitchFamily="34" charset="0"/>
              </a:defRPr>
            </a:lvl1pPr>
          </a:lstStyle>
          <a:p>
            <a:pPr lvl="0"/>
            <a:r>
              <a:rPr lang="en-US"/>
              <a:t>Click to add text</a:t>
            </a:r>
          </a:p>
        </p:txBody>
      </p:sp>
      <p:sp>
        <p:nvSpPr>
          <p:cNvPr id="30" name="Text Placeholder 14">
            <a:extLst>
              <a:ext uri="{FF2B5EF4-FFF2-40B4-BE49-F238E27FC236}">
                <a16:creationId xmlns:a16="http://schemas.microsoft.com/office/drawing/2014/main" id="{AAF6E8A4-DDDD-49A1-B1C9-3574B58A83D0}"/>
              </a:ext>
            </a:extLst>
          </p:cNvPr>
          <p:cNvSpPr>
            <a:spLocks noGrp="1"/>
          </p:cNvSpPr>
          <p:nvPr>
            <p:ph type="body" sz="quarter" idx="32" hasCustomPrompt="1"/>
          </p:nvPr>
        </p:nvSpPr>
        <p:spPr>
          <a:xfrm>
            <a:off x="4080591" y="4795797"/>
            <a:ext cx="495300" cy="652272"/>
          </a:xfrm>
          <a:prstGeom prst="rect">
            <a:avLst/>
          </a:prstGeom>
        </p:spPr>
        <p:txBody>
          <a:bodyPr/>
          <a:lstStyle>
            <a:lvl1pPr marL="0" indent="0" algn="ctr">
              <a:lnSpc>
                <a:spcPct val="80000"/>
              </a:lnSpc>
              <a:spcBef>
                <a:spcPts val="0"/>
              </a:spcBef>
              <a:buNone/>
              <a:defRPr sz="1200" cap="none" spc="100" baseline="0">
                <a:solidFill>
                  <a:srgbClr val="002060"/>
                </a:solidFill>
                <a:latin typeface="Candara" panose="020E0502030303020204" pitchFamily="34" charset="0"/>
              </a:defRPr>
            </a:lvl1pPr>
          </a:lstStyle>
          <a:p>
            <a:pPr lvl="0"/>
            <a:r>
              <a:rPr lang="en-US"/>
              <a:t>Click to add text</a:t>
            </a:r>
          </a:p>
        </p:txBody>
      </p:sp>
      <p:sp>
        <p:nvSpPr>
          <p:cNvPr id="31" name="Text Placeholder 14">
            <a:extLst>
              <a:ext uri="{FF2B5EF4-FFF2-40B4-BE49-F238E27FC236}">
                <a16:creationId xmlns:a16="http://schemas.microsoft.com/office/drawing/2014/main" id="{D9AB8D6A-C296-4468-9A7D-7F46B36429A0}"/>
              </a:ext>
            </a:extLst>
          </p:cNvPr>
          <p:cNvSpPr>
            <a:spLocks noGrp="1"/>
          </p:cNvSpPr>
          <p:nvPr>
            <p:ph type="body" sz="quarter" idx="33" hasCustomPrompt="1"/>
          </p:nvPr>
        </p:nvSpPr>
        <p:spPr>
          <a:xfrm>
            <a:off x="4810807" y="4795797"/>
            <a:ext cx="615310" cy="652272"/>
          </a:xfrm>
          <a:prstGeom prst="rect">
            <a:avLst/>
          </a:prstGeom>
        </p:spPr>
        <p:txBody>
          <a:bodyPr/>
          <a:lstStyle>
            <a:lvl1pPr marL="0" indent="0" algn="ctr">
              <a:lnSpc>
                <a:spcPct val="80000"/>
              </a:lnSpc>
              <a:spcBef>
                <a:spcPts val="0"/>
              </a:spcBef>
              <a:buNone/>
              <a:defRPr sz="1200" cap="none" spc="100" baseline="0">
                <a:solidFill>
                  <a:srgbClr val="002060"/>
                </a:solidFill>
                <a:latin typeface="Candara" panose="020E0502030303020204" pitchFamily="34" charset="0"/>
              </a:defRPr>
            </a:lvl1pPr>
          </a:lstStyle>
          <a:p>
            <a:pPr lvl="0"/>
            <a:r>
              <a:rPr lang="en-US"/>
              <a:t>Click to add text</a:t>
            </a:r>
          </a:p>
        </p:txBody>
      </p:sp>
      <p:sp>
        <p:nvSpPr>
          <p:cNvPr id="32" name="Text Placeholder 14">
            <a:extLst>
              <a:ext uri="{FF2B5EF4-FFF2-40B4-BE49-F238E27FC236}">
                <a16:creationId xmlns:a16="http://schemas.microsoft.com/office/drawing/2014/main" id="{D17C8109-2F1A-4248-BE14-FE5D4AE1E356}"/>
              </a:ext>
            </a:extLst>
          </p:cNvPr>
          <p:cNvSpPr>
            <a:spLocks noGrp="1"/>
          </p:cNvSpPr>
          <p:nvPr>
            <p:ph type="body" sz="quarter" idx="34" hasCustomPrompt="1"/>
          </p:nvPr>
        </p:nvSpPr>
        <p:spPr>
          <a:xfrm>
            <a:off x="5659421" y="4795797"/>
            <a:ext cx="495300" cy="652272"/>
          </a:xfrm>
          <a:prstGeom prst="rect">
            <a:avLst/>
          </a:prstGeom>
        </p:spPr>
        <p:txBody>
          <a:bodyPr/>
          <a:lstStyle>
            <a:lvl1pPr marL="0" indent="0" algn="ctr">
              <a:lnSpc>
                <a:spcPct val="80000"/>
              </a:lnSpc>
              <a:spcBef>
                <a:spcPts val="0"/>
              </a:spcBef>
              <a:buNone/>
              <a:defRPr sz="1200" cap="none" spc="100" baseline="0">
                <a:solidFill>
                  <a:srgbClr val="002060"/>
                </a:solidFill>
                <a:latin typeface="Candara" panose="020E0502030303020204" pitchFamily="34" charset="0"/>
              </a:defRPr>
            </a:lvl1pPr>
          </a:lstStyle>
          <a:p>
            <a:pPr lvl="0"/>
            <a:r>
              <a:rPr lang="en-US"/>
              <a:t>Click to add text</a:t>
            </a:r>
          </a:p>
        </p:txBody>
      </p:sp>
      <p:sp>
        <p:nvSpPr>
          <p:cNvPr id="33" name="Text Placeholder 14">
            <a:extLst>
              <a:ext uri="{FF2B5EF4-FFF2-40B4-BE49-F238E27FC236}">
                <a16:creationId xmlns:a16="http://schemas.microsoft.com/office/drawing/2014/main" id="{5735C006-B8AC-427F-A337-4F607EB5431F}"/>
              </a:ext>
            </a:extLst>
          </p:cNvPr>
          <p:cNvSpPr>
            <a:spLocks noGrp="1"/>
          </p:cNvSpPr>
          <p:nvPr>
            <p:ph type="body" sz="quarter" idx="35" hasCustomPrompt="1"/>
          </p:nvPr>
        </p:nvSpPr>
        <p:spPr>
          <a:xfrm>
            <a:off x="6448836" y="4795797"/>
            <a:ext cx="495300" cy="652272"/>
          </a:xfrm>
          <a:prstGeom prst="rect">
            <a:avLst/>
          </a:prstGeom>
        </p:spPr>
        <p:txBody>
          <a:bodyPr/>
          <a:lstStyle>
            <a:lvl1pPr marL="0" indent="0" algn="ctr">
              <a:lnSpc>
                <a:spcPct val="80000"/>
              </a:lnSpc>
              <a:spcBef>
                <a:spcPts val="0"/>
              </a:spcBef>
              <a:buNone/>
              <a:defRPr sz="1200" cap="none" spc="100" baseline="0">
                <a:solidFill>
                  <a:srgbClr val="002060"/>
                </a:solidFill>
                <a:latin typeface="Candara" panose="020E0502030303020204" pitchFamily="34" charset="0"/>
              </a:defRPr>
            </a:lvl1pPr>
          </a:lstStyle>
          <a:p>
            <a:pPr lvl="0"/>
            <a:r>
              <a:rPr lang="en-US"/>
              <a:t>Click to add text</a:t>
            </a:r>
          </a:p>
        </p:txBody>
      </p:sp>
      <p:sp>
        <p:nvSpPr>
          <p:cNvPr id="34" name="Text Placeholder 14">
            <a:extLst>
              <a:ext uri="{FF2B5EF4-FFF2-40B4-BE49-F238E27FC236}">
                <a16:creationId xmlns:a16="http://schemas.microsoft.com/office/drawing/2014/main" id="{B62C7805-F615-4B77-89DD-63F1F946E781}"/>
              </a:ext>
            </a:extLst>
          </p:cNvPr>
          <p:cNvSpPr>
            <a:spLocks noGrp="1"/>
          </p:cNvSpPr>
          <p:nvPr>
            <p:ph type="body" sz="quarter" idx="36" hasCustomPrompt="1"/>
          </p:nvPr>
        </p:nvSpPr>
        <p:spPr>
          <a:xfrm>
            <a:off x="7238251" y="4795797"/>
            <a:ext cx="495300" cy="652272"/>
          </a:xfrm>
          <a:prstGeom prst="rect">
            <a:avLst/>
          </a:prstGeom>
        </p:spPr>
        <p:txBody>
          <a:bodyPr/>
          <a:lstStyle>
            <a:lvl1pPr marL="0" indent="0" algn="ctr">
              <a:lnSpc>
                <a:spcPct val="80000"/>
              </a:lnSpc>
              <a:spcBef>
                <a:spcPts val="0"/>
              </a:spcBef>
              <a:buNone/>
              <a:defRPr sz="1200" cap="none" spc="100" baseline="0">
                <a:solidFill>
                  <a:srgbClr val="002060"/>
                </a:solidFill>
                <a:latin typeface="Candara" panose="020E0502030303020204" pitchFamily="34" charset="0"/>
              </a:defRPr>
            </a:lvl1pPr>
          </a:lstStyle>
          <a:p>
            <a:pPr lvl="0"/>
            <a:r>
              <a:rPr lang="en-US"/>
              <a:t>Click to add text</a:t>
            </a:r>
          </a:p>
        </p:txBody>
      </p:sp>
      <p:sp>
        <p:nvSpPr>
          <p:cNvPr id="35" name="Text Placeholder 14">
            <a:extLst>
              <a:ext uri="{FF2B5EF4-FFF2-40B4-BE49-F238E27FC236}">
                <a16:creationId xmlns:a16="http://schemas.microsoft.com/office/drawing/2014/main" id="{7B0BABA0-0326-410E-AECF-0D41365DD47C}"/>
              </a:ext>
            </a:extLst>
          </p:cNvPr>
          <p:cNvSpPr>
            <a:spLocks noGrp="1"/>
          </p:cNvSpPr>
          <p:nvPr>
            <p:ph type="body" sz="quarter" idx="37" hasCustomPrompt="1"/>
          </p:nvPr>
        </p:nvSpPr>
        <p:spPr>
          <a:xfrm>
            <a:off x="8027666" y="4795797"/>
            <a:ext cx="495300" cy="652272"/>
          </a:xfrm>
          <a:prstGeom prst="rect">
            <a:avLst/>
          </a:prstGeom>
        </p:spPr>
        <p:txBody>
          <a:bodyPr/>
          <a:lstStyle>
            <a:lvl1pPr marL="0" indent="0" algn="ctr">
              <a:lnSpc>
                <a:spcPct val="80000"/>
              </a:lnSpc>
              <a:spcBef>
                <a:spcPts val="0"/>
              </a:spcBef>
              <a:buNone/>
              <a:defRPr sz="1200" cap="none" spc="100" baseline="0">
                <a:solidFill>
                  <a:srgbClr val="002060"/>
                </a:solidFill>
                <a:latin typeface="Candara" panose="020E0502030303020204" pitchFamily="34" charset="0"/>
              </a:defRPr>
            </a:lvl1pPr>
          </a:lstStyle>
          <a:p>
            <a:pPr lvl="0"/>
            <a:r>
              <a:rPr lang="en-US"/>
              <a:t>Click to add text</a:t>
            </a:r>
          </a:p>
        </p:txBody>
      </p:sp>
      <p:sp>
        <p:nvSpPr>
          <p:cNvPr id="36" name="Text Placeholder 14">
            <a:extLst>
              <a:ext uri="{FF2B5EF4-FFF2-40B4-BE49-F238E27FC236}">
                <a16:creationId xmlns:a16="http://schemas.microsoft.com/office/drawing/2014/main" id="{9E4FCBEC-4348-4D10-B139-FD526C86B178}"/>
              </a:ext>
            </a:extLst>
          </p:cNvPr>
          <p:cNvSpPr>
            <a:spLocks noGrp="1"/>
          </p:cNvSpPr>
          <p:nvPr>
            <p:ph type="body" sz="quarter" idx="38" hasCustomPrompt="1"/>
          </p:nvPr>
        </p:nvSpPr>
        <p:spPr>
          <a:xfrm>
            <a:off x="8817081" y="4795797"/>
            <a:ext cx="495300" cy="652272"/>
          </a:xfrm>
          <a:prstGeom prst="rect">
            <a:avLst/>
          </a:prstGeom>
        </p:spPr>
        <p:txBody>
          <a:bodyPr/>
          <a:lstStyle>
            <a:lvl1pPr marL="0" indent="0" algn="ctr">
              <a:lnSpc>
                <a:spcPct val="80000"/>
              </a:lnSpc>
              <a:spcBef>
                <a:spcPts val="0"/>
              </a:spcBef>
              <a:buNone/>
              <a:defRPr sz="1200" cap="none" spc="100" baseline="0">
                <a:solidFill>
                  <a:srgbClr val="002060"/>
                </a:solidFill>
                <a:latin typeface="Candara" panose="020E0502030303020204" pitchFamily="34" charset="0"/>
              </a:defRPr>
            </a:lvl1pPr>
          </a:lstStyle>
          <a:p>
            <a:pPr lvl="0"/>
            <a:r>
              <a:rPr lang="en-US"/>
              <a:t>Click to add text</a:t>
            </a:r>
          </a:p>
        </p:txBody>
      </p:sp>
      <p:sp>
        <p:nvSpPr>
          <p:cNvPr id="37" name="Text Placeholder 14">
            <a:extLst>
              <a:ext uri="{FF2B5EF4-FFF2-40B4-BE49-F238E27FC236}">
                <a16:creationId xmlns:a16="http://schemas.microsoft.com/office/drawing/2014/main" id="{DA4FA8D2-F1E5-4A88-855F-84D521DB7046}"/>
              </a:ext>
            </a:extLst>
          </p:cNvPr>
          <p:cNvSpPr>
            <a:spLocks noGrp="1"/>
          </p:cNvSpPr>
          <p:nvPr>
            <p:ph type="body" sz="quarter" idx="39" hasCustomPrompt="1"/>
          </p:nvPr>
        </p:nvSpPr>
        <p:spPr>
          <a:xfrm>
            <a:off x="9606496" y="4795797"/>
            <a:ext cx="495300" cy="652272"/>
          </a:xfrm>
          <a:prstGeom prst="rect">
            <a:avLst/>
          </a:prstGeom>
        </p:spPr>
        <p:txBody>
          <a:bodyPr/>
          <a:lstStyle>
            <a:lvl1pPr marL="0" indent="0" algn="ctr">
              <a:lnSpc>
                <a:spcPct val="80000"/>
              </a:lnSpc>
              <a:spcBef>
                <a:spcPts val="0"/>
              </a:spcBef>
              <a:buNone/>
              <a:defRPr sz="1200" cap="none" spc="100" baseline="0">
                <a:solidFill>
                  <a:srgbClr val="002060"/>
                </a:solidFill>
                <a:latin typeface="Candara" panose="020E0502030303020204" pitchFamily="34" charset="0"/>
              </a:defRPr>
            </a:lvl1pPr>
          </a:lstStyle>
          <a:p>
            <a:pPr lvl="0"/>
            <a:r>
              <a:rPr lang="en-US"/>
              <a:t>Click to add text</a:t>
            </a:r>
          </a:p>
        </p:txBody>
      </p:sp>
      <p:sp>
        <p:nvSpPr>
          <p:cNvPr id="38" name="Text Placeholder 14">
            <a:extLst>
              <a:ext uri="{FF2B5EF4-FFF2-40B4-BE49-F238E27FC236}">
                <a16:creationId xmlns:a16="http://schemas.microsoft.com/office/drawing/2014/main" id="{7E27FFDC-7B67-4C2F-8712-C7961E6E9A91}"/>
              </a:ext>
            </a:extLst>
          </p:cNvPr>
          <p:cNvSpPr>
            <a:spLocks noGrp="1"/>
          </p:cNvSpPr>
          <p:nvPr>
            <p:ph type="body" sz="quarter" idx="40" hasCustomPrompt="1"/>
          </p:nvPr>
        </p:nvSpPr>
        <p:spPr>
          <a:xfrm>
            <a:off x="10395907" y="4795797"/>
            <a:ext cx="495300" cy="652272"/>
          </a:xfrm>
          <a:prstGeom prst="rect">
            <a:avLst/>
          </a:prstGeom>
        </p:spPr>
        <p:txBody>
          <a:bodyPr/>
          <a:lstStyle>
            <a:lvl1pPr marL="0" indent="0" algn="ctr">
              <a:lnSpc>
                <a:spcPct val="80000"/>
              </a:lnSpc>
              <a:spcBef>
                <a:spcPts val="0"/>
              </a:spcBef>
              <a:buNone/>
              <a:defRPr sz="1200" cap="none" spc="100" baseline="0">
                <a:solidFill>
                  <a:srgbClr val="002060"/>
                </a:solidFill>
                <a:latin typeface="Candara" panose="020E0502030303020204" pitchFamily="34" charset="0"/>
              </a:defRPr>
            </a:lvl1pPr>
          </a:lstStyle>
          <a:p>
            <a:pPr lvl="0"/>
            <a:r>
              <a:rPr lang="en-US"/>
              <a:t>Click to add text</a:t>
            </a:r>
          </a:p>
        </p:txBody>
      </p:sp>
      <p:sp>
        <p:nvSpPr>
          <p:cNvPr id="51" name="Text Placeholder 14">
            <a:extLst>
              <a:ext uri="{FF2B5EF4-FFF2-40B4-BE49-F238E27FC236}">
                <a16:creationId xmlns:a16="http://schemas.microsoft.com/office/drawing/2014/main" id="{B098AA04-538E-4D0B-BC5E-3C79B451D15C}"/>
              </a:ext>
            </a:extLst>
          </p:cNvPr>
          <p:cNvSpPr>
            <a:spLocks noGrp="1"/>
          </p:cNvSpPr>
          <p:nvPr>
            <p:ph type="body" sz="quarter" idx="41" hasCustomPrompt="1"/>
          </p:nvPr>
        </p:nvSpPr>
        <p:spPr>
          <a:xfrm>
            <a:off x="696804" y="2672211"/>
            <a:ext cx="1021001" cy="501726"/>
          </a:xfrm>
          <a:prstGeom prst="rect">
            <a:avLst/>
          </a:prstGeom>
        </p:spPr>
        <p:txBody>
          <a:bodyPr anchor="ctr"/>
          <a:lstStyle>
            <a:lvl1pPr marL="0" indent="0" algn="ctr">
              <a:buNone/>
              <a:defRPr sz="2000" cap="all" spc="100" baseline="0">
                <a:solidFill>
                  <a:srgbClr val="002060"/>
                </a:solidFill>
                <a:latin typeface="Candara" panose="020E0502030303020204" pitchFamily="34" charset="0"/>
              </a:defRPr>
            </a:lvl1pPr>
          </a:lstStyle>
          <a:p>
            <a:pPr lvl="0"/>
            <a:r>
              <a:rPr lang="en-US" dirty="0"/>
              <a:t>Add year</a:t>
            </a:r>
          </a:p>
        </p:txBody>
      </p:sp>
      <p:sp>
        <p:nvSpPr>
          <p:cNvPr id="52" name="Text Placeholder 14">
            <a:extLst>
              <a:ext uri="{FF2B5EF4-FFF2-40B4-BE49-F238E27FC236}">
                <a16:creationId xmlns:a16="http://schemas.microsoft.com/office/drawing/2014/main" id="{80992CBE-A6F0-4FF1-8F4F-84B050480AD2}"/>
              </a:ext>
            </a:extLst>
          </p:cNvPr>
          <p:cNvSpPr>
            <a:spLocks noGrp="1"/>
          </p:cNvSpPr>
          <p:nvPr>
            <p:ph type="body" sz="quarter" idx="42" hasCustomPrompt="1"/>
          </p:nvPr>
        </p:nvSpPr>
        <p:spPr>
          <a:xfrm>
            <a:off x="696804" y="4361409"/>
            <a:ext cx="1021001" cy="501726"/>
          </a:xfrm>
          <a:prstGeom prst="rect">
            <a:avLst/>
          </a:prstGeom>
        </p:spPr>
        <p:txBody>
          <a:bodyPr anchor="ctr"/>
          <a:lstStyle>
            <a:lvl1pPr marL="0" indent="0" algn="ctr">
              <a:buNone/>
              <a:defRPr sz="2000" cap="all" spc="100" baseline="0">
                <a:solidFill>
                  <a:srgbClr val="002060"/>
                </a:solidFill>
                <a:latin typeface="Candara" panose="020E0502030303020204" pitchFamily="34" charset="0"/>
              </a:defRPr>
            </a:lvl1pPr>
          </a:lstStyle>
          <a:p>
            <a:pPr lvl="0"/>
            <a:r>
              <a:rPr lang="en-US" dirty="0"/>
              <a:t>Add year</a:t>
            </a:r>
          </a:p>
        </p:txBody>
      </p:sp>
      <p:sp>
        <p:nvSpPr>
          <p:cNvPr id="53" name="Text Placeholder 14">
            <a:extLst>
              <a:ext uri="{FF2B5EF4-FFF2-40B4-BE49-F238E27FC236}">
                <a16:creationId xmlns:a16="http://schemas.microsoft.com/office/drawing/2014/main" id="{738B60B3-540F-4900-A4BB-0B521A1F75C1}"/>
              </a:ext>
            </a:extLst>
          </p:cNvPr>
          <p:cNvSpPr>
            <a:spLocks noGrp="1"/>
          </p:cNvSpPr>
          <p:nvPr>
            <p:ph type="body" sz="quarter" idx="43" hasCustomPrompt="1"/>
          </p:nvPr>
        </p:nvSpPr>
        <p:spPr>
          <a:xfrm>
            <a:off x="2029367" y="2067200"/>
            <a:ext cx="1440088" cy="469597"/>
          </a:xfrm>
          <a:prstGeom prst="rect">
            <a:avLst/>
          </a:prstGeom>
        </p:spPr>
        <p:txBody>
          <a:bodyPr anchor="b"/>
          <a:lstStyle>
            <a:lvl1pPr marL="0" indent="0" algn="ctr">
              <a:lnSpc>
                <a:spcPct val="100000"/>
              </a:lnSpc>
              <a:spcBef>
                <a:spcPts val="0"/>
              </a:spcBef>
              <a:buNone/>
              <a:defRPr sz="1400" cap="none" spc="100" baseline="0">
                <a:solidFill>
                  <a:srgbClr val="002060"/>
                </a:solidFill>
                <a:latin typeface="Candara" panose="020E0502030303020204" pitchFamily="34" charset="0"/>
              </a:defRPr>
            </a:lvl1pPr>
          </a:lstStyle>
          <a:p>
            <a:pPr lvl="0"/>
            <a:r>
              <a:rPr lang="en-US"/>
              <a:t>Click to add text</a:t>
            </a:r>
          </a:p>
        </p:txBody>
      </p:sp>
      <p:sp>
        <p:nvSpPr>
          <p:cNvPr id="54" name="Text Placeholder 14">
            <a:extLst>
              <a:ext uri="{FF2B5EF4-FFF2-40B4-BE49-F238E27FC236}">
                <a16:creationId xmlns:a16="http://schemas.microsoft.com/office/drawing/2014/main" id="{FD7D7797-7938-4D6E-B5A4-21536E2021EF}"/>
              </a:ext>
            </a:extLst>
          </p:cNvPr>
          <p:cNvSpPr>
            <a:spLocks noGrp="1"/>
          </p:cNvSpPr>
          <p:nvPr>
            <p:ph type="body" sz="quarter" idx="44" hasCustomPrompt="1"/>
          </p:nvPr>
        </p:nvSpPr>
        <p:spPr>
          <a:xfrm>
            <a:off x="4397612" y="2067200"/>
            <a:ext cx="1440088" cy="469597"/>
          </a:xfrm>
          <a:prstGeom prst="rect">
            <a:avLst/>
          </a:prstGeom>
        </p:spPr>
        <p:txBody>
          <a:bodyPr anchor="b"/>
          <a:lstStyle>
            <a:lvl1pPr marL="0" indent="0" algn="ctr">
              <a:lnSpc>
                <a:spcPct val="100000"/>
              </a:lnSpc>
              <a:spcBef>
                <a:spcPts val="0"/>
              </a:spcBef>
              <a:buNone/>
              <a:defRPr sz="1400" cap="none" spc="100" baseline="0">
                <a:solidFill>
                  <a:srgbClr val="002060"/>
                </a:solidFill>
                <a:latin typeface="Candara" panose="020E0502030303020204" pitchFamily="34" charset="0"/>
              </a:defRPr>
            </a:lvl1pPr>
          </a:lstStyle>
          <a:p>
            <a:pPr lvl="0"/>
            <a:r>
              <a:rPr lang="en-US"/>
              <a:t>Click to add text</a:t>
            </a:r>
          </a:p>
        </p:txBody>
      </p:sp>
      <p:sp>
        <p:nvSpPr>
          <p:cNvPr id="55" name="Text Placeholder 14">
            <a:extLst>
              <a:ext uri="{FF2B5EF4-FFF2-40B4-BE49-F238E27FC236}">
                <a16:creationId xmlns:a16="http://schemas.microsoft.com/office/drawing/2014/main" id="{F7B339B7-1A20-4B38-8EAE-3C98E757DA31}"/>
              </a:ext>
            </a:extLst>
          </p:cNvPr>
          <p:cNvSpPr>
            <a:spLocks noGrp="1"/>
          </p:cNvSpPr>
          <p:nvPr>
            <p:ph type="body" sz="quarter" idx="45" hasCustomPrompt="1"/>
          </p:nvPr>
        </p:nvSpPr>
        <p:spPr>
          <a:xfrm>
            <a:off x="8344687" y="2067200"/>
            <a:ext cx="1440088" cy="469597"/>
          </a:xfrm>
          <a:prstGeom prst="rect">
            <a:avLst/>
          </a:prstGeom>
        </p:spPr>
        <p:txBody>
          <a:bodyPr anchor="b"/>
          <a:lstStyle>
            <a:lvl1pPr marL="0" indent="0" algn="ctr">
              <a:lnSpc>
                <a:spcPct val="100000"/>
              </a:lnSpc>
              <a:spcBef>
                <a:spcPts val="0"/>
              </a:spcBef>
              <a:buNone/>
              <a:defRPr sz="1400" cap="none" spc="100" baseline="0">
                <a:solidFill>
                  <a:srgbClr val="002060"/>
                </a:solidFill>
                <a:latin typeface="Candara" panose="020E0502030303020204" pitchFamily="34" charset="0"/>
              </a:defRPr>
            </a:lvl1pPr>
          </a:lstStyle>
          <a:p>
            <a:pPr lvl="0"/>
            <a:r>
              <a:rPr lang="en-US"/>
              <a:t>Click to add text</a:t>
            </a:r>
          </a:p>
        </p:txBody>
      </p:sp>
      <p:sp>
        <p:nvSpPr>
          <p:cNvPr id="56" name="Text Placeholder 14">
            <a:extLst>
              <a:ext uri="{FF2B5EF4-FFF2-40B4-BE49-F238E27FC236}">
                <a16:creationId xmlns:a16="http://schemas.microsoft.com/office/drawing/2014/main" id="{3D0B1401-F4EC-4750-A2AA-34CD72504AC2}"/>
              </a:ext>
            </a:extLst>
          </p:cNvPr>
          <p:cNvSpPr>
            <a:spLocks noGrp="1"/>
          </p:cNvSpPr>
          <p:nvPr>
            <p:ph type="body" sz="quarter" idx="46" hasCustomPrompt="1"/>
          </p:nvPr>
        </p:nvSpPr>
        <p:spPr>
          <a:xfrm>
            <a:off x="2029367" y="3869787"/>
            <a:ext cx="1440088" cy="408780"/>
          </a:xfrm>
          <a:prstGeom prst="rect">
            <a:avLst/>
          </a:prstGeom>
        </p:spPr>
        <p:txBody>
          <a:bodyPr anchor="b"/>
          <a:lstStyle>
            <a:lvl1pPr marL="0" indent="0" algn="ctr">
              <a:lnSpc>
                <a:spcPct val="100000"/>
              </a:lnSpc>
              <a:spcBef>
                <a:spcPts val="0"/>
              </a:spcBef>
              <a:buNone/>
              <a:defRPr sz="1400" cap="none" spc="100" baseline="0">
                <a:solidFill>
                  <a:srgbClr val="002060"/>
                </a:solidFill>
                <a:latin typeface="Candara" panose="020E0502030303020204" pitchFamily="34" charset="0"/>
              </a:defRPr>
            </a:lvl1pPr>
          </a:lstStyle>
          <a:p>
            <a:pPr lvl="0"/>
            <a:r>
              <a:rPr lang="en-US"/>
              <a:t>Click to add text</a:t>
            </a:r>
          </a:p>
        </p:txBody>
      </p:sp>
      <p:sp>
        <p:nvSpPr>
          <p:cNvPr id="57" name="Text Placeholder 14">
            <a:extLst>
              <a:ext uri="{FF2B5EF4-FFF2-40B4-BE49-F238E27FC236}">
                <a16:creationId xmlns:a16="http://schemas.microsoft.com/office/drawing/2014/main" id="{25C7DA61-BA93-48EE-BB6E-9E5D96271ACE}"/>
              </a:ext>
            </a:extLst>
          </p:cNvPr>
          <p:cNvSpPr>
            <a:spLocks noGrp="1"/>
          </p:cNvSpPr>
          <p:nvPr>
            <p:ph type="body" sz="quarter" idx="47" hasCustomPrompt="1"/>
          </p:nvPr>
        </p:nvSpPr>
        <p:spPr>
          <a:xfrm>
            <a:off x="5976442" y="3869787"/>
            <a:ext cx="1440088" cy="408780"/>
          </a:xfrm>
          <a:prstGeom prst="rect">
            <a:avLst/>
          </a:prstGeom>
        </p:spPr>
        <p:txBody>
          <a:bodyPr anchor="b"/>
          <a:lstStyle>
            <a:lvl1pPr marL="0" indent="0" algn="ctr">
              <a:lnSpc>
                <a:spcPct val="100000"/>
              </a:lnSpc>
              <a:spcBef>
                <a:spcPts val="0"/>
              </a:spcBef>
              <a:buNone/>
              <a:defRPr sz="1400" b="1" cap="none" spc="100" baseline="0">
                <a:solidFill>
                  <a:srgbClr val="002060"/>
                </a:solidFill>
                <a:latin typeface="Candara" panose="020E0502030303020204" pitchFamily="34" charset="0"/>
              </a:defRPr>
            </a:lvl1pPr>
          </a:lstStyle>
          <a:p>
            <a:pPr lvl="0"/>
            <a:r>
              <a:rPr lang="en-US"/>
              <a:t>Click to add text</a:t>
            </a:r>
          </a:p>
        </p:txBody>
      </p:sp>
      <p:sp>
        <p:nvSpPr>
          <p:cNvPr id="58" name="Text Placeholder 14">
            <a:extLst>
              <a:ext uri="{FF2B5EF4-FFF2-40B4-BE49-F238E27FC236}">
                <a16:creationId xmlns:a16="http://schemas.microsoft.com/office/drawing/2014/main" id="{6B7F232D-8C58-4A29-8A95-52E6B74C0533}"/>
              </a:ext>
            </a:extLst>
          </p:cNvPr>
          <p:cNvSpPr>
            <a:spLocks noGrp="1"/>
          </p:cNvSpPr>
          <p:nvPr>
            <p:ph type="body" sz="quarter" idx="48" hasCustomPrompt="1"/>
          </p:nvPr>
        </p:nvSpPr>
        <p:spPr>
          <a:xfrm>
            <a:off x="9923517" y="3869787"/>
            <a:ext cx="1440088" cy="408780"/>
          </a:xfrm>
          <a:prstGeom prst="rect">
            <a:avLst/>
          </a:prstGeom>
        </p:spPr>
        <p:txBody>
          <a:bodyPr anchor="b"/>
          <a:lstStyle>
            <a:lvl1pPr marL="0" indent="0" algn="ctr">
              <a:lnSpc>
                <a:spcPct val="100000"/>
              </a:lnSpc>
              <a:spcBef>
                <a:spcPts val="0"/>
              </a:spcBef>
              <a:buNone/>
              <a:defRPr sz="1400" cap="none" spc="100" baseline="0">
                <a:solidFill>
                  <a:srgbClr val="002060"/>
                </a:solidFill>
                <a:latin typeface="Candara" panose="020E0502030303020204" pitchFamily="34" charset="0"/>
              </a:defRPr>
            </a:lvl1pPr>
          </a:lstStyle>
          <a:p>
            <a:pPr lvl="0"/>
            <a:r>
              <a:rPr lang="en-US"/>
              <a:t>Click to add text</a:t>
            </a:r>
          </a:p>
        </p:txBody>
      </p:sp>
      <p:cxnSp>
        <p:nvCxnSpPr>
          <p:cNvPr id="102" name="Straight Connector 101">
            <a:extLst>
              <a:ext uri="{FF2B5EF4-FFF2-40B4-BE49-F238E27FC236}">
                <a16:creationId xmlns:a16="http://schemas.microsoft.com/office/drawing/2014/main" id="{F2334811-4848-4246-ACD8-273541203B2A}"/>
              </a:ext>
            </a:extLst>
          </p:cNvPr>
          <p:cNvCxnSpPr>
            <a:cxnSpLocks/>
          </p:cNvCxnSpPr>
          <p:nvPr userDrawn="1"/>
        </p:nvCxnSpPr>
        <p:spPr>
          <a:xfrm>
            <a:off x="0" y="755452"/>
            <a:ext cx="9809368"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5E76D73-D506-4E6B-A789-AB87E732AD08}"/>
              </a:ext>
            </a:extLst>
          </p:cNvPr>
          <p:cNvSpPr>
            <a:spLocks noGrp="1"/>
          </p:cNvSpPr>
          <p:nvPr>
            <p:ph type="title"/>
          </p:nvPr>
        </p:nvSpPr>
        <p:spPr>
          <a:xfrm>
            <a:off x="9410418" y="100579"/>
            <a:ext cx="1943381" cy="1268811"/>
          </a:xfrm>
          <a:prstGeom prst="rect">
            <a:avLst/>
          </a:prstGeom>
        </p:spPr>
        <p:txBody>
          <a:bodyPr anchor="ctr"/>
          <a:lstStyle>
            <a:lvl1pPr algn="r">
              <a:lnSpc>
                <a:spcPct val="125000"/>
              </a:lnSpc>
              <a:defRPr lang="en-US" sz="2400" spc="100" baseline="0">
                <a:solidFill>
                  <a:srgbClr val="002060"/>
                </a:solidFill>
                <a:latin typeface="Candara" panose="020E0502030303020204" pitchFamily="34" charset="0"/>
                <a:ea typeface="+mn-ea"/>
                <a:cs typeface="+mn-cs"/>
              </a:defRPr>
            </a:lvl1pPr>
          </a:lstStyle>
          <a:p>
            <a:pPr marL="0" lvl="0" indent="0" algn="r">
              <a:lnSpc>
                <a:spcPct val="125000"/>
              </a:lnSpc>
              <a:spcBef>
                <a:spcPts val="0"/>
              </a:spcBef>
              <a:buFont typeface="Arial" panose="020B0604020202020204" pitchFamily="34" charset="0"/>
            </a:pPr>
            <a:r>
              <a:rPr lang="en-US" dirty="0"/>
              <a:t>Click to edit Master title style</a:t>
            </a:r>
          </a:p>
        </p:txBody>
      </p:sp>
    </p:spTree>
    <p:extLst>
      <p:ext uri="{BB962C8B-B14F-4D97-AF65-F5344CB8AC3E}">
        <p14:creationId xmlns:p14="http://schemas.microsoft.com/office/powerpoint/2010/main" val="3927700978"/>
      </p:ext>
    </p:extLst>
  </p:cSld>
  <p:clrMapOvr>
    <a:masterClrMapping/>
  </p:clrMapOvr>
  <p:transition spd="slow" advClick="0" advTm="5000">
    <p:split orient="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Key Takeaway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A3D8856B-7A24-4C55-9910-ED81BFA0A027}"/>
              </a:ext>
            </a:extLst>
          </p:cNvPr>
          <p:cNvSpPr>
            <a:spLocks noGrp="1"/>
          </p:cNvSpPr>
          <p:nvPr>
            <p:ph type="pic" sz="quarter" idx="17" hasCustomPrompt="1"/>
          </p:nvPr>
        </p:nvSpPr>
        <p:spPr>
          <a:xfrm>
            <a:off x="158280" y="332509"/>
            <a:ext cx="6096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dirty="0"/>
              <a:t>8/05/20XX</a:t>
            </a:r>
          </a:p>
        </p:txBody>
      </p:sp>
      <p:sp>
        <p:nvSpPr>
          <p:cNvPr id="9" name="Content Placeholder 15">
            <a:extLst>
              <a:ext uri="{FF2B5EF4-FFF2-40B4-BE49-F238E27FC236}">
                <a16:creationId xmlns:a16="http://schemas.microsoft.com/office/drawing/2014/main" id="{3B3118EB-9968-4E6E-B2B6-A76765DCFA49}"/>
              </a:ext>
            </a:extLst>
          </p:cNvPr>
          <p:cNvSpPr>
            <a:spLocks noGrp="1"/>
          </p:cNvSpPr>
          <p:nvPr>
            <p:ph sz="quarter" idx="16" hasCustomPrompt="1"/>
          </p:nvPr>
        </p:nvSpPr>
        <p:spPr>
          <a:xfrm>
            <a:off x="7064828" y="2406340"/>
            <a:ext cx="4288971" cy="3055121"/>
          </a:xfrm>
          <a:prstGeom prst="rect">
            <a:avLst/>
          </a:prstGeom>
        </p:spPr>
        <p:txBody>
          <a:bodyPr/>
          <a:lstStyle>
            <a:lvl1pPr marL="0" indent="0">
              <a:lnSpc>
                <a:spcPct val="150000"/>
              </a:lnSpc>
              <a:spcBef>
                <a:spcPts val="0"/>
              </a:spcBef>
              <a:spcAft>
                <a:spcPts val="1200"/>
              </a:spcAft>
              <a:buNone/>
              <a:defRPr sz="1400" spc="100" baseline="0">
                <a:solidFill>
                  <a:srgbClr val="002060"/>
                </a:solidFill>
                <a:latin typeface="Candara" panose="020E0502030303020204" pitchFamily="34" charset="0"/>
              </a:defRPr>
            </a:lvl1pPr>
          </a:lstStyle>
          <a:p>
            <a:pPr lvl="0"/>
            <a:r>
              <a:rPr lang="en-US" dirty="0"/>
              <a:t>Click to add text</a:t>
            </a:r>
          </a:p>
        </p:txBody>
      </p:sp>
      <p:sp>
        <p:nvSpPr>
          <p:cNvPr id="10" name="Footer Placeholder 4">
            <a:extLst>
              <a:ext uri="{FF2B5EF4-FFF2-40B4-BE49-F238E27FC236}">
                <a16:creationId xmlns:a16="http://schemas.microsoft.com/office/drawing/2014/main" id="{3ABAA64D-DEC0-453B-A9D7-7183AF0CEF2F}"/>
              </a:ext>
            </a:extLst>
          </p:cNvPr>
          <p:cNvSpPr>
            <a:spLocks noGrp="1"/>
          </p:cNvSpPr>
          <p:nvPr>
            <p:ph type="ftr" sz="quarter" idx="11"/>
          </p:nvPr>
        </p:nvSpPr>
        <p:spPr>
          <a:xfrm>
            <a:off x="6519230" y="6356350"/>
            <a:ext cx="3152912" cy="365125"/>
          </a:xfrm>
        </p:spPr>
        <p:txBody>
          <a:bodyPr/>
          <a:lstStyle>
            <a:lvl1pPr algn="l">
              <a:defRPr>
                <a:solidFill>
                  <a:srgbClr val="002060"/>
                </a:solidFill>
                <a:latin typeface="Candara" panose="020E0502030303020204" pitchFamily="34" charset="0"/>
              </a:defRPr>
            </a:lvl1pPr>
          </a:lstStyle>
          <a:p>
            <a:r>
              <a:rPr lang="en-US"/>
              <a:t>Conference Presentation</a:t>
            </a:r>
            <a:endParaRPr lang="en-US" dirty="0"/>
          </a:p>
        </p:txBody>
      </p:sp>
      <p:sp>
        <p:nvSpPr>
          <p:cNvPr id="11" name="Slide Number Placeholder 5">
            <a:extLst>
              <a:ext uri="{FF2B5EF4-FFF2-40B4-BE49-F238E27FC236}">
                <a16:creationId xmlns:a16="http://schemas.microsoft.com/office/drawing/2014/main" id="{F74F7F62-A2D6-471E-83D8-44BA2699C00F}"/>
              </a:ext>
            </a:extLst>
          </p:cNvPr>
          <p:cNvSpPr>
            <a:spLocks noGrp="1"/>
          </p:cNvSpPr>
          <p:nvPr>
            <p:ph type="sldNum" sz="quarter" idx="12"/>
          </p:nvPr>
        </p:nvSpPr>
        <p:spPr>
          <a:xfrm>
            <a:off x="10510344" y="6356350"/>
            <a:ext cx="843455" cy="365125"/>
          </a:xfrm>
        </p:spPr>
        <p:txBody>
          <a:bodyPr/>
          <a:lstStyle>
            <a:lvl1pPr>
              <a:defRPr>
                <a:solidFill>
                  <a:srgbClr val="002060"/>
                </a:solidFill>
                <a:latin typeface="Candara" panose="020E0502030303020204" pitchFamily="34" charset="0"/>
              </a:defRPr>
            </a:lvl1pPr>
          </a:lstStyle>
          <a:p>
            <a:fld id="{18D65601-5AE2-46FC-B138-694DDD2B510D}" type="slidenum">
              <a:rPr lang="en-US" smtClean="0"/>
              <a:pPr/>
              <a:t>‹#›</a:t>
            </a:fld>
            <a:endParaRPr lang="en-US" dirty="0"/>
          </a:p>
        </p:txBody>
      </p:sp>
      <p:cxnSp>
        <p:nvCxnSpPr>
          <p:cNvPr id="12" name="Straight Connector 11">
            <a:extLst>
              <a:ext uri="{FF2B5EF4-FFF2-40B4-BE49-F238E27FC236}">
                <a16:creationId xmlns:a16="http://schemas.microsoft.com/office/drawing/2014/main" id="{CF88F189-31A8-4BA7-80D9-4A40A4E2B87D}"/>
              </a:ext>
              <a:ext uri="{C183D7F6-B498-43B3-948B-1728B52AA6E4}">
                <adec:decorative xmlns:adec="http://schemas.microsoft.com/office/drawing/2017/decorative" val="1"/>
              </a:ext>
            </a:extLst>
          </p:cNvPr>
          <p:cNvCxnSpPr>
            <a:cxnSpLocks/>
          </p:cNvCxnSpPr>
          <p:nvPr userDrawn="1"/>
        </p:nvCxnSpPr>
        <p:spPr>
          <a:xfrm>
            <a:off x="6834820" y="-3976"/>
            <a:ext cx="0" cy="2159347"/>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4EE86B4-3F11-45CB-96F9-7D1AB761A588}"/>
              </a:ext>
            </a:extLst>
          </p:cNvPr>
          <p:cNvSpPr>
            <a:spLocks noGrp="1"/>
          </p:cNvSpPr>
          <p:nvPr>
            <p:ph type="title"/>
          </p:nvPr>
        </p:nvSpPr>
        <p:spPr>
          <a:xfrm>
            <a:off x="7064825" y="1736952"/>
            <a:ext cx="4288971" cy="532862"/>
          </a:xfrm>
          <a:prstGeom prst="rect">
            <a:avLst/>
          </a:prstGeom>
        </p:spPr>
        <p:txBody>
          <a:bodyPr anchor="ctr"/>
          <a:lstStyle>
            <a:lvl1pPr>
              <a:lnSpc>
                <a:spcPct val="125000"/>
              </a:lnSpc>
              <a:defRPr lang="en-US" sz="2400" spc="100" baseline="0">
                <a:solidFill>
                  <a:srgbClr val="002060"/>
                </a:solidFill>
                <a:latin typeface="Candara" panose="020E0502030303020204" pitchFamily="34" charset="0"/>
                <a:ea typeface="+mn-ea"/>
                <a:cs typeface="+mn-cs"/>
              </a:defRPr>
            </a:lvl1pPr>
          </a:lstStyle>
          <a:p>
            <a:pPr marL="0" lvl="0" indent="0">
              <a:lnSpc>
                <a:spcPct val="125000"/>
              </a:lnSpc>
              <a:spcBef>
                <a:spcPts val="0"/>
              </a:spcBef>
              <a:buFont typeface="Arial" panose="020B0604020202020204" pitchFamily="34" charset="0"/>
            </a:pPr>
            <a:r>
              <a:rPr lang="en-US" dirty="0"/>
              <a:t>Click to edit Master title style</a:t>
            </a:r>
          </a:p>
        </p:txBody>
      </p:sp>
    </p:spTree>
    <p:extLst>
      <p:ext uri="{BB962C8B-B14F-4D97-AF65-F5344CB8AC3E}">
        <p14:creationId xmlns:p14="http://schemas.microsoft.com/office/powerpoint/2010/main" val="3662730936"/>
      </p:ext>
    </p:extLst>
  </p:cSld>
  <p:clrMapOvr>
    <a:masterClrMapping/>
  </p:clrMapOvr>
  <p:transition spd="slow" advClick="0" advTm="5000">
    <p:split orient="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ps for Businesse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60ED5431-1075-4889-87EB-D79FFE50960B}"/>
              </a:ext>
            </a:extLst>
          </p:cNvPr>
          <p:cNvSpPr>
            <a:spLocks noGrp="1"/>
          </p:cNvSpPr>
          <p:nvPr>
            <p:ph type="pic" sz="quarter" idx="13" hasCustomPrompt="1"/>
          </p:nvPr>
        </p:nvSpPr>
        <p:spPr>
          <a:xfrm>
            <a:off x="0" y="2887758"/>
            <a:ext cx="12192000" cy="4062247"/>
          </a:xfrm>
          <a:prstGeom prst="rect">
            <a:avLst/>
          </a:prstGeom>
        </p:spPr>
        <p:txBody>
          <a:bodyPr/>
          <a:lstStyle>
            <a:lvl1pPr marL="0" indent="0" algn="ctr">
              <a:buNone/>
              <a:defRPr/>
            </a:lvl1pPr>
          </a:lstStyle>
          <a:p>
            <a:r>
              <a:rPr lang="en-US" dirty="0"/>
              <a:t>Click to add photo</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lvl1pPr>
              <a:defRPr>
                <a:solidFill>
                  <a:srgbClr val="002060"/>
                </a:solidFill>
                <a:latin typeface="Candara" panose="020E0502030303020204" pitchFamily="34" charset="0"/>
              </a:defRPr>
            </a:lvl1pPr>
          </a:lstStyle>
          <a:p>
            <a:r>
              <a:rPr lang="en-US" dirty="0"/>
              <a:t>Manchester </a:t>
            </a:r>
            <a:r>
              <a:rPr lang="en-US" dirty="0" err="1"/>
              <a:t>nhs</a:t>
            </a:r>
            <a:r>
              <a:rPr lang="en-US" dirty="0"/>
              <a:t> </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lvl1pPr>
              <a:defRPr>
                <a:solidFill>
                  <a:srgbClr val="002060"/>
                </a:solidFill>
                <a:latin typeface="Candara" panose="020E0502030303020204" pitchFamily="34" charset="0"/>
              </a:defRPr>
            </a:lvl1pPr>
          </a:lstStyle>
          <a:p>
            <a:fld id="{18D65601-5AE2-46FC-B138-694DDD2B510D}" type="slidenum">
              <a:rPr lang="en-US" smtClean="0"/>
              <a:pPr/>
              <a:t>‹#›</a:t>
            </a:fld>
            <a:endParaRPr lang="en-US" dirty="0"/>
          </a:p>
        </p:txBody>
      </p:sp>
      <p:sp>
        <p:nvSpPr>
          <p:cNvPr id="10" name="Content Placeholder 15">
            <a:extLst>
              <a:ext uri="{FF2B5EF4-FFF2-40B4-BE49-F238E27FC236}">
                <a16:creationId xmlns:a16="http://schemas.microsoft.com/office/drawing/2014/main" id="{E7CC669C-5E68-40A8-8F59-E044A32F4B3F}"/>
              </a:ext>
            </a:extLst>
          </p:cNvPr>
          <p:cNvSpPr>
            <a:spLocks noGrp="1"/>
          </p:cNvSpPr>
          <p:nvPr>
            <p:ph sz="quarter" idx="15" hasCustomPrompt="1"/>
          </p:nvPr>
        </p:nvSpPr>
        <p:spPr>
          <a:xfrm>
            <a:off x="5109845" y="999340"/>
            <a:ext cx="5578870" cy="1408770"/>
          </a:xfrm>
          <a:prstGeom prst="rect">
            <a:avLst/>
          </a:prstGeom>
        </p:spPr>
        <p:txBody>
          <a:bodyPr anchor="ctr"/>
          <a:lstStyle>
            <a:lvl1pPr marL="0" indent="0">
              <a:lnSpc>
                <a:spcPct val="150000"/>
              </a:lnSpc>
              <a:spcBef>
                <a:spcPts val="0"/>
              </a:spcBef>
              <a:spcAft>
                <a:spcPts val="0"/>
              </a:spcAft>
              <a:buNone/>
              <a:defRPr sz="1400" spc="100" baseline="0">
                <a:solidFill>
                  <a:srgbClr val="002060"/>
                </a:solidFill>
                <a:latin typeface="Candara" panose="020E0502030303020204" pitchFamily="34" charset="0"/>
              </a:defRPr>
            </a:lvl1pPr>
          </a:lstStyle>
          <a:p>
            <a:pPr lvl="0"/>
            <a:r>
              <a:rPr lang="en-US" dirty="0"/>
              <a:t>Click to add text</a:t>
            </a:r>
          </a:p>
        </p:txBody>
      </p:sp>
      <p:cxnSp>
        <p:nvCxnSpPr>
          <p:cNvPr id="8" name="Straight Connector 7">
            <a:extLst>
              <a:ext uri="{FF2B5EF4-FFF2-40B4-BE49-F238E27FC236}">
                <a16:creationId xmlns:a16="http://schemas.microsoft.com/office/drawing/2014/main" id="{93EEC13B-7926-4108-B0C5-F3A2A5AE6991}"/>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546480-8B8D-4EF8-8C6A-DFFAC2755AC3}"/>
              </a:ext>
            </a:extLst>
          </p:cNvPr>
          <p:cNvSpPr>
            <a:spLocks noGrp="1"/>
          </p:cNvSpPr>
          <p:nvPr>
            <p:ph type="title"/>
          </p:nvPr>
        </p:nvSpPr>
        <p:spPr>
          <a:xfrm>
            <a:off x="1871559" y="1352736"/>
            <a:ext cx="3037792" cy="657883"/>
          </a:xfrm>
          <a:prstGeom prst="rect">
            <a:avLst/>
          </a:prstGeom>
        </p:spPr>
        <p:txBody>
          <a:bodyPr anchor="ctr"/>
          <a:lstStyle>
            <a:lvl1pPr algn="l">
              <a:lnSpc>
                <a:spcPct val="100000"/>
              </a:lnSpc>
              <a:defRPr lang="en-US" sz="2400" spc="100" baseline="0">
                <a:solidFill>
                  <a:srgbClr val="002060"/>
                </a:solidFill>
                <a:latin typeface="Candara" panose="020E0502030303020204" pitchFamily="34" charset="0"/>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2327896377"/>
      </p:ext>
    </p:extLst>
  </p:cSld>
  <p:clrMapOvr>
    <a:masterClrMapping/>
  </p:clrMapOvr>
  <p:transition spd="slow" advClick="0" advTm="5000">
    <p:split orient="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5B931B-7725-4C86-A82C-07F42F447C95}"/>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116D3891-B2BA-4AE6-AAA7-560547F4B5E9}"/>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dirty="0"/>
              <a:t>8/05/20XX</a:t>
            </a:r>
          </a:p>
        </p:txBody>
      </p:sp>
      <p:sp>
        <p:nvSpPr>
          <p:cNvPr id="8" name="Footer Placeholder 4">
            <a:extLst>
              <a:ext uri="{FF2B5EF4-FFF2-40B4-BE49-F238E27FC236}">
                <a16:creationId xmlns:a16="http://schemas.microsoft.com/office/drawing/2014/main" id="{89831967-45C9-40AF-A955-56E9578BC685}"/>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9" name="Slide Number Placeholder 5">
            <a:extLst>
              <a:ext uri="{FF2B5EF4-FFF2-40B4-BE49-F238E27FC236}">
                <a16:creationId xmlns:a16="http://schemas.microsoft.com/office/drawing/2014/main" id="{56167DEC-7546-44F6-AD64-E71C2FF1CF41}"/>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11" name="Content Placeholder 15">
            <a:extLst>
              <a:ext uri="{FF2B5EF4-FFF2-40B4-BE49-F238E27FC236}">
                <a16:creationId xmlns:a16="http://schemas.microsoft.com/office/drawing/2014/main" id="{61241730-14B7-407E-9517-F4510520D03C}"/>
              </a:ext>
            </a:extLst>
          </p:cNvPr>
          <p:cNvSpPr>
            <a:spLocks noGrp="1"/>
          </p:cNvSpPr>
          <p:nvPr>
            <p:ph sz="quarter" idx="16" hasCustomPrompt="1"/>
          </p:nvPr>
        </p:nvSpPr>
        <p:spPr>
          <a:xfrm>
            <a:off x="6311900" y="3282850"/>
            <a:ext cx="5350010" cy="1030734"/>
          </a:xfrm>
          <a:prstGeom prst="rect">
            <a:avLst/>
          </a:prstGeom>
        </p:spPr>
        <p:txBody>
          <a:bodyPr/>
          <a:lstStyle>
            <a:lvl1pPr marL="0" indent="0">
              <a:lnSpc>
                <a:spcPct val="150000"/>
              </a:lnSpc>
              <a:spcBef>
                <a:spcPts val="0"/>
              </a:spcBef>
              <a:spcAft>
                <a:spcPts val="1200"/>
              </a:spcAft>
              <a:buNone/>
              <a:defRPr sz="1400" spc="100" baseline="0">
                <a:solidFill>
                  <a:schemeClr val="bg1"/>
                </a:solidFill>
              </a:defRPr>
            </a:lvl1pPr>
          </a:lstStyle>
          <a:p>
            <a:pPr lvl="0"/>
            <a:r>
              <a:rPr lang="en-US"/>
              <a:t>Click to add text</a:t>
            </a:r>
          </a:p>
        </p:txBody>
      </p:sp>
      <p:sp>
        <p:nvSpPr>
          <p:cNvPr id="2" name="Title 1">
            <a:extLst>
              <a:ext uri="{FF2B5EF4-FFF2-40B4-BE49-F238E27FC236}">
                <a16:creationId xmlns:a16="http://schemas.microsoft.com/office/drawing/2014/main" id="{2055B60F-1D5E-4B0C-8354-2E7AA187F6D5}"/>
              </a:ext>
            </a:extLst>
          </p:cNvPr>
          <p:cNvSpPr>
            <a:spLocks noGrp="1"/>
          </p:cNvSpPr>
          <p:nvPr>
            <p:ph type="title"/>
          </p:nvPr>
        </p:nvSpPr>
        <p:spPr>
          <a:xfrm>
            <a:off x="6311898" y="2471206"/>
            <a:ext cx="5350010" cy="867398"/>
          </a:xfrm>
          <a:prstGeom prst="rect">
            <a:avLst/>
          </a:prstGeom>
        </p:spPr>
        <p:txBody>
          <a:bodyPr anchor="ctr"/>
          <a:lstStyle>
            <a:lvl1pPr>
              <a:lnSpc>
                <a:spcPct val="100000"/>
              </a:lnSpc>
              <a:defRPr lang="en-US" sz="24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291455231"/>
      </p:ext>
    </p:extLst>
  </p:cSld>
  <p:clrMapOvr>
    <a:masterClrMapping/>
  </p:clrMapOvr>
  <p:transition spd="slow" advClick="0" advTm="5000">
    <p:split orient="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9C6F1ED5-824E-4C14-8D5E-5A0A26C54212}"/>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solidFill>
                  <a:srgbClr val="002060"/>
                </a:solidFill>
                <a:latin typeface="Candara" panose="020E0502030303020204" pitchFamily="34" charset="0"/>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dirty="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lvl1pPr>
              <a:defRPr>
                <a:solidFill>
                  <a:srgbClr val="002060"/>
                </a:solidFill>
                <a:latin typeface="Candara" panose="020E0502030303020204" pitchFamily="34" charset="0"/>
              </a:defRPr>
            </a:lvl1pPr>
          </a:lstStyle>
          <a:p>
            <a:r>
              <a:rPr lang="en-US" dirty="0"/>
              <a:t>Manchester </a:t>
            </a:r>
            <a:r>
              <a:rPr lang="en-US" dirty="0" err="1"/>
              <a:t>nhs</a:t>
            </a:r>
            <a:r>
              <a:rPr lang="en-US" dirty="0"/>
              <a:t> workforce</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lvl1pPr>
              <a:defRPr>
                <a:solidFill>
                  <a:srgbClr val="002060"/>
                </a:solidFill>
                <a:latin typeface="Candara" panose="020E0502030303020204" pitchFamily="34" charset="0"/>
              </a:defRPr>
            </a:lvl1pPr>
          </a:lstStyle>
          <a:p>
            <a:fld id="{18D65601-5AE2-46FC-B138-694DDD2B510D}" type="slidenum">
              <a:rPr lang="en-US" smtClean="0"/>
              <a:pPr/>
              <a:t>‹#›</a:t>
            </a:fld>
            <a:endParaRPr lang="en-US" dirty="0"/>
          </a:p>
        </p:txBody>
      </p:sp>
      <p:sp>
        <p:nvSpPr>
          <p:cNvPr id="9" name="Content Placeholder 15">
            <a:extLst>
              <a:ext uri="{FF2B5EF4-FFF2-40B4-BE49-F238E27FC236}">
                <a16:creationId xmlns:a16="http://schemas.microsoft.com/office/drawing/2014/main" id="{9F762423-7F4E-4A21-8F09-05418F82F9D7}"/>
              </a:ext>
            </a:extLst>
          </p:cNvPr>
          <p:cNvSpPr>
            <a:spLocks noGrp="1"/>
          </p:cNvSpPr>
          <p:nvPr>
            <p:ph sz="quarter" idx="16" hasCustomPrompt="1"/>
          </p:nvPr>
        </p:nvSpPr>
        <p:spPr>
          <a:xfrm>
            <a:off x="8078765" y="3267882"/>
            <a:ext cx="3193926" cy="2203224"/>
          </a:xfrm>
          <a:prstGeom prst="rect">
            <a:avLst/>
          </a:prstGeom>
        </p:spPr>
        <p:txBody>
          <a:bodyPr/>
          <a:lstStyle>
            <a:lvl1pPr marL="0" indent="0">
              <a:lnSpc>
                <a:spcPct val="125000"/>
              </a:lnSpc>
              <a:spcBef>
                <a:spcPts val="0"/>
              </a:spcBef>
              <a:spcAft>
                <a:spcPts val="1200"/>
              </a:spcAft>
              <a:buNone/>
              <a:defRPr sz="1400" spc="100" baseline="0">
                <a:solidFill>
                  <a:srgbClr val="002060"/>
                </a:solidFill>
                <a:latin typeface="Candara" panose="020E0502030303020204" pitchFamily="34" charset="0"/>
              </a:defRPr>
            </a:lvl1pPr>
          </a:lstStyle>
          <a:p>
            <a:pPr lvl="0"/>
            <a:r>
              <a:rPr lang="en-US"/>
              <a:t>Click to add text</a:t>
            </a:r>
          </a:p>
        </p:txBody>
      </p:sp>
      <p:sp>
        <p:nvSpPr>
          <p:cNvPr id="2" name="Title 1">
            <a:extLst>
              <a:ext uri="{FF2B5EF4-FFF2-40B4-BE49-F238E27FC236}">
                <a16:creationId xmlns:a16="http://schemas.microsoft.com/office/drawing/2014/main" id="{E22AE728-7030-4847-B87B-FDB4B86E0332}"/>
              </a:ext>
            </a:extLst>
          </p:cNvPr>
          <p:cNvSpPr>
            <a:spLocks noGrp="1"/>
          </p:cNvSpPr>
          <p:nvPr>
            <p:ph type="title"/>
          </p:nvPr>
        </p:nvSpPr>
        <p:spPr>
          <a:xfrm>
            <a:off x="8078765" y="2371063"/>
            <a:ext cx="3193926" cy="999451"/>
          </a:xfrm>
          <a:prstGeom prst="rect">
            <a:avLst/>
          </a:prstGeom>
        </p:spPr>
        <p:txBody>
          <a:bodyPr anchor="ctr"/>
          <a:lstStyle>
            <a:lvl1pPr>
              <a:lnSpc>
                <a:spcPct val="125000"/>
              </a:lnSpc>
              <a:defRPr lang="en-US" sz="2400" spc="100" baseline="0">
                <a:solidFill>
                  <a:srgbClr val="002060"/>
                </a:solidFill>
                <a:latin typeface="Candara" panose="020E0502030303020204" pitchFamily="34" charset="0"/>
                <a:ea typeface="+mn-ea"/>
                <a:cs typeface="+mn-cs"/>
              </a:defRPr>
            </a:lvl1pPr>
          </a:lstStyle>
          <a:p>
            <a:pPr marL="0" lvl="0" indent="0">
              <a:lnSpc>
                <a:spcPct val="125000"/>
              </a:lnSpc>
              <a:spcBef>
                <a:spcPts val="0"/>
              </a:spcBef>
              <a:buFont typeface="Arial" panose="020B0604020202020204" pitchFamily="34" charset="0"/>
            </a:pPr>
            <a:r>
              <a:rPr lang="en-US" dirty="0"/>
              <a:t>Click to edit Master title style</a:t>
            </a:r>
          </a:p>
        </p:txBody>
      </p:sp>
    </p:spTree>
    <p:extLst>
      <p:ext uri="{BB962C8B-B14F-4D97-AF65-F5344CB8AC3E}">
        <p14:creationId xmlns:p14="http://schemas.microsoft.com/office/powerpoint/2010/main" val="2901016614"/>
      </p:ext>
    </p:extLst>
  </p:cSld>
  <p:clrMapOvr>
    <a:masterClrMapping/>
  </p:clrMapOvr>
  <p:transition spd="slow" advClick="0" advTm="5000">
    <p:split orient="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fld id="{E48E2727-6DD8-407F-8651-88F42F7260D4}" type="datetime1">
              <a:rPr lang="en-GB" smtClean="0"/>
              <a:t>08/02/2023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CC4A557-5685-4CD1-82F5-AC5DCB55E340}" type="slidenum">
              <a:rPr lang="en-GB" smtClean="0"/>
              <a:t>‹#›</a:t>
            </a:fld>
            <a:endParaRPr lang="en-GB" dirty="0"/>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8720074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DE7550D-1C7C-F9D3-B07A-453018718A3F}"/>
              </a:ext>
            </a:extLst>
          </p:cNvPr>
          <p:cNvSpPr>
            <a:spLocks noGrp="1"/>
          </p:cNvSpPr>
          <p:nvPr>
            <p:ph type="ftr" sz="quarter" idx="10"/>
          </p:nvPr>
        </p:nvSpPr>
        <p:spPr/>
        <p:txBody>
          <a:bodyPr/>
          <a:lstStyle/>
          <a:p>
            <a:r>
              <a:rPr lang="en-US"/>
              <a:t>Conference Presentation</a:t>
            </a:r>
            <a:endParaRPr lang="en-US" dirty="0"/>
          </a:p>
        </p:txBody>
      </p:sp>
      <p:sp>
        <p:nvSpPr>
          <p:cNvPr id="3" name="Slide Number Placeholder 2">
            <a:extLst>
              <a:ext uri="{FF2B5EF4-FFF2-40B4-BE49-F238E27FC236}">
                <a16:creationId xmlns:a16="http://schemas.microsoft.com/office/drawing/2014/main" id="{EF826AB1-4A5A-3482-5EAD-3D23D2FF14B0}"/>
              </a:ext>
            </a:extLst>
          </p:cNvPr>
          <p:cNvSpPr>
            <a:spLocks noGrp="1"/>
          </p:cNvSpPr>
          <p:nvPr>
            <p:ph type="sldNum" sz="quarter" idx="11"/>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368736030"/>
      </p:ext>
    </p:extLst>
  </p:cSld>
  <p:clrMapOvr>
    <a:masterClrMapping/>
  </p:clrMapOvr>
  <p:transition spd="slow" advClick="0" advTm="5000">
    <p:split orient="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Standard pa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23392" y="404664"/>
            <a:ext cx="9025001" cy="683146"/>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kumimoji="0" lang="en-US" sz="3200" b="0" i="0" u="none" strike="noStrike" kern="1200" cap="none" spc="0" normalizeH="0" baseline="0" noProof="0"/>
            </a:lvl1pPr>
          </a:lstStyle>
          <a:p>
            <a:pPr lvl="0"/>
            <a:r>
              <a:rPr lang="en-US" noProof="0"/>
              <a:t>Click to edit Master text styles</a:t>
            </a:r>
          </a:p>
        </p:txBody>
      </p:sp>
      <p:sp>
        <p:nvSpPr>
          <p:cNvPr id="11" name="Text Placeholder 10"/>
          <p:cNvSpPr>
            <a:spLocks noGrp="1"/>
          </p:cNvSpPr>
          <p:nvPr>
            <p:ph type="body" sz="quarter" idx="11"/>
          </p:nvPr>
        </p:nvSpPr>
        <p:spPr>
          <a:xfrm>
            <a:off x="624417" y="1340768"/>
            <a:ext cx="9023977" cy="5184576"/>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kumimoji="0" lang="en-US" sz="2800" b="0" i="0" u="none" strike="noStrike" kern="1200" cap="none" spc="0" normalizeH="0" baseline="0" noProof="0"/>
            </a:lvl1pPr>
          </a:lstStyle>
          <a:p>
            <a:pPr lvl="0"/>
            <a:r>
              <a:rPr lang="en-US"/>
              <a:t>Click to edit Master text styles</a:t>
            </a:r>
          </a:p>
        </p:txBody>
      </p:sp>
    </p:spTree>
    <p:extLst>
      <p:ext uri="{BB962C8B-B14F-4D97-AF65-F5344CB8AC3E}">
        <p14:creationId xmlns:p14="http://schemas.microsoft.com/office/powerpoint/2010/main" val="7178870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B627E4E-0D2C-4D15-A821-C504B4FBCAA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7875" t="71001" r="27950" b="9399"/>
          <a:stretch>
            <a:fillRect/>
          </a:stretch>
        </p:blipFill>
        <p:spPr bwMode="auto">
          <a:xfrm>
            <a:off x="8784167" y="4897438"/>
            <a:ext cx="3361267"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0070C0"/>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5B72DD78-D945-4EEB-8190-1A019ACE537A}"/>
              </a:ext>
            </a:extLst>
          </p:cNvPr>
          <p:cNvSpPr>
            <a:spLocks noGrp="1"/>
          </p:cNvSpPr>
          <p:nvPr>
            <p:ph type="dt" sz="half" idx="10"/>
          </p:nvPr>
        </p:nvSpPr>
        <p:spPr/>
        <p:txBody>
          <a:bodyPr/>
          <a:lstStyle>
            <a:lvl1pPr>
              <a:defRPr/>
            </a:lvl1pPr>
          </a:lstStyle>
          <a:p>
            <a:pPr>
              <a:defRPr/>
            </a:pPr>
            <a:fld id="{99B98BDA-F632-404F-80B6-D86B6A77BA59}" type="datetimeFigureOut">
              <a:rPr lang="en-GB"/>
              <a:pPr>
                <a:defRPr/>
              </a:pPr>
              <a:t>08/02/2023</a:t>
            </a:fld>
            <a:endParaRPr lang="en-GB"/>
          </a:p>
        </p:txBody>
      </p:sp>
      <p:sp>
        <p:nvSpPr>
          <p:cNvPr id="6" name="Footer Placeholder 4">
            <a:extLst>
              <a:ext uri="{FF2B5EF4-FFF2-40B4-BE49-F238E27FC236}">
                <a16:creationId xmlns:a16="http://schemas.microsoft.com/office/drawing/2014/main" id="{4B024110-9E0F-4DB0-97AA-30FBA18A65D6}"/>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692A1F0A-5375-4EA9-ABB5-C7AE192EEE8D}"/>
              </a:ext>
            </a:extLst>
          </p:cNvPr>
          <p:cNvSpPr>
            <a:spLocks noGrp="1"/>
          </p:cNvSpPr>
          <p:nvPr>
            <p:ph type="sldNum" sz="quarter" idx="12"/>
          </p:nvPr>
        </p:nvSpPr>
        <p:spPr/>
        <p:txBody>
          <a:bodyPr/>
          <a:lstStyle>
            <a:lvl1pPr>
              <a:defRPr/>
            </a:lvl1pPr>
          </a:lstStyle>
          <a:p>
            <a:pPr>
              <a:defRPr/>
            </a:pPr>
            <a:fld id="{BD5554AD-B40A-484C-B7E2-B7F86B221C84}" type="slidenum">
              <a:rPr lang="en-GB"/>
              <a:pPr>
                <a:defRPr/>
              </a:pPr>
              <a:t>‹#›</a:t>
            </a:fld>
            <a:endParaRPr lang="en-GB"/>
          </a:p>
        </p:txBody>
      </p:sp>
    </p:spTree>
    <p:extLst>
      <p:ext uri="{BB962C8B-B14F-4D97-AF65-F5344CB8AC3E}">
        <p14:creationId xmlns:p14="http://schemas.microsoft.com/office/powerpoint/2010/main" val="29128350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2A709B0-2D64-4056-B981-2E05F4594411}"/>
              </a:ext>
            </a:extLst>
          </p:cNvPr>
          <p:cNvSpPr>
            <a:spLocks noGrp="1"/>
          </p:cNvSpPr>
          <p:nvPr>
            <p:ph type="dt" sz="half" idx="10"/>
          </p:nvPr>
        </p:nvSpPr>
        <p:spPr/>
        <p:txBody>
          <a:bodyPr/>
          <a:lstStyle>
            <a:lvl1pPr>
              <a:defRPr/>
            </a:lvl1pPr>
          </a:lstStyle>
          <a:p>
            <a:pPr>
              <a:defRPr/>
            </a:pPr>
            <a:fld id="{14A4CD46-B52D-4487-8CF3-B7A626731651}" type="datetimeFigureOut">
              <a:rPr lang="en-GB"/>
              <a:pPr>
                <a:defRPr/>
              </a:pPr>
              <a:t>08/02/2023</a:t>
            </a:fld>
            <a:endParaRPr lang="en-GB"/>
          </a:p>
        </p:txBody>
      </p:sp>
      <p:sp>
        <p:nvSpPr>
          <p:cNvPr id="5" name="Footer Placeholder 4">
            <a:extLst>
              <a:ext uri="{FF2B5EF4-FFF2-40B4-BE49-F238E27FC236}">
                <a16:creationId xmlns:a16="http://schemas.microsoft.com/office/drawing/2014/main" id="{246BD975-9D1A-4242-8DEE-29AB92C33AB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4777944-2156-41C9-9FAD-457821616F54}"/>
              </a:ext>
            </a:extLst>
          </p:cNvPr>
          <p:cNvSpPr>
            <a:spLocks noGrp="1"/>
          </p:cNvSpPr>
          <p:nvPr>
            <p:ph type="sldNum" sz="quarter" idx="12"/>
          </p:nvPr>
        </p:nvSpPr>
        <p:spPr/>
        <p:txBody>
          <a:bodyPr/>
          <a:lstStyle>
            <a:lvl1pPr>
              <a:defRPr/>
            </a:lvl1pPr>
          </a:lstStyle>
          <a:p>
            <a:pPr>
              <a:defRPr/>
            </a:pPr>
            <a:fld id="{F7817DEF-D794-4993-9ED3-EC3710F6E8E7}" type="slidenum">
              <a:rPr lang="en-GB"/>
              <a:pPr>
                <a:defRPr/>
              </a:pPr>
              <a:t>‹#›</a:t>
            </a:fld>
            <a:endParaRPr lang="en-GB"/>
          </a:p>
        </p:txBody>
      </p:sp>
    </p:spTree>
    <p:extLst>
      <p:ext uri="{BB962C8B-B14F-4D97-AF65-F5344CB8AC3E}">
        <p14:creationId xmlns:p14="http://schemas.microsoft.com/office/powerpoint/2010/main" val="370628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 image v2">
  <p:cSld name="1_Title slide + image v2">
    <p:spTree>
      <p:nvGrpSpPr>
        <p:cNvPr id="1" name="Shape 90"/>
        <p:cNvGrpSpPr/>
        <p:nvPr/>
      </p:nvGrpSpPr>
      <p:grpSpPr>
        <a:xfrm>
          <a:off x="0" y="0"/>
          <a:ext cx="0" cy="0"/>
          <a:chOff x="0" y="0"/>
          <a:chExt cx="0" cy="0"/>
        </a:xfrm>
      </p:grpSpPr>
      <p:sp>
        <p:nvSpPr>
          <p:cNvPr id="91" name="Google Shape;91;p14"/>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GB"/>
              <a:t>‹#›</a:t>
            </a:fld>
            <a:endParaRPr/>
          </a:p>
        </p:txBody>
      </p:sp>
      <p:sp>
        <p:nvSpPr>
          <p:cNvPr id="92" name="Google Shape;92;p14"/>
          <p:cNvSpPr/>
          <p:nvPr/>
        </p:nvSpPr>
        <p:spPr>
          <a:xfrm>
            <a:off x="0" y="0"/>
            <a:ext cx="6086400" cy="6858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3" name="Google Shape;93;p14"/>
          <p:cNvSpPr/>
          <p:nvPr/>
        </p:nvSpPr>
        <p:spPr>
          <a:xfrm>
            <a:off x="6086400" y="0"/>
            <a:ext cx="6105600" cy="6858000"/>
          </a:xfrm>
          <a:prstGeom prst="rect">
            <a:avLst/>
          </a:prstGeom>
          <a:solidFill>
            <a:srgbClr val="EFEFE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312">
          <p15:clr>
            <a:srgbClr val="FA7B17"/>
          </p15:clr>
        </p15:guide>
        <p15:guide id="2" orient="horz" pos="324">
          <p15:clr>
            <a:srgbClr val="FA7B17"/>
          </p15:clr>
        </p15:guide>
        <p15:guide id="3" pos="7347">
          <p15:clr>
            <a:srgbClr val="FA7B17"/>
          </p15:clr>
        </p15:guide>
        <p15:guide id="4" orient="horz" pos="3587">
          <p15:clr>
            <a:srgbClr val="FA7B17"/>
          </p15:clr>
        </p15:guide>
        <p15:guide id="5" pos="3693">
          <p15:clr>
            <a:srgbClr val="FA7B17"/>
          </p15:clr>
        </p15:guide>
        <p15:guide id="6" pos="3987">
          <p15:clr>
            <a:srgbClr val="FA7B17"/>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89DB4C-35EF-4BC0-B6C8-700189A1898A}"/>
              </a:ext>
            </a:extLst>
          </p:cNvPr>
          <p:cNvSpPr>
            <a:spLocks noGrp="1"/>
          </p:cNvSpPr>
          <p:nvPr>
            <p:ph type="dt" sz="half" idx="10"/>
          </p:nvPr>
        </p:nvSpPr>
        <p:spPr/>
        <p:txBody>
          <a:bodyPr/>
          <a:lstStyle>
            <a:lvl1pPr>
              <a:defRPr/>
            </a:lvl1pPr>
          </a:lstStyle>
          <a:p>
            <a:pPr>
              <a:defRPr/>
            </a:pPr>
            <a:fld id="{5C6531B7-25EA-4A81-A35E-B11912CC2E7C}" type="datetimeFigureOut">
              <a:rPr lang="en-GB"/>
              <a:pPr>
                <a:defRPr/>
              </a:pPr>
              <a:t>08/02/2023</a:t>
            </a:fld>
            <a:endParaRPr lang="en-GB"/>
          </a:p>
        </p:txBody>
      </p:sp>
      <p:sp>
        <p:nvSpPr>
          <p:cNvPr id="5" name="Footer Placeholder 4">
            <a:extLst>
              <a:ext uri="{FF2B5EF4-FFF2-40B4-BE49-F238E27FC236}">
                <a16:creationId xmlns:a16="http://schemas.microsoft.com/office/drawing/2014/main" id="{8A072F7E-BE53-4728-9BDA-4F6DF95BFBD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C0D8C47-1F1E-40D4-8BB0-1DC9E887C9E8}"/>
              </a:ext>
            </a:extLst>
          </p:cNvPr>
          <p:cNvSpPr>
            <a:spLocks noGrp="1"/>
          </p:cNvSpPr>
          <p:nvPr>
            <p:ph type="sldNum" sz="quarter" idx="12"/>
          </p:nvPr>
        </p:nvSpPr>
        <p:spPr/>
        <p:txBody>
          <a:bodyPr/>
          <a:lstStyle>
            <a:lvl1pPr>
              <a:defRPr/>
            </a:lvl1pPr>
          </a:lstStyle>
          <a:p>
            <a:pPr>
              <a:defRPr/>
            </a:pPr>
            <a:fld id="{59268091-A454-4428-AC3E-2F8EFA144033}" type="slidenum">
              <a:rPr lang="en-GB"/>
              <a:pPr>
                <a:defRPr/>
              </a:pPr>
              <a:t>‹#›</a:t>
            </a:fld>
            <a:endParaRPr lang="en-GB"/>
          </a:p>
        </p:txBody>
      </p:sp>
    </p:spTree>
    <p:extLst>
      <p:ext uri="{BB962C8B-B14F-4D97-AF65-F5344CB8AC3E}">
        <p14:creationId xmlns:p14="http://schemas.microsoft.com/office/powerpoint/2010/main" val="42459510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F695623A-B83B-43DA-8510-5425CAFF5209}"/>
              </a:ext>
            </a:extLst>
          </p:cNvPr>
          <p:cNvSpPr>
            <a:spLocks noGrp="1"/>
          </p:cNvSpPr>
          <p:nvPr>
            <p:ph type="dt" sz="half" idx="10"/>
          </p:nvPr>
        </p:nvSpPr>
        <p:spPr/>
        <p:txBody>
          <a:bodyPr/>
          <a:lstStyle>
            <a:lvl1pPr>
              <a:defRPr/>
            </a:lvl1pPr>
          </a:lstStyle>
          <a:p>
            <a:pPr>
              <a:defRPr/>
            </a:pPr>
            <a:fld id="{4E2740A6-99A4-4B55-A134-67DF673C99E7}" type="datetimeFigureOut">
              <a:rPr lang="en-GB"/>
              <a:pPr>
                <a:defRPr/>
              </a:pPr>
              <a:t>08/02/2023</a:t>
            </a:fld>
            <a:endParaRPr lang="en-GB"/>
          </a:p>
        </p:txBody>
      </p:sp>
      <p:sp>
        <p:nvSpPr>
          <p:cNvPr id="6" name="Footer Placeholder 4">
            <a:extLst>
              <a:ext uri="{FF2B5EF4-FFF2-40B4-BE49-F238E27FC236}">
                <a16:creationId xmlns:a16="http://schemas.microsoft.com/office/drawing/2014/main" id="{C6C6DE3A-801D-4D64-A541-90E869BAF8B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217F805E-B179-4E7F-9E56-CDB36C0C7AC4}"/>
              </a:ext>
            </a:extLst>
          </p:cNvPr>
          <p:cNvSpPr>
            <a:spLocks noGrp="1"/>
          </p:cNvSpPr>
          <p:nvPr>
            <p:ph type="sldNum" sz="quarter" idx="12"/>
          </p:nvPr>
        </p:nvSpPr>
        <p:spPr/>
        <p:txBody>
          <a:bodyPr/>
          <a:lstStyle>
            <a:lvl1pPr>
              <a:defRPr/>
            </a:lvl1pPr>
          </a:lstStyle>
          <a:p>
            <a:pPr>
              <a:defRPr/>
            </a:pPr>
            <a:fld id="{7027C487-626A-4953-AE11-F866E964F962}" type="slidenum">
              <a:rPr lang="en-GB"/>
              <a:pPr>
                <a:defRPr/>
              </a:pPr>
              <a:t>‹#›</a:t>
            </a:fld>
            <a:endParaRPr lang="en-GB"/>
          </a:p>
        </p:txBody>
      </p:sp>
    </p:spTree>
    <p:extLst>
      <p:ext uri="{BB962C8B-B14F-4D97-AF65-F5344CB8AC3E}">
        <p14:creationId xmlns:p14="http://schemas.microsoft.com/office/powerpoint/2010/main" val="35558228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2554E8FC-DA87-475B-9EA0-7C8100FDDA19}"/>
              </a:ext>
            </a:extLst>
          </p:cNvPr>
          <p:cNvSpPr>
            <a:spLocks noGrp="1"/>
          </p:cNvSpPr>
          <p:nvPr>
            <p:ph type="dt" sz="half" idx="10"/>
          </p:nvPr>
        </p:nvSpPr>
        <p:spPr/>
        <p:txBody>
          <a:bodyPr/>
          <a:lstStyle>
            <a:lvl1pPr>
              <a:defRPr/>
            </a:lvl1pPr>
          </a:lstStyle>
          <a:p>
            <a:pPr>
              <a:defRPr/>
            </a:pPr>
            <a:fld id="{3C612D37-AB6F-422F-8452-7B1EE8B907FC}" type="datetimeFigureOut">
              <a:rPr lang="en-GB"/>
              <a:pPr>
                <a:defRPr/>
              </a:pPr>
              <a:t>08/02/2023</a:t>
            </a:fld>
            <a:endParaRPr lang="en-GB"/>
          </a:p>
        </p:txBody>
      </p:sp>
      <p:sp>
        <p:nvSpPr>
          <p:cNvPr id="8" name="Footer Placeholder 4">
            <a:extLst>
              <a:ext uri="{FF2B5EF4-FFF2-40B4-BE49-F238E27FC236}">
                <a16:creationId xmlns:a16="http://schemas.microsoft.com/office/drawing/2014/main" id="{03B794C6-9148-4E13-A98E-BFA3D9A30E71}"/>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63B029E1-ED5E-454D-AB6E-F020D1BEEED2}"/>
              </a:ext>
            </a:extLst>
          </p:cNvPr>
          <p:cNvSpPr>
            <a:spLocks noGrp="1"/>
          </p:cNvSpPr>
          <p:nvPr>
            <p:ph type="sldNum" sz="quarter" idx="12"/>
          </p:nvPr>
        </p:nvSpPr>
        <p:spPr/>
        <p:txBody>
          <a:bodyPr/>
          <a:lstStyle>
            <a:lvl1pPr>
              <a:defRPr/>
            </a:lvl1pPr>
          </a:lstStyle>
          <a:p>
            <a:pPr>
              <a:defRPr/>
            </a:pPr>
            <a:fld id="{BE15DE33-F85C-492F-B533-872CC4FD2003}" type="slidenum">
              <a:rPr lang="en-GB"/>
              <a:pPr>
                <a:defRPr/>
              </a:pPr>
              <a:t>‹#›</a:t>
            </a:fld>
            <a:endParaRPr lang="en-GB"/>
          </a:p>
        </p:txBody>
      </p:sp>
    </p:spTree>
    <p:extLst>
      <p:ext uri="{BB962C8B-B14F-4D97-AF65-F5344CB8AC3E}">
        <p14:creationId xmlns:p14="http://schemas.microsoft.com/office/powerpoint/2010/main" val="59736473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B3F01BC4-9432-4D2D-853C-4B9E8D77ACA2}"/>
              </a:ext>
            </a:extLst>
          </p:cNvPr>
          <p:cNvSpPr>
            <a:spLocks noGrp="1"/>
          </p:cNvSpPr>
          <p:nvPr>
            <p:ph type="dt" sz="half" idx="10"/>
          </p:nvPr>
        </p:nvSpPr>
        <p:spPr/>
        <p:txBody>
          <a:bodyPr/>
          <a:lstStyle>
            <a:lvl1pPr>
              <a:defRPr/>
            </a:lvl1pPr>
          </a:lstStyle>
          <a:p>
            <a:pPr>
              <a:defRPr/>
            </a:pPr>
            <a:fld id="{80B5C58D-79B8-4AFC-9967-45158FBA7106}" type="datetimeFigureOut">
              <a:rPr lang="en-GB"/>
              <a:pPr>
                <a:defRPr/>
              </a:pPr>
              <a:t>08/02/2023</a:t>
            </a:fld>
            <a:endParaRPr lang="en-GB"/>
          </a:p>
        </p:txBody>
      </p:sp>
      <p:sp>
        <p:nvSpPr>
          <p:cNvPr id="4" name="Footer Placeholder 4">
            <a:extLst>
              <a:ext uri="{FF2B5EF4-FFF2-40B4-BE49-F238E27FC236}">
                <a16:creationId xmlns:a16="http://schemas.microsoft.com/office/drawing/2014/main" id="{AE9D5DF6-8057-494C-A18F-FAFFCFD62C5F}"/>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5E31A9FC-1C52-4776-B144-2D62220FA70D}"/>
              </a:ext>
            </a:extLst>
          </p:cNvPr>
          <p:cNvSpPr>
            <a:spLocks noGrp="1"/>
          </p:cNvSpPr>
          <p:nvPr>
            <p:ph type="sldNum" sz="quarter" idx="12"/>
          </p:nvPr>
        </p:nvSpPr>
        <p:spPr/>
        <p:txBody>
          <a:bodyPr/>
          <a:lstStyle>
            <a:lvl1pPr>
              <a:defRPr/>
            </a:lvl1pPr>
          </a:lstStyle>
          <a:p>
            <a:pPr>
              <a:defRPr/>
            </a:pPr>
            <a:fld id="{333EB904-3C18-47E6-A27E-BA4DC9D07007}" type="slidenum">
              <a:rPr lang="en-GB"/>
              <a:pPr>
                <a:defRPr/>
              </a:pPr>
              <a:t>‹#›</a:t>
            </a:fld>
            <a:endParaRPr lang="en-GB"/>
          </a:p>
        </p:txBody>
      </p:sp>
    </p:spTree>
    <p:extLst>
      <p:ext uri="{BB962C8B-B14F-4D97-AF65-F5344CB8AC3E}">
        <p14:creationId xmlns:p14="http://schemas.microsoft.com/office/powerpoint/2010/main" val="35567622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910CF0D-BEAC-48F9-9DB6-21000D60F331}"/>
              </a:ext>
            </a:extLst>
          </p:cNvPr>
          <p:cNvSpPr>
            <a:spLocks noGrp="1"/>
          </p:cNvSpPr>
          <p:nvPr>
            <p:ph type="dt" sz="half" idx="10"/>
          </p:nvPr>
        </p:nvSpPr>
        <p:spPr/>
        <p:txBody>
          <a:bodyPr/>
          <a:lstStyle>
            <a:lvl1pPr>
              <a:defRPr/>
            </a:lvl1pPr>
          </a:lstStyle>
          <a:p>
            <a:pPr>
              <a:defRPr/>
            </a:pPr>
            <a:fld id="{0DDEC731-CF4F-4542-B939-FB2D58095E48}" type="datetimeFigureOut">
              <a:rPr lang="en-GB"/>
              <a:pPr>
                <a:defRPr/>
              </a:pPr>
              <a:t>08/02/2023</a:t>
            </a:fld>
            <a:endParaRPr lang="en-GB"/>
          </a:p>
        </p:txBody>
      </p:sp>
      <p:sp>
        <p:nvSpPr>
          <p:cNvPr id="3" name="Footer Placeholder 4">
            <a:extLst>
              <a:ext uri="{FF2B5EF4-FFF2-40B4-BE49-F238E27FC236}">
                <a16:creationId xmlns:a16="http://schemas.microsoft.com/office/drawing/2014/main" id="{735A72DE-7F3C-45DB-B429-2346CD0C611A}"/>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D6507272-8188-4182-84D3-FA81FD0D4A3F}"/>
              </a:ext>
            </a:extLst>
          </p:cNvPr>
          <p:cNvSpPr>
            <a:spLocks noGrp="1"/>
          </p:cNvSpPr>
          <p:nvPr>
            <p:ph type="sldNum" sz="quarter" idx="12"/>
          </p:nvPr>
        </p:nvSpPr>
        <p:spPr/>
        <p:txBody>
          <a:bodyPr/>
          <a:lstStyle>
            <a:lvl1pPr>
              <a:defRPr/>
            </a:lvl1pPr>
          </a:lstStyle>
          <a:p>
            <a:pPr>
              <a:defRPr/>
            </a:pPr>
            <a:fld id="{4E79F246-9393-4B43-837E-3812993BE891}" type="slidenum">
              <a:rPr lang="en-GB"/>
              <a:pPr>
                <a:defRPr/>
              </a:pPr>
              <a:t>‹#›</a:t>
            </a:fld>
            <a:endParaRPr lang="en-GB"/>
          </a:p>
        </p:txBody>
      </p:sp>
    </p:spTree>
    <p:extLst>
      <p:ext uri="{BB962C8B-B14F-4D97-AF65-F5344CB8AC3E}">
        <p14:creationId xmlns:p14="http://schemas.microsoft.com/office/powerpoint/2010/main" val="32966460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9B135156-B59B-4289-8FDE-DE42F45403B3}"/>
              </a:ext>
            </a:extLst>
          </p:cNvPr>
          <p:cNvSpPr>
            <a:spLocks noGrp="1"/>
          </p:cNvSpPr>
          <p:nvPr>
            <p:ph type="dt" sz="half" idx="10"/>
          </p:nvPr>
        </p:nvSpPr>
        <p:spPr/>
        <p:txBody>
          <a:bodyPr/>
          <a:lstStyle>
            <a:lvl1pPr>
              <a:defRPr/>
            </a:lvl1pPr>
          </a:lstStyle>
          <a:p>
            <a:pPr>
              <a:defRPr/>
            </a:pPr>
            <a:fld id="{AA7E344D-D6D5-4779-BA8C-5DE6F878E23C}" type="datetimeFigureOut">
              <a:rPr lang="en-GB"/>
              <a:pPr>
                <a:defRPr/>
              </a:pPr>
              <a:t>08/02/2023</a:t>
            </a:fld>
            <a:endParaRPr lang="en-GB"/>
          </a:p>
        </p:txBody>
      </p:sp>
      <p:sp>
        <p:nvSpPr>
          <p:cNvPr id="6" name="Footer Placeholder 4">
            <a:extLst>
              <a:ext uri="{FF2B5EF4-FFF2-40B4-BE49-F238E27FC236}">
                <a16:creationId xmlns:a16="http://schemas.microsoft.com/office/drawing/2014/main" id="{97B2B7D4-8B59-4639-8FB8-E4F07CDDA09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B157C91B-6D9B-4FBE-8C00-1DF2D32DC0B3}"/>
              </a:ext>
            </a:extLst>
          </p:cNvPr>
          <p:cNvSpPr>
            <a:spLocks noGrp="1"/>
          </p:cNvSpPr>
          <p:nvPr>
            <p:ph type="sldNum" sz="quarter" idx="12"/>
          </p:nvPr>
        </p:nvSpPr>
        <p:spPr/>
        <p:txBody>
          <a:bodyPr/>
          <a:lstStyle>
            <a:lvl1pPr>
              <a:defRPr/>
            </a:lvl1pPr>
          </a:lstStyle>
          <a:p>
            <a:pPr>
              <a:defRPr/>
            </a:pPr>
            <a:fld id="{293BAA39-CDE7-4142-8EE6-879DA55206D1}" type="slidenum">
              <a:rPr lang="en-GB"/>
              <a:pPr>
                <a:defRPr/>
              </a:pPr>
              <a:t>‹#›</a:t>
            </a:fld>
            <a:endParaRPr lang="en-GB"/>
          </a:p>
        </p:txBody>
      </p:sp>
    </p:spTree>
    <p:extLst>
      <p:ext uri="{BB962C8B-B14F-4D97-AF65-F5344CB8AC3E}">
        <p14:creationId xmlns:p14="http://schemas.microsoft.com/office/powerpoint/2010/main" val="20362336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0D870091-276C-4734-A09E-6DDD4D8BE010}"/>
              </a:ext>
            </a:extLst>
          </p:cNvPr>
          <p:cNvSpPr>
            <a:spLocks noGrp="1"/>
          </p:cNvSpPr>
          <p:nvPr>
            <p:ph type="dt" sz="half" idx="10"/>
          </p:nvPr>
        </p:nvSpPr>
        <p:spPr/>
        <p:txBody>
          <a:bodyPr/>
          <a:lstStyle>
            <a:lvl1pPr>
              <a:defRPr/>
            </a:lvl1pPr>
          </a:lstStyle>
          <a:p>
            <a:pPr>
              <a:defRPr/>
            </a:pPr>
            <a:fld id="{BC9768A7-AA97-4D13-B489-8F76823A3FF4}" type="datetimeFigureOut">
              <a:rPr lang="en-GB"/>
              <a:pPr>
                <a:defRPr/>
              </a:pPr>
              <a:t>08/02/2023</a:t>
            </a:fld>
            <a:endParaRPr lang="en-GB"/>
          </a:p>
        </p:txBody>
      </p:sp>
      <p:sp>
        <p:nvSpPr>
          <p:cNvPr id="6" name="Footer Placeholder 4">
            <a:extLst>
              <a:ext uri="{FF2B5EF4-FFF2-40B4-BE49-F238E27FC236}">
                <a16:creationId xmlns:a16="http://schemas.microsoft.com/office/drawing/2014/main" id="{A8057753-F9B5-4D4A-A5F1-E557297892E2}"/>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4DED06D5-C798-41F1-846C-134731BBD7A9}"/>
              </a:ext>
            </a:extLst>
          </p:cNvPr>
          <p:cNvSpPr>
            <a:spLocks noGrp="1"/>
          </p:cNvSpPr>
          <p:nvPr>
            <p:ph type="sldNum" sz="quarter" idx="12"/>
          </p:nvPr>
        </p:nvSpPr>
        <p:spPr/>
        <p:txBody>
          <a:bodyPr/>
          <a:lstStyle>
            <a:lvl1pPr>
              <a:defRPr/>
            </a:lvl1pPr>
          </a:lstStyle>
          <a:p>
            <a:pPr>
              <a:defRPr/>
            </a:pPr>
            <a:fld id="{CF684DEA-D778-40C3-B756-8369FCB3D30E}" type="slidenum">
              <a:rPr lang="en-GB"/>
              <a:pPr>
                <a:defRPr/>
              </a:pPr>
              <a:t>‹#›</a:t>
            </a:fld>
            <a:endParaRPr lang="en-GB"/>
          </a:p>
        </p:txBody>
      </p:sp>
    </p:spTree>
    <p:extLst>
      <p:ext uri="{BB962C8B-B14F-4D97-AF65-F5344CB8AC3E}">
        <p14:creationId xmlns:p14="http://schemas.microsoft.com/office/powerpoint/2010/main" val="166301561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ED3414-F2B6-48B0-95BA-B7CF756BE5C6}"/>
              </a:ext>
            </a:extLst>
          </p:cNvPr>
          <p:cNvSpPr>
            <a:spLocks noGrp="1"/>
          </p:cNvSpPr>
          <p:nvPr>
            <p:ph type="dt" sz="half" idx="10"/>
          </p:nvPr>
        </p:nvSpPr>
        <p:spPr/>
        <p:txBody>
          <a:bodyPr/>
          <a:lstStyle>
            <a:lvl1pPr>
              <a:defRPr/>
            </a:lvl1pPr>
          </a:lstStyle>
          <a:p>
            <a:pPr>
              <a:defRPr/>
            </a:pPr>
            <a:fld id="{D230DFF2-1377-4E51-8B7F-3B194F94D7BD}" type="datetimeFigureOut">
              <a:rPr lang="en-GB"/>
              <a:pPr>
                <a:defRPr/>
              </a:pPr>
              <a:t>08/02/2023</a:t>
            </a:fld>
            <a:endParaRPr lang="en-GB"/>
          </a:p>
        </p:txBody>
      </p:sp>
      <p:sp>
        <p:nvSpPr>
          <p:cNvPr id="5" name="Footer Placeholder 4">
            <a:extLst>
              <a:ext uri="{FF2B5EF4-FFF2-40B4-BE49-F238E27FC236}">
                <a16:creationId xmlns:a16="http://schemas.microsoft.com/office/drawing/2014/main" id="{0C86198B-607A-4C78-9902-FFAF76E00DB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02B93CC-A304-4DD3-B860-E254959AAA30}"/>
              </a:ext>
            </a:extLst>
          </p:cNvPr>
          <p:cNvSpPr>
            <a:spLocks noGrp="1"/>
          </p:cNvSpPr>
          <p:nvPr>
            <p:ph type="sldNum" sz="quarter" idx="12"/>
          </p:nvPr>
        </p:nvSpPr>
        <p:spPr/>
        <p:txBody>
          <a:bodyPr/>
          <a:lstStyle>
            <a:lvl1pPr>
              <a:defRPr/>
            </a:lvl1pPr>
          </a:lstStyle>
          <a:p>
            <a:pPr>
              <a:defRPr/>
            </a:pPr>
            <a:fld id="{D57A1274-9919-4B01-9CCA-FA10CD5BCBC0}" type="slidenum">
              <a:rPr lang="en-GB"/>
              <a:pPr>
                <a:defRPr/>
              </a:pPr>
              <a:t>‹#›</a:t>
            </a:fld>
            <a:endParaRPr lang="en-GB"/>
          </a:p>
        </p:txBody>
      </p:sp>
    </p:spTree>
    <p:extLst>
      <p:ext uri="{BB962C8B-B14F-4D97-AF65-F5344CB8AC3E}">
        <p14:creationId xmlns:p14="http://schemas.microsoft.com/office/powerpoint/2010/main" val="17460563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4BE0B0-2179-4AFD-B051-431F33DB0497}"/>
              </a:ext>
            </a:extLst>
          </p:cNvPr>
          <p:cNvSpPr>
            <a:spLocks noGrp="1"/>
          </p:cNvSpPr>
          <p:nvPr>
            <p:ph type="dt" sz="half" idx="10"/>
          </p:nvPr>
        </p:nvSpPr>
        <p:spPr/>
        <p:txBody>
          <a:bodyPr/>
          <a:lstStyle>
            <a:lvl1pPr>
              <a:defRPr/>
            </a:lvl1pPr>
          </a:lstStyle>
          <a:p>
            <a:pPr>
              <a:defRPr/>
            </a:pPr>
            <a:fld id="{F2C99991-794B-4502-93D5-04298E6F17FB}" type="datetimeFigureOut">
              <a:rPr lang="en-GB"/>
              <a:pPr>
                <a:defRPr/>
              </a:pPr>
              <a:t>08/02/2023</a:t>
            </a:fld>
            <a:endParaRPr lang="en-GB"/>
          </a:p>
        </p:txBody>
      </p:sp>
      <p:sp>
        <p:nvSpPr>
          <p:cNvPr id="5" name="Footer Placeholder 4">
            <a:extLst>
              <a:ext uri="{FF2B5EF4-FFF2-40B4-BE49-F238E27FC236}">
                <a16:creationId xmlns:a16="http://schemas.microsoft.com/office/drawing/2014/main" id="{C4CFF63F-F59E-49B1-BE37-4FD2130CFDA6}"/>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2D767B2-2AD9-46C3-BBC1-E56F1BE788F4}"/>
              </a:ext>
            </a:extLst>
          </p:cNvPr>
          <p:cNvSpPr>
            <a:spLocks noGrp="1"/>
          </p:cNvSpPr>
          <p:nvPr>
            <p:ph type="sldNum" sz="quarter" idx="12"/>
          </p:nvPr>
        </p:nvSpPr>
        <p:spPr/>
        <p:txBody>
          <a:bodyPr/>
          <a:lstStyle>
            <a:lvl1pPr>
              <a:defRPr/>
            </a:lvl1pPr>
          </a:lstStyle>
          <a:p>
            <a:pPr>
              <a:defRPr/>
            </a:pPr>
            <a:fld id="{C981FAD4-5817-4178-A5E4-557BCA379809}" type="slidenum">
              <a:rPr lang="en-GB"/>
              <a:pPr>
                <a:defRPr/>
              </a:pPr>
              <a:t>‹#›</a:t>
            </a:fld>
            <a:endParaRPr lang="en-GB"/>
          </a:p>
        </p:txBody>
      </p:sp>
    </p:spTree>
    <p:extLst>
      <p:ext uri="{BB962C8B-B14F-4D97-AF65-F5344CB8AC3E}">
        <p14:creationId xmlns:p14="http://schemas.microsoft.com/office/powerpoint/2010/main" val="31064903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pa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23392" y="2025774"/>
            <a:ext cx="8432800" cy="683146"/>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kumimoji="0" lang="en-US" sz="3200" b="0" i="0" u="none" strike="noStrike" kern="1200" cap="none" spc="0" normalizeH="0" baseline="0" noProof="0"/>
            </a:lvl1pPr>
          </a:lstStyle>
          <a:p>
            <a:pPr lvl="0"/>
            <a:r>
              <a:rPr lang="en-US" noProof="0"/>
              <a:t>Click to edit Master text styles</a:t>
            </a:r>
          </a:p>
        </p:txBody>
      </p:sp>
      <p:sp>
        <p:nvSpPr>
          <p:cNvPr id="11" name="Text Placeholder 10"/>
          <p:cNvSpPr>
            <a:spLocks noGrp="1"/>
          </p:cNvSpPr>
          <p:nvPr>
            <p:ph type="body" sz="quarter" idx="11"/>
          </p:nvPr>
        </p:nvSpPr>
        <p:spPr>
          <a:xfrm>
            <a:off x="624417" y="2708276"/>
            <a:ext cx="8432800" cy="792163"/>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kumimoji="0" lang="en-US" sz="3200" b="0" i="0" u="none" strike="noStrike" kern="1200" cap="none" spc="0" normalizeH="0" baseline="0" noProof="0"/>
            </a:lvl1pPr>
          </a:lstStyle>
          <a:p>
            <a:pPr lvl="0"/>
            <a:r>
              <a:rPr lang="en-US" noProof="0"/>
              <a:t>Click to edit Master text styles</a:t>
            </a:r>
          </a:p>
        </p:txBody>
      </p:sp>
    </p:spTree>
    <p:extLst>
      <p:ext uri="{BB962C8B-B14F-4D97-AF65-F5344CB8AC3E}">
        <p14:creationId xmlns:p14="http://schemas.microsoft.com/office/powerpoint/2010/main" val="2696357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 column text (+ title)">
  <p:cSld name="1 column text (+ title)">
    <p:spTree>
      <p:nvGrpSpPr>
        <p:cNvPr id="1" name="Shape 94"/>
        <p:cNvGrpSpPr/>
        <p:nvPr/>
      </p:nvGrpSpPr>
      <p:grpSpPr>
        <a:xfrm>
          <a:off x="0" y="0"/>
          <a:ext cx="0" cy="0"/>
          <a:chOff x="0" y="0"/>
          <a:chExt cx="0" cy="0"/>
        </a:xfrm>
      </p:grpSpPr>
      <p:sp>
        <p:nvSpPr>
          <p:cNvPr id="95" name="Google Shape;95;p15"/>
          <p:cNvSpPr txBox="1">
            <a:spLocks noGrp="1"/>
          </p:cNvSpPr>
          <p:nvPr>
            <p:ph type="body" idx="1"/>
          </p:nvPr>
        </p:nvSpPr>
        <p:spPr>
          <a:xfrm>
            <a:off x="495600" y="1270967"/>
            <a:ext cx="11166900" cy="4555200"/>
          </a:xfrm>
          <a:prstGeom prst="rect">
            <a:avLst/>
          </a:prstGeom>
          <a:noFill/>
          <a:ln>
            <a:noFill/>
          </a:ln>
        </p:spPr>
        <p:txBody>
          <a:bodyPr spcFirstLastPara="1" wrap="square" lIns="0" tIns="0" rIns="0" bIns="0" anchor="t" anchorCtr="0">
            <a:noAutofit/>
          </a:bodyPr>
          <a:lstStyle>
            <a:lvl1pPr marL="457200" marR="0" lvl="0" indent="-361950" algn="l">
              <a:lnSpc>
                <a:spcPct val="100000"/>
              </a:lnSpc>
              <a:spcBef>
                <a:spcPts val="0"/>
              </a:spcBef>
              <a:spcAft>
                <a:spcPts val="0"/>
              </a:spcAft>
              <a:buClr>
                <a:srgbClr val="434343"/>
              </a:buClr>
              <a:buSzPts val="2100"/>
              <a:buFont typeface="Proxima Nova"/>
              <a:buChar char="●"/>
              <a:defRPr sz="2100" b="0" i="0" u="none" strike="noStrike" cap="none">
                <a:solidFill>
                  <a:srgbClr val="434343"/>
                </a:solidFill>
                <a:latin typeface="Proxima Nova"/>
                <a:ea typeface="Proxima Nova"/>
                <a:cs typeface="Proxima Nova"/>
                <a:sym typeface="Proxima Nova"/>
              </a:defRPr>
            </a:lvl1pPr>
            <a:lvl2pPr marL="914400" marR="0" lvl="1" indent="-361950" algn="l">
              <a:lnSpc>
                <a:spcPct val="100000"/>
              </a:lnSpc>
              <a:spcBef>
                <a:spcPts val="0"/>
              </a:spcBef>
              <a:spcAft>
                <a:spcPts val="0"/>
              </a:spcAft>
              <a:buClr>
                <a:srgbClr val="434343"/>
              </a:buClr>
              <a:buSzPts val="2100"/>
              <a:buFont typeface="Proxima Nova"/>
              <a:buChar char="○"/>
              <a:defRPr sz="2100" b="0" i="0" u="none" strike="noStrike" cap="none">
                <a:solidFill>
                  <a:srgbClr val="434343"/>
                </a:solidFill>
                <a:latin typeface="Proxima Nova"/>
                <a:ea typeface="Proxima Nova"/>
                <a:cs typeface="Proxima Nova"/>
                <a:sym typeface="Proxima Nova"/>
              </a:defRPr>
            </a:lvl2pPr>
            <a:lvl3pPr marL="1371600" marR="0" lvl="2" indent="-361950" algn="l">
              <a:lnSpc>
                <a:spcPct val="100000"/>
              </a:lnSpc>
              <a:spcBef>
                <a:spcPts val="0"/>
              </a:spcBef>
              <a:spcAft>
                <a:spcPts val="0"/>
              </a:spcAft>
              <a:buClr>
                <a:srgbClr val="434343"/>
              </a:buClr>
              <a:buSzPts val="2100"/>
              <a:buFont typeface="Proxima Nova"/>
              <a:buChar char="■"/>
              <a:defRPr sz="2100" b="0" i="0" u="none" strike="noStrike" cap="none">
                <a:solidFill>
                  <a:srgbClr val="434343"/>
                </a:solidFill>
                <a:latin typeface="Proxima Nova"/>
                <a:ea typeface="Proxima Nova"/>
                <a:cs typeface="Proxima Nova"/>
                <a:sym typeface="Proxima Nova"/>
              </a:defRPr>
            </a:lvl3pPr>
            <a:lvl4pPr marL="1828800" marR="0" lvl="3" indent="-361950" algn="l">
              <a:lnSpc>
                <a:spcPct val="100000"/>
              </a:lnSpc>
              <a:spcBef>
                <a:spcPts val="0"/>
              </a:spcBef>
              <a:spcAft>
                <a:spcPts val="0"/>
              </a:spcAft>
              <a:buClr>
                <a:srgbClr val="434343"/>
              </a:buClr>
              <a:buSzPts val="2100"/>
              <a:buFont typeface="Proxima Nova"/>
              <a:buChar char="●"/>
              <a:defRPr sz="2100" b="0" i="0" u="none" strike="noStrike" cap="none">
                <a:solidFill>
                  <a:srgbClr val="434343"/>
                </a:solidFill>
                <a:latin typeface="Proxima Nova"/>
                <a:ea typeface="Proxima Nova"/>
                <a:cs typeface="Proxima Nova"/>
                <a:sym typeface="Proxima Nova"/>
              </a:defRPr>
            </a:lvl4pPr>
            <a:lvl5pPr marL="2286000" marR="0" lvl="4" indent="-361950" algn="l">
              <a:lnSpc>
                <a:spcPct val="100000"/>
              </a:lnSpc>
              <a:spcBef>
                <a:spcPts val="0"/>
              </a:spcBef>
              <a:spcAft>
                <a:spcPts val="0"/>
              </a:spcAft>
              <a:buClr>
                <a:srgbClr val="434343"/>
              </a:buClr>
              <a:buSzPts val="2100"/>
              <a:buFont typeface="Proxima Nova"/>
              <a:buChar char="○"/>
              <a:defRPr sz="2100" b="0" i="0" u="none" strike="noStrike" cap="none">
                <a:solidFill>
                  <a:srgbClr val="434343"/>
                </a:solidFill>
                <a:latin typeface="Proxima Nova"/>
                <a:ea typeface="Proxima Nova"/>
                <a:cs typeface="Proxima Nova"/>
                <a:sym typeface="Proxima Nova"/>
              </a:defRPr>
            </a:lvl5pPr>
            <a:lvl6pPr marL="2743200" marR="0" lvl="5" indent="-361950" algn="l">
              <a:lnSpc>
                <a:spcPct val="100000"/>
              </a:lnSpc>
              <a:spcBef>
                <a:spcPts val="0"/>
              </a:spcBef>
              <a:spcAft>
                <a:spcPts val="0"/>
              </a:spcAft>
              <a:buClr>
                <a:srgbClr val="434343"/>
              </a:buClr>
              <a:buSzPts val="2100"/>
              <a:buFont typeface="Proxima Nova"/>
              <a:buChar char="■"/>
              <a:defRPr sz="2100" b="0" i="0" u="none" strike="noStrike" cap="none">
                <a:solidFill>
                  <a:srgbClr val="434343"/>
                </a:solidFill>
                <a:latin typeface="Proxima Nova"/>
                <a:ea typeface="Proxima Nova"/>
                <a:cs typeface="Proxima Nova"/>
                <a:sym typeface="Proxima Nova"/>
              </a:defRPr>
            </a:lvl6pPr>
            <a:lvl7pPr marL="3200400" marR="0" lvl="6" indent="-361950" algn="l">
              <a:lnSpc>
                <a:spcPct val="100000"/>
              </a:lnSpc>
              <a:spcBef>
                <a:spcPts val="0"/>
              </a:spcBef>
              <a:spcAft>
                <a:spcPts val="0"/>
              </a:spcAft>
              <a:buClr>
                <a:srgbClr val="434343"/>
              </a:buClr>
              <a:buSzPts val="2100"/>
              <a:buFont typeface="Proxima Nova"/>
              <a:buChar char="●"/>
              <a:defRPr sz="2100" b="0" i="0" u="none" strike="noStrike" cap="none">
                <a:solidFill>
                  <a:srgbClr val="434343"/>
                </a:solidFill>
                <a:latin typeface="Proxima Nova"/>
                <a:ea typeface="Proxima Nova"/>
                <a:cs typeface="Proxima Nova"/>
                <a:sym typeface="Proxima Nova"/>
              </a:defRPr>
            </a:lvl7pPr>
            <a:lvl8pPr marL="3657600" marR="0" lvl="7" indent="-361950" algn="l">
              <a:lnSpc>
                <a:spcPct val="100000"/>
              </a:lnSpc>
              <a:spcBef>
                <a:spcPts val="0"/>
              </a:spcBef>
              <a:spcAft>
                <a:spcPts val="0"/>
              </a:spcAft>
              <a:buClr>
                <a:srgbClr val="434343"/>
              </a:buClr>
              <a:buSzPts val="2100"/>
              <a:buFont typeface="Proxima Nova"/>
              <a:buChar char="○"/>
              <a:defRPr sz="2100" b="0" i="0" u="none" strike="noStrike" cap="none">
                <a:solidFill>
                  <a:srgbClr val="434343"/>
                </a:solidFill>
                <a:latin typeface="Proxima Nova"/>
                <a:ea typeface="Proxima Nova"/>
                <a:cs typeface="Proxima Nova"/>
                <a:sym typeface="Proxima Nova"/>
              </a:defRPr>
            </a:lvl8pPr>
            <a:lvl9pPr marL="4114800" marR="0" lvl="8" indent="-361950" algn="l">
              <a:lnSpc>
                <a:spcPct val="100000"/>
              </a:lnSpc>
              <a:spcBef>
                <a:spcPts val="0"/>
              </a:spcBef>
              <a:spcAft>
                <a:spcPts val="0"/>
              </a:spcAft>
              <a:buClr>
                <a:srgbClr val="434343"/>
              </a:buClr>
              <a:buSzPts val="2100"/>
              <a:buFont typeface="Proxima Nova"/>
              <a:buChar char="■"/>
              <a:defRPr sz="2100" b="0" i="0" u="none" strike="noStrike" cap="none">
                <a:solidFill>
                  <a:srgbClr val="434343"/>
                </a:solidFill>
                <a:latin typeface="Proxima Nova"/>
                <a:ea typeface="Proxima Nova"/>
                <a:cs typeface="Proxima Nova"/>
                <a:sym typeface="Proxima Nova"/>
              </a:defRPr>
            </a:lvl9pPr>
          </a:lstStyle>
          <a:p>
            <a:endParaRPr/>
          </a:p>
        </p:txBody>
      </p:sp>
      <p:sp>
        <p:nvSpPr>
          <p:cNvPr id="96" name="Google Shape;96;p15"/>
          <p:cNvSpPr txBox="1">
            <a:spLocks noGrp="1"/>
          </p:cNvSpPr>
          <p:nvPr>
            <p:ph type="subTitle" idx="2"/>
          </p:nvPr>
        </p:nvSpPr>
        <p:spPr>
          <a:xfrm>
            <a:off x="495600" y="515200"/>
            <a:ext cx="11280900" cy="5247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CC0070"/>
              </a:buClr>
              <a:buSzPts val="3200"/>
              <a:buFont typeface="Proxima Nova Semibold"/>
              <a:buNone/>
              <a:defRPr sz="3200" b="0" i="0" u="none" strike="noStrike" cap="none">
                <a:solidFill>
                  <a:srgbClr val="CC0070"/>
                </a:solidFill>
                <a:latin typeface="Proxima Nova Semibold"/>
                <a:ea typeface="Proxima Nova Semibold"/>
                <a:cs typeface="Proxima Nova Semibold"/>
                <a:sym typeface="Proxima Nova Semibold"/>
              </a:defRPr>
            </a:lvl1pPr>
            <a:lvl2pPr marR="0" lvl="1" algn="ctr">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12">
          <p15:clr>
            <a:srgbClr val="FA7B17"/>
          </p15:clr>
        </p15:guide>
        <p15:guide id="2" orient="horz" pos="324">
          <p15:clr>
            <a:srgbClr val="FA7B17"/>
          </p15:clr>
        </p15:guide>
        <p15:guide id="3" pos="7347">
          <p15:clr>
            <a:srgbClr val="FA7B17"/>
          </p15:clr>
        </p15:guide>
        <p15:guide id="4" orient="horz" pos="3587">
          <p15:clr>
            <a:srgbClr val="FA7B17"/>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tandard pa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23392" y="404664"/>
            <a:ext cx="9025001" cy="683146"/>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kumimoji="0" lang="en-US" sz="3200" b="0" i="0" u="none" strike="noStrike" kern="1200" cap="none" spc="0" normalizeH="0" baseline="0" noProof="0"/>
            </a:lvl1pPr>
          </a:lstStyle>
          <a:p>
            <a:pPr lvl="0"/>
            <a:r>
              <a:rPr lang="en-US" noProof="0"/>
              <a:t>Click to edit Master text styles</a:t>
            </a:r>
          </a:p>
        </p:txBody>
      </p:sp>
      <p:sp>
        <p:nvSpPr>
          <p:cNvPr id="11" name="Text Placeholder 10"/>
          <p:cNvSpPr>
            <a:spLocks noGrp="1"/>
          </p:cNvSpPr>
          <p:nvPr>
            <p:ph type="body" sz="quarter" idx="11"/>
          </p:nvPr>
        </p:nvSpPr>
        <p:spPr>
          <a:xfrm>
            <a:off x="624417" y="1340768"/>
            <a:ext cx="9023977" cy="5184576"/>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kumimoji="0" lang="en-US" sz="2800" b="0" i="0" u="none" strike="noStrike" kern="1200" cap="none" spc="0" normalizeH="0" baseline="0" noProof="0"/>
            </a:lvl1pPr>
          </a:lstStyle>
          <a:p>
            <a:pPr lvl="0"/>
            <a:r>
              <a:rPr lang="en-US"/>
              <a:t>Click to edit Master text styles</a:t>
            </a:r>
          </a:p>
        </p:txBody>
      </p:sp>
    </p:spTree>
    <p:extLst>
      <p:ext uri="{BB962C8B-B14F-4D97-AF65-F5344CB8AC3E}">
        <p14:creationId xmlns:p14="http://schemas.microsoft.com/office/powerpoint/2010/main" val="37732861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8311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08E90-F652-4B40-BD0B-1F8BC7EBCD06}"/>
              </a:ext>
            </a:extLst>
          </p:cNvPr>
          <p:cNvSpPr>
            <a:spLocks noGrp="1"/>
          </p:cNvSpPr>
          <p:nvPr>
            <p:ph type="ctrTitle"/>
          </p:nvPr>
        </p:nvSpPr>
        <p:spPr>
          <a:xfrm>
            <a:off x="854765" y="4209426"/>
            <a:ext cx="9144000" cy="601111"/>
          </a:xfrm>
        </p:spPr>
        <p:txBody>
          <a:bodyPr anchor="b">
            <a:normAutofit/>
          </a:bodyPr>
          <a:lstStyle>
            <a:lvl1pPr algn="l">
              <a:defRPr sz="360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61F7CE30-6632-4A18-9007-59691A06EF81}"/>
              </a:ext>
            </a:extLst>
          </p:cNvPr>
          <p:cNvSpPr>
            <a:spLocks noGrp="1"/>
          </p:cNvSpPr>
          <p:nvPr>
            <p:ph type="subTitle" idx="1"/>
          </p:nvPr>
        </p:nvSpPr>
        <p:spPr>
          <a:xfrm>
            <a:off x="854765" y="4843667"/>
            <a:ext cx="9144000" cy="466379"/>
          </a:xfrm>
        </p:spPr>
        <p:txBody>
          <a:bodyPr>
            <a:normAutofit/>
          </a:bodyPr>
          <a:lstStyle>
            <a:lvl1pPr marL="0" indent="0" algn="l">
              <a:buNone/>
              <a:defRPr sz="1800">
                <a:solidFill>
                  <a:srgbClr val="005EB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6" name="Picture 5">
            <a:extLst>
              <a:ext uri="{FF2B5EF4-FFF2-40B4-BE49-F238E27FC236}">
                <a16:creationId xmlns:a16="http://schemas.microsoft.com/office/drawing/2014/main" id="{3CFCDE03-0EEA-4F49-A6B9-58B291621E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23358500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4109" y="1210682"/>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pic>
        <p:nvPicPr>
          <p:cNvPr id="7" name="Picture 6">
            <a:extLst>
              <a:ext uri="{FF2B5EF4-FFF2-40B4-BE49-F238E27FC236}">
                <a16:creationId xmlns:a16="http://schemas.microsoft.com/office/drawing/2014/main" id="{3D9F83AB-04F8-4C53-93F7-BAAABEF426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2139515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Exec_Summary">
  <p:cSld name="Exec_Summary">
    <p:bg>
      <p:bgPr>
        <a:blipFill>
          <a:blip r:embed="rId2">
            <a:alphaModFix/>
          </a:blip>
          <a:stretch>
            <a:fillRect/>
          </a:stretch>
        </a:blipFill>
        <a:effectLst/>
      </p:bgPr>
    </p:bg>
    <p:spTree>
      <p:nvGrpSpPr>
        <p:cNvPr id="1" name="Shape 97"/>
        <p:cNvGrpSpPr/>
        <p:nvPr/>
      </p:nvGrpSpPr>
      <p:grpSpPr>
        <a:xfrm>
          <a:off x="0" y="0"/>
          <a:ext cx="0" cy="0"/>
          <a:chOff x="0" y="0"/>
          <a:chExt cx="0" cy="0"/>
        </a:xfrm>
      </p:grpSpPr>
      <p:pic>
        <p:nvPicPr>
          <p:cNvPr id="98" name="Google Shape;98;p16"/>
          <p:cNvPicPr preferRelativeResize="0"/>
          <p:nvPr/>
        </p:nvPicPr>
        <p:blipFill rotWithShape="1">
          <a:blip r:embed="rId3">
            <a:alphaModFix/>
          </a:blip>
          <a:srcRect/>
          <a:stretch/>
        </p:blipFill>
        <p:spPr>
          <a:xfrm>
            <a:off x="11520333" y="432003"/>
            <a:ext cx="469901" cy="469901"/>
          </a:xfrm>
          <a:prstGeom prst="rect">
            <a:avLst/>
          </a:prstGeom>
          <a:noFill/>
          <a:ln>
            <a:noFill/>
          </a:ln>
        </p:spPr>
      </p:pic>
      <p:sp>
        <p:nvSpPr>
          <p:cNvPr id="99" name="Google Shape;99;p16"/>
          <p:cNvSpPr txBox="1"/>
          <p:nvPr/>
        </p:nvSpPr>
        <p:spPr>
          <a:xfrm>
            <a:off x="11629666" y="590001"/>
            <a:ext cx="258300" cy="168000"/>
          </a:xfrm>
          <a:prstGeom prst="rect">
            <a:avLst/>
          </a:prstGeom>
          <a:noFill/>
          <a:ln>
            <a:noFill/>
          </a:ln>
        </p:spPr>
        <p:txBody>
          <a:bodyPr spcFirstLastPara="1" wrap="square" lIns="0" tIns="26025" rIns="0" bIns="0" anchor="t" anchorCtr="0">
            <a:spAutoFit/>
          </a:bodyPr>
          <a:lstStyle/>
          <a:p>
            <a:pPr marL="26669" marR="5080" lvl="0" indent="-14603" algn="l" rtl="0">
              <a:lnSpc>
                <a:spcPct val="104444"/>
              </a:lnSpc>
              <a:spcBef>
                <a:spcPts val="0"/>
              </a:spcBef>
              <a:spcAft>
                <a:spcPts val="0"/>
              </a:spcAft>
              <a:buClr>
                <a:srgbClr val="000000"/>
              </a:buClr>
              <a:buSzPts val="450"/>
              <a:buFont typeface="Arial"/>
              <a:buNone/>
            </a:pPr>
            <a:r>
              <a:rPr lang="en-GB" sz="450" b="0" i="0" u="none" strike="noStrike" cap="none">
                <a:solidFill>
                  <a:schemeClr val="lt1"/>
                </a:solidFill>
                <a:latin typeface="Barlow Condensed Medium"/>
                <a:ea typeface="Barlow Condensed Medium"/>
                <a:cs typeface="Barlow Condensed Medium"/>
                <a:sym typeface="Barlow Condensed Medium"/>
              </a:rPr>
              <a:t>EXECUTIVE  SUMMARY</a:t>
            </a:r>
            <a:endParaRPr sz="450" b="0" i="0" u="none" strike="noStrike" cap="none">
              <a:solidFill>
                <a:schemeClr val="lt1"/>
              </a:solidFill>
              <a:latin typeface="Barlow Condensed Medium"/>
              <a:ea typeface="Barlow Condensed Medium"/>
              <a:cs typeface="Barlow Condensed Medium"/>
              <a:sym typeface="Barlow Condensed Medium"/>
            </a:endParaRPr>
          </a:p>
        </p:txBody>
      </p:sp>
      <p:sp>
        <p:nvSpPr>
          <p:cNvPr id="100" name="Google Shape;100;p16"/>
          <p:cNvSpPr txBox="1"/>
          <p:nvPr/>
        </p:nvSpPr>
        <p:spPr>
          <a:xfrm>
            <a:off x="11637172" y="2775089"/>
            <a:ext cx="237600" cy="85800"/>
          </a:xfrm>
          <a:prstGeom prst="rect">
            <a:avLst/>
          </a:prstGeom>
          <a:noFill/>
          <a:ln>
            <a:noFill/>
          </a:ln>
        </p:spPr>
        <p:txBody>
          <a:bodyPr spcFirstLastPara="1" wrap="square" lIns="0" tIns="16500" rIns="0" bIns="0" anchor="t" anchorCtr="0">
            <a:spAutoFit/>
          </a:bodyPr>
          <a:lstStyle/>
          <a:p>
            <a:pPr marL="12700" marR="0" lvl="0" indent="0" algn="l" rtl="0">
              <a:lnSpc>
                <a:spcPct val="100000"/>
              </a:lnSpc>
              <a:spcBef>
                <a:spcPts val="0"/>
              </a:spcBef>
              <a:spcAft>
                <a:spcPts val="0"/>
              </a:spcAft>
              <a:buClr>
                <a:srgbClr val="000000"/>
              </a:buClr>
              <a:buSzPts val="450"/>
              <a:buFont typeface="Arial"/>
              <a:buNone/>
            </a:pPr>
            <a:r>
              <a:rPr lang="en-GB" sz="450" b="0" i="0" u="none" strike="noStrike" cap="none">
                <a:solidFill>
                  <a:srgbClr val="FFFFFF"/>
                </a:solidFill>
                <a:latin typeface="Barlow Condensed Medium"/>
                <a:ea typeface="Barlow Condensed Medium"/>
                <a:cs typeface="Barlow Condensed Medium"/>
                <a:sym typeface="Barlow Condensed Medium"/>
              </a:rPr>
              <a:t>APPENDIX</a:t>
            </a:r>
            <a:endParaRPr sz="450" b="0" i="0" u="none" strike="noStrike" cap="none">
              <a:solidFill>
                <a:schemeClr val="dk1"/>
              </a:solidFill>
              <a:latin typeface="Barlow Condensed Medium"/>
              <a:ea typeface="Barlow Condensed Medium"/>
              <a:cs typeface="Barlow Condensed Medium"/>
              <a:sym typeface="Barlow Condensed Medium"/>
            </a:endParaRPr>
          </a:p>
        </p:txBody>
      </p:sp>
      <p:sp>
        <p:nvSpPr>
          <p:cNvPr id="101" name="Google Shape;101;p16"/>
          <p:cNvSpPr txBox="1"/>
          <p:nvPr/>
        </p:nvSpPr>
        <p:spPr>
          <a:xfrm>
            <a:off x="11652455" y="1125507"/>
            <a:ext cx="212700" cy="168000"/>
          </a:xfrm>
          <a:prstGeom prst="rect">
            <a:avLst/>
          </a:prstGeom>
          <a:noFill/>
          <a:ln>
            <a:noFill/>
          </a:ln>
        </p:spPr>
        <p:txBody>
          <a:bodyPr spcFirstLastPara="1" wrap="square" lIns="0" tIns="26025" rIns="0" bIns="0" anchor="t" anchorCtr="0">
            <a:spAutoFit/>
          </a:bodyPr>
          <a:lstStyle/>
          <a:p>
            <a:pPr marL="12700" marR="5080" lvl="0" indent="11430" algn="l" rtl="0">
              <a:lnSpc>
                <a:spcPct val="104444"/>
              </a:lnSpc>
              <a:spcBef>
                <a:spcPts val="0"/>
              </a:spcBef>
              <a:spcAft>
                <a:spcPts val="0"/>
              </a:spcAft>
              <a:buClr>
                <a:srgbClr val="000000"/>
              </a:buClr>
              <a:buSzPts val="450"/>
              <a:buFont typeface="Arial"/>
              <a:buNone/>
            </a:pPr>
            <a:r>
              <a:rPr lang="en-GB" sz="450" b="0" i="0" u="none" strike="noStrike" cap="none">
                <a:solidFill>
                  <a:srgbClr val="FFFFFF"/>
                </a:solidFill>
                <a:latin typeface="Barlow Condensed Medium"/>
                <a:ea typeface="Barlow Condensed Medium"/>
                <a:cs typeface="Barlow Condensed Medium"/>
                <a:sym typeface="Barlow Condensed Medium"/>
              </a:rPr>
              <a:t>THE BIG  SQUEZE</a:t>
            </a:r>
            <a:endParaRPr sz="450" b="0" i="0" u="none" strike="noStrike" cap="none">
              <a:solidFill>
                <a:schemeClr val="dk1"/>
              </a:solidFill>
              <a:latin typeface="Barlow Condensed Medium"/>
              <a:ea typeface="Barlow Condensed Medium"/>
              <a:cs typeface="Barlow Condensed Medium"/>
              <a:sym typeface="Barlow Condensed Medium"/>
            </a:endParaRPr>
          </a:p>
        </p:txBody>
      </p:sp>
      <p:pic>
        <p:nvPicPr>
          <p:cNvPr id="102" name="Google Shape;102;p16"/>
          <p:cNvPicPr preferRelativeResize="0"/>
          <p:nvPr/>
        </p:nvPicPr>
        <p:blipFill rotWithShape="1">
          <a:blip r:embed="rId4">
            <a:alphaModFix/>
          </a:blip>
          <a:srcRect/>
          <a:stretch/>
        </p:blipFill>
        <p:spPr>
          <a:xfrm>
            <a:off x="12039640" y="637017"/>
            <a:ext cx="152400" cy="59871"/>
          </a:xfrm>
          <a:prstGeom prst="rect">
            <a:avLst/>
          </a:prstGeom>
          <a:noFill/>
          <a:ln>
            <a:noFill/>
          </a:ln>
        </p:spPr>
      </p:pic>
      <p:pic>
        <p:nvPicPr>
          <p:cNvPr id="103" name="Google Shape;103;p16" descr="Icon&#10;&#10;Description automatically generated"/>
          <p:cNvPicPr preferRelativeResize="0"/>
          <p:nvPr/>
        </p:nvPicPr>
        <p:blipFill rotWithShape="1">
          <a:blip r:embed="rId5">
            <a:alphaModFix/>
          </a:blip>
          <a:srcRect/>
          <a:stretch/>
        </p:blipFill>
        <p:spPr>
          <a:xfrm>
            <a:off x="11796123" y="5696551"/>
            <a:ext cx="243447" cy="243447"/>
          </a:xfrm>
          <a:prstGeom prst="rect">
            <a:avLst/>
          </a:prstGeom>
          <a:noFill/>
          <a:ln>
            <a:noFill/>
          </a:ln>
        </p:spPr>
      </p:pic>
      <p:pic>
        <p:nvPicPr>
          <p:cNvPr id="104" name="Google Shape;104;p16">
            <a:hlinkClick r:id="" action="ppaction://hlinkshowjump?jump=previousslide"/>
          </p:cNvPr>
          <p:cNvPicPr preferRelativeResize="0"/>
          <p:nvPr/>
        </p:nvPicPr>
        <p:blipFill rotWithShape="1">
          <a:blip r:embed="rId6">
            <a:alphaModFix/>
          </a:blip>
          <a:srcRect/>
          <a:stretch/>
        </p:blipFill>
        <p:spPr>
          <a:xfrm>
            <a:off x="11466610" y="5696551"/>
            <a:ext cx="243447" cy="243447"/>
          </a:xfrm>
          <a:prstGeom prst="rect">
            <a:avLst/>
          </a:prstGeom>
          <a:noFill/>
          <a:ln>
            <a:noFill/>
          </a:ln>
        </p:spPr>
      </p:pic>
      <p:sp>
        <p:nvSpPr>
          <p:cNvPr id="105" name="Google Shape;105;p16"/>
          <p:cNvSpPr txBox="1"/>
          <p:nvPr/>
        </p:nvSpPr>
        <p:spPr>
          <a:xfrm>
            <a:off x="152360" y="509300"/>
            <a:ext cx="469800" cy="315600"/>
          </a:xfrm>
          <a:prstGeom prst="rect">
            <a:avLst/>
          </a:prstGeom>
          <a:noFill/>
          <a:ln>
            <a:noFill/>
          </a:ln>
        </p:spPr>
        <p:txBody>
          <a:bodyPr spcFirstLastPara="1" wrap="square" lIns="0" tIns="38100" rIns="0" bIns="0" anchor="t" anchorCtr="0">
            <a:spAutoFit/>
          </a:bodyPr>
          <a:lstStyle/>
          <a:p>
            <a:pPr marL="12700" marR="508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575756"/>
                </a:solidFill>
                <a:latin typeface="Barlow Condensed Medium"/>
                <a:ea typeface="Barlow Condensed Medium"/>
                <a:cs typeface="Barlow Condensed Medium"/>
                <a:sym typeface="Barlow Condensed Medium"/>
              </a:rPr>
              <a:t>EXECUTIVE  SUMMARY</a:t>
            </a:r>
            <a:endParaRPr sz="900" b="0" i="0" u="none" strike="noStrike" cap="none">
              <a:solidFill>
                <a:schemeClr val="dk1"/>
              </a:solidFill>
              <a:latin typeface="Barlow Condensed Medium"/>
              <a:ea typeface="Barlow Condensed Medium"/>
              <a:cs typeface="Barlow Condensed Medium"/>
              <a:sym typeface="Barlow Condensed Medium"/>
            </a:endParaRPr>
          </a:p>
        </p:txBody>
      </p:sp>
      <p:pic>
        <p:nvPicPr>
          <p:cNvPr id="106" name="Google Shape;106;p16"/>
          <p:cNvPicPr preferRelativeResize="0"/>
          <p:nvPr/>
        </p:nvPicPr>
        <p:blipFill rotWithShape="1">
          <a:blip r:embed="rId7">
            <a:alphaModFix/>
          </a:blip>
          <a:srcRect/>
          <a:stretch/>
        </p:blipFill>
        <p:spPr>
          <a:xfrm>
            <a:off x="11796123" y="5367037"/>
            <a:ext cx="243447" cy="243447"/>
          </a:xfrm>
          <a:prstGeom prst="rect">
            <a:avLst/>
          </a:prstGeom>
          <a:noFill/>
          <a:ln>
            <a:noFill/>
          </a:ln>
        </p:spPr>
      </p:pic>
      <p:pic>
        <p:nvPicPr>
          <p:cNvPr id="107" name="Google Shape;107;p16"/>
          <p:cNvPicPr preferRelativeResize="0"/>
          <p:nvPr/>
        </p:nvPicPr>
        <p:blipFill rotWithShape="1">
          <a:blip r:embed="rId8">
            <a:alphaModFix/>
          </a:blip>
          <a:srcRect/>
          <a:stretch/>
        </p:blipFill>
        <p:spPr>
          <a:xfrm>
            <a:off x="11520333" y="2589987"/>
            <a:ext cx="469901" cy="469901"/>
          </a:xfrm>
          <a:prstGeom prst="rect">
            <a:avLst/>
          </a:prstGeom>
          <a:noFill/>
          <a:ln>
            <a:noFill/>
          </a:ln>
        </p:spPr>
      </p:pic>
      <p:pic>
        <p:nvPicPr>
          <p:cNvPr id="108" name="Google Shape;108;p16"/>
          <p:cNvPicPr preferRelativeResize="0"/>
          <p:nvPr/>
        </p:nvPicPr>
        <p:blipFill rotWithShape="1">
          <a:blip r:embed="rId8">
            <a:alphaModFix/>
          </a:blip>
          <a:srcRect/>
          <a:stretch/>
        </p:blipFill>
        <p:spPr>
          <a:xfrm>
            <a:off x="11520333" y="2050491"/>
            <a:ext cx="469901" cy="469901"/>
          </a:xfrm>
          <a:prstGeom prst="rect">
            <a:avLst/>
          </a:prstGeom>
          <a:noFill/>
          <a:ln>
            <a:noFill/>
          </a:ln>
        </p:spPr>
      </p:pic>
      <p:pic>
        <p:nvPicPr>
          <p:cNvPr id="109" name="Google Shape;109;p16"/>
          <p:cNvPicPr preferRelativeResize="0"/>
          <p:nvPr/>
        </p:nvPicPr>
        <p:blipFill rotWithShape="1">
          <a:blip r:embed="rId8">
            <a:alphaModFix/>
          </a:blip>
          <a:srcRect/>
          <a:stretch/>
        </p:blipFill>
        <p:spPr>
          <a:xfrm>
            <a:off x="11520333" y="1510995"/>
            <a:ext cx="469901" cy="469901"/>
          </a:xfrm>
          <a:prstGeom prst="rect">
            <a:avLst/>
          </a:prstGeom>
          <a:noFill/>
          <a:ln>
            <a:noFill/>
          </a:ln>
        </p:spPr>
      </p:pic>
      <p:pic>
        <p:nvPicPr>
          <p:cNvPr id="110" name="Google Shape;110;p16"/>
          <p:cNvPicPr preferRelativeResize="0"/>
          <p:nvPr/>
        </p:nvPicPr>
        <p:blipFill rotWithShape="1">
          <a:blip r:embed="rId8">
            <a:alphaModFix/>
          </a:blip>
          <a:srcRect/>
          <a:stretch/>
        </p:blipFill>
        <p:spPr>
          <a:xfrm>
            <a:off x="11520333" y="971499"/>
            <a:ext cx="469901" cy="469901"/>
          </a:xfrm>
          <a:prstGeom prst="rect">
            <a:avLst/>
          </a:prstGeom>
          <a:noFill/>
          <a:ln>
            <a:noFill/>
          </a:ln>
        </p:spPr>
      </p:pic>
      <p:sp>
        <p:nvSpPr>
          <p:cNvPr id="111" name="Google Shape;111;p16"/>
          <p:cNvSpPr txBox="1"/>
          <p:nvPr/>
        </p:nvSpPr>
        <p:spPr>
          <a:xfrm>
            <a:off x="11643522" y="1653182"/>
            <a:ext cx="231000" cy="168000"/>
          </a:xfrm>
          <a:prstGeom prst="rect">
            <a:avLst/>
          </a:prstGeom>
          <a:noFill/>
          <a:ln>
            <a:noFill/>
          </a:ln>
        </p:spPr>
        <p:txBody>
          <a:bodyPr spcFirstLastPara="1" wrap="square" lIns="0" tIns="26025" rIns="0" bIns="0" anchor="t" anchorCtr="0">
            <a:spAutoFit/>
          </a:bodyPr>
          <a:lstStyle/>
          <a:p>
            <a:pPr marL="12700" marR="5080" lvl="0" indent="58418" algn="l" rtl="0">
              <a:lnSpc>
                <a:spcPct val="104444"/>
              </a:lnSpc>
              <a:spcBef>
                <a:spcPts val="0"/>
              </a:spcBef>
              <a:spcAft>
                <a:spcPts val="0"/>
              </a:spcAft>
              <a:buClr>
                <a:srgbClr val="000000"/>
              </a:buClr>
              <a:buSzPts val="450"/>
              <a:buFont typeface="Arial"/>
              <a:buNone/>
            </a:pPr>
            <a:r>
              <a:rPr lang="en-GB" sz="450" b="0" i="0" u="none" strike="noStrike" cap="none">
                <a:solidFill>
                  <a:srgbClr val="FFFFFF"/>
                </a:solidFill>
                <a:latin typeface="Barlow Condensed Medium"/>
                <a:ea typeface="Barlow Condensed Medium"/>
                <a:cs typeface="Barlow Condensed Medium"/>
                <a:sym typeface="Barlow Condensed Medium"/>
              </a:rPr>
              <a:t>L&amp;R  OFFERING</a:t>
            </a:r>
            <a:endParaRPr sz="450" b="0" i="0" u="none" strike="noStrike" cap="none">
              <a:solidFill>
                <a:schemeClr val="dk1"/>
              </a:solidFill>
              <a:latin typeface="Barlow Condensed Medium"/>
              <a:ea typeface="Barlow Condensed Medium"/>
              <a:cs typeface="Barlow Condensed Medium"/>
              <a:sym typeface="Barlow Condensed Medium"/>
            </a:endParaRPr>
          </a:p>
        </p:txBody>
      </p:sp>
      <p:sp>
        <p:nvSpPr>
          <p:cNvPr id="112" name="Google Shape;112;p16"/>
          <p:cNvSpPr txBox="1"/>
          <p:nvPr/>
        </p:nvSpPr>
        <p:spPr>
          <a:xfrm>
            <a:off x="11652455" y="1125507"/>
            <a:ext cx="212700" cy="168000"/>
          </a:xfrm>
          <a:prstGeom prst="rect">
            <a:avLst/>
          </a:prstGeom>
          <a:noFill/>
          <a:ln>
            <a:noFill/>
          </a:ln>
        </p:spPr>
        <p:txBody>
          <a:bodyPr spcFirstLastPara="1" wrap="square" lIns="0" tIns="26025" rIns="0" bIns="0" anchor="t" anchorCtr="0">
            <a:spAutoFit/>
          </a:bodyPr>
          <a:lstStyle/>
          <a:p>
            <a:pPr marL="12700" marR="5080" lvl="0" indent="11430" algn="l" rtl="0">
              <a:lnSpc>
                <a:spcPct val="104444"/>
              </a:lnSpc>
              <a:spcBef>
                <a:spcPts val="0"/>
              </a:spcBef>
              <a:spcAft>
                <a:spcPts val="0"/>
              </a:spcAft>
              <a:buClr>
                <a:srgbClr val="000000"/>
              </a:buClr>
              <a:buSzPts val="450"/>
              <a:buFont typeface="Arial"/>
              <a:buNone/>
            </a:pPr>
            <a:r>
              <a:rPr lang="en-GB" sz="450" b="0" i="0" u="none" strike="noStrike" cap="none">
                <a:solidFill>
                  <a:srgbClr val="FFFFFF"/>
                </a:solidFill>
                <a:latin typeface="Barlow Condensed Medium"/>
                <a:ea typeface="Barlow Condensed Medium"/>
                <a:cs typeface="Barlow Condensed Medium"/>
                <a:sym typeface="Barlow Condensed Medium"/>
              </a:rPr>
              <a:t>THE BIG  SQUEEZE</a:t>
            </a:r>
            <a:endParaRPr sz="450" b="0" i="0" u="none" strike="noStrike" cap="none">
              <a:solidFill>
                <a:schemeClr val="dk1"/>
              </a:solidFill>
              <a:latin typeface="Barlow Condensed Medium"/>
              <a:ea typeface="Barlow Condensed Medium"/>
              <a:cs typeface="Barlow Condensed Medium"/>
              <a:sym typeface="Barlow Condensed Medium"/>
            </a:endParaRPr>
          </a:p>
        </p:txBody>
      </p:sp>
      <p:sp>
        <p:nvSpPr>
          <p:cNvPr id="113" name="Google Shape;113;p16"/>
          <p:cNvSpPr txBox="1"/>
          <p:nvPr/>
        </p:nvSpPr>
        <p:spPr>
          <a:xfrm>
            <a:off x="11637172" y="2775089"/>
            <a:ext cx="237600" cy="85800"/>
          </a:xfrm>
          <a:prstGeom prst="rect">
            <a:avLst/>
          </a:prstGeom>
          <a:noFill/>
          <a:ln>
            <a:noFill/>
          </a:ln>
        </p:spPr>
        <p:txBody>
          <a:bodyPr spcFirstLastPara="1" wrap="square" lIns="0" tIns="16500" rIns="0" bIns="0" anchor="t" anchorCtr="0">
            <a:spAutoFit/>
          </a:bodyPr>
          <a:lstStyle/>
          <a:p>
            <a:pPr marL="12700" marR="0" lvl="0" indent="0" algn="l" rtl="0">
              <a:lnSpc>
                <a:spcPct val="100000"/>
              </a:lnSpc>
              <a:spcBef>
                <a:spcPts val="0"/>
              </a:spcBef>
              <a:spcAft>
                <a:spcPts val="0"/>
              </a:spcAft>
              <a:buClr>
                <a:srgbClr val="000000"/>
              </a:buClr>
              <a:buSzPts val="450"/>
              <a:buFont typeface="Arial"/>
              <a:buNone/>
            </a:pPr>
            <a:r>
              <a:rPr lang="en-GB" sz="450" b="0" i="0" u="none" strike="noStrike" cap="none">
                <a:solidFill>
                  <a:srgbClr val="FFFFFF"/>
                </a:solidFill>
                <a:latin typeface="Barlow Condensed Medium"/>
                <a:ea typeface="Barlow Condensed Medium"/>
                <a:cs typeface="Barlow Condensed Medium"/>
                <a:sym typeface="Barlow Condensed Medium"/>
              </a:rPr>
              <a:t>APPENDIX</a:t>
            </a:r>
            <a:endParaRPr sz="450" b="0" i="0" u="none" strike="noStrike" cap="none">
              <a:solidFill>
                <a:schemeClr val="dk1"/>
              </a:solidFill>
              <a:latin typeface="Barlow Condensed Medium"/>
              <a:ea typeface="Barlow Condensed Medium"/>
              <a:cs typeface="Barlow Condensed Medium"/>
              <a:sym typeface="Barlow Condensed Medium"/>
            </a:endParaRPr>
          </a:p>
        </p:txBody>
      </p:sp>
      <p:sp>
        <p:nvSpPr>
          <p:cNvPr id="114" name="Google Shape;114;p16"/>
          <p:cNvSpPr txBox="1"/>
          <p:nvPr/>
        </p:nvSpPr>
        <p:spPr>
          <a:xfrm>
            <a:off x="11591453" y="2208177"/>
            <a:ext cx="327600" cy="168000"/>
          </a:xfrm>
          <a:prstGeom prst="rect">
            <a:avLst/>
          </a:prstGeom>
          <a:noFill/>
          <a:ln>
            <a:noFill/>
          </a:ln>
        </p:spPr>
        <p:txBody>
          <a:bodyPr spcFirstLastPara="1" wrap="square" lIns="0" tIns="26025" rIns="0" bIns="0" anchor="t" anchorCtr="0">
            <a:spAutoFit/>
          </a:bodyPr>
          <a:lstStyle/>
          <a:p>
            <a:pPr marL="12700" marR="5080" lvl="0" indent="0" algn="ctr" rtl="0">
              <a:lnSpc>
                <a:spcPct val="104444"/>
              </a:lnSpc>
              <a:spcBef>
                <a:spcPts val="0"/>
              </a:spcBef>
              <a:spcAft>
                <a:spcPts val="0"/>
              </a:spcAft>
              <a:buClr>
                <a:srgbClr val="000000"/>
              </a:buClr>
              <a:buSzPts val="450"/>
              <a:buFont typeface="Arial"/>
              <a:buNone/>
            </a:pPr>
            <a:r>
              <a:rPr lang="en-GB" sz="450" b="0" i="0" u="none" strike="noStrike" cap="none">
                <a:solidFill>
                  <a:srgbClr val="FFFFFF"/>
                </a:solidFill>
                <a:latin typeface="Barlow Condensed Medium"/>
                <a:ea typeface="Barlow Condensed Medium"/>
                <a:cs typeface="Barlow Condensed Medium"/>
                <a:sym typeface="Barlow Condensed Medium"/>
              </a:rPr>
              <a:t>WHY PARTNER  WITH L&amp;R?</a:t>
            </a:r>
            <a:endParaRPr sz="450" b="0" i="0" u="none" strike="noStrike" cap="none">
              <a:solidFill>
                <a:schemeClr val="dk1"/>
              </a:solidFill>
              <a:latin typeface="Barlow Condensed Medium"/>
              <a:ea typeface="Barlow Condensed Medium"/>
              <a:cs typeface="Barlow Condensed Medium"/>
              <a:sym typeface="Barlow Condensed Medium"/>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PWM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D645A-9556-4E59-8FFD-6C00C6246D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FJ"/>
          </a:p>
        </p:txBody>
      </p:sp>
      <p:sp>
        <p:nvSpPr>
          <p:cNvPr id="3" name="Subtitle 2">
            <a:extLst>
              <a:ext uri="{FF2B5EF4-FFF2-40B4-BE49-F238E27FC236}">
                <a16:creationId xmlns:a16="http://schemas.microsoft.com/office/drawing/2014/main" id="{3D722349-C932-425E-874C-EF12409CC2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FJ"/>
          </a:p>
        </p:txBody>
      </p:sp>
      <p:sp>
        <p:nvSpPr>
          <p:cNvPr id="5" name="Footer Placeholder 4">
            <a:extLst>
              <a:ext uri="{FF2B5EF4-FFF2-40B4-BE49-F238E27FC236}">
                <a16:creationId xmlns:a16="http://schemas.microsoft.com/office/drawing/2014/main" id="{C7342CB9-510D-43B8-8540-CF29EBCFF0CF}"/>
              </a:ext>
            </a:extLst>
          </p:cNvPr>
          <p:cNvSpPr>
            <a:spLocks noGrp="1"/>
          </p:cNvSpPr>
          <p:nvPr>
            <p:ph type="ftr" sz="quarter" idx="11"/>
          </p:nvPr>
        </p:nvSpPr>
        <p:spPr/>
        <p:txBody>
          <a:bodyPr/>
          <a:lstStyle>
            <a:lvl1pPr>
              <a:defRPr>
                <a:solidFill>
                  <a:schemeClr val="bg1"/>
                </a:solidFill>
              </a:defRPr>
            </a:lvl1pPr>
          </a:lstStyle>
          <a:p>
            <a:r>
              <a:rPr lang="en-GB"/>
              <a:t>cmpsolutions.com</a:t>
            </a:r>
          </a:p>
        </p:txBody>
      </p:sp>
      <p:sp>
        <p:nvSpPr>
          <p:cNvPr id="6" name="Slide Number Placeholder 5">
            <a:extLst>
              <a:ext uri="{FF2B5EF4-FFF2-40B4-BE49-F238E27FC236}">
                <a16:creationId xmlns:a16="http://schemas.microsoft.com/office/drawing/2014/main" id="{8F6BA0C1-C0F2-430F-BCE7-92CC8D55AD10}"/>
              </a:ext>
            </a:extLst>
          </p:cNvPr>
          <p:cNvSpPr>
            <a:spLocks noGrp="1"/>
          </p:cNvSpPr>
          <p:nvPr>
            <p:ph type="sldNum" sz="quarter" idx="12"/>
          </p:nvPr>
        </p:nvSpPr>
        <p:spPr/>
        <p:txBody>
          <a:bodyPr/>
          <a:lstStyle/>
          <a:p>
            <a:fld id="{C605A52F-13F7-4F9F-B06E-0C63D8A86E00}" type="slidenum">
              <a:rPr lang="en-FJ" smtClean="0"/>
              <a:t>‹#›</a:t>
            </a:fld>
            <a:endParaRPr lang="en-FJ"/>
          </a:p>
        </p:txBody>
      </p:sp>
    </p:spTree>
    <p:extLst>
      <p:ext uri="{BB962C8B-B14F-4D97-AF65-F5344CB8AC3E}">
        <p14:creationId xmlns:p14="http://schemas.microsoft.com/office/powerpoint/2010/main" val="92773368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PWM  _STAND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80B5E-5B0C-48B6-8D0D-26D2C7FB9520}"/>
              </a:ext>
            </a:extLst>
          </p:cNvPr>
          <p:cNvSpPr>
            <a:spLocks noGrp="1"/>
          </p:cNvSpPr>
          <p:nvPr>
            <p:ph type="title"/>
          </p:nvPr>
        </p:nvSpPr>
        <p:spPr/>
        <p:txBody>
          <a:bodyPr/>
          <a:lstStyle/>
          <a:p>
            <a:r>
              <a:rPr lang="en-US"/>
              <a:t>Click to edit Master title style</a:t>
            </a:r>
            <a:endParaRPr lang="en-FJ"/>
          </a:p>
        </p:txBody>
      </p:sp>
      <p:sp>
        <p:nvSpPr>
          <p:cNvPr id="3" name="Content Placeholder 2">
            <a:extLst>
              <a:ext uri="{FF2B5EF4-FFF2-40B4-BE49-F238E27FC236}">
                <a16:creationId xmlns:a16="http://schemas.microsoft.com/office/drawing/2014/main" id="{93D388B0-51A7-4581-9D7A-D5F65C1442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J"/>
          </a:p>
        </p:txBody>
      </p:sp>
      <p:sp>
        <p:nvSpPr>
          <p:cNvPr id="5" name="Footer Placeholder 4">
            <a:extLst>
              <a:ext uri="{FF2B5EF4-FFF2-40B4-BE49-F238E27FC236}">
                <a16:creationId xmlns:a16="http://schemas.microsoft.com/office/drawing/2014/main" id="{3AE71333-5574-45E8-8A73-EE94FEE8F7E8}"/>
              </a:ext>
            </a:extLst>
          </p:cNvPr>
          <p:cNvSpPr>
            <a:spLocks noGrp="1"/>
          </p:cNvSpPr>
          <p:nvPr>
            <p:ph type="ftr" sz="quarter" idx="11"/>
          </p:nvPr>
        </p:nvSpPr>
        <p:spPr/>
        <p:txBody>
          <a:bodyPr/>
          <a:lstStyle/>
          <a:p>
            <a:r>
              <a:rPr lang="en-GB"/>
              <a:t>cmpsolutions.com</a:t>
            </a:r>
          </a:p>
        </p:txBody>
      </p:sp>
      <p:sp>
        <p:nvSpPr>
          <p:cNvPr id="6" name="Slide Number Placeholder 5">
            <a:extLst>
              <a:ext uri="{FF2B5EF4-FFF2-40B4-BE49-F238E27FC236}">
                <a16:creationId xmlns:a16="http://schemas.microsoft.com/office/drawing/2014/main" id="{98DD5580-C75C-4E8B-8CF2-17C27939A9E8}"/>
              </a:ext>
            </a:extLst>
          </p:cNvPr>
          <p:cNvSpPr>
            <a:spLocks noGrp="1"/>
          </p:cNvSpPr>
          <p:nvPr>
            <p:ph type="sldNum" sz="quarter" idx="12"/>
          </p:nvPr>
        </p:nvSpPr>
        <p:spPr/>
        <p:txBody>
          <a:bodyPr/>
          <a:lstStyle/>
          <a:p>
            <a:fld id="{C605A52F-13F7-4F9F-B06E-0C63D8A86E00}" type="slidenum">
              <a:rPr lang="en-FJ" smtClean="0"/>
              <a:t>‹#›</a:t>
            </a:fld>
            <a:endParaRPr lang="en-FJ"/>
          </a:p>
        </p:txBody>
      </p:sp>
    </p:spTree>
    <p:extLst>
      <p:ext uri="{BB962C8B-B14F-4D97-AF65-F5344CB8AC3E}">
        <p14:creationId xmlns:p14="http://schemas.microsoft.com/office/powerpoint/2010/main" val="339685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WM  - HEADER">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654409DD-EC7C-4C3C-A919-A348F63349DC}"/>
              </a:ext>
            </a:extLst>
          </p:cNvPr>
          <p:cNvPicPr>
            <a:picLocks noChangeAspect="1"/>
          </p:cNvPicPr>
          <p:nvPr userDrawn="1"/>
        </p:nvPicPr>
        <p:blipFill>
          <a:blip r:embed="rId2"/>
          <a:stretch>
            <a:fillRect/>
          </a:stretch>
        </p:blipFill>
        <p:spPr>
          <a:xfrm>
            <a:off x="1194" y="0"/>
            <a:ext cx="12189611" cy="6858000"/>
          </a:xfrm>
          <a:prstGeom prst="rect">
            <a:avLst/>
          </a:prstGeom>
        </p:spPr>
      </p:pic>
      <p:pic>
        <p:nvPicPr>
          <p:cNvPr id="8" name="Picture 7" descr="CMP-Conversational-Intelligence-footer-2.png">
            <a:extLst>
              <a:ext uri="{FF2B5EF4-FFF2-40B4-BE49-F238E27FC236}">
                <a16:creationId xmlns:a16="http://schemas.microsoft.com/office/drawing/2014/main" id="{DF43BDB7-3426-49F4-A0FE-094EACD94C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6" y="5568287"/>
            <a:ext cx="12192896" cy="1319688"/>
          </a:xfrm>
          <a:prstGeom prst="rect">
            <a:avLst/>
          </a:prstGeom>
        </p:spPr>
      </p:pic>
      <p:pic>
        <p:nvPicPr>
          <p:cNvPr id="9" name="Picture 8" descr="A close up of a logo&#10;&#10;Description automatically generated">
            <a:extLst>
              <a:ext uri="{FF2B5EF4-FFF2-40B4-BE49-F238E27FC236}">
                <a16:creationId xmlns:a16="http://schemas.microsoft.com/office/drawing/2014/main" id="{B55BF714-3B49-4C64-8363-5FC61E194B39}"/>
              </a:ext>
            </a:extLst>
          </p:cNvPr>
          <p:cNvPicPr>
            <a:picLocks noChangeAspect="1"/>
          </p:cNvPicPr>
          <p:nvPr userDrawn="1"/>
        </p:nvPicPr>
        <p:blipFill>
          <a:blip r:embed="rId4"/>
          <a:stretch>
            <a:fillRect/>
          </a:stretch>
        </p:blipFill>
        <p:spPr>
          <a:xfrm>
            <a:off x="299" y="0"/>
            <a:ext cx="12191701" cy="6858000"/>
          </a:xfrm>
          <a:prstGeom prst="rect">
            <a:avLst/>
          </a:prstGeom>
        </p:spPr>
      </p:pic>
    </p:spTree>
    <p:extLst>
      <p:ext uri="{BB962C8B-B14F-4D97-AF65-F5344CB8AC3E}">
        <p14:creationId xmlns:p14="http://schemas.microsoft.com/office/powerpoint/2010/main" val="38549846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PWM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92E3C-EB48-4A23-B92D-612DA010128D}"/>
              </a:ext>
            </a:extLst>
          </p:cNvPr>
          <p:cNvSpPr>
            <a:spLocks noGrp="1"/>
          </p:cNvSpPr>
          <p:nvPr>
            <p:ph type="title"/>
          </p:nvPr>
        </p:nvSpPr>
        <p:spPr/>
        <p:txBody>
          <a:bodyPr/>
          <a:lstStyle/>
          <a:p>
            <a:r>
              <a:rPr lang="en-US"/>
              <a:t>Click to edit Master title style</a:t>
            </a:r>
            <a:endParaRPr lang="en-FJ"/>
          </a:p>
        </p:txBody>
      </p:sp>
      <p:sp>
        <p:nvSpPr>
          <p:cNvPr id="3" name="Content Placeholder 2">
            <a:extLst>
              <a:ext uri="{FF2B5EF4-FFF2-40B4-BE49-F238E27FC236}">
                <a16:creationId xmlns:a16="http://schemas.microsoft.com/office/drawing/2014/main" id="{0F882F77-D064-4DC4-B9E6-BF0327664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J"/>
          </a:p>
        </p:txBody>
      </p:sp>
      <p:sp>
        <p:nvSpPr>
          <p:cNvPr id="4" name="Content Placeholder 3">
            <a:extLst>
              <a:ext uri="{FF2B5EF4-FFF2-40B4-BE49-F238E27FC236}">
                <a16:creationId xmlns:a16="http://schemas.microsoft.com/office/drawing/2014/main" id="{D020C63B-0842-4125-825E-AAA0ED8DF8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J"/>
          </a:p>
        </p:txBody>
      </p:sp>
      <p:sp>
        <p:nvSpPr>
          <p:cNvPr id="6" name="Footer Placeholder 5">
            <a:extLst>
              <a:ext uri="{FF2B5EF4-FFF2-40B4-BE49-F238E27FC236}">
                <a16:creationId xmlns:a16="http://schemas.microsoft.com/office/drawing/2014/main" id="{FA7878BF-6D6F-499F-B5EF-988BC1838727}"/>
              </a:ext>
            </a:extLst>
          </p:cNvPr>
          <p:cNvSpPr>
            <a:spLocks noGrp="1"/>
          </p:cNvSpPr>
          <p:nvPr>
            <p:ph type="ftr" sz="quarter" idx="11"/>
          </p:nvPr>
        </p:nvSpPr>
        <p:spPr/>
        <p:txBody>
          <a:bodyPr/>
          <a:lstStyle/>
          <a:p>
            <a:r>
              <a:rPr lang="en-GB"/>
              <a:t>cmpsolutions.com</a:t>
            </a:r>
          </a:p>
        </p:txBody>
      </p:sp>
      <p:sp>
        <p:nvSpPr>
          <p:cNvPr id="7" name="Slide Number Placeholder 6">
            <a:extLst>
              <a:ext uri="{FF2B5EF4-FFF2-40B4-BE49-F238E27FC236}">
                <a16:creationId xmlns:a16="http://schemas.microsoft.com/office/drawing/2014/main" id="{7667D9A7-8C6D-4CE5-AC91-55C57F617DB8}"/>
              </a:ext>
            </a:extLst>
          </p:cNvPr>
          <p:cNvSpPr>
            <a:spLocks noGrp="1"/>
          </p:cNvSpPr>
          <p:nvPr>
            <p:ph type="sldNum" sz="quarter" idx="12"/>
          </p:nvPr>
        </p:nvSpPr>
        <p:spPr/>
        <p:txBody>
          <a:bodyPr/>
          <a:lstStyle/>
          <a:p>
            <a:fld id="{C605A52F-13F7-4F9F-B06E-0C63D8A86E00}" type="slidenum">
              <a:rPr lang="en-FJ" smtClean="0"/>
              <a:t>‹#›</a:t>
            </a:fld>
            <a:endParaRPr lang="en-FJ"/>
          </a:p>
        </p:txBody>
      </p:sp>
    </p:spTree>
    <p:extLst>
      <p:ext uri="{BB962C8B-B14F-4D97-AF65-F5344CB8AC3E}">
        <p14:creationId xmlns:p14="http://schemas.microsoft.com/office/powerpoint/2010/main" val="218614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21"/>
        <p:cNvGrpSpPr/>
        <p:nvPr/>
      </p:nvGrpSpPr>
      <p:grpSpPr>
        <a:xfrm>
          <a:off x="0" y="0"/>
          <a:ext cx="0" cy="0"/>
          <a:chOff x="0" y="0"/>
          <a:chExt cx="0" cy="0"/>
        </a:xfrm>
      </p:grpSpPr>
      <p:sp>
        <p:nvSpPr>
          <p:cNvPr id="22" name="Google Shape;22;p3"/>
          <p:cNvSpPr txBox="1">
            <a:spLocks noGrp="1"/>
          </p:cNvSpPr>
          <p:nvPr>
            <p:ph type="body" idx="1"/>
          </p:nvPr>
        </p:nvSpPr>
        <p:spPr>
          <a:xfrm>
            <a:off x="593763" y="6136216"/>
            <a:ext cx="9516300" cy="197700"/>
          </a:xfrm>
          <a:prstGeom prst="rect">
            <a:avLst/>
          </a:prstGeom>
          <a:noFill/>
          <a:ln>
            <a:noFill/>
          </a:ln>
        </p:spPr>
        <p:txBody>
          <a:bodyPr spcFirstLastPara="1" wrap="square" lIns="121900" tIns="60925" rIns="121900" bIns="60925" anchor="t" anchorCtr="0">
            <a:normAutofit/>
          </a:bodyPr>
          <a:lstStyle>
            <a:lvl1pPr marL="457200" lvl="0" indent="-279400" algn="l">
              <a:lnSpc>
                <a:spcPct val="90000"/>
              </a:lnSpc>
              <a:spcBef>
                <a:spcPts val="1000"/>
              </a:spcBef>
              <a:spcAft>
                <a:spcPts val="0"/>
              </a:spcAft>
              <a:buSzPts val="800"/>
              <a:buChar char="•"/>
              <a:defRPr sz="800">
                <a:solidFill>
                  <a:schemeClr val="dk2"/>
                </a:solidFill>
              </a:defRPr>
            </a:lvl1pPr>
            <a:lvl2pPr marL="914400" lvl="1" indent="-381000" algn="l">
              <a:lnSpc>
                <a:spcPct val="90000"/>
              </a:lnSpc>
              <a:spcBef>
                <a:spcPts val="500"/>
              </a:spcBef>
              <a:spcAft>
                <a:spcPts val="0"/>
              </a:spcAft>
              <a:buSzPts val="2400"/>
              <a:buChar char="•"/>
              <a:defRPr/>
            </a:lvl2pPr>
            <a:lvl3pPr marL="1371600" lvl="2" indent="-381000" algn="l">
              <a:lnSpc>
                <a:spcPct val="90000"/>
              </a:lnSpc>
              <a:spcBef>
                <a:spcPts val="500"/>
              </a:spcBef>
              <a:spcAft>
                <a:spcPts val="0"/>
              </a:spcAft>
              <a:buSzPts val="2400"/>
              <a:buChar char="•"/>
              <a:defRPr/>
            </a:lvl3pPr>
            <a:lvl4pPr marL="1828800" lvl="3" indent="-381000" algn="l">
              <a:lnSpc>
                <a:spcPct val="90000"/>
              </a:lnSpc>
              <a:spcBef>
                <a:spcPts val="500"/>
              </a:spcBef>
              <a:spcAft>
                <a:spcPts val="0"/>
              </a:spcAft>
              <a:buSzPts val="2400"/>
              <a:buChar char="•"/>
              <a:defRPr/>
            </a:lvl4pPr>
            <a:lvl5pPr marL="2286000" lvl="4" indent="-381000" algn="l">
              <a:lnSpc>
                <a:spcPct val="90000"/>
              </a:lnSpc>
              <a:spcBef>
                <a:spcPts val="500"/>
              </a:spcBef>
              <a:spcAft>
                <a:spcPts val="0"/>
              </a:spcAft>
              <a:buSzPts val="2400"/>
              <a:buChar char="•"/>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3" name="Google Shape;23;p3"/>
          <p:cNvSpPr txBox="1">
            <a:spLocks noGrp="1"/>
          </p:cNvSpPr>
          <p:nvPr>
            <p:ph type="dt" idx="10"/>
          </p:nvPr>
        </p:nvSpPr>
        <p:spPr>
          <a:xfrm>
            <a:off x="0" y="0"/>
            <a:ext cx="3999900" cy="3999900"/>
          </a:xfrm>
          <a:prstGeom prst="rect">
            <a:avLst/>
          </a:prstGeom>
          <a:noFill/>
          <a:ln>
            <a:noFill/>
          </a:ln>
        </p:spPr>
        <p:txBody>
          <a:bodyPr spcFirstLastPara="1" wrap="square" lIns="121900" tIns="60925" rIns="121900" bIns="60925" anchor="t" anchorCtr="0">
            <a:noAutofit/>
          </a:bodyPr>
          <a:lstStyle>
            <a:lvl1pPr marR="0" lvl="0" algn="l">
              <a:lnSpc>
                <a:spcPct val="100000"/>
              </a:lnSpc>
              <a:spcBef>
                <a:spcPts val="0"/>
              </a:spcBef>
              <a:spcAft>
                <a:spcPts val="0"/>
              </a:spcAft>
              <a:buSzPts val="1400"/>
              <a:buNone/>
              <a:defRPr sz="1800">
                <a:solidFill>
                  <a:schemeClr val="dk1"/>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sldNum" idx="12"/>
          </p:nvPr>
        </p:nvSpPr>
        <p:spPr>
          <a:xfrm>
            <a:off x="10881032" y="6441436"/>
            <a:ext cx="786300" cy="365100"/>
          </a:xfrm>
          <a:prstGeom prst="rect">
            <a:avLst/>
          </a:prstGeom>
          <a:noFill/>
          <a:ln>
            <a:noFill/>
          </a:ln>
        </p:spPr>
        <p:txBody>
          <a:bodyPr spcFirstLastPara="1" wrap="square" lIns="121900" tIns="60925" rIns="121900" bIns="60925"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
        <p:nvSpPr>
          <p:cNvPr id="25" name="Google Shape;25;p3"/>
          <p:cNvSpPr txBox="1">
            <a:spLocks noGrp="1"/>
          </p:cNvSpPr>
          <p:nvPr>
            <p:ph type="title"/>
          </p:nvPr>
        </p:nvSpPr>
        <p:spPr>
          <a:xfrm>
            <a:off x="838200" y="1512540"/>
            <a:ext cx="10515600" cy="825300"/>
          </a:xfrm>
          <a:prstGeom prst="rect">
            <a:avLst/>
          </a:prstGeom>
          <a:noFill/>
          <a:ln>
            <a:noFill/>
          </a:ln>
        </p:spPr>
        <p:txBody>
          <a:bodyPr spcFirstLastPara="1" wrap="square" lIns="121900" tIns="60925" rIns="121900" bIns="60925" anchor="t" anchorCtr="0">
            <a:normAutofit/>
          </a:bodyPr>
          <a:lstStyle>
            <a:lvl1pPr lvl="0" algn="l">
              <a:lnSpc>
                <a:spcPct val="90000"/>
              </a:lnSpc>
              <a:spcBef>
                <a:spcPts val="0"/>
              </a:spcBef>
              <a:spcAft>
                <a:spcPts val="0"/>
              </a:spcAft>
              <a:buClr>
                <a:schemeClr val="accent1"/>
              </a:buClr>
              <a:buSzPts val="2000"/>
              <a:buFont typeface="Arial"/>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body" idx="2"/>
          </p:nvPr>
        </p:nvSpPr>
        <p:spPr>
          <a:xfrm>
            <a:off x="593759" y="816569"/>
            <a:ext cx="11004300" cy="456300"/>
          </a:xfrm>
          <a:prstGeom prst="rect">
            <a:avLst/>
          </a:prstGeom>
          <a:noFill/>
          <a:ln>
            <a:noFill/>
          </a:ln>
        </p:spPr>
        <p:txBody>
          <a:bodyPr spcFirstLastPara="1" wrap="square" lIns="121900" tIns="60925" rIns="121900" bIns="60925" anchor="t" anchorCtr="0">
            <a:normAutofit/>
          </a:bodyPr>
          <a:lstStyle>
            <a:lvl1pPr marL="457200" lvl="0" indent="-323850" algn="l">
              <a:lnSpc>
                <a:spcPct val="90000"/>
              </a:lnSpc>
              <a:spcBef>
                <a:spcPts val="1000"/>
              </a:spcBef>
              <a:spcAft>
                <a:spcPts val="0"/>
              </a:spcAft>
              <a:buSzPts val="1500"/>
              <a:buChar char="•"/>
              <a:defRPr sz="1500" b="1">
                <a:solidFill>
                  <a:schemeClr val="dk2"/>
                </a:solidFill>
                <a:latin typeface="Calibri"/>
                <a:ea typeface="Calibri"/>
                <a:cs typeface="Calibri"/>
                <a:sym typeface="Calibri"/>
              </a:defRPr>
            </a:lvl1pPr>
            <a:lvl2pPr marL="914400" lvl="1" indent="-381000" algn="l">
              <a:lnSpc>
                <a:spcPct val="90000"/>
              </a:lnSpc>
              <a:spcBef>
                <a:spcPts val="500"/>
              </a:spcBef>
              <a:spcAft>
                <a:spcPts val="0"/>
              </a:spcAft>
              <a:buSzPts val="2400"/>
              <a:buChar char="•"/>
              <a:defRPr/>
            </a:lvl2pPr>
            <a:lvl3pPr marL="1371600" lvl="2" indent="-381000" algn="l">
              <a:lnSpc>
                <a:spcPct val="90000"/>
              </a:lnSpc>
              <a:spcBef>
                <a:spcPts val="500"/>
              </a:spcBef>
              <a:spcAft>
                <a:spcPts val="0"/>
              </a:spcAft>
              <a:buSzPts val="2400"/>
              <a:buChar char="•"/>
              <a:defRPr/>
            </a:lvl3pPr>
            <a:lvl4pPr marL="1828800" lvl="3" indent="-381000" algn="l">
              <a:lnSpc>
                <a:spcPct val="90000"/>
              </a:lnSpc>
              <a:spcBef>
                <a:spcPts val="500"/>
              </a:spcBef>
              <a:spcAft>
                <a:spcPts val="0"/>
              </a:spcAft>
              <a:buSzPts val="2400"/>
              <a:buChar char="•"/>
              <a:defRPr/>
            </a:lvl4pPr>
            <a:lvl5pPr marL="2286000" lvl="4" indent="-381000" algn="l">
              <a:lnSpc>
                <a:spcPct val="90000"/>
              </a:lnSpc>
              <a:spcBef>
                <a:spcPts val="500"/>
              </a:spcBef>
              <a:spcAft>
                <a:spcPts val="0"/>
              </a:spcAft>
              <a:buSzPts val="2400"/>
              <a:buChar char="•"/>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PWM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E4E0D-25F5-490D-957B-46ADD08D5193}"/>
              </a:ext>
            </a:extLst>
          </p:cNvPr>
          <p:cNvSpPr>
            <a:spLocks noGrp="1"/>
          </p:cNvSpPr>
          <p:nvPr>
            <p:ph type="title"/>
          </p:nvPr>
        </p:nvSpPr>
        <p:spPr>
          <a:xfrm>
            <a:off x="839788" y="365125"/>
            <a:ext cx="10515600" cy="1325563"/>
          </a:xfrm>
        </p:spPr>
        <p:txBody>
          <a:bodyPr/>
          <a:lstStyle/>
          <a:p>
            <a:r>
              <a:rPr lang="en-US"/>
              <a:t>Click to edit Master title style</a:t>
            </a:r>
            <a:endParaRPr lang="en-FJ"/>
          </a:p>
        </p:txBody>
      </p:sp>
      <p:sp>
        <p:nvSpPr>
          <p:cNvPr id="3" name="Text Placeholder 2">
            <a:extLst>
              <a:ext uri="{FF2B5EF4-FFF2-40B4-BE49-F238E27FC236}">
                <a16:creationId xmlns:a16="http://schemas.microsoft.com/office/drawing/2014/main" id="{850E9966-152D-480A-B6D4-F60E0CD444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F87E58-FBB9-4F0D-8C82-FC2664E65D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J"/>
          </a:p>
        </p:txBody>
      </p:sp>
      <p:sp>
        <p:nvSpPr>
          <p:cNvPr id="5" name="Text Placeholder 4">
            <a:extLst>
              <a:ext uri="{FF2B5EF4-FFF2-40B4-BE49-F238E27FC236}">
                <a16:creationId xmlns:a16="http://schemas.microsoft.com/office/drawing/2014/main" id="{907C96D2-AF8E-4AC0-B540-EF10F6E2F3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60DB63-CFCF-4078-802B-11C1CC8DAD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J"/>
          </a:p>
        </p:txBody>
      </p:sp>
      <p:sp>
        <p:nvSpPr>
          <p:cNvPr id="8" name="Footer Placeholder 7">
            <a:extLst>
              <a:ext uri="{FF2B5EF4-FFF2-40B4-BE49-F238E27FC236}">
                <a16:creationId xmlns:a16="http://schemas.microsoft.com/office/drawing/2014/main" id="{5240726C-F88D-4F7F-A317-682C5E34BFF0}"/>
              </a:ext>
            </a:extLst>
          </p:cNvPr>
          <p:cNvSpPr>
            <a:spLocks noGrp="1"/>
          </p:cNvSpPr>
          <p:nvPr>
            <p:ph type="ftr" sz="quarter" idx="11"/>
          </p:nvPr>
        </p:nvSpPr>
        <p:spPr/>
        <p:txBody>
          <a:bodyPr/>
          <a:lstStyle/>
          <a:p>
            <a:r>
              <a:rPr lang="en-GB"/>
              <a:t>cmpsolutions.com</a:t>
            </a:r>
          </a:p>
        </p:txBody>
      </p:sp>
      <p:sp>
        <p:nvSpPr>
          <p:cNvPr id="9" name="Slide Number Placeholder 8">
            <a:extLst>
              <a:ext uri="{FF2B5EF4-FFF2-40B4-BE49-F238E27FC236}">
                <a16:creationId xmlns:a16="http://schemas.microsoft.com/office/drawing/2014/main" id="{7ACE12B6-E728-447D-8ED7-FBE0C4ACE306}"/>
              </a:ext>
            </a:extLst>
          </p:cNvPr>
          <p:cNvSpPr>
            <a:spLocks noGrp="1"/>
          </p:cNvSpPr>
          <p:nvPr>
            <p:ph type="sldNum" sz="quarter" idx="12"/>
          </p:nvPr>
        </p:nvSpPr>
        <p:spPr/>
        <p:txBody>
          <a:bodyPr/>
          <a:lstStyle/>
          <a:p>
            <a:fld id="{C605A52F-13F7-4F9F-B06E-0C63D8A86E00}" type="slidenum">
              <a:rPr lang="en-FJ" smtClean="0"/>
              <a:t>‹#›</a:t>
            </a:fld>
            <a:endParaRPr lang="en-FJ"/>
          </a:p>
        </p:txBody>
      </p:sp>
    </p:spTree>
    <p:extLst>
      <p:ext uri="{BB962C8B-B14F-4D97-AF65-F5344CB8AC3E}">
        <p14:creationId xmlns:p14="http://schemas.microsoft.com/office/powerpoint/2010/main" val="282045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PWM  -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DFEC1-2A40-47AA-8B37-2EB40B5414CE}"/>
              </a:ext>
            </a:extLst>
          </p:cNvPr>
          <p:cNvSpPr>
            <a:spLocks noGrp="1"/>
          </p:cNvSpPr>
          <p:nvPr>
            <p:ph type="title"/>
          </p:nvPr>
        </p:nvSpPr>
        <p:spPr/>
        <p:txBody>
          <a:bodyPr/>
          <a:lstStyle/>
          <a:p>
            <a:r>
              <a:rPr lang="en-US"/>
              <a:t>Click to edit Master title style</a:t>
            </a:r>
            <a:endParaRPr lang="en-FJ"/>
          </a:p>
        </p:txBody>
      </p:sp>
      <p:sp>
        <p:nvSpPr>
          <p:cNvPr id="4" name="Footer Placeholder 3">
            <a:extLst>
              <a:ext uri="{FF2B5EF4-FFF2-40B4-BE49-F238E27FC236}">
                <a16:creationId xmlns:a16="http://schemas.microsoft.com/office/drawing/2014/main" id="{C0C7C8D1-E887-471C-916A-0FE833FD4AFC}"/>
              </a:ext>
            </a:extLst>
          </p:cNvPr>
          <p:cNvSpPr>
            <a:spLocks noGrp="1"/>
          </p:cNvSpPr>
          <p:nvPr>
            <p:ph type="ftr" sz="quarter" idx="11"/>
          </p:nvPr>
        </p:nvSpPr>
        <p:spPr/>
        <p:txBody>
          <a:bodyPr/>
          <a:lstStyle/>
          <a:p>
            <a:r>
              <a:rPr lang="en-GB"/>
              <a:t>cmpsolutions.com</a:t>
            </a:r>
          </a:p>
        </p:txBody>
      </p:sp>
      <p:sp>
        <p:nvSpPr>
          <p:cNvPr id="5" name="Slide Number Placeholder 4">
            <a:extLst>
              <a:ext uri="{FF2B5EF4-FFF2-40B4-BE49-F238E27FC236}">
                <a16:creationId xmlns:a16="http://schemas.microsoft.com/office/drawing/2014/main" id="{EEE17658-E744-41EF-B2AD-72D84D123CA0}"/>
              </a:ext>
            </a:extLst>
          </p:cNvPr>
          <p:cNvSpPr>
            <a:spLocks noGrp="1"/>
          </p:cNvSpPr>
          <p:nvPr>
            <p:ph type="sldNum" sz="quarter" idx="12"/>
          </p:nvPr>
        </p:nvSpPr>
        <p:spPr/>
        <p:txBody>
          <a:bodyPr/>
          <a:lstStyle/>
          <a:p>
            <a:fld id="{C605A52F-13F7-4F9F-B06E-0C63D8A86E00}" type="slidenum">
              <a:rPr lang="en-FJ" smtClean="0"/>
              <a:t>‹#›</a:t>
            </a:fld>
            <a:endParaRPr lang="en-FJ"/>
          </a:p>
        </p:txBody>
      </p:sp>
    </p:spTree>
    <p:extLst>
      <p:ext uri="{BB962C8B-B14F-4D97-AF65-F5344CB8AC3E}">
        <p14:creationId xmlns:p14="http://schemas.microsoft.com/office/powerpoint/2010/main" val="75520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PWM  - 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DEBD3B1-1300-4654-B186-B0201AF930B7}"/>
              </a:ext>
            </a:extLst>
          </p:cNvPr>
          <p:cNvSpPr>
            <a:spLocks noGrp="1"/>
          </p:cNvSpPr>
          <p:nvPr>
            <p:ph type="ftr" sz="quarter" idx="11"/>
          </p:nvPr>
        </p:nvSpPr>
        <p:spPr/>
        <p:txBody>
          <a:bodyPr/>
          <a:lstStyle/>
          <a:p>
            <a:r>
              <a:rPr lang="en-GB"/>
              <a:t>cmpsolutions.com</a:t>
            </a:r>
          </a:p>
        </p:txBody>
      </p:sp>
      <p:sp>
        <p:nvSpPr>
          <p:cNvPr id="4" name="Slide Number Placeholder 3">
            <a:extLst>
              <a:ext uri="{FF2B5EF4-FFF2-40B4-BE49-F238E27FC236}">
                <a16:creationId xmlns:a16="http://schemas.microsoft.com/office/drawing/2014/main" id="{46D691D0-4A5F-429E-9EB4-56726F6102BA}"/>
              </a:ext>
            </a:extLst>
          </p:cNvPr>
          <p:cNvSpPr>
            <a:spLocks noGrp="1"/>
          </p:cNvSpPr>
          <p:nvPr>
            <p:ph type="sldNum" sz="quarter" idx="12"/>
          </p:nvPr>
        </p:nvSpPr>
        <p:spPr/>
        <p:txBody>
          <a:bodyPr/>
          <a:lstStyle/>
          <a:p>
            <a:fld id="{C605A52F-13F7-4F9F-B06E-0C63D8A86E00}" type="slidenum">
              <a:rPr lang="en-FJ" smtClean="0"/>
              <a:t>‹#›</a:t>
            </a:fld>
            <a:endParaRPr lang="en-FJ"/>
          </a:p>
        </p:txBody>
      </p:sp>
    </p:spTree>
    <p:extLst>
      <p:ext uri="{BB962C8B-B14F-4D97-AF65-F5344CB8AC3E}">
        <p14:creationId xmlns:p14="http://schemas.microsoft.com/office/powerpoint/2010/main" val="150759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PWM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C506F-5F5B-478C-96B7-1C04151E75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FJ"/>
          </a:p>
        </p:txBody>
      </p:sp>
      <p:sp>
        <p:nvSpPr>
          <p:cNvPr id="3" name="Content Placeholder 2">
            <a:extLst>
              <a:ext uri="{FF2B5EF4-FFF2-40B4-BE49-F238E27FC236}">
                <a16:creationId xmlns:a16="http://schemas.microsoft.com/office/drawing/2014/main" id="{98D25BF4-C2A0-4015-AA8C-AFB249C17C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J"/>
          </a:p>
        </p:txBody>
      </p:sp>
      <p:sp>
        <p:nvSpPr>
          <p:cNvPr id="4" name="Text Placeholder 3">
            <a:extLst>
              <a:ext uri="{FF2B5EF4-FFF2-40B4-BE49-F238E27FC236}">
                <a16:creationId xmlns:a16="http://schemas.microsoft.com/office/drawing/2014/main" id="{B967625C-CEEE-41B2-BA89-C6295C4AD5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4EF28DB-1AA2-42CC-A453-C9ADCBD1D6DC}"/>
              </a:ext>
            </a:extLst>
          </p:cNvPr>
          <p:cNvSpPr>
            <a:spLocks noGrp="1"/>
          </p:cNvSpPr>
          <p:nvPr>
            <p:ph type="ftr" sz="quarter" idx="11"/>
          </p:nvPr>
        </p:nvSpPr>
        <p:spPr/>
        <p:txBody>
          <a:bodyPr/>
          <a:lstStyle/>
          <a:p>
            <a:r>
              <a:rPr lang="en-GB"/>
              <a:t>cmpsolutions.com</a:t>
            </a:r>
          </a:p>
        </p:txBody>
      </p:sp>
      <p:sp>
        <p:nvSpPr>
          <p:cNvPr id="7" name="Slide Number Placeholder 6">
            <a:extLst>
              <a:ext uri="{FF2B5EF4-FFF2-40B4-BE49-F238E27FC236}">
                <a16:creationId xmlns:a16="http://schemas.microsoft.com/office/drawing/2014/main" id="{C782AE19-FC65-4CA6-BF61-BDB7BF4B448B}"/>
              </a:ext>
            </a:extLst>
          </p:cNvPr>
          <p:cNvSpPr>
            <a:spLocks noGrp="1"/>
          </p:cNvSpPr>
          <p:nvPr>
            <p:ph type="sldNum" sz="quarter" idx="12"/>
          </p:nvPr>
        </p:nvSpPr>
        <p:spPr/>
        <p:txBody>
          <a:bodyPr/>
          <a:lstStyle/>
          <a:p>
            <a:fld id="{C605A52F-13F7-4F9F-B06E-0C63D8A86E00}" type="slidenum">
              <a:rPr lang="en-FJ" smtClean="0"/>
              <a:t>‹#›</a:t>
            </a:fld>
            <a:endParaRPr lang="en-FJ"/>
          </a:p>
        </p:txBody>
      </p:sp>
    </p:spTree>
    <p:extLst>
      <p:ext uri="{BB962C8B-B14F-4D97-AF65-F5344CB8AC3E}">
        <p14:creationId xmlns:p14="http://schemas.microsoft.com/office/powerpoint/2010/main" val="2821637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WM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F7786-0BCB-4924-852B-FF20FDA7BD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FJ"/>
          </a:p>
        </p:txBody>
      </p:sp>
      <p:sp>
        <p:nvSpPr>
          <p:cNvPr id="3" name="Picture Placeholder 2">
            <a:extLst>
              <a:ext uri="{FF2B5EF4-FFF2-40B4-BE49-F238E27FC236}">
                <a16:creationId xmlns:a16="http://schemas.microsoft.com/office/drawing/2014/main" id="{6863EB9E-D291-45FA-8167-EB9FE2A6A9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FJ"/>
          </a:p>
        </p:txBody>
      </p:sp>
      <p:sp>
        <p:nvSpPr>
          <p:cNvPr id="4" name="Text Placeholder 3">
            <a:extLst>
              <a:ext uri="{FF2B5EF4-FFF2-40B4-BE49-F238E27FC236}">
                <a16:creationId xmlns:a16="http://schemas.microsoft.com/office/drawing/2014/main" id="{DBC4FAA0-07E6-4DA9-8A00-6900BBF051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E41F2F68-51B1-4599-9E38-8688BC3D1997}"/>
              </a:ext>
            </a:extLst>
          </p:cNvPr>
          <p:cNvSpPr>
            <a:spLocks noGrp="1"/>
          </p:cNvSpPr>
          <p:nvPr>
            <p:ph type="ftr" sz="quarter" idx="11"/>
          </p:nvPr>
        </p:nvSpPr>
        <p:spPr/>
        <p:txBody>
          <a:bodyPr/>
          <a:lstStyle/>
          <a:p>
            <a:r>
              <a:rPr lang="en-GB"/>
              <a:t>cmpsolutions.com</a:t>
            </a:r>
          </a:p>
        </p:txBody>
      </p:sp>
      <p:sp>
        <p:nvSpPr>
          <p:cNvPr id="7" name="Slide Number Placeholder 6">
            <a:extLst>
              <a:ext uri="{FF2B5EF4-FFF2-40B4-BE49-F238E27FC236}">
                <a16:creationId xmlns:a16="http://schemas.microsoft.com/office/drawing/2014/main" id="{47783788-B623-475D-BB6D-11D79DB87EB0}"/>
              </a:ext>
            </a:extLst>
          </p:cNvPr>
          <p:cNvSpPr>
            <a:spLocks noGrp="1"/>
          </p:cNvSpPr>
          <p:nvPr>
            <p:ph type="sldNum" sz="quarter" idx="12"/>
          </p:nvPr>
        </p:nvSpPr>
        <p:spPr/>
        <p:txBody>
          <a:bodyPr/>
          <a:lstStyle/>
          <a:p>
            <a:fld id="{C605A52F-13F7-4F9F-B06E-0C63D8A86E00}" type="slidenum">
              <a:rPr lang="en-FJ" smtClean="0"/>
              <a:t>‹#›</a:t>
            </a:fld>
            <a:endParaRPr lang="en-FJ"/>
          </a:p>
        </p:txBody>
      </p:sp>
    </p:spTree>
    <p:extLst>
      <p:ext uri="{BB962C8B-B14F-4D97-AF65-F5344CB8AC3E}">
        <p14:creationId xmlns:p14="http://schemas.microsoft.com/office/powerpoint/2010/main" val="411517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PWM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9CE33-20CD-486F-B51B-1619B729BC94}"/>
              </a:ext>
            </a:extLst>
          </p:cNvPr>
          <p:cNvSpPr>
            <a:spLocks noGrp="1"/>
          </p:cNvSpPr>
          <p:nvPr>
            <p:ph type="title"/>
          </p:nvPr>
        </p:nvSpPr>
        <p:spPr/>
        <p:txBody>
          <a:bodyPr/>
          <a:lstStyle/>
          <a:p>
            <a:r>
              <a:rPr lang="en-US"/>
              <a:t>Click to edit Master title style</a:t>
            </a:r>
            <a:endParaRPr lang="en-FJ"/>
          </a:p>
        </p:txBody>
      </p:sp>
      <p:sp>
        <p:nvSpPr>
          <p:cNvPr id="3" name="Vertical Text Placeholder 2">
            <a:extLst>
              <a:ext uri="{FF2B5EF4-FFF2-40B4-BE49-F238E27FC236}">
                <a16:creationId xmlns:a16="http://schemas.microsoft.com/office/drawing/2014/main" id="{80DFB100-50E6-4EDB-A1E6-D906C22872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J"/>
          </a:p>
        </p:txBody>
      </p:sp>
      <p:sp>
        <p:nvSpPr>
          <p:cNvPr id="5" name="Footer Placeholder 4">
            <a:extLst>
              <a:ext uri="{FF2B5EF4-FFF2-40B4-BE49-F238E27FC236}">
                <a16:creationId xmlns:a16="http://schemas.microsoft.com/office/drawing/2014/main" id="{000FECF5-93C3-48E3-A956-3EB787BFA1FC}"/>
              </a:ext>
            </a:extLst>
          </p:cNvPr>
          <p:cNvSpPr>
            <a:spLocks noGrp="1"/>
          </p:cNvSpPr>
          <p:nvPr>
            <p:ph type="ftr" sz="quarter" idx="11"/>
          </p:nvPr>
        </p:nvSpPr>
        <p:spPr/>
        <p:txBody>
          <a:bodyPr/>
          <a:lstStyle/>
          <a:p>
            <a:r>
              <a:rPr lang="en-GB"/>
              <a:t>cmpsolutions.com</a:t>
            </a:r>
          </a:p>
        </p:txBody>
      </p:sp>
      <p:sp>
        <p:nvSpPr>
          <p:cNvPr id="6" name="Slide Number Placeholder 5">
            <a:extLst>
              <a:ext uri="{FF2B5EF4-FFF2-40B4-BE49-F238E27FC236}">
                <a16:creationId xmlns:a16="http://schemas.microsoft.com/office/drawing/2014/main" id="{C85336AA-F3D8-41FD-B5BE-6396C8A6D5C6}"/>
              </a:ext>
            </a:extLst>
          </p:cNvPr>
          <p:cNvSpPr>
            <a:spLocks noGrp="1"/>
          </p:cNvSpPr>
          <p:nvPr>
            <p:ph type="sldNum" sz="quarter" idx="12"/>
          </p:nvPr>
        </p:nvSpPr>
        <p:spPr/>
        <p:txBody>
          <a:bodyPr/>
          <a:lstStyle/>
          <a:p>
            <a:fld id="{C605A52F-13F7-4F9F-B06E-0C63D8A86E00}" type="slidenum">
              <a:rPr lang="en-FJ" smtClean="0"/>
              <a:t>‹#›</a:t>
            </a:fld>
            <a:endParaRPr lang="en-FJ"/>
          </a:p>
        </p:txBody>
      </p:sp>
    </p:spTree>
    <p:extLst>
      <p:ext uri="{BB962C8B-B14F-4D97-AF65-F5344CB8AC3E}">
        <p14:creationId xmlns:p14="http://schemas.microsoft.com/office/powerpoint/2010/main" val="422340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PWM  6">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B94F83-D65D-4E95-81A5-B51C0BCF1C5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FJ"/>
          </a:p>
        </p:txBody>
      </p:sp>
      <p:sp>
        <p:nvSpPr>
          <p:cNvPr id="3" name="Vertical Text Placeholder 2">
            <a:extLst>
              <a:ext uri="{FF2B5EF4-FFF2-40B4-BE49-F238E27FC236}">
                <a16:creationId xmlns:a16="http://schemas.microsoft.com/office/drawing/2014/main" id="{EFD4BADC-3058-4A9D-82DF-B8F102AC29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J"/>
          </a:p>
        </p:txBody>
      </p:sp>
      <p:sp>
        <p:nvSpPr>
          <p:cNvPr id="5" name="Footer Placeholder 4">
            <a:extLst>
              <a:ext uri="{FF2B5EF4-FFF2-40B4-BE49-F238E27FC236}">
                <a16:creationId xmlns:a16="http://schemas.microsoft.com/office/drawing/2014/main" id="{327DEEAC-8BD2-432F-9046-6F0B0B8136F6}"/>
              </a:ext>
            </a:extLst>
          </p:cNvPr>
          <p:cNvSpPr>
            <a:spLocks noGrp="1"/>
          </p:cNvSpPr>
          <p:nvPr>
            <p:ph type="ftr" sz="quarter" idx="11"/>
          </p:nvPr>
        </p:nvSpPr>
        <p:spPr/>
        <p:txBody>
          <a:bodyPr/>
          <a:lstStyle/>
          <a:p>
            <a:r>
              <a:rPr lang="en-GB"/>
              <a:t>cmpsolutions.com</a:t>
            </a:r>
          </a:p>
        </p:txBody>
      </p:sp>
      <p:sp>
        <p:nvSpPr>
          <p:cNvPr id="6" name="Slide Number Placeholder 5">
            <a:extLst>
              <a:ext uri="{FF2B5EF4-FFF2-40B4-BE49-F238E27FC236}">
                <a16:creationId xmlns:a16="http://schemas.microsoft.com/office/drawing/2014/main" id="{1B22C591-2861-4433-91EB-2B4E3C1091D9}"/>
              </a:ext>
            </a:extLst>
          </p:cNvPr>
          <p:cNvSpPr>
            <a:spLocks noGrp="1"/>
          </p:cNvSpPr>
          <p:nvPr>
            <p:ph type="sldNum" sz="quarter" idx="12"/>
          </p:nvPr>
        </p:nvSpPr>
        <p:spPr/>
        <p:txBody>
          <a:bodyPr/>
          <a:lstStyle/>
          <a:p>
            <a:fld id="{C605A52F-13F7-4F9F-B06E-0C63D8A86E00}" type="slidenum">
              <a:rPr lang="en-FJ" smtClean="0"/>
              <a:t>‹#›</a:t>
            </a:fld>
            <a:endParaRPr lang="en-FJ"/>
          </a:p>
        </p:txBody>
      </p:sp>
    </p:spTree>
    <p:extLst>
      <p:ext uri="{BB962C8B-B14F-4D97-AF65-F5344CB8AC3E}">
        <p14:creationId xmlns:p14="http://schemas.microsoft.com/office/powerpoint/2010/main" val="161679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WM  - ROA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71BDA0D-7268-41F3-92A0-D7659C154A80}"/>
              </a:ext>
            </a:extLst>
          </p:cNvPr>
          <p:cNvGrpSpPr/>
          <p:nvPr userDrawn="1"/>
        </p:nvGrpSpPr>
        <p:grpSpPr>
          <a:xfrm>
            <a:off x="3174" y="1221568"/>
            <a:ext cx="12188826" cy="4962694"/>
            <a:chOff x="333602" y="306437"/>
            <a:chExt cx="12188826" cy="5112812"/>
          </a:xfrm>
        </p:grpSpPr>
        <p:pic>
          <p:nvPicPr>
            <p:cNvPr id="5" name="Picture 4">
              <a:extLst>
                <a:ext uri="{FF2B5EF4-FFF2-40B4-BE49-F238E27FC236}">
                  <a16:creationId xmlns:a16="http://schemas.microsoft.com/office/drawing/2014/main" id="{BD00690C-59D0-4C59-BDF8-1FD8A932BD90}"/>
                </a:ext>
              </a:extLst>
            </p:cNvPr>
            <p:cNvPicPr>
              <a:picLocks noChangeAspect="1"/>
            </p:cNvPicPr>
            <p:nvPr userDrawn="1"/>
          </p:nvPicPr>
          <p:blipFill>
            <a:blip r:embed="rId2" cstate="print"/>
            <a:stretch>
              <a:fillRect/>
            </a:stretch>
          </p:blipFill>
          <p:spPr>
            <a:xfrm>
              <a:off x="333602" y="372325"/>
              <a:ext cx="12188826" cy="5045621"/>
            </a:xfrm>
            <a:prstGeom prst="rect">
              <a:avLst/>
            </a:prstGeom>
          </p:spPr>
        </p:pic>
        <p:sp>
          <p:nvSpPr>
            <p:cNvPr id="6" name="Rectangle 5">
              <a:extLst>
                <a:ext uri="{FF2B5EF4-FFF2-40B4-BE49-F238E27FC236}">
                  <a16:creationId xmlns:a16="http://schemas.microsoft.com/office/drawing/2014/main" id="{0DFED8ED-8375-4806-ADF5-C52EA87D81B6}"/>
                </a:ext>
              </a:extLst>
            </p:cNvPr>
            <p:cNvSpPr/>
            <p:nvPr userDrawn="1"/>
          </p:nvSpPr>
          <p:spPr>
            <a:xfrm>
              <a:off x="333602" y="306437"/>
              <a:ext cx="12188826" cy="5112812"/>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en-GB"/>
            </a:p>
          </p:txBody>
        </p:sp>
        <p:sp>
          <p:nvSpPr>
            <p:cNvPr id="7" name="Rectangle 6">
              <a:extLst>
                <a:ext uri="{FF2B5EF4-FFF2-40B4-BE49-F238E27FC236}">
                  <a16:creationId xmlns:a16="http://schemas.microsoft.com/office/drawing/2014/main" id="{C2D9FC3A-CA4D-4EDC-B351-33EFB091D45E}"/>
                </a:ext>
              </a:extLst>
            </p:cNvPr>
            <p:cNvSpPr/>
            <p:nvPr userDrawn="1"/>
          </p:nvSpPr>
          <p:spPr>
            <a:xfrm>
              <a:off x="333602" y="372324"/>
              <a:ext cx="12188826" cy="746307"/>
            </a:xfrm>
            <a:prstGeom prst="rect">
              <a:avLst/>
            </a:prstGeom>
            <a:gradFill flip="none" rotWithShape="1">
              <a:gsLst>
                <a:gs pos="0">
                  <a:schemeClr val="bg1"/>
                </a:gs>
                <a:gs pos="50000">
                  <a:schemeClr val="bg1">
                    <a:alpha val="43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2" name="Title 1">
            <a:extLst>
              <a:ext uri="{FF2B5EF4-FFF2-40B4-BE49-F238E27FC236}">
                <a16:creationId xmlns:a16="http://schemas.microsoft.com/office/drawing/2014/main" id="{3887CE31-4668-46F4-BB01-2E5EB7A65CBE}"/>
              </a:ext>
            </a:extLst>
          </p:cNvPr>
          <p:cNvSpPr>
            <a:spLocks noGrp="1"/>
          </p:cNvSpPr>
          <p:nvPr>
            <p:ph type="title"/>
          </p:nvPr>
        </p:nvSpPr>
        <p:spPr/>
        <p:txBody>
          <a:bodyPr/>
          <a:lstStyle/>
          <a:p>
            <a:r>
              <a:rPr lang="en-US"/>
              <a:t>Click to edit Master title style</a:t>
            </a:r>
            <a:endParaRPr lang="en-FJ"/>
          </a:p>
        </p:txBody>
      </p:sp>
      <p:sp>
        <p:nvSpPr>
          <p:cNvPr id="3" name="Footer Placeholder 2">
            <a:extLst>
              <a:ext uri="{FF2B5EF4-FFF2-40B4-BE49-F238E27FC236}">
                <a16:creationId xmlns:a16="http://schemas.microsoft.com/office/drawing/2014/main" id="{B980B021-5FD2-4483-A2E6-422EE734A18F}"/>
              </a:ext>
            </a:extLst>
          </p:cNvPr>
          <p:cNvSpPr>
            <a:spLocks noGrp="1"/>
          </p:cNvSpPr>
          <p:nvPr>
            <p:ph type="ftr" sz="quarter" idx="10"/>
          </p:nvPr>
        </p:nvSpPr>
        <p:spPr/>
        <p:txBody>
          <a:bodyPr/>
          <a:lstStyle/>
          <a:p>
            <a:r>
              <a:rPr lang="en-GB"/>
              <a:t>cmpsolutions.com</a:t>
            </a:r>
          </a:p>
        </p:txBody>
      </p:sp>
      <p:sp>
        <p:nvSpPr>
          <p:cNvPr id="4" name="Slide Number Placeholder 3">
            <a:extLst>
              <a:ext uri="{FF2B5EF4-FFF2-40B4-BE49-F238E27FC236}">
                <a16:creationId xmlns:a16="http://schemas.microsoft.com/office/drawing/2014/main" id="{55171F2A-89C6-4CF9-88C2-33F043A3F849}"/>
              </a:ext>
            </a:extLst>
          </p:cNvPr>
          <p:cNvSpPr>
            <a:spLocks noGrp="1"/>
          </p:cNvSpPr>
          <p:nvPr>
            <p:ph type="sldNum" sz="quarter" idx="11"/>
          </p:nvPr>
        </p:nvSpPr>
        <p:spPr/>
        <p:txBody>
          <a:bodyPr/>
          <a:lstStyle/>
          <a:p>
            <a:fld id="{C605A52F-13F7-4F9F-B06E-0C63D8A86E00}" type="slidenum">
              <a:rPr lang="en-FJ" smtClean="0"/>
              <a:pPr/>
              <a:t>‹#›</a:t>
            </a:fld>
            <a:endParaRPr lang="en-FJ"/>
          </a:p>
        </p:txBody>
      </p:sp>
      <p:sp>
        <p:nvSpPr>
          <p:cNvPr id="10" name="Text Placeholder 9">
            <a:extLst>
              <a:ext uri="{FF2B5EF4-FFF2-40B4-BE49-F238E27FC236}">
                <a16:creationId xmlns:a16="http://schemas.microsoft.com/office/drawing/2014/main" id="{47C11D39-EC52-40D9-A4EC-94EEBC66B3F2}"/>
              </a:ext>
            </a:extLst>
          </p:cNvPr>
          <p:cNvSpPr>
            <a:spLocks noGrp="1"/>
          </p:cNvSpPr>
          <p:nvPr>
            <p:ph type="body" sz="quarter" idx="12"/>
          </p:nvPr>
        </p:nvSpPr>
        <p:spPr>
          <a:xfrm>
            <a:off x="3330575" y="1936750"/>
            <a:ext cx="7642225" cy="386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J"/>
          </a:p>
        </p:txBody>
      </p:sp>
    </p:spTree>
    <p:extLst>
      <p:ext uri="{BB962C8B-B14F-4D97-AF65-F5344CB8AC3E}">
        <p14:creationId xmlns:p14="http://schemas.microsoft.com/office/powerpoint/2010/main" val="34282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left)">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left)">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wipe(left)">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2" presetClass="entr" presetSubtype="8"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 lvl="4">
            <p:tnLst>
              <p:par>
                <p:cTn presetID="22" presetClass="entr" presetSubtype="8"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 lvl="5">
            <p:tnLst>
              <p:par>
                <p:cTn presetID="22" presetClass="entr" presetSubtype="8"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HOLDING - thin line">
    <p:spTree>
      <p:nvGrpSpPr>
        <p:cNvPr id="1" name=""/>
        <p:cNvGrpSpPr/>
        <p:nvPr/>
      </p:nvGrpSpPr>
      <p:grpSpPr>
        <a:xfrm>
          <a:off x="0" y="0"/>
          <a:ext cx="0" cy="0"/>
          <a:chOff x="0" y="0"/>
          <a:chExt cx="0" cy="0"/>
        </a:xfrm>
      </p:grpSpPr>
      <p:pic>
        <p:nvPicPr>
          <p:cNvPr id="7" name="Picture 6" descr="CMP-Conversational-Intelligence-footer-2.png">
            <a:extLst>
              <a:ext uri="{FF2B5EF4-FFF2-40B4-BE49-F238E27FC236}">
                <a16:creationId xmlns:a16="http://schemas.microsoft.com/office/drawing/2014/main" id="{079D0804-CB1D-459E-BE99-E4B127FBB5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82437"/>
            <a:ext cx="12192000" cy="705538"/>
          </a:xfrm>
          <a:prstGeom prst="rect">
            <a:avLst/>
          </a:prstGeom>
        </p:spPr>
      </p:pic>
      <p:sp>
        <p:nvSpPr>
          <p:cNvPr id="4" name="Footer Placeholder 3">
            <a:extLst>
              <a:ext uri="{FF2B5EF4-FFF2-40B4-BE49-F238E27FC236}">
                <a16:creationId xmlns:a16="http://schemas.microsoft.com/office/drawing/2014/main" id="{E17FA069-BCCB-4D8B-9205-6A82A51356FB}"/>
              </a:ext>
            </a:extLst>
          </p:cNvPr>
          <p:cNvSpPr>
            <a:spLocks noGrp="1"/>
          </p:cNvSpPr>
          <p:nvPr>
            <p:ph type="ftr" sz="quarter" idx="11"/>
          </p:nvPr>
        </p:nvSpPr>
        <p:spPr/>
        <p:txBody>
          <a:bodyPr/>
          <a:lstStyle>
            <a:lvl1pPr>
              <a:defRPr b="1">
                <a:solidFill>
                  <a:schemeClr val="bg1"/>
                </a:solidFill>
              </a:defRPr>
            </a:lvl1pPr>
          </a:lstStyle>
          <a:p>
            <a:r>
              <a:rPr lang="en-GB"/>
              <a:t>cmpsolutions.com</a:t>
            </a:r>
          </a:p>
        </p:txBody>
      </p:sp>
      <p:pic>
        <p:nvPicPr>
          <p:cNvPr id="6" name="Picture 5">
            <a:extLst>
              <a:ext uri="{FF2B5EF4-FFF2-40B4-BE49-F238E27FC236}">
                <a16:creationId xmlns:a16="http://schemas.microsoft.com/office/drawing/2014/main" id="{7CB682D1-C418-44B2-9879-1CEC42C3FFD4}"/>
              </a:ext>
            </a:extLst>
          </p:cNvPr>
          <p:cNvPicPr>
            <a:picLocks noChangeAspect="1"/>
          </p:cNvPicPr>
          <p:nvPr userDrawn="1"/>
        </p:nvPicPr>
        <p:blipFill>
          <a:blip r:embed="rId3"/>
          <a:stretch>
            <a:fillRect/>
          </a:stretch>
        </p:blipFill>
        <p:spPr>
          <a:xfrm>
            <a:off x="3383973" y="436418"/>
            <a:ext cx="5424054" cy="5424054"/>
          </a:xfrm>
          <a:prstGeom prst="rect">
            <a:avLst/>
          </a:prstGeom>
        </p:spPr>
      </p:pic>
      <p:pic>
        <p:nvPicPr>
          <p:cNvPr id="8" name="Picture 7">
            <a:extLst>
              <a:ext uri="{FF2B5EF4-FFF2-40B4-BE49-F238E27FC236}">
                <a16:creationId xmlns:a16="http://schemas.microsoft.com/office/drawing/2014/main" id="{B0B94BB9-C209-45C2-9D16-75F19A70F7E5}"/>
              </a:ext>
            </a:extLst>
          </p:cNvPr>
          <p:cNvPicPr>
            <a:picLocks noChangeAspect="1"/>
          </p:cNvPicPr>
          <p:nvPr userDrawn="1"/>
        </p:nvPicPr>
        <p:blipFill>
          <a:blip r:embed="rId4"/>
          <a:stretch>
            <a:fillRect/>
          </a:stretch>
        </p:blipFill>
        <p:spPr>
          <a:xfrm>
            <a:off x="10612968" y="6255815"/>
            <a:ext cx="2134800" cy="719875"/>
          </a:xfrm>
          <a:prstGeom prst="rect">
            <a:avLst/>
          </a:prstGeom>
        </p:spPr>
      </p:pic>
      <p:pic>
        <p:nvPicPr>
          <p:cNvPr id="9" name="Picture 8">
            <a:extLst>
              <a:ext uri="{FF2B5EF4-FFF2-40B4-BE49-F238E27FC236}">
                <a16:creationId xmlns:a16="http://schemas.microsoft.com/office/drawing/2014/main" id="{242E7F71-DF45-4B20-964B-C901C8A45E5C}"/>
              </a:ext>
            </a:extLst>
          </p:cNvPr>
          <p:cNvPicPr>
            <a:picLocks noChangeAspect="1"/>
          </p:cNvPicPr>
          <p:nvPr userDrawn="1"/>
        </p:nvPicPr>
        <p:blipFill>
          <a:blip r:embed="rId5"/>
          <a:stretch>
            <a:fillRect/>
          </a:stretch>
        </p:blipFill>
        <p:spPr>
          <a:xfrm>
            <a:off x="154718" y="6299039"/>
            <a:ext cx="614645" cy="509226"/>
          </a:xfrm>
          <a:prstGeom prst="rect">
            <a:avLst/>
          </a:prstGeom>
        </p:spPr>
      </p:pic>
    </p:spTree>
    <p:extLst>
      <p:ext uri="{BB962C8B-B14F-4D97-AF65-F5344CB8AC3E}">
        <p14:creationId xmlns:p14="http://schemas.microsoft.com/office/powerpoint/2010/main" val="3932309610"/>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Holding - Thick Line">
    <p:spTree>
      <p:nvGrpSpPr>
        <p:cNvPr id="1" name=""/>
        <p:cNvGrpSpPr/>
        <p:nvPr/>
      </p:nvGrpSpPr>
      <p:grpSpPr>
        <a:xfrm>
          <a:off x="0" y="0"/>
          <a:ext cx="0" cy="0"/>
          <a:chOff x="0" y="0"/>
          <a:chExt cx="0" cy="0"/>
        </a:xfrm>
      </p:grpSpPr>
      <p:pic>
        <p:nvPicPr>
          <p:cNvPr id="6" name="Picture 5" descr="CMP-Conversational-Intelligence-footer-2.png">
            <a:extLst>
              <a:ext uri="{FF2B5EF4-FFF2-40B4-BE49-F238E27FC236}">
                <a16:creationId xmlns:a16="http://schemas.microsoft.com/office/drawing/2014/main" id="{CE424C60-384D-47F0-8EE5-799F813CB1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6" y="5568287"/>
            <a:ext cx="12192896" cy="1319688"/>
          </a:xfrm>
          <a:prstGeom prst="rect">
            <a:avLst/>
          </a:prstGeom>
        </p:spPr>
      </p:pic>
      <p:pic>
        <p:nvPicPr>
          <p:cNvPr id="7" name="Picture 6" descr="A close up of a logo&#10;&#10;Description automatically generated">
            <a:extLst>
              <a:ext uri="{FF2B5EF4-FFF2-40B4-BE49-F238E27FC236}">
                <a16:creationId xmlns:a16="http://schemas.microsoft.com/office/drawing/2014/main" id="{08085178-1CDB-4903-9E96-E0CA2B734997}"/>
              </a:ext>
            </a:extLst>
          </p:cNvPr>
          <p:cNvPicPr>
            <a:picLocks noChangeAspect="1"/>
          </p:cNvPicPr>
          <p:nvPr userDrawn="1"/>
        </p:nvPicPr>
        <p:blipFill>
          <a:blip r:embed="rId3"/>
          <a:stretch>
            <a:fillRect/>
          </a:stretch>
        </p:blipFill>
        <p:spPr>
          <a:xfrm>
            <a:off x="299" y="0"/>
            <a:ext cx="12191701" cy="6858000"/>
          </a:xfrm>
          <a:prstGeom prst="rect">
            <a:avLst/>
          </a:prstGeom>
        </p:spPr>
      </p:pic>
      <p:pic>
        <p:nvPicPr>
          <p:cNvPr id="10" name="Picture 9">
            <a:extLst>
              <a:ext uri="{FF2B5EF4-FFF2-40B4-BE49-F238E27FC236}">
                <a16:creationId xmlns:a16="http://schemas.microsoft.com/office/drawing/2014/main" id="{F545813E-76F0-412D-8C86-047C9FC523BF}"/>
              </a:ext>
            </a:extLst>
          </p:cNvPr>
          <p:cNvPicPr>
            <a:picLocks noChangeAspect="1"/>
          </p:cNvPicPr>
          <p:nvPr userDrawn="1"/>
        </p:nvPicPr>
        <p:blipFill>
          <a:blip r:embed="rId4"/>
          <a:stretch>
            <a:fillRect/>
          </a:stretch>
        </p:blipFill>
        <p:spPr>
          <a:xfrm>
            <a:off x="3663538" y="436418"/>
            <a:ext cx="4927270" cy="4927270"/>
          </a:xfrm>
          <a:prstGeom prst="rect">
            <a:avLst/>
          </a:prstGeom>
        </p:spPr>
      </p:pic>
    </p:spTree>
    <p:extLst>
      <p:ext uri="{BB962C8B-B14F-4D97-AF65-F5344CB8AC3E}">
        <p14:creationId xmlns:p14="http://schemas.microsoft.com/office/powerpoint/2010/main" val="722731962"/>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CMP SECTION HEADER 1">
    <p:spTree>
      <p:nvGrpSpPr>
        <p:cNvPr id="1" name=""/>
        <p:cNvGrpSpPr/>
        <p:nvPr/>
      </p:nvGrpSpPr>
      <p:grpSpPr>
        <a:xfrm>
          <a:off x="0" y="0"/>
          <a:ext cx="0" cy="0"/>
          <a:chOff x="0" y="0"/>
          <a:chExt cx="0" cy="0"/>
        </a:xfrm>
      </p:grpSpPr>
      <p:pic>
        <p:nvPicPr>
          <p:cNvPr id="7" name="Picture 2" descr="L:\04_01 Operational Management\04_01_06 Accreditation\01_ILM\2017 New Logo\ILM RP Logo.png">
            <a:extLst>
              <a:ext uri="{FF2B5EF4-FFF2-40B4-BE49-F238E27FC236}">
                <a16:creationId xmlns:a16="http://schemas.microsoft.com/office/drawing/2014/main" id="{68BA1D4D-3AE8-4284-91E1-11B0158D038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62558" y="3835600"/>
            <a:ext cx="1607769" cy="15445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5AA5DF5-24E4-4A61-9CDE-407D6F323AE2}"/>
              </a:ext>
            </a:extLst>
          </p:cNvPr>
          <p:cNvSpPr>
            <a:spLocks noGrp="1"/>
          </p:cNvSpPr>
          <p:nvPr>
            <p:ph type="ctrTitle"/>
          </p:nvPr>
        </p:nvSpPr>
        <p:spPr>
          <a:xfrm>
            <a:off x="1524000" y="868362"/>
            <a:ext cx="9144000" cy="2387600"/>
          </a:xfrm>
        </p:spPr>
        <p:txBody>
          <a:bodyPr anchor="t">
            <a:normAutofit/>
          </a:bodyPr>
          <a:lstStyle>
            <a:lvl1pPr algn="ctr">
              <a:defRPr sz="6600"/>
            </a:lvl1pPr>
          </a:lstStyle>
          <a:p>
            <a:r>
              <a:rPr lang="en-US"/>
              <a:t>Click to edit Master title style</a:t>
            </a:r>
            <a:endParaRPr lang="en-FJ"/>
          </a:p>
        </p:txBody>
      </p:sp>
      <p:sp>
        <p:nvSpPr>
          <p:cNvPr id="3" name="Subtitle 2">
            <a:extLst>
              <a:ext uri="{FF2B5EF4-FFF2-40B4-BE49-F238E27FC236}">
                <a16:creationId xmlns:a16="http://schemas.microsoft.com/office/drawing/2014/main" id="{DF1221E5-C70D-4FD0-87CB-3E804C2C21CD}"/>
              </a:ext>
            </a:extLst>
          </p:cNvPr>
          <p:cNvSpPr>
            <a:spLocks noGrp="1"/>
          </p:cNvSpPr>
          <p:nvPr>
            <p:ph type="subTitle" idx="1"/>
          </p:nvPr>
        </p:nvSpPr>
        <p:spPr>
          <a:xfrm>
            <a:off x="1524000" y="3136423"/>
            <a:ext cx="9144000" cy="1655762"/>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FJ"/>
          </a:p>
        </p:txBody>
      </p:sp>
    </p:spTree>
    <p:extLst>
      <p:ext uri="{BB962C8B-B14F-4D97-AF65-F5344CB8AC3E}">
        <p14:creationId xmlns:p14="http://schemas.microsoft.com/office/powerpoint/2010/main" val="3943631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MP SECTION HEA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A5DF5-24E4-4A61-9CDE-407D6F323AE2}"/>
              </a:ext>
            </a:extLst>
          </p:cNvPr>
          <p:cNvSpPr>
            <a:spLocks noGrp="1"/>
          </p:cNvSpPr>
          <p:nvPr>
            <p:ph type="ctrTitle"/>
          </p:nvPr>
        </p:nvSpPr>
        <p:spPr>
          <a:xfrm>
            <a:off x="1524000" y="1890908"/>
            <a:ext cx="9144000" cy="2387600"/>
          </a:xfrm>
        </p:spPr>
        <p:txBody>
          <a:bodyPr anchor="t"/>
          <a:lstStyle>
            <a:lvl1pPr algn="ctr">
              <a:defRPr sz="6000"/>
            </a:lvl1pPr>
          </a:lstStyle>
          <a:p>
            <a:r>
              <a:rPr lang="en-US"/>
              <a:t>Click to edit Master title style</a:t>
            </a:r>
            <a:endParaRPr lang="en-FJ"/>
          </a:p>
        </p:txBody>
      </p:sp>
    </p:spTree>
    <p:extLst>
      <p:ext uri="{BB962C8B-B14F-4D97-AF65-F5344CB8AC3E}">
        <p14:creationId xmlns:p14="http://schemas.microsoft.com/office/powerpoint/2010/main" val="27881017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CMP SECTION HEAD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A5DF5-24E4-4A61-9CDE-407D6F323AE2}"/>
              </a:ext>
            </a:extLst>
          </p:cNvPr>
          <p:cNvSpPr>
            <a:spLocks noGrp="1"/>
          </p:cNvSpPr>
          <p:nvPr>
            <p:ph type="ctrTitle"/>
          </p:nvPr>
        </p:nvSpPr>
        <p:spPr>
          <a:xfrm>
            <a:off x="1524000" y="651138"/>
            <a:ext cx="9144000" cy="2387600"/>
          </a:xfrm>
        </p:spPr>
        <p:txBody>
          <a:bodyPr anchor="t"/>
          <a:lstStyle>
            <a:lvl1pPr algn="ctr">
              <a:defRPr sz="6000"/>
            </a:lvl1pPr>
          </a:lstStyle>
          <a:p>
            <a:r>
              <a:rPr lang="en-US"/>
              <a:t>Click to edit Master title style</a:t>
            </a:r>
            <a:endParaRPr lang="en-FJ"/>
          </a:p>
        </p:txBody>
      </p:sp>
      <p:sp>
        <p:nvSpPr>
          <p:cNvPr id="3" name="Subtitle 2">
            <a:extLst>
              <a:ext uri="{FF2B5EF4-FFF2-40B4-BE49-F238E27FC236}">
                <a16:creationId xmlns:a16="http://schemas.microsoft.com/office/drawing/2014/main" id="{DF1221E5-C70D-4FD0-87CB-3E804C2C21CD}"/>
              </a:ext>
            </a:extLst>
          </p:cNvPr>
          <p:cNvSpPr>
            <a:spLocks noGrp="1"/>
          </p:cNvSpPr>
          <p:nvPr>
            <p:ph type="subTitle" idx="1"/>
          </p:nvPr>
        </p:nvSpPr>
        <p:spPr>
          <a:xfrm>
            <a:off x="1524000" y="2609288"/>
            <a:ext cx="9144000" cy="1655762"/>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FJ"/>
          </a:p>
        </p:txBody>
      </p:sp>
      <p:pic>
        <p:nvPicPr>
          <p:cNvPr id="9" name="Picture 8">
            <a:extLst>
              <a:ext uri="{FF2B5EF4-FFF2-40B4-BE49-F238E27FC236}">
                <a16:creationId xmlns:a16="http://schemas.microsoft.com/office/drawing/2014/main" id="{C248105A-9030-4271-B3A4-70C62067DD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37"/>
          <a:stretch/>
        </p:blipFill>
        <p:spPr>
          <a:xfrm>
            <a:off x="3291840" y="3935505"/>
            <a:ext cx="5501640" cy="1198563"/>
          </a:xfrm>
          <a:prstGeom prst="rect">
            <a:avLst/>
          </a:prstGeom>
        </p:spPr>
      </p:pic>
      <p:pic>
        <p:nvPicPr>
          <p:cNvPr id="10" name="Picture 2" descr="L:\04_01 Operational Management\04_01_06 Accreditation\01_ILM\2017 New Logo\ILM RP Logo.png">
            <a:extLst>
              <a:ext uri="{FF2B5EF4-FFF2-40B4-BE49-F238E27FC236}">
                <a16:creationId xmlns:a16="http://schemas.microsoft.com/office/drawing/2014/main" id="{08D3977F-6808-4039-9E7A-658CAD2D7C9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62558" y="3835600"/>
            <a:ext cx="1607769" cy="1544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91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4DEA2-4606-814F-B874-90614FC9FD7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01EB3E2-3B50-9343-A9DE-FD696B8675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66FEDE8-7220-0A4B-B20E-270E2FCE3BF3}"/>
              </a:ext>
            </a:extLst>
          </p:cNvPr>
          <p:cNvSpPr>
            <a:spLocks noGrp="1"/>
          </p:cNvSpPr>
          <p:nvPr>
            <p:ph type="dt" sz="half" idx="10"/>
          </p:nvPr>
        </p:nvSpPr>
        <p:spPr/>
        <p:txBody>
          <a:bodyPr/>
          <a:lstStyle/>
          <a:p>
            <a:fld id="{70BAF8CD-A5B3-BC4C-9BBD-1C5B8EE2D883}" type="datetimeFigureOut">
              <a:rPr lang="en-US" smtClean="0"/>
              <a:t>2/8/2023</a:t>
            </a:fld>
            <a:endParaRPr lang="en-US"/>
          </a:p>
        </p:txBody>
      </p:sp>
      <p:sp>
        <p:nvSpPr>
          <p:cNvPr id="5" name="Footer Placeholder 4">
            <a:extLst>
              <a:ext uri="{FF2B5EF4-FFF2-40B4-BE49-F238E27FC236}">
                <a16:creationId xmlns:a16="http://schemas.microsoft.com/office/drawing/2014/main" id="{B2881380-01FE-0249-8E95-EABF89DB14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1E71DC-2573-9440-AC06-BAF9692BBBF6}"/>
              </a:ext>
            </a:extLst>
          </p:cNvPr>
          <p:cNvSpPr>
            <a:spLocks noGrp="1"/>
          </p:cNvSpPr>
          <p:nvPr>
            <p:ph type="sldNum" sz="quarter" idx="12"/>
          </p:nvPr>
        </p:nvSpPr>
        <p:spPr/>
        <p:txBody>
          <a:bodyPr/>
          <a:lstStyle/>
          <a:p>
            <a:fld id="{1758959B-FBA9-EF4C-BFC2-855946A38F80}" type="slidenum">
              <a:rPr lang="en-US" smtClean="0"/>
              <a:t>‹#›</a:t>
            </a:fld>
            <a:endParaRPr lang="en-US"/>
          </a:p>
        </p:txBody>
      </p:sp>
    </p:spTree>
    <p:extLst>
      <p:ext uri="{BB962C8B-B14F-4D97-AF65-F5344CB8AC3E}">
        <p14:creationId xmlns:p14="http://schemas.microsoft.com/office/powerpoint/2010/main" val="32556589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E400D-6ED7-264C-8C0C-8D3B45392F3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45A1294-C01A-D14B-92D8-1ACE9E283E1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770B5CD-BEBB-9C49-9FA3-4ED6AD8CCAE6}"/>
              </a:ext>
            </a:extLst>
          </p:cNvPr>
          <p:cNvSpPr>
            <a:spLocks noGrp="1"/>
          </p:cNvSpPr>
          <p:nvPr>
            <p:ph type="dt" sz="half" idx="10"/>
          </p:nvPr>
        </p:nvSpPr>
        <p:spPr/>
        <p:txBody>
          <a:bodyPr/>
          <a:lstStyle/>
          <a:p>
            <a:fld id="{70BAF8CD-A5B3-BC4C-9BBD-1C5B8EE2D883}" type="datetimeFigureOut">
              <a:rPr lang="en-US" smtClean="0"/>
              <a:t>2/8/2023</a:t>
            </a:fld>
            <a:endParaRPr lang="en-US"/>
          </a:p>
        </p:txBody>
      </p:sp>
      <p:sp>
        <p:nvSpPr>
          <p:cNvPr id="5" name="Footer Placeholder 4">
            <a:extLst>
              <a:ext uri="{FF2B5EF4-FFF2-40B4-BE49-F238E27FC236}">
                <a16:creationId xmlns:a16="http://schemas.microsoft.com/office/drawing/2014/main" id="{923B78F9-BCFF-4E41-9086-563DA35800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222876-34DB-2749-95C3-065FB212A0F3}"/>
              </a:ext>
            </a:extLst>
          </p:cNvPr>
          <p:cNvSpPr>
            <a:spLocks noGrp="1"/>
          </p:cNvSpPr>
          <p:nvPr>
            <p:ph type="sldNum" sz="quarter" idx="12"/>
          </p:nvPr>
        </p:nvSpPr>
        <p:spPr/>
        <p:txBody>
          <a:bodyPr/>
          <a:lstStyle/>
          <a:p>
            <a:fld id="{1758959B-FBA9-EF4C-BFC2-855946A38F80}" type="slidenum">
              <a:rPr lang="en-US" smtClean="0"/>
              <a:t>‹#›</a:t>
            </a:fld>
            <a:endParaRPr lang="en-US"/>
          </a:p>
        </p:txBody>
      </p:sp>
    </p:spTree>
    <p:extLst>
      <p:ext uri="{BB962C8B-B14F-4D97-AF65-F5344CB8AC3E}">
        <p14:creationId xmlns:p14="http://schemas.microsoft.com/office/powerpoint/2010/main" val="4103430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188B3-BD11-6849-9798-7C552A3FFB1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D3327F9-0A37-0549-8A69-6CC6689A00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09CB70F-481D-7F4C-B55D-26A8E1947F38}"/>
              </a:ext>
            </a:extLst>
          </p:cNvPr>
          <p:cNvSpPr>
            <a:spLocks noGrp="1"/>
          </p:cNvSpPr>
          <p:nvPr>
            <p:ph type="dt" sz="half" idx="10"/>
          </p:nvPr>
        </p:nvSpPr>
        <p:spPr/>
        <p:txBody>
          <a:bodyPr/>
          <a:lstStyle/>
          <a:p>
            <a:fld id="{70BAF8CD-A5B3-BC4C-9BBD-1C5B8EE2D883}" type="datetimeFigureOut">
              <a:rPr lang="en-US" smtClean="0"/>
              <a:t>2/8/2023</a:t>
            </a:fld>
            <a:endParaRPr lang="en-US"/>
          </a:p>
        </p:txBody>
      </p:sp>
      <p:sp>
        <p:nvSpPr>
          <p:cNvPr id="5" name="Footer Placeholder 4">
            <a:extLst>
              <a:ext uri="{FF2B5EF4-FFF2-40B4-BE49-F238E27FC236}">
                <a16:creationId xmlns:a16="http://schemas.microsoft.com/office/drawing/2014/main" id="{E681B1AB-ACE9-3740-8B1F-7597C4C99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DB5EFE-B8D2-4D4D-89A2-BFF91BA7E591}"/>
              </a:ext>
            </a:extLst>
          </p:cNvPr>
          <p:cNvSpPr>
            <a:spLocks noGrp="1"/>
          </p:cNvSpPr>
          <p:nvPr>
            <p:ph type="sldNum" sz="quarter" idx="12"/>
          </p:nvPr>
        </p:nvSpPr>
        <p:spPr/>
        <p:txBody>
          <a:bodyPr/>
          <a:lstStyle/>
          <a:p>
            <a:fld id="{1758959B-FBA9-EF4C-BFC2-855946A38F80}" type="slidenum">
              <a:rPr lang="en-US" smtClean="0"/>
              <a:t>‹#›</a:t>
            </a:fld>
            <a:endParaRPr lang="en-US"/>
          </a:p>
        </p:txBody>
      </p:sp>
    </p:spTree>
    <p:extLst>
      <p:ext uri="{BB962C8B-B14F-4D97-AF65-F5344CB8AC3E}">
        <p14:creationId xmlns:p14="http://schemas.microsoft.com/office/powerpoint/2010/main" val="25357839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299FF-1EAE-0A4F-A529-577424CED29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834645C-8EE1-5E4A-8BB8-B4B9FEDBF15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5681D88-4C1D-EB4F-B2DF-7255E64C1C8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183EBB7-B488-FE49-8608-99A72D1DFD77}"/>
              </a:ext>
            </a:extLst>
          </p:cNvPr>
          <p:cNvSpPr>
            <a:spLocks noGrp="1"/>
          </p:cNvSpPr>
          <p:nvPr>
            <p:ph type="dt" sz="half" idx="10"/>
          </p:nvPr>
        </p:nvSpPr>
        <p:spPr/>
        <p:txBody>
          <a:bodyPr/>
          <a:lstStyle/>
          <a:p>
            <a:fld id="{70BAF8CD-A5B3-BC4C-9BBD-1C5B8EE2D883}" type="datetimeFigureOut">
              <a:rPr lang="en-US" smtClean="0"/>
              <a:t>2/8/2023</a:t>
            </a:fld>
            <a:endParaRPr lang="en-US"/>
          </a:p>
        </p:txBody>
      </p:sp>
      <p:sp>
        <p:nvSpPr>
          <p:cNvPr id="6" name="Footer Placeholder 5">
            <a:extLst>
              <a:ext uri="{FF2B5EF4-FFF2-40B4-BE49-F238E27FC236}">
                <a16:creationId xmlns:a16="http://schemas.microsoft.com/office/drawing/2014/main" id="{82248185-7B8C-DD4B-914C-446B85D8C6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010A9-4F73-F542-8DEA-8D376567DECB}"/>
              </a:ext>
            </a:extLst>
          </p:cNvPr>
          <p:cNvSpPr>
            <a:spLocks noGrp="1"/>
          </p:cNvSpPr>
          <p:nvPr>
            <p:ph type="sldNum" sz="quarter" idx="12"/>
          </p:nvPr>
        </p:nvSpPr>
        <p:spPr/>
        <p:txBody>
          <a:bodyPr/>
          <a:lstStyle/>
          <a:p>
            <a:fld id="{1758959B-FBA9-EF4C-BFC2-855946A38F80}" type="slidenum">
              <a:rPr lang="en-US" smtClean="0"/>
              <a:t>‹#›</a:t>
            </a:fld>
            <a:endParaRPr lang="en-US"/>
          </a:p>
        </p:txBody>
      </p:sp>
    </p:spTree>
    <p:extLst>
      <p:ext uri="{BB962C8B-B14F-4D97-AF65-F5344CB8AC3E}">
        <p14:creationId xmlns:p14="http://schemas.microsoft.com/office/powerpoint/2010/main" val="18023129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E9860-2098-6044-A467-7F99B0C1124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EDA3B1C-3289-9845-B890-5EB302AC0E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B033099-D426-8F46-95C4-4B2FE5CBE29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F7A85A8-DC4F-2F4B-B26F-DD2D246974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1CF1D58-1599-734D-80E6-6F7487A0472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9B908E1-F94D-6D47-B902-6C2C692CB8F5}"/>
              </a:ext>
            </a:extLst>
          </p:cNvPr>
          <p:cNvSpPr>
            <a:spLocks noGrp="1"/>
          </p:cNvSpPr>
          <p:nvPr>
            <p:ph type="dt" sz="half" idx="10"/>
          </p:nvPr>
        </p:nvSpPr>
        <p:spPr/>
        <p:txBody>
          <a:bodyPr/>
          <a:lstStyle/>
          <a:p>
            <a:fld id="{70BAF8CD-A5B3-BC4C-9BBD-1C5B8EE2D883}" type="datetimeFigureOut">
              <a:rPr lang="en-US" smtClean="0"/>
              <a:t>2/8/2023</a:t>
            </a:fld>
            <a:endParaRPr lang="en-US"/>
          </a:p>
        </p:txBody>
      </p:sp>
      <p:sp>
        <p:nvSpPr>
          <p:cNvPr id="8" name="Footer Placeholder 7">
            <a:extLst>
              <a:ext uri="{FF2B5EF4-FFF2-40B4-BE49-F238E27FC236}">
                <a16:creationId xmlns:a16="http://schemas.microsoft.com/office/drawing/2014/main" id="{281B5850-70A0-8749-BA38-479FF3D5C4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43B472-F6B8-E44D-A1EF-0D2BDF07C650}"/>
              </a:ext>
            </a:extLst>
          </p:cNvPr>
          <p:cNvSpPr>
            <a:spLocks noGrp="1"/>
          </p:cNvSpPr>
          <p:nvPr>
            <p:ph type="sldNum" sz="quarter" idx="12"/>
          </p:nvPr>
        </p:nvSpPr>
        <p:spPr/>
        <p:txBody>
          <a:bodyPr/>
          <a:lstStyle/>
          <a:p>
            <a:fld id="{1758959B-FBA9-EF4C-BFC2-855946A38F80}" type="slidenum">
              <a:rPr lang="en-US" smtClean="0"/>
              <a:t>‹#›</a:t>
            </a:fld>
            <a:endParaRPr lang="en-US"/>
          </a:p>
        </p:txBody>
      </p:sp>
    </p:spTree>
    <p:extLst>
      <p:ext uri="{BB962C8B-B14F-4D97-AF65-F5344CB8AC3E}">
        <p14:creationId xmlns:p14="http://schemas.microsoft.com/office/powerpoint/2010/main" val="18497211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13138-4371-A04E-A405-3694C7CA6F5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38DBBB5-827E-6A44-9156-B6E7B008A2B6}"/>
              </a:ext>
            </a:extLst>
          </p:cNvPr>
          <p:cNvSpPr>
            <a:spLocks noGrp="1"/>
          </p:cNvSpPr>
          <p:nvPr>
            <p:ph type="dt" sz="half" idx="10"/>
          </p:nvPr>
        </p:nvSpPr>
        <p:spPr/>
        <p:txBody>
          <a:bodyPr/>
          <a:lstStyle/>
          <a:p>
            <a:fld id="{70BAF8CD-A5B3-BC4C-9BBD-1C5B8EE2D883}" type="datetimeFigureOut">
              <a:rPr lang="en-US" smtClean="0"/>
              <a:t>2/8/2023</a:t>
            </a:fld>
            <a:endParaRPr lang="en-US"/>
          </a:p>
        </p:txBody>
      </p:sp>
      <p:sp>
        <p:nvSpPr>
          <p:cNvPr id="4" name="Footer Placeholder 3">
            <a:extLst>
              <a:ext uri="{FF2B5EF4-FFF2-40B4-BE49-F238E27FC236}">
                <a16:creationId xmlns:a16="http://schemas.microsoft.com/office/drawing/2014/main" id="{5A27F199-DBDB-CD40-B72B-D65DB1DE48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B0B13A-BF9F-1741-98EC-E60A793653C4}"/>
              </a:ext>
            </a:extLst>
          </p:cNvPr>
          <p:cNvSpPr>
            <a:spLocks noGrp="1"/>
          </p:cNvSpPr>
          <p:nvPr>
            <p:ph type="sldNum" sz="quarter" idx="12"/>
          </p:nvPr>
        </p:nvSpPr>
        <p:spPr/>
        <p:txBody>
          <a:bodyPr/>
          <a:lstStyle/>
          <a:p>
            <a:fld id="{1758959B-FBA9-EF4C-BFC2-855946A38F80}" type="slidenum">
              <a:rPr lang="en-US" smtClean="0"/>
              <a:t>‹#›</a:t>
            </a:fld>
            <a:endParaRPr lang="en-US"/>
          </a:p>
        </p:txBody>
      </p:sp>
    </p:spTree>
    <p:extLst>
      <p:ext uri="{BB962C8B-B14F-4D97-AF65-F5344CB8AC3E}">
        <p14:creationId xmlns:p14="http://schemas.microsoft.com/office/powerpoint/2010/main" val="2450689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530B8C-AAB7-FA43-AA15-DE126F4359F2}"/>
              </a:ext>
            </a:extLst>
          </p:cNvPr>
          <p:cNvSpPr>
            <a:spLocks noGrp="1"/>
          </p:cNvSpPr>
          <p:nvPr>
            <p:ph type="dt" sz="half" idx="10"/>
          </p:nvPr>
        </p:nvSpPr>
        <p:spPr/>
        <p:txBody>
          <a:bodyPr/>
          <a:lstStyle/>
          <a:p>
            <a:fld id="{70BAF8CD-A5B3-BC4C-9BBD-1C5B8EE2D883}" type="datetimeFigureOut">
              <a:rPr lang="en-US" smtClean="0"/>
              <a:t>2/8/2023</a:t>
            </a:fld>
            <a:endParaRPr lang="en-US"/>
          </a:p>
        </p:txBody>
      </p:sp>
      <p:sp>
        <p:nvSpPr>
          <p:cNvPr id="3" name="Footer Placeholder 2">
            <a:extLst>
              <a:ext uri="{FF2B5EF4-FFF2-40B4-BE49-F238E27FC236}">
                <a16:creationId xmlns:a16="http://schemas.microsoft.com/office/drawing/2014/main" id="{52E0E980-B1ED-E748-B1D8-E818A1D9D7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BFD3B9-A43B-8945-8B32-DC058AC05D36}"/>
              </a:ext>
            </a:extLst>
          </p:cNvPr>
          <p:cNvSpPr>
            <a:spLocks noGrp="1"/>
          </p:cNvSpPr>
          <p:nvPr>
            <p:ph type="sldNum" sz="quarter" idx="12"/>
          </p:nvPr>
        </p:nvSpPr>
        <p:spPr/>
        <p:txBody>
          <a:bodyPr/>
          <a:lstStyle/>
          <a:p>
            <a:fld id="{1758959B-FBA9-EF4C-BFC2-855946A38F80}" type="slidenum">
              <a:rPr lang="en-US" smtClean="0"/>
              <a:t>‹#›</a:t>
            </a:fld>
            <a:endParaRPr lang="en-US"/>
          </a:p>
        </p:txBody>
      </p:sp>
    </p:spTree>
    <p:extLst>
      <p:ext uri="{BB962C8B-B14F-4D97-AF65-F5344CB8AC3E}">
        <p14:creationId xmlns:p14="http://schemas.microsoft.com/office/powerpoint/2010/main" val="4137618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
        <p:cNvGrpSpPr/>
        <p:nvPr/>
      </p:nvGrpSpPr>
      <p:grpSpPr>
        <a:xfrm>
          <a:off x="0" y="0"/>
          <a:ext cx="0" cy="0"/>
          <a:chOff x="0" y="0"/>
          <a:chExt cx="0" cy="0"/>
        </a:xfrm>
      </p:grpSpPr>
      <p:sp>
        <p:nvSpPr>
          <p:cNvPr id="32" name="Google Shape;32;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018C5-0070-E14C-B52F-9DBD4F5A6AA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A6533C4-152D-3646-BD0B-2F8385CAB9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5757E3B-699C-254F-9580-80790E0225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F268CEB-C320-A044-803E-DBC88C87B3CF}"/>
              </a:ext>
            </a:extLst>
          </p:cNvPr>
          <p:cNvSpPr>
            <a:spLocks noGrp="1"/>
          </p:cNvSpPr>
          <p:nvPr>
            <p:ph type="dt" sz="half" idx="10"/>
          </p:nvPr>
        </p:nvSpPr>
        <p:spPr/>
        <p:txBody>
          <a:bodyPr/>
          <a:lstStyle/>
          <a:p>
            <a:fld id="{70BAF8CD-A5B3-BC4C-9BBD-1C5B8EE2D883}" type="datetimeFigureOut">
              <a:rPr lang="en-US" smtClean="0"/>
              <a:t>2/8/2023</a:t>
            </a:fld>
            <a:endParaRPr lang="en-US"/>
          </a:p>
        </p:txBody>
      </p:sp>
      <p:sp>
        <p:nvSpPr>
          <p:cNvPr id="6" name="Footer Placeholder 5">
            <a:extLst>
              <a:ext uri="{FF2B5EF4-FFF2-40B4-BE49-F238E27FC236}">
                <a16:creationId xmlns:a16="http://schemas.microsoft.com/office/drawing/2014/main" id="{B3C7702F-F856-FB47-A940-3E03355F94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D1ACD9-51CA-914E-A175-E9CF895766CB}"/>
              </a:ext>
            </a:extLst>
          </p:cNvPr>
          <p:cNvSpPr>
            <a:spLocks noGrp="1"/>
          </p:cNvSpPr>
          <p:nvPr>
            <p:ph type="sldNum" sz="quarter" idx="12"/>
          </p:nvPr>
        </p:nvSpPr>
        <p:spPr/>
        <p:txBody>
          <a:bodyPr/>
          <a:lstStyle/>
          <a:p>
            <a:fld id="{1758959B-FBA9-EF4C-BFC2-855946A38F80}" type="slidenum">
              <a:rPr lang="en-US" smtClean="0"/>
              <a:t>‹#›</a:t>
            </a:fld>
            <a:endParaRPr lang="en-US"/>
          </a:p>
        </p:txBody>
      </p:sp>
    </p:spTree>
    <p:extLst>
      <p:ext uri="{BB962C8B-B14F-4D97-AF65-F5344CB8AC3E}">
        <p14:creationId xmlns:p14="http://schemas.microsoft.com/office/powerpoint/2010/main" val="16761120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9450-6DC2-0542-A8A4-FAF9B779FEA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F927050-490C-B546-8C05-826FD536EA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86F701-927F-1442-A897-E4B10EA2D5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7A4123D-A12A-B645-98C3-E98C35626D3B}"/>
              </a:ext>
            </a:extLst>
          </p:cNvPr>
          <p:cNvSpPr>
            <a:spLocks noGrp="1"/>
          </p:cNvSpPr>
          <p:nvPr>
            <p:ph type="dt" sz="half" idx="10"/>
          </p:nvPr>
        </p:nvSpPr>
        <p:spPr/>
        <p:txBody>
          <a:bodyPr/>
          <a:lstStyle/>
          <a:p>
            <a:fld id="{70BAF8CD-A5B3-BC4C-9BBD-1C5B8EE2D883}" type="datetimeFigureOut">
              <a:rPr lang="en-US" smtClean="0"/>
              <a:t>2/8/2023</a:t>
            </a:fld>
            <a:endParaRPr lang="en-US"/>
          </a:p>
        </p:txBody>
      </p:sp>
      <p:sp>
        <p:nvSpPr>
          <p:cNvPr id="6" name="Footer Placeholder 5">
            <a:extLst>
              <a:ext uri="{FF2B5EF4-FFF2-40B4-BE49-F238E27FC236}">
                <a16:creationId xmlns:a16="http://schemas.microsoft.com/office/drawing/2014/main" id="{765B6964-F6DE-E642-9D6E-235FA66463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F9E4DC-19B7-684F-A88E-171CD4B3E7F6}"/>
              </a:ext>
            </a:extLst>
          </p:cNvPr>
          <p:cNvSpPr>
            <a:spLocks noGrp="1"/>
          </p:cNvSpPr>
          <p:nvPr>
            <p:ph type="sldNum" sz="quarter" idx="12"/>
          </p:nvPr>
        </p:nvSpPr>
        <p:spPr/>
        <p:txBody>
          <a:bodyPr/>
          <a:lstStyle/>
          <a:p>
            <a:fld id="{1758959B-FBA9-EF4C-BFC2-855946A38F80}" type="slidenum">
              <a:rPr lang="en-US" smtClean="0"/>
              <a:t>‹#›</a:t>
            </a:fld>
            <a:endParaRPr lang="en-US"/>
          </a:p>
        </p:txBody>
      </p:sp>
    </p:spTree>
    <p:extLst>
      <p:ext uri="{BB962C8B-B14F-4D97-AF65-F5344CB8AC3E}">
        <p14:creationId xmlns:p14="http://schemas.microsoft.com/office/powerpoint/2010/main" val="17154538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7673C-C905-BB43-8655-66AEE893D11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345CF5E-BC84-EE4B-86D8-913C926450D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043E618-4807-E642-8D1C-948A812748C1}"/>
              </a:ext>
            </a:extLst>
          </p:cNvPr>
          <p:cNvSpPr>
            <a:spLocks noGrp="1"/>
          </p:cNvSpPr>
          <p:nvPr>
            <p:ph type="dt" sz="half" idx="10"/>
          </p:nvPr>
        </p:nvSpPr>
        <p:spPr/>
        <p:txBody>
          <a:bodyPr/>
          <a:lstStyle/>
          <a:p>
            <a:fld id="{70BAF8CD-A5B3-BC4C-9BBD-1C5B8EE2D883}" type="datetimeFigureOut">
              <a:rPr lang="en-US" smtClean="0"/>
              <a:t>2/8/2023</a:t>
            </a:fld>
            <a:endParaRPr lang="en-US"/>
          </a:p>
        </p:txBody>
      </p:sp>
      <p:sp>
        <p:nvSpPr>
          <p:cNvPr id="5" name="Footer Placeholder 4">
            <a:extLst>
              <a:ext uri="{FF2B5EF4-FFF2-40B4-BE49-F238E27FC236}">
                <a16:creationId xmlns:a16="http://schemas.microsoft.com/office/drawing/2014/main" id="{B4D43AC7-BF92-1544-8953-F9E4E9325F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D5E563-28AA-7544-A02A-5310DF37E28D}"/>
              </a:ext>
            </a:extLst>
          </p:cNvPr>
          <p:cNvSpPr>
            <a:spLocks noGrp="1"/>
          </p:cNvSpPr>
          <p:nvPr>
            <p:ph type="sldNum" sz="quarter" idx="12"/>
          </p:nvPr>
        </p:nvSpPr>
        <p:spPr/>
        <p:txBody>
          <a:bodyPr/>
          <a:lstStyle/>
          <a:p>
            <a:fld id="{1758959B-FBA9-EF4C-BFC2-855946A38F80}" type="slidenum">
              <a:rPr lang="en-US" smtClean="0"/>
              <a:t>‹#›</a:t>
            </a:fld>
            <a:endParaRPr lang="en-US"/>
          </a:p>
        </p:txBody>
      </p:sp>
    </p:spTree>
    <p:extLst>
      <p:ext uri="{BB962C8B-B14F-4D97-AF65-F5344CB8AC3E}">
        <p14:creationId xmlns:p14="http://schemas.microsoft.com/office/powerpoint/2010/main" val="15316676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297A7C-23F8-2044-8368-E9AB5B94FD1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4426B17-687B-1B49-98A9-9091DFFB3D2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D0EA07-C714-0047-A178-D5A5CD496AA3}"/>
              </a:ext>
            </a:extLst>
          </p:cNvPr>
          <p:cNvSpPr>
            <a:spLocks noGrp="1"/>
          </p:cNvSpPr>
          <p:nvPr>
            <p:ph type="dt" sz="half" idx="10"/>
          </p:nvPr>
        </p:nvSpPr>
        <p:spPr/>
        <p:txBody>
          <a:bodyPr/>
          <a:lstStyle/>
          <a:p>
            <a:fld id="{70BAF8CD-A5B3-BC4C-9BBD-1C5B8EE2D883}" type="datetimeFigureOut">
              <a:rPr lang="en-US" smtClean="0"/>
              <a:t>2/8/2023</a:t>
            </a:fld>
            <a:endParaRPr lang="en-US"/>
          </a:p>
        </p:txBody>
      </p:sp>
      <p:sp>
        <p:nvSpPr>
          <p:cNvPr id="5" name="Footer Placeholder 4">
            <a:extLst>
              <a:ext uri="{FF2B5EF4-FFF2-40B4-BE49-F238E27FC236}">
                <a16:creationId xmlns:a16="http://schemas.microsoft.com/office/drawing/2014/main" id="{661F974B-928B-8B4B-860D-15D5F139CB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8A5567-E87D-3943-B0D2-F62687208F9E}"/>
              </a:ext>
            </a:extLst>
          </p:cNvPr>
          <p:cNvSpPr>
            <a:spLocks noGrp="1"/>
          </p:cNvSpPr>
          <p:nvPr>
            <p:ph type="sldNum" sz="quarter" idx="12"/>
          </p:nvPr>
        </p:nvSpPr>
        <p:spPr/>
        <p:txBody>
          <a:bodyPr/>
          <a:lstStyle/>
          <a:p>
            <a:fld id="{1758959B-FBA9-EF4C-BFC2-855946A38F80}" type="slidenum">
              <a:rPr lang="en-US" smtClean="0"/>
              <a:t>‹#›</a:t>
            </a:fld>
            <a:endParaRPr lang="en-US"/>
          </a:p>
        </p:txBody>
      </p:sp>
    </p:spTree>
    <p:extLst>
      <p:ext uri="{BB962C8B-B14F-4D97-AF65-F5344CB8AC3E}">
        <p14:creationId xmlns:p14="http://schemas.microsoft.com/office/powerpoint/2010/main" val="36648667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77DAB2-C596-744D-8515-2E0C8652ED30}"/>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a:p>
        </p:txBody>
      </p:sp>
      <p:sp>
        <p:nvSpPr>
          <p:cNvPr id="7" name="Title 6">
            <a:extLst>
              <a:ext uri="{FF2B5EF4-FFF2-40B4-BE49-F238E27FC236}">
                <a16:creationId xmlns:a16="http://schemas.microsoft.com/office/drawing/2014/main" id="{98300E18-0C44-4E40-8FF6-888148D04C37}"/>
              </a:ext>
            </a:extLst>
          </p:cNvPr>
          <p:cNvSpPr>
            <a:spLocks noGrp="1"/>
          </p:cNvSpPr>
          <p:nvPr>
            <p:ph type="title"/>
          </p:nvPr>
        </p:nvSpPr>
        <p:spPr/>
        <p:txBody>
          <a:bodyPr/>
          <a:lstStyle/>
          <a:p>
            <a:r>
              <a:rPr lang="en-GB"/>
              <a:t>Click to edit Master title style</a:t>
            </a:r>
            <a:endParaRPr lang="en-US"/>
          </a:p>
        </p:txBody>
      </p:sp>
      <p:pic>
        <p:nvPicPr>
          <p:cNvPr id="12" name="Picture 11" descr="Icon&#10;&#10;Description automatically generated">
            <a:extLst>
              <a:ext uri="{FF2B5EF4-FFF2-40B4-BE49-F238E27FC236}">
                <a16:creationId xmlns:a16="http://schemas.microsoft.com/office/drawing/2014/main" id="{326407E7-991E-3D4B-AF24-EA921926AECF}"/>
              </a:ext>
            </a:extLst>
          </p:cNvPr>
          <p:cNvPicPr>
            <a:picLocks noChangeAspect="1"/>
          </p:cNvPicPr>
          <p:nvPr userDrawn="1"/>
        </p:nvPicPr>
        <p:blipFill>
          <a:blip r:embed="rId2"/>
          <a:stretch>
            <a:fillRect/>
          </a:stretch>
        </p:blipFill>
        <p:spPr>
          <a:xfrm>
            <a:off x="8804032" y="6280053"/>
            <a:ext cx="3235569" cy="425643"/>
          </a:xfrm>
          <a:prstGeom prst="rect">
            <a:avLst/>
          </a:prstGeom>
        </p:spPr>
      </p:pic>
      <p:cxnSp>
        <p:nvCxnSpPr>
          <p:cNvPr id="14" name="Straight Connector 13">
            <a:extLst>
              <a:ext uri="{FF2B5EF4-FFF2-40B4-BE49-F238E27FC236}">
                <a16:creationId xmlns:a16="http://schemas.microsoft.com/office/drawing/2014/main" id="{47404A65-73E4-9D4A-A95D-B1B0B095C108}"/>
              </a:ext>
            </a:extLst>
          </p:cNvPr>
          <p:cNvCxnSpPr/>
          <p:nvPr userDrawn="1"/>
        </p:nvCxnSpPr>
        <p:spPr>
          <a:xfrm>
            <a:off x="0" y="5990492"/>
            <a:ext cx="12192000" cy="0"/>
          </a:xfrm>
          <a:prstGeom prst="line">
            <a:avLst/>
          </a:prstGeom>
          <a:ln w="38100">
            <a:solidFill>
              <a:srgbClr val="0A03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9374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A8AD-A10C-1B46-88C5-7315CF7F54B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A49B8CD-7D9B-B442-BC0B-0AFA6827FAE8}"/>
              </a:ext>
            </a:extLst>
          </p:cNvPr>
          <p:cNvSpPr>
            <a:spLocks noGrp="1"/>
          </p:cNvSpPr>
          <p:nvPr>
            <p:ph idx="1"/>
          </p:nvPr>
        </p:nvSpPr>
        <p:spPr>
          <a:xfrm>
            <a:off x="838200" y="1825626"/>
            <a:ext cx="10515600" cy="407107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descr="Icon&#10;&#10;Description automatically generated">
            <a:extLst>
              <a:ext uri="{FF2B5EF4-FFF2-40B4-BE49-F238E27FC236}">
                <a16:creationId xmlns:a16="http://schemas.microsoft.com/office/drawing/2014/main" id="{358B10E6-E5A3-4544-A607-4121894DC407}"/>
              </a:ext>
            </a:extLst>
          </p:cNvPr>
          <p:cNvPicPr>
            <a:picLocks noChangeAspect="1"/>
          </p:cNvPicPr>
          <p:nvPr userDrawn="1"/>
        </p:nvPicPr>
        <p:blipFill>
          <a:blip r:embed="rId2"/>
          <a:stretch>
            <a:fillRect/>
          </a:stretch>
        </p:blipFill>
        <p:spPr>
          <a:xfrm>
            <a:off x="8804032" y="6280053"/>
            <a:ext cx="3235569" cy="425643"/>
          </a:xfrm>
          <a:prstGeom prst="rect">
            <a:avLst/>
          </a:prstGeom>
        </p:spPr>
      </p:pic>
      <p:cxnSp>
        <p:nvCxnSpPr>
          <p:cNvPr id="10" name="Straight Connector 9">
            <a:extLst>
              <a:ext uri="{FF2B5EF4-FFF2-40B4-BE49-F238E27FC236}">
                <a16:creationId xmlns:a16="http://schemas.microsoft.com/office/drawing/2014/main" id="{FB240AD2-46BD-4342-81C2-ECF8184619E8}"/>
              </a:ext>
            </a:extLst>
          </p:cNvPr>
          <p:cNvCxnSpPr/>
          <p:nvPr userDrawn="1"/>
        </p:nvCxnSpPr>
        <p:spPr>
          <a:xfrm>
            <a:off x="0" y="5990492"/>
            <a:ext cx="12192000" cy="0"/>
          </a:xfrm>
          <a:prstGeom prst="line">
            <a:avLst/>
          </a:prstGeom>
          <a:ln w="38100">
            <a:solidFill>
              <a:srgbClr val="0A03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53471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5A591-4DEE-AD43-A988-8328A6FE50AF}"/>
              </a:ext>
            </a:extLst>
          </p:cNvPr>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5EBB717-4F24-C840-A69C-B53D77BFA083}"/>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D311DF1-A060-6042-A1C5-ED19625D8C23}"/>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86DB14A-788E-324F-B115-53A903CEB4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C57D34-B724-784F-985F-57C52DB87C58}"/>
              </a:ext>
            </a:extLst>
          </p:cNvPr>
          <p:cNvSpPr>
            <a:spLocks noGrp="1"/>
          </p:cNvSpPr>
          <p:nvPr>
            <p:ph type="sldNum" sz="quarter" idx="12"/>
          </p:nvPr>
        </p:nvSpPr>
        <p:spPr/>
        <p:txBody>
          <a:bodyPr/>
          <a:lstStyle/>
          <a:p>
            <a:fld id="{E7D8F046-D4DD-4D4C-B7DF-4FAFCD507E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8114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4E39F-2536-A04A-B77B-48FAC9E216E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A3610DE-D38F-2E48-A561-7384E5CAE129}"/>
              </a:ext>
            </a:extLst>
          </p:cNvPr>
          <p:cNvSpPr>
            <a:spLocks noGrp="1"/>
          </p:cNvSpPr>
          <p:nvPr>
            <p:ph sz="half" idx="1"/>
          </p:nvPr>
        </p:nvSpPr>
        <p:spPr>
          <a:xfrm>
            <a:off x="838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516CFBE-02BC-CA44-B80B-2CD43FC61B99}"/>
              </a:ext>
            </a:extLst>
          </p:cNvPr>
          <p:cNvSpPr>
            <a:spLocks noGrp="1"/>
          </p:cNvSpPr>
          <p:nvPr>
            <p:ph sz="half" idx="2"/>
          </p:nvPr>
        </p:nvSpPr>
        <p:spPr>
          <a:xfrm>
            <a:off x="6172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EBC9692-4F0C-C748-9210-54284D8A24A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BB9C4DB-9B17-F04F-99A1-DF4586C8871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5F3CB3A-96C3-8748-B2FB-8E919FF720B7}"/>
              </a:ext>
            </a:extLst>
          </p:cNvPr>
          <p:cNvSpPr>
            <a:spLocks noGrp="1"/>
          </p:cNvSpPr>
          <p:nvPr>
            <p:ph type="sldNum" sz="quarter" idx="12"/>
          </p:nvPr>
        </p:nvSpPr>
        <p:spPr/>
        <p:txBody>
          <a:bodyPr/>
          <a:lstStyle/>
          <a:p>
            <a:fld id="{E7D8F046-D4DD-4D4C-B7DF-4FAFCD507E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6007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A7F16-4BED-134F-8CFD-032BF8CDE41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B0E8F99-5ED8-1746-A4DF-BED706F69D4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AD31FD2-8E88-F74E-A6EC-7183E7AF6091}"/>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3200B45-044D-5840-9987-6F0A6FD2297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DEF2EE2-4683-0942-B524-1D0C61843DBD}"/>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74CC087-2A8E-E54B-A903-A4CD5C58DFAA}"/>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584BE06-705B-5D49-BE1A-55E1572E416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A7DFB64D-0B24-2047-828D-17F1086319E9}"/>
              </a:ext>
            </a:extLst>
          </p:cNvPr>
          <p:cNvSpPr>
            <a:spLocks noGrp="1"/>
          </p:cNvSpPr>
          <p:nvPr>
            <p:ph type="sldNum" sz="quarter" idx="12"/>
          </p:nvPr>
        </p:nvSpPr>
        <p:spPr/>
        <p:txBody>
          <a:bodyPr/>
          <a:lstStyle/>
          <a:p>
            <a:fld id="{E7D8F046-D4DD-4D4C-B7DF-4FAFCD507E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4287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25A1D-9941-CB40-9A5C-555801C2A5C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7376831-9FDD-7343-AE17-02E7B0E5FB51}"/>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9309F59-054D-B14A-8184-EA0AFDA45A2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97064FC-07B8-B54C-AD5E-A777206394AB}"/>
              </a:ext>
            </a:extLst>
          </p:cNvPr>
          <p:cNvSpPr>
            <a:spLocks noGrp="1"/>
          </p:cNvSpPr>
          <p:nvPr>
            <p:ph type="sldNum" sz="quarter" idx="12"/>
          </p:nvPr>
        </p:nvSpPr>
        <p:spPr/>
        <p:txBody>
          <a:bodyPr/>
          <a:lstStyle/>
          <a:p>
            <a:fld id="{E7D8F046-D4DD-4D4C-B7DF-4FAFCD507E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93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0" name="Google Shape;40;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6CDD11-0798-2747-B323-C63046D005A4}"/>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43BFB4D-730A-CE4D-AA4E-D1B421CC76E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33BB01E-4159-CF49-A1AD-08B6835E3D17}"/>
              </a:ext>
            </a:extLst>
          </p:cNvPr>
          <p:cNvSpPr>
            <a:spLocks noGrp="1"/>
          </p:cNvSpPr>
          <p:nvPr>
            <p:ph type="sldNum" sz="quarter" idx="12"/>
          </p:nvPr>
        </p:nvSpPr>
        <p:spPr/>
        <p:txBody>
          <a:bodyPr/>
          <a:lstStyle/>
          <a:p>
            <a:fld id="{E7D8F046-D4DD-4D4C-B7DF-4FAFCD507E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00831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9A3DD-C7E2-2849-9ABD-950EE9A6CC4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E6B5996-C213-1B48-96FC-61737140BB0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C7D1023-7D8B-8740-A9DB-02F6410F181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GB"/>
              <a:t>Click to edit Master text styles</a:t>
            </a:r>
          </a:p>
        </p:txBody>
      </p:sp>
      <p:sp>
        <p:nvSpPr>
          <p:cNvPr id="5" name="Date Placeholder 4">
            <a:extLst>
              <a:ext uri="{FF2B5EF4-FFF2-40B4-BE49-F238E27FC236}">
                <a16:creationId xmlns:a16="http://schemas.microsoft.com/office/drawing/2014/main" id="{1C766CD4-B388-804C-B64B-3F3DAB47CCBE}"/>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CFD684B-C68C-8643-A052-2059181024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F3E7820-EC87-B944-A9AE-5998418734F7}"/>
              </a:ext>
            </a:extLst>
          </p:cNvPr>
          <p:cNvSpPr>
            <a:spLocks noGrp="1"/>
          </p:cNvSpPr>
          <p:nvPr>
            <p:ph type="sldNum" sz="quarter" idx="12"/>
          </p:nvPr>
        </p:nvSpPr>
        <p:spPr/>
        <p:txBody>
          <a:bodyPr/>
          <a:lstStyle/>
          <a:p>
            <a:fld id="{E7D8F046-D4DD-4D4C-B7DF-4FAFCD507E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9037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27FE2-EA73-F044-9087-5715DA6C69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B2989E8-2217-1942-A737-8F5E9C3CD921}"/>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1F5F4DBD-74F7-4345-9B4B-8B53E92ADF0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GB"/>
              <a:t>Click to edit Master text styles</a:t>
            </a:r>
          </a:p>
        </p:txBody>
      </p:sp>
      <p:sp>
        <p:nvSpPr>
          <p:cNvPr id="5" name="Date Placeholder 4">
            <a:extLst>
              <a:ext uri="{FF2B5EF4-FFF2-40B4-BE49-F238E27FC236}">
                <a16:creationId xmlns:a16="http://schemas.microsoft.com/office/drawing/2014/main" id="{966E8679-A1B1-664E-9E37-EC6CAAB11F8F}"/>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BBF39A6-AF7B-604C-9A74-1C80412B7E8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7013B5B-363B-D448-A38C-C5DFFE6E3181}"/>
              </a:ext>
            </a:extLst>
          </p:cNvPr>
          <p:cNvSpPr>
            <a:spLocks noGrp="1"/>
          </p:cNvSpPr>
          <p:nvPr>
            <p:ph type="sldNum" sz="quarter" idx="12"/>
          </p:nvPr>
        </p:nvSpPr>
        <p:spPr/>
        <p:txBody>
          <a:bodyPr/>
          <a:lstStyle/>
          <a:p>
            <a:fld id="{E7D8F046-D4DD-4D4C-B7DF-4FAFCD507E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0595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8EE0-43E7-9041-BC06-B6EED5C9C07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DDDB451-C342-C64F-8DA1-EE2C283781B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BC20F11-63F1-9349-82B4-AE7F3977EEA6}"/>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CB14A8-5858-D14F-8084-8C471FE9D63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9548F25-E31E-C54D-9895-02B249402394}"/>
              </a:ext>
            </a:extLst>
          </p:cNvPr>
          <p:cNvSpPr>
            <a:spLocks noGrp="1"/>
          </p:cNvSpPr>
          <p:nvPr>
            <p:ph type="sldNum" sz="quarter" idx="12"/>
          </p:nvPr>
        </p:nvSpPr>
        <p:spPr/>
        <p:txBody>
          <a:bodyPr/>
          <a:lstStyle/>
          <a:p>
            <a:fld id="{E7D8F046-D4DD-4D4C-B7DF-4FAFCD507E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5490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41FD34-78E7-C64D-9733-3CE155CB7A82}"/>
              </a:ext>
            </a:extLst>
          </p:cNvPr>
          <p:cNvSpPr>
            <a:spLocks noGrp="1"/>
          </p:cNvSpPr>
          <p:nvPr>
            <p:ph type="title" orient="vert"/>
          </p:nvPr>
        </p:nvSpPr>
        <p:spPr>
          <a:xfrm>
            <a:off x="8724901" y="365126"/>
            <a:ext cx="2628900" cy="581183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A2EACDE-A5BD-A24E-A7BE-43A4648D3FB8}"/>
              </a:ext>
            </a:extLst>
          </p:cNvPr>
          <p:cNvSpPr>
            <a:spLocks noGrp="1"/>
          </p:cNvSpPr>
          <p:nvPr>
            <p:ph type="body" orient="vert" idx="1"/>
          </p:nvPr>
        </p:nvSpPr>
        <p:spPr>
          <a:xfrm>
            <a:off x="838201" y="365126"/>
            <a:ext cx="7734300" cy="581183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A2E688C-0E7F-6841-956A-889683D2321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8849DEF-27CC-1D46-B7A6-BB29BE9523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2FA75F5-54C5-C848-929A-957CEDB5036B}"/>
              </a:ext>
            </a:extLst>
          </p:cNvPr>
          <p:cNvSpPr>
            <a:spLocks noGrp="1"/>
          </p:cNvSpPr>
          <p:nvPr>
            <p:ph type="sldNum" sz="quarter" idx="12"/>
          </p:nvPr>
        </p:nvSpPr>
        <p:spPr/>
        <p:txBody>
          <a:bodyPr/>
          <a:lstStyle/>
          <a:p>
            <a:fld id="{E7D8F046-D4DD-4D4C-B7DF-4FAFCD507E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2646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D476B-FC91-87BB-6473-2FEF00980D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AD86DFD-F82E-7770-B21E-69439A2518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7B75413-3AF3-A153-46E6-6190CA74EDB6}"/>
              </a:ext>
            </a:extLst>
          </p:cNvPr>
          <p:cNvSpPr>
            <a:spLocks noGrp="1"/>
          </p:cNvSpPr>
          <p:nvPr>
            <p:ph type="dt" sz="half" idx="10"/>
          </p:nvPr>
        </p:nvSpPr>
        <p:spPr/>
        <p:txBody>
          <a:bodyPr/>
          <a:lstStyle/>
          <a:p>
            <a:fld id="{61E14418-2FF8-4C3A-B05E-68063FE901EE}" type="datetimeFigureOut">
              <a:rPr lang="en-GB" smtClean="0"/>
              <a:t>08/02/2023</a:t>
            </a:fld>
            <a:endParaRPr lang="en-GB"/>
          </a:p>
        </p:txBody>
      </p:sp>
      <p:sp>
        <p:nvSpPr>
          <p:cNvPr id="5" name="Footer Placeholder 4">
            <a:extLst>
              <a:ext uri="{FF2B5EF4-FFF2-40B4-BE49-F238E27FC236}">
                <a16:creationId xmlns:a16="http://schemas.microsoft.com/office/drawing/2014/main" id="{AD947721-5DB2-7A3B-9D2A-0967A07237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0F5534-5050-FFD2-AD3C-D8CC013809C8}"/>
              </a:ext>
            </a:extLst>
          </p:cNvPr>
          <p:cNvSpPr>
            <a:spLocks noGrp="1"/>
          </p:cNvSpPr>
          <p:nvPr>
            <p:ph type="sldNum" sz="quarter" idx="12"/>
          </p:nvPr>
        </p:nvSpPr>
        <p:spPr/>
        <p:txBody>
          <a:bodyPr/>
          <a:lstStyle/>
          <a:p>
            <a:fld id="{32A291AD-B534-460A-8FF1-51DC2CF829B5}" type="slidenum">
              <a:rPr lang="en-GB" smtClean="0"/>
              <a:t>‹#›</a:t>
            </a:fld>
            <a:endParaRPr lang="en-GB"/>
          </a:p>
        </p:txBody>
      </p:sp>
    </p:spTree>
    <p:extLst>
      <p:ext uri="{BB962C8B-B14F-4D97-AF65-F5344CB8AC3E}">
        <p14:creationId xmlns:p14="http://schemas.microsoft.com/office/powerpoint/2010/main" val="30712812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52244-DE77-F7E3-97EB-00CD2335227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86E4B7-E784-20F0-F2E9-0827F26089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81FF7B-DB0E-9673-65DF-BBF79DE966D2}"/>
              </a:ext>
            </a:extLst>
          </p:cNvPr>
          <p:cNvSpPr>
            <a:spLocks noGrp="1"/>
          </p:cNvSpPr>
          <p:nvPr>
            <p:ph type="dt" sz="half" idx="10"/>
          </p:nvPr>
        </p:nvSpPr>
        <p:spPr/>
        <p:txBody>
          <a:bodyPr/>
          <a:lstStyle/>
          <a:p>
            <a:fld id="{61E14418-2FF8-4C3A-B05E-68063FE901EE}" type="datetimeFigureOut">
              <a:rPr lang="en-GB" smtClean="0"/>
              <a:t>08/02/2023</a:t>
            </a:fld>
            <a:endParaRPr lang="en-GB"/>
          </a:p>
        </p:txBody>
      </p:sp>
      <p:sp>
        <p:nvSpPr>
          <p:cNvPr id="5" name="Footer Placeholder 4">
            <a:extLst>
              <a:ext uri="{FF2B5EF4-FFF2-40B4-BE49-F238E27FC236}">
                <a16:creationId xmlns:a16="http://schemas.microsoft.com/office/drawing/2014/main" id="{C106E9C7-B145-7759-BF6E-53B1208AEE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48BAB5-F2AE-35A1-768E-33B20E2E290F}"/>
              </a:ext>
            </a:extLst>
          </p:cNvPr>
          <p:cNvSpPr>
            <a:spLocks noGrp="1"/>
          </p:cNvSpPr>
          <p:nvPr>
            <p:ph type="sldNum" sz="quarter" idx="12"/>
          </p:nvPr>
        </p:nvSpPr>
        <p:spPr/>
        <p:txBody>
          <a:bodyPr/>
          <a:lstStyle/>
          <a:p>
            <a:fld id="{32A291AD-B534-460A-8FF1-51DC2CF829B5}" type="slidenum">
              <a:rPr lang="en-GB" smtClean="0"/>
              <a:t>‹#›</a:t>
            </a:fld>
            <a:endParaRPr lang="en-GB"/>
          </a:p>
        </p:txBody>
      </p:sp>
    </p:spTree>
    <p:extLst>
      <p:ext uri="{BB962C8B-B14F-4D97-AF65-F5344CB8AC3E}">
        <p14:creationId xmlns:p14="http://schemas.microsoft.com/office/powerpoint/2010/main" val="9817725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F6F60-098E-10A9-C789-58F060DDC4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7B5AC58-12A2-FD69-8F91-78F3389889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68A00F-0FFF-3E00-AB4A-09C9BA4DDD55}"/>
              </a:ext>
            </a:extLst>
          </p:cNvPr>
          <p:cNvSpPr>
            <a:spLocks noGrp="1"/>
          </p:cNvSpPr>
          <p:nvPr>
            <p:ph type="dt" sz="half" idx="10"/>
          </p:nvPr>
        </p:nvSpPr>
        <p:spPr/>
        <p:txBody>
          <a:bodyPr/>
          <a:lstStyle/>
          <a:p>
            <a:fld id="{61E14418-2FF8-4C3A-B05E-68063FE901EE}" type="datetimeFigureOut">
              <a:rPr lang="en-GB" smtClean="0"/>
              <a:t>08/02/2023</a:t>
            </a:fld>
            <a:endParaRPr lang="en-GB"/>
          </a:p>
        </p:txBody>
      </p:sp>
      <p:sp>
        <p:nvSpPr>
          <p:cNvPr id="5" name="Footer Placeholder 4">
            <a:extLst>
              <a:ext uri="{FF2B5EF4-FFF2-40B4-BE49-F238E27FC236}">
                <a16:creationId xmlns:a16="http://schemas.microsoft.com/office/drawing/2014/main" id="{AD1BCA53-FCBF-2205-086C-9C04CC949D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6C6866-9836-4C0B-535D-0EF4B50CBFD9}"/>
              </a:ext>
            </a:extLst>
          </p:cNvPr>
          <p:cNvSpPr>
            <a:spLocks noGrp="1"/>
          </p:cNvSpPr>
          <p:nvPr>
            <p:ph type="sldNum" sz="quarter" idx="12"/>
          </p:nvPr>
        </p:nvSpPr>
        <p:spPr/>
        <p:txBody>
          <a:bodyPr/>
          <a:lstStyle/>
          <a:p>
            <a:fld id="{32A291AD-B534-460A-8FF1-51DC2CF829B5}" type="slidenum">
              <a:rPr lang="en-GB" smtClean="0"/>
              <a:t>‹#›</a:t>
            </a:fld>
            <a:endParaRPr lang="en-GB"/>
          </a:p>
        </p:txBody>
      </p:sp>
    </p:spTree>
    <p:extLst>
      <p:ext uri="{BB962C8B-B14F-4D97-AF65-F5344CB8AC3E}">
        <p14:creationId xmlns:p14="http://schemas.microsoft.com/office/powerpoint/2010/main" val="38468268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EF30C-28F4-0C62-8970-F9916718A1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3B09EFD-285A-02A2-4191-FBC08CDB56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E2B2A0D-158C-CE80-AAE4-F856007186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809391A-2696-2BBD-F220-CD37C4E0EC13}"/>
              </a:ext>
            </a:extLst>
          </p:cNvPr>
          <p:cNvSpPr>
            <a:spLocks noGrp="1"/>
          </p:cNvSpPr>
          <p:nvPr>
            <p:ph type="dt" sz="half" idx="10"/>
          </p:nvPr>
        </p:nvSpPr>
        <p:spPr/>
        <p:txBody>
          <a:bodyPr/>
          <a:lstStyle/>
          <a:p>
            <a:fld id="{61E14418-2FF8-4C3A-B05E-68063FE901EE}" type="datetimeFigureOut">
              <a:rPr lang="en-GB" smtClean="0"/>
              <a:t>08/02/2023</a:t>
            </a:fld>
            <a:endParaRPr lang="en-GB"/>
          </a:p>
        </p:txBody>
      </p:sp>
      <p:sp>
        <p:nvSpPr>
          <p:cNvPr id="6" name="Footer Placeholder 5">
            <a:extLst>
              <a:ext uri="{FF2B5EF4-FFF2-40B4-BE49-F238E27FC236}">
                <a16:creationId xmlns:a16="http://schemas.microsoft.com/office/drawing/2014/main" id="{D2BF6F49-06E8-E36A-3B7F-E256434CBDF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002BEE-F147-7720-EA79-A3797BB2CBED}"/>
              </a:ext>
            </a:extLst>
          </p:cNvPr>
          <p:cNvSpPr>
            <a:spLocks noGrp="1"/>
          </p:cNvSpPr>
          <p:nvPr>
            <p:ph type="sldNum" sz="quarter" idx="12"/>
          </p:nvPr>
        </p:nvSpPr>
        <p:spPr/>
        <p:txBody>
          <a:bodyPr/>
          <a:lstStyle/>
          <a:p>
            <a:fld id="{32A291AD-B534-460A-8FF1-51DC2CF829B5}" type="slidenum">
              <a:rPr lang="en-GB" smtClean="0"/>
              <a:t>‹#›</a:t>
            </a:fld>
            <a:endParaRPr lang="en-GB"/>
          </a:p>
        </p:txBody>
      </p:sp>
    </p:spTree>
    <p:extLst>
      <p:ext uri="{BB962C8B-B14F-4D97-AF65-F5344CB8AC3E}">
        <p14:creationId xmlns:p14="http://schemas.microsoft.com/office/powerpoint/2010/main" val="17070845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1E4E0-0EAF-2E9F-09DF-9C4562B55D3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95307B-A461-6827-AB54-1A4C9A5130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D1DCCF-372C-D0AD-00D2-3A14DA9D84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3725ED6-F88D-80B1-8AF8-B075594E0F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1E26FA-3AC0-90EC-0E0B-88F56E5B0D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089F6E6-3140-4A8A-AFC1-59CD48B647EC}"/>
              </a:ext>
            </a:extLst>
          </p:cNvPr>
          <p:cNvSpPr>
            <a:spLocks noGrp="1"/>
          </p:cNvSpPr>
          <p:nvPr>
            <p:ph type="dt" sz="half" idx="10"/>
          </p:nvPr>
        </p:nvSpPr>
        <p:spPr/>
        <p:txBody>
          <a:bodyPr/>
          <a:lstStyle/>
          <a:p>
            <a:fld id="{61E14418-2FF8-4C3A-B05E-68063FE901EE}" type="datetimeFigureOut">
              <a:rPr lang="en-GB" smtClean="0"/>
              <a:t>08/02/2023</a:t>
            </a:fld>
            <a:endParaRPr lang="en-GB"/>
          </a:p>
        </p:txBody>
      </p:sp>
      <p:sp>
        <p:nvSpPr>
          <p:cNvPr id="8" name="Footer Placeholder 7">
            <a:extLst>
              <a:ext uri="{FF2B5EF4-FFF2-40B4-BE49-F238E27FC236}">
                <a16:creationId xmlns:a16="http://schemas.microsoft.com/office/drawing/2014/main" id="{D278CBC0-C079-6C06-D706-1AA72F9D2DA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21E81C-D325-1CD0-B627-B570B6E91962}"/>
              </a:ext>
            </a:extLst>
          </p:cNvPr>
          <p:cNvSpPr>
            <a:spLocks noGrp="1"/>
          </p:cNvSpPr>
          <p:nvPr>
            <p:ph type="sldNum" sz="quarter" idx="12"/>
          </p:nvPr>
        </p:nvSpPr>
        <p:spPr/>
        <p:txBody>
          <a:bodyPr/>
          <a:lstStyle/>
          <a:p>
            <a:fld id="{32A291AD-B534-460A-8FF1-51DC2CF829B5}" type="slidenum">
              <a:rPr lang="en-GB" smtClean="0"/>
              <a:t>‹#›</a:t>
            </a:fld>
            <a:endParaRPr lang="en-GB"/>
          </a:p>
        </p:txBody>
      </p:sp>
    </p:spTree>
    <p:extLst>
      <p:ext uri="{BB962C8B-B14F-4D97-AF65-F5344CB8AC3E}">
        <p14:creationId xmlns:p14="http://schemas.microsoft.com/office/powerpoint/2010/main" val="33599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B24B3-89B8-8E6C-7183-E22AB0AC04B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03B7C34-79A8-D50E-D648-AA0D8F7D60F6}"/>
              </a:ext>
            </a:extLst>
          </p:cNvPr>
          <p:cNvSpPr>
            <a:spLocks noGrp="1"/>
          </p:cNvSpPr>
          <p:nvPr>
            <p:ph type="dt" sz="half" idx="10"/>
          </p:nvPr>
        </p:nvSpPr>
        <p:spPr/>
        <p:txBody>
          <a:bodyPr/>
          <a:lstStyle/>
          <a:p>
            <a:fld id="{61E14418-2FF8-4C3A-B05E-68063FE901EE}" type="datetimeFigureOut">
              <a:rPr lang="en-GB" smtClean="0"/>
              <a:t>08/02/2023</a:t>
            </a:fld>
            <a:endParaRPr lang="en-GB"/>
          </a:p>
        </p:txBody>
      </p:sp>
      <p:sp>
        <p:nvSpPr>
          <p:cNvPr id="4" name="Footer Placeholder 3">
            <a:extLst>
              <a:ext uri="{FF2B5EF4-FFF2-40B4-BE49-F238E27FC236}">
                <a16:creationId xmlns:a16="http://schemas.microsoft.com/office/drawing/2014/main" id="{BFDAF597-C476-5129-523D-761D46FAE84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00CC278-6470-FC5F-C8C0-999FA7B9210E}"/>
              </a:ext>
            </a:extLst>
          </p:cNvPr>
          <p:cNvSpPr>
            <a:spLocks noGrp="1"/>
          </p:cNvSpPr>
          <p:nvPr>
            <p:ph type="sldNum" sz="quarter" idx="12"/>
          </p:nvPr>
        </p:nvSpPr>
        <p:spPr/>
        <p:txBody>
          <a:bodyPr/>
          <a:lstStyle/>
          <a:p>
            <a:fld id="{32A291AD-B534-460A-8FF1-51DC2CF829B5}" type="slidenum">
              <a:rPr lang="en-GB" smtClean="0"/>
              <a:t>‹#›</a:t>
            </a:fld>
            <a:endParaRPr lang="en-GB"/>
          </a:p>
        </p:txBody>
      </p:sp>
    </p:spTree>
    <p:extLst>
      <p:ext uri="{BB962C8B-B14F-4D97-AF65-F5344CB8AC3E}">
        <p14:creationId xmlns:p14="http://schemas.microsoft.com/office/powerpoint/2010/main" val="36852897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E1222E-BCFC-3A5B-1C06-706D5BFD0773}"/>
              </a:ext>
            </a:extLst>
          </p:cNvPr>
          <p:cNvSpPr>
            <a:spLocks noGrp="1"/>
          </p:cNvSpPr>
          <p:nvPr>
            <p:ph type="dt" sz="half" idx="10"/>
          </p:nvPr>
        </p:nvSpPr>
        <p:spPr/>
        <p:txBody>
          <a:bodyPr/>
          <a:lstStyle/>
          <a:p>
            <a:fld id="{61E14418-2FF8-4C3A-B05E-68063FE901EE}" type="datetimeFigureOut">
              <a:rPr lang="en-GB" smtClean="0"/>
              <a:t>08/02/2023</a:t>
            </a:fld>
            <a:endParaRPr lang="en-GB"/>
          </a:p>
        </p:txBody>
      </p:sp>
      <p:sp>
        <p:nvSpPr>
          <p:cNvPr id="3" name="Footer Placeholder 2">
            <a:extLst>
              <a:ext uri="{FF2B5EF4-FFF2-40B4-BE49-F238E27FC236}">
                <a16:creationId xmlns:a16="http://schemas.microsoft.com/office/drawing/2014/main" id="{182A33C0-9380-2541-A201-7E5EB7B123A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1A9DEE5-D178-C476-FB58-2421F25D2E02}"/>
              </a:ext>
            </a:extLst>
          </p:cNvPr>
          <p:cNvSpPr>
            <a:spLocks noGrp="1"/>
          </p:cNvSpPr>
          <p:nvPr>
            <p:ph type="sldNum" sz="quarter" idx="12"/>
          </p:nvPr>
        </p:nvSpPr>
        <p:spPr/>
        <p:txBody>
          <a:bodyPr/>
          <a:lstStyle/>
          <a:p>
            <a:fld id="{32A291AD-B534-460A-8FF1-51DC2CF829B5}" type="slidenum">
              <a:rPr lang="en-GB" smtClean="0"/>
              <a:t>‹#›</a:t>
            </a:fld>
            <a:endParaRPr lang="en-GB"/>
          </a:p>
        </p:txBody>
      </p:sp>
    </p:spTree>
    <p:extLst>
      <p:ext uri="{BB962C8B-B14F-4D97-AF65-F5344CB8AC3E}">
        <p14:creationId xmlns:p14="http://schemas.microsoft.com/office/powerpoint/2010/main" val="25481878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C088E-A926-0A1F-DF7C-233618F725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1DA6D83-B033-424C-763F-BA9DC91103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FCF6437-3212-E018-CD82-367CFDF6EF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670061-B023-FE67-161E-3632F4D07FB8}"/>
              </a:ext>
            </a:extLst>
          </p:cNvPr>
          <p:cNvSpPr>
            <a:spLocks noGrp="1"/>
          </p:cNvSpPr>
          <p:nvPr>
            <p:ph type="dt" sz="half" idx="10"/>
          </p:nvPr>
        </p:nvSpPr>
        <p:spPr/>
        <p:txBody>
          <a:bodyPr/>
          <a:lstStyle/>
          <a:p>
            <a:fld id="{61E14418-2FF8-4C3A-B05E-68063FE901EE}" type="datetimeFigureOut">
              <a:rPr lang="en-GB" smtClean="0"/>
              <a:t>08/02/2023</a:t>
            </a:fld>
            <a:endParaRPr lang="en-GB"/>
          </a:p>
        </p:txBody>
      </p:sp>
      <p:sp>
        <p:nvSpPr>
          <p:cNvPr id="6" name="Footer Placeholder 5">
            <a:extLst>
              <a:ext uri="{FF2B5EF4-FFF2-40B4-BE49-F238E27FC236}">
                <a16:creationId xmlns:a16="http://schemas.microsoft.com/office/drawing/2014/main" id="{715763AE-4BE7-0883-CC63-CBFB8EFBE1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D0871A-0C80-F759-C2F4-698D7E0639B8}"/>
              </a:ext>
            </a:extLst>
          </p:cNvPr>
          <p:cNvSpPr>
            <a:spLocks noGrp="1"/>
          </p:cNvSpPr>
          <p:nvPr>
            <p:ph type="sldNum" sz="quarter" idx="12"/>
          </p:nvPr>
        </p:nvSpPr>
        <p:spPr/>
        <p:txBody>
          <a:bodyPr/>
          <a:lstStyle/>
          <a:p>
            <a:fld id="{32A291AD-B534-460A-8FF1-51DC2CF829B5}" type="slidenum">
              <a:rPr lang="en-GB" smtClean="0"/>
              <a:t>‹#›</a:t>
            </a:fld>
            <a:endParaRPr lang="en-GB"/>
          </a:p>
        </p:txBody>
      </p:sp>
    </p:spTree>
    <p:extLst>
      <p:ext uri="{BB962C8B-B14F-4D97-AF65-F5344CB8AC3E}">
        <p14:creationId xmlns:p14="http://schemas.microsoft.com/office/powerpoint/2010/main" val="11558948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823B3-AC06-8B2A-F08B-B74FFC0DDF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618BAB9-45F1-6E38-0CDC-0B5728C1EE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8B1B496-A863-424F-6961-8D0D5D601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17F44E-77E0-62FB-DAB6-48D08F6D66C1}"/>
              </a:ext>
            </a:extLst>
          </p:cNvPr>
          <p:cNvSpPr>
            <a:spLocks noGrp="1"/>
          </p:cNvSpPr>
          <p:nvPr>
            <p:ph type="dt" sz="half" idx="10"/>
          </p:nvPr>
        </p:nvSpPr>
        <p:spPr/>
        <p:txBody>
          <a:bodyPr/>
          <a:lstStyle/>
          <a:p>
            <a:fld id="{61E14418-2FF8-4C3A-B05E-68063FE901EE}" type="datetimeFigureOut">
              <a:rPr lang="en-GB" smtClean="0"/>
              <a:t>08/02/2023</a:t>
            </a:fld>
            <a:endParaRPr lang="en-GB"/>
          </a:p>
        </p:txBody>
      </p:sp>
      <p:sp>
        <p:nvSpPr>
          <p:cNvPr id="6" name="Footer Placeholder 5">
            <a:extLst>
              <a:ext uri="{FF2B5EF4-FFF2-40B4-BE49-F238E27FC236}">
                <a16:creationId xmlns:a16="http://schemas.microsoft.com/office/drawing/2014/main" id="{C54EBD7B-69C9-A1EF-26DE-96BE5EC2CE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C67747-79DE-649D-BD84-5ECC504375E1}"/>
              </a:ext>
            </a:extLst>
          </p:cNvPr>
          <p:cNvSpPr>
            <a:spLocks noGrp="1"/>
          </p:cNvSpPr>
          <p:nvPr>
            <p:ph type="sldNum" sz="quarter" idx="12"/>
          </p:nvPr>
        </p:nvSpPr>
        <p:spPr/>
        <p:txBody>
          <a:bodyPr/>
          <a:lstStyle/>
          <a:p>
            <a:fld id="{32A291AD-B534-460A-8FF1-51DC2CF829B5}" type="slidenum">
              <a:rPr lang="en-GB" smtClean="0"/>
              <a:t>‹#›</a:t>
            </a:fld>
            <a:endParaRPr lang="en-GB"/>
          </a:p>
        </p:txBody>
      </p:sp>
    </p:spTree>
    <p:extLst>
      <p:ext uri="{BB962C8B-B14F-4D97-AF65-F5344CB8AC3E}">
        <p14:creationId xmlns:p14="http://schemas.microsoft.com/office/powerpoint/2010/main" val="30441799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77CB7-67DD-253B-628D-AD8289C3A96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101F8E1-66B1-DAF9-3DA1-30CF9F7DFA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601966-DF5B-1928-180E-CC2BB57AE76C}"/>
              </a:ext>
            </a:extLst>
          </p:cNvPr>
          <p:cNvSpPr>
            <a:spLocks noGrp="1"/>
          </p:cNvSpPr>
          <p:nvPr>
            <p:ph type="dt" sz="half" idx="10"/>
          </p:nvPr>
        </p:nvSpPr>
        <p:spPr/>
        <p:txBody>
          <a:bodyPr/>
          <a:lstStyle/>
          <a:p>
            <a:fld id="{61E14418-2FF8-4C3A-B05E-68063FE901EE}" type="datetimeFigureOut">
              <a:rPr lang="en-GB" smtClean="0"/>
              <a:t>08/02/2023</a:t>
            </a:fld>
            <a:endParaRPr lang="en-GB"/>
          </a:p>
        </p:txBody>
      </p:sp>
      <p:sp>
        <p:nvSpPr>
          <p:cNvPr id="5" name="Footer Placeholder 4">
            <a:extLst>
              <a:ext uri="{FF2B5EF4-FFF2-40B4-BE49-F238E27FC236}">
                <a16:creationId xmlns:a16="http://schemas.microsoft.com/office/drawing/2014/main" id="{7892176C-034D-401B-18A0-4333B1A1F0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7DD5CE-9387-0412-ED03-0ABBE75C5E2F}"/>
              </a:ext>
            </a:extLst>
          </p:cNvPr>
          <p:cNvSpPr>
            <a:spLocks noGrp="1"/>
          </p:cNvSpPr>
          <p:nvPr>
            <p:ph type="sldNum" sz="quarter" idx="12"/>
          </p:nvPr>
        </p:nvSpPr>
        <p:spPr/>
        <p:txBody>
          <a:bodyPr/>
          <a:lstStyle/>
          <a:p>
            <a:fld id="{32A291AD-B534-460A-8FF1-51DC2CF829B5}" type="slidenum">
              <a:rPr lang="en-GB" smtClean="0"/>
              <a:t>‹#›</a:t>
            </a:fld>
            <a:endParaRPr lang="en-GB"/>
          </a:p>
        </p:txBody>
      </p:sp>
    </p:spTree>
    <p:extLst>
      <p:ext uri="{BB962C8B-B14F-4D97-AF65-F5344CB8AC3E}">
        <p14:creationId xmlns:p14="http://schemas.microsoft.com/office/powerpoint/2010/main" val="26838699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D025B3-D209-637D-659D-69DCD18588F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E6C91E-694F-F56C-16C5-9C43D351EB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38134F-08A2-E387-E802-585E46C5E4A3}"/>
              </a:ext>
            </a:extLst>
          </p:cNvPr>
          <p:cNvSpPr>
            <a:spLocks noGrp="1"/>
          </p:cNvSpPr>
          <p:nvPr>
            <p:ph type="dt" sz="half" idx="10"/>
          </p:nvPr>
        </p:nvSpPr>
        <p:spPr/>
        <p:txBody>
          <a:bodyPr/>
          <a:lstStyle/>
          <a:p>
            <a:fld id="{61E14418-2FF8-4C3A-B05E-68063FE901EE}" type="datetimeFigureOut">
              <a:rPr lang="en-GB" smtClean="0"/>
              <a:t>08/02/2023</a:t>
            </a:fld>
            <a:endParaRPr lang="en-GB"/>
          </a:p>
        </p:txBody>
      </p:sp>
      <p:sp>
        <p:nvSpPr>
          <p:cNvPr id="5" name="Footer Placeholder 4">
            <a:extLst>
              <a:ext uri="{FF2B5EF4-FFF2-40B4-BE49-F238E27FC236}">
                <a16:creationId xmlns:a16="http://schemas.microsoft.com/office/drawing/2014/main" id="{65C3E7E6-2F41-4482-74C6-AA3B766FDB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AC0C5A-C70B-2FC4-064B-B0BC4D4E3024}"/>
              </a:ext>
            </a:extLst>
          </p:cNvPr>
          <p:cNvSpPr>
            <a:spLocks noGrp="1"/>
          </p:cNvSpPr>
          <p:nvPr>
            <p:ph type="sldNum" sz="quarter" idx="12"/>
          </p:nvPr>
        </p:nvSpPr>
        <p:spPr/>
        <p:txBody>
          <a:bodyPr/>
          <a:lstStyle/>
          <a:p>
            <a:fld id="{32A291AD-B534-460A-8FF1-51DC2CF829B5}" type="slidenum">
              <a:rPr lang="en-GB" smtClean="0"/>
              <a:t>‹#›</a:t>
            </a:fld>
            <a:endParaRPr lang="en-GB"/>
          </a:p>
        </p:txBody>
      </p:sp>
    </p:spTree>
    <p:extLst>
      <p:ext uri="{BB962C8B-B14F-4D97-AF65-F5344CB8AC3E}">
        <p14:creationId xmlns:p14="http://schemas.microsoft.com/office/powerpoint/2010/main" val="10672379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Presentation Sub Title"/>
          <p:cNvSpPr txBox="1">
            <a:spLocks noGrp="1"/>
          </p:cNvSpPr>
          <p:nvPr>
            <p:ph type="body" sz="quarter" idx="21" hasCustomPrompt="1"/>
          </p:nvPr>
        </p:nvSpPr>
        <p:spPr>
          <a:xfrm>
            <a:off x="1887713" y="4293006"/>
            <a:ext cx="8416574" cy="373210"/>
          </a:xfrm>
          <a:prstGeom prst="rect">
            <a:avLst/>
          </a:prstGeom>
        </p:spPr>
        <p:txBody>
          <a:bodyPr>
            <a:normAutofit/>
          </a:bodyPr>
          <a:lstStyle>
            <a:lvl1pPr marL="0" indent="0" algn="ctr">
              <a:buSzTx/>
              <a:buNone/>
              <a:defRPr sz="2000">
                <a:latin typeface="Arial"/>
                <a:ea typeface="Arial"/>
                <a:cs typeface="Arial"/>
                <a:sym typeface="Arial"/>
              </a:defRPr>
            </a:lvl1pPr>
          </a:lstStyle>
          <a:p>
            <a:r>
              <a:rPr lang="en-GB"/>
              <a:t>Click to edit text</a:t>
            </a:r>
            <a:endParaRPr/>
          </a:p>
        </p:txBody>
      </p:sp>
      <p:sp>
        <p:nvSpPr>
          <p:cNvPr id="13" name="Presentation Sub Title"/>
          <p:cNvSpPr txBox="1">
            <a:spLocks noGrp="1"/>
          </p:cNvSpPr>
          <p:nvPr>
            <p:ph type="body" sz="quarter" idx="22" hasCustomPrompt="1"/>
          </p:nvPr>
        </p:nvSpPr>
        <p:spPr>
          <a:xfrm>
            <a:off x="1887713" y="3223648"/>
            <a:ext cx="8416574" cy="921491"/>
          </a:xfrm>
          <a:prstGeom prst="rect">
            <a:avLst/>
          </a:prstGeom>
        </p:spPr>
        <p:txBody>
          <a:bodyPr>
            <a:normAutofit/>
          </a:bodyPr>
          <a:lstStyle>
            <a:lvl1pPr marL="0" indent="0" algn="ctr">
              <a:buSzTx/>
              <a:buNone/>
              <a:defRPr sz="3300" b="1">
                <a:latin typeface="Arial"/>
                <a:ea typeface="Arial"/>
                <a:cs typeface="Arial"/>
                <a:sym typeface="Arial"/>
              </a:defRPr>
            </a:lvl1pPr>
          </a:lstStyle>
          <a:p>
            <a:r>
              <a:rPr lang="en-GB"/>
              <a:t>Click to edit title</a:t>
            </a:r>
            <a:endParaRPr/>
          </a:p>
        </p:txBody>
      </p:sp>
      <p:pic>
        <p:nvPicPr>
          <p:cNvPr id="6" name="Picture 5" descr="Logo, company name&#10;&#10;Description automatically generated">
            <a:extLst>
              <a:ext uri="{FF2B5EF4-FFF2-40B4-BE49-F238E27FC236}">
                <a16:creationId xmlns:a16="http://schemas.microsoft.com/office/drawing/2014/main" id="{6E6CF059-CEFF-A35D-D85B-93AEA22E4DF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50491" y="130201"/>
            <a:ext cx="3833441" cy="2857995"/>
          </a:xfrm>
          <a:prstGeom prst="rect">
            <a:avLst/>
          </a:prstGeom>
        </p:spPr>
      </p:pic>
    </p:spTree>
    <p:extLst>
      <p:ext uri="{BB962C8B-B14F-4D97-AF65-F5344CB8AC3E}">
        <p14:creationId xmlns:p14="http://schemas.microsoft.com/office/powerpoint/2010/main" val="1353171157"/>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1_Normal Slide Paragraph">
    <p:bg>
      <p:bgPr>
        <a:solidFill>
          <a:srgbClr val="FFFFFF"/>
        </a:solidFill>
        <a:effectLst/>
      </p:bgPr>
    </p:bg>
    <p:spTree>
      <p:nvGrpSpPr>
        <p:cNvPr id="1" name=""/>
        <p:cNvGrpSpPr/>
        <p:nvPr/>
      </p:nvGrpSpPr>
      <p:grpSpPr>
        <a:xfrm>
          <a:off x="0" y="0"/>
          <a:ext cx="0" cy="0"/>
          <a:chOff x="0" y="0"/>
          <a:chExt cx="0" cy="0"/>
        </a:xfrm>
      </p:grpSpPr>
      <p:pic>
        <p:nvPicPr>
          <p:cNvPr id="149" name="image4.png" descr="image4.png"/>
          <p:cNvPicPr>
            <a:picLocks noChangeAspect="1"/>
          </p:cNvPicPr>
          <p:nvPr/>
        </p:nvPicPr>
        <p:blipFill>
          <a:blip r:embed="rId2"/>
          <a:stretch>
            <a:fillRect/>
          </a:stretch>
        </p:blipFill>
        <p:spPr>
          <a:xfrm>
            <a:off x="137008" y="126876"/>
            <a:ext cx="1396854" cy="489592"/>
          </a:xfrm>
          <a:prstGeom prst="rect">
            <a:avLst/>
          </a:prstGeom>
          <a:ln w="12700">
            <a:miter lim="400000"/>
          </a:ln>
        </p:spPr>
      </p:pic>
      <p:sp>
        <p:nvSpPr>
          <p:cNvPr id="10" name="Slide Title">
            <a:extLst>
              <a:ext uri="{FF2B5EF4-FFF2-40B4-BE49-F238E27FC236}">
                <a16:creationId xmlns:a16="http://schemas.microsoft.com/office/drawing/2014/main" id="{CA9359D6-C723-7DC1-0A75-68EA8F00F4E6}"/>
              </a:ext>
            </a:extLst>
          </p:cNvPr>
          <p:cNvSpPr txBox="1">
            <a:spLocks noGrp="1"/>
          </p:cNvSpPr>
          <p:nvPr>
            <p:ph type="body" sz="quarter" idx="23" hasCustomPrompt="1"/>
          </p:nvPr>
        </p:nvSpPr>
        <p:spPr>
          <a:xfrm>
            <a:off x="631780" y="696840"/>
            <a:ext cx="5625621" cy="468868"/>
          </a:xfrm>
          <a:prstGeom prst="rect">
            <a:avLst/>
          </a:prstGeom>
        </p:spPr>
        <p:txBody>
          <a:bodyPr>
            <a:normAutofit/>
          </a:bodyPr>
          <a:lstStyle>
            <a:lvl1pPr marL="0" indent="0" defTabSz="412750">
              <a:lnSpc>
                <a:spcPct val="100000"/>
              </a:lnSpc>
              <a:spcBef>
                <a:spcPts val="0"/>
              </a:spcBef>
              <a:buSzTx/>
              <a:buNone/>
              <a:defRPr sz="2000" b="1">
                <a:solidFill>
                  <a:srgbClr val="0A1D42"/>
                </a:solidFill>
                <a:latin typeface="Arial"/>
                <a:ea typeface="Arial"/>
                <a:cs typeface="Arial"/>
                <a:sym typeface="Arial"/>
              </a:defRPr>
            </a:lvl1pPr>
          </a:lstStyle>
          <a:p>
            <a:r>
              <a:rPr lang="en-GB"/>
              <a:t>Click to edit title</a:t>
            </a:r>
            <a:endParaRPr/>
          </a:p>
        </p:txBody>
      </p:sp>
      <p:cxnSp>
        <p:nvCxnSpPr>
          <p:cNvPr id="11" name="Straight Connector 10">
            <a:extLst>
              <a:ext uri="{FF2B5EF4-FFF2-40B4-BE49-F238E27FC236}">
                <a16:creationId xmlns:a16="http://schemas.microsoft.com/office/drawing/2014/main" id="{154B7D17-9C78-C3A8-FA01-4587E7CC9C6C}"/>
              </a:ext>
            </a:extLst>
          </p:cNvPr>
          <p:cNvCxnSpPr>
            <a:cxnSpLocks/>
          </p:cNvCxnSpPr>
          <p:nvPr userDrawn="1"/>
        </p:nvCxnSpPr>
        <p:spPr>
          <a:xfrm>
            <a:off x="631780" y="1361661"/>
            <a:ext cx="10809371" cy="0"/>
          </a:xfrm>
          <a:prstGeom prst="line">
            <a:avLst/>
          </a:prstGeom>
          <a:noFill/>
          <a:ln w="38100" cap="flat">
            <a:solidFill>
              <a:srgbClr val="8FF5B0"/>
            </a:solidFill>
            <a:prstDash val="solid"/>
            <a:miter lim="400000"/>
          </a:ln>
          <a:effectLst/>
          <a:sp3d/>
        </p:spPr>
        <p:style>
          <a:lnRef idx="0">
            <a:scrgbClr r="0" g="0" b="0"/>
          </a:lnRef>
          <a:fillRef idx="0">
            <a:scrgbClr r="0" g="0" b="0"/>
          </a:fillRef>
          <a:effectRef idx="0">
            <a:scrgbClr r="0" g="0" b="0"/>
          </a:effectRef>
          <a:fontRef idx="none"/>
        </p:style>
      </p:cxnSp>
      <p:sp>
        <p:nvSpPr>
          <p:cNvPr id="12" name="Slide Title">
            <a:extLst>
              <a:ext uri="{FF2B5EF4-FFF2-40B4-BE49-F238E27FC236}">
                <a16:creationId xmlns:a16="http://schemas.microsoft.com/office/drawing/2014/main" id="{51BD7772-E0C3-9E5F-538C-C3D7F383F6B1}"/>
              </a:ext>
            </a:extLst>
          </p:cNvPr>
          <p:cNvSpPr txBox="1">
            <a:spLocks noGrp="1"/>
          </p:cNvSpPr>
          <p:nvPr>
            <p:ph type="body" sz="quarter" idx="24" hasCustomPrompt="1"/>
          </p:nvPr>
        </p:nvSpPr>
        <p:spPr>
          <a:xfrm>
            <a:off x="631780" y="1557615"/>
            <a:ext cx="10809371" cy="4260760"/>
          </a:xfrm>
          <a:prstGeom prst="rect">
            <a:avLst/>
          </a:prstGeom>
        </p:spPr>
        <p:txBody>
          <a:bodyPr>
            <a:normAutofit/>
          </a:bodyPr>
          <a:lstStyle>
            <a:lvl1pPr marL="0" indent="0" defTabSz="412750">
              <a:lnSpc>
                <a:spcPct val="100000"/>
              </a:lnSpc>
              <a:spcBef>
                <a:spcPts val="0"/>
              </a:spcBef>
              <a:buSzTx/>
              <a:buNone/>
              <a:defRPr sz="1600" b="0">
                <a:solidFill>
                  <a:srgbClr val="0A1D42"/>
                </a:solidFill>
                <a:latin typeface="Arial"/>
                <a:ea typeface="Arial"/>
                <a:cs typeface="Arial"/>
                <a:sym typeface="Arial"/>
              </a:defRPr>
            </a:lvl1pPr>
          </a:lstStyle>
          <a:p>
            <a:r>
              <a:rPr lang="en-GB"/>
              <a:t>Click to edit title</a:t>
            </a:r>
            <a:endParaRPr/>
          </a:p>
        </p:txBody>
      </p:sp>
      <p:sp>
        <p:nvSpPr>
          <p:cNvPr id="14" name="Rectangle">
            <a:extLst>
              <a:ext uri="{FF2B5EF4-FFF2-40B4-BE49-F238E27FC236}">
                <a16:creationId xmlns:a16="http://schemas.microsoft.com/office/drawing/2014/main" id="{CDF92FE1-7118-C55C-C595-249478C6E509}"/>
              </a:ext>
            </a:extLst>
          </p:cNvPr>
          <p:cNvSpPr/>
          <p:nvPr userDrawn="1"/>
        </p:nvSpPr>
        <p:spPr>
          <a:xfrm>
            <a:off x="-44831" y="6367618"/>
            <a:ext cx="12281661" cy="520533"/>
          </a:xfrm>
          <a:prstGeom prst="rect">
            <a:avLst/>
          </a:prstGeom>
          <a:solidFill>
            <a:srgbClr val="4FBFF0"/>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5" name="TextBox 14">
            <a:extLst>
              <a:ext uri="{FF2B5EF4-FFF2-40B4-BE49-F238E27FC236}">
                <a16:creationId xmlns:a16="http://schemas.microsoft.com/office/drawing/2014/main" id="{C6E6836F-719E-19A8-31BA-30F77EDED84D}"/>
              </a:ext>
            </a:extLst>
          </p:cNvPr>
          <p:cNvSpPr txBox="1"/>
          <p:nvPr userDrawn="1"/>
        </p:nvSpPr>
        <p:spPr>
          <a:xfrm>
            <a:off x="-44831" y="6506103"/>
            <a:ext cx="612230"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69" rtl="0" fontAlgn="auto" latinLnBrk="0" hangingPunct="0">
              <a:lnSpc>
                <a:spcPct val="100000"/>
              </a:lnSpc>
              <a:spcBef>
                <a:spcPts val="0"/>
              </a:spcBef>
              <a:spcAft>
                <a:spcPts val="0"/>
              </a:spcAft>
              <a:buClrTx/>
              <a:buSzTx/>
              <a:buFontTx/>
              <a:buNone/>
              <a:tabLst/>
            </a:pPr>
            <a:fld id="{A5FA6787-CF3A-3546-9587-478617E7928F}" type="slidenum">
              <a:rPr kumimoji="0" lang="en-US" sz="1200" b="0" i="0" u="none" strike="noStrike" cap="none" spc="0" normalizeH="0" baseline="0" smtClean="0">
                <a:ln>
                  <a:noFill/>
                </a:ln>
                <a:solidFill>
                  <a:srgbClr val="5E5E5E"/>
                </a:solidFill>
                <a:effectLst/>
                <a:uFillTx/>
                <a:latin typeface="+mn-lt"/>
                <a:ea typeface="+mn-ea"/>
                <a:cs typeface="+mn-cs"/>
                <a:sym typeface="Helvetica Neue"/>
              </a:rPr>
              <a:pPr marL="0" marR="0" indent="0" algn="ctr" defTabSz="1219169" rtl="0" fontAlgn="auto" latinLnBrk="0" hangingPunct="0">
                <a:lnSpc>
                  <a:spcPct val="100000"/>
                </a:lnSpc>
                <a:spcBef>
                  <a:spcPts val="0"/>
                </a:spcBef>
                <a:spcAft>
                  <a:spcPts val="0"/>
                </a:spcAft>
                <a:buClrTx/>
                <a:buSzTx/>
                <a:buFontTx/>
                <a:buNone/>
                <a:tabLst/>
              </a:pPr>
              <a:t>‹#›</a:t>
            </a:fld>
            <a:endParaRPr kumimoji="0" lang="en-US" sz="1200" b="0" i="0" u="none" strike="noStrike" cap="none" spc="0" normalizeH="0" baseline="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2393773806"/>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defRPr>
                <a:solidFill>
                  <a:schemeClr val="accent5">
                    <a:lumMod val="75000"/>
                  </a:schemeClr>
                </a:solidFill>
              </a:defRPr>
            </a:lvl1p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13689431-A113-4A2B-BCA1-20190F5E23F3}" type="datetimeFigureOut">
              <a:rPr lang="en-GB" smtClean="0"/>
              <a:t>08/02/2023</a:t>
            </a:fld>
            <a:endParaRPr lang="en-GB"/>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DBE582AC-28AE-4C44-911B-7A18CDE39682}" type="slidenum">
              <a:rPr lang="en-GB" smtClean="0"/>
              <a:t>‹#›</a:t>
            </a:fld>
            <a:endParaRPr lang="en-GB"/>
          </a:p>
        </p:txBody>
      </p:sp>
    </p:spTree>
    <p:extLst>
      <p:ext uri="{BB962C8B-B14F-4D97-AF65-F5344CB8AC3E}">
        <p14:creationId xmlns:p14="http://schemas.microsoft.com/office/powerpoint/2010/main" val="2750849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chemeClr val="accent5">
                    <a:lumMod val="7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13689431-A113-4A2B-BCA1-20190F5E23F3}" type="datetimeFigureOut">
              <a:rPr lang="en-GB" smtClean="0"/>
              <a:t>08/02/2023</a:t>
            </a:fld>
            <a:endParaRPr lang="en-GB"/>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DBE582AC-28AE-4C44-911B-7A18CDE39682}" type="slidenum">
              <a:rPr lang="en-GB" smtClean="0"/>
              <a:t>‹#›</a:t>
            </a:fld>
            <a:endParaRPr lang="en-GB"/>
          </a:p>
        </p:txBody>
      </p:sp>
    </p:spTree>
    <p:extLst>
      <p:ext uri="{BB962C8B-B14F-4D97-AF65-F5344CB8AC3E}">
        <p14:creationId xmlns:p14="http://schemas.microsoft.com/office/powerpoint/2010/main" val="423359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13689431-A113-4A2B-BCA1-20190F5E23F3}" type="datetimeFigureOut">
              <a:rPr lang="en-GB" smtClean="0"/>
              <a:t>08/02/2023</a:t>
            </a:fld>
            <a:endParaRPr lang="en-GB"/>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DBE582AC-28AE-4C44-911B-7A18CDE39682}" type="slidenum">
              <a:rPr lang="en-GB" smtClean="0"/>
              <a:t>‹#›</a:t>
            </a:fld>
            <a:endParaRPr lang="en-GB"/>
          </a:p>
        </p:txBody>
      </p:sp>
    </p:spTree>
    <p:extLst>
      <p:ext uri="{BB962C8B-B14F-4D97-AF65-F5344CB8AC3E}">
        <p14:creationId xmlns:p14="http://schemas.microsoft.com/office/powerpoint/2010/main" val="15085790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13689431-A113-4A2B-BCA1-20190F5E23F3}" type="datetimeFigureOut">
              <a:rPr lang="en-GB" smtClean="0"/>
              <a:t>08/02/2023</a:t>
            </a:fld>
            <a:endParaRPr lang="en-GB"/>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DBE582AC-28AE-4C44-911B-7A18CDE39682}" type="slidenum">
              <a:rPr lang="en-GB" smtClean="0"/>
              <a:t>‹#›</a:t>
            </a:fld>
            <a:endParaRPr lang="en-GB"/>
          </a:p>
        </p:txBody>
      </p:sp>
    </p:spTree>
    <p:extLst>
      <p:ext uri="{BB962C8B-B14F-4D97-AF65-F5344CB8AC3E}">
        <p14:creationId xmlns:p14="http://schemas.microsoft.com/office/powerpoint/2010/main" val="23641665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13689431-A113-4A2B-BCA1-20190F5E23F3}" type="datetimeFigureOut">
              <a:rPr lang="en-GB" smtClean="0"/>
              <a:t>08/02/2023</a:t>
            </a:fld>
            <a:endParaRPr lang="en-GB"/>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DBE582AC-28AE-4C44-911B-7A18CDE39682}" type="slidenum">
              <a:rPr lang="en-GB" smtClean="0"/>
              <a:t>‹#›</a:t>
            </a:fld>
            <a:endParaRPr lang="en-GB"/>
          </a:p>
        </p:txBody>
      </p:sp>
    </p:spTree>
    <p:extLst>
      <p:ext uri="{BB962C8B-B14F-4D97-AF65-F5344CB8AC3E}">
        <p14:creationId xmlns:p14="http://schemas.microsoft.com/office/powerpoint/2010/main" val="18279975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13689431-A113-4A2B-BCA1-20190F5E23F3}" type="datetimeFigureOut">
              <a:rPr lang="en-GB" smtClean="0"/>
              <a:t>08/02/2023</a:t>
            </a:fld>
            <a:endParaRPr lang="en-GB"/>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DBE582AC-28AE-4C44-911B-7A18CDE39682}" type="slidenum">
              <a:rPr lang="en-GB" smtClean="0"/>
              <a:t>‹#›</a:t>
            </a:fld>
            <a:endParaRPr lang="en-GB"/>
          </a:p>
        </p:txBody>
      </p:sp>
    </p:spTree>
    <p:extLst>
      <p:ext uri="{BB962C8B-B14F-4D97-AF65-F5344CB8AC3E}">
        <p14:creationId xmlns:p14="http://schemas.microsoft.com/office/powerpoint/2010/main" val="28010702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13689431-A113-4A2B-BCA1-20190F5E23F3}" type="datetimeFigureOut">
              <a:rPr lang="en-GB" smtClean="0"/>
              <a:t>08/02/2023</a:t>
            </a:fld>
            <a:endParaRPr lang="en-GB"/>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DBE582AC-28AE-4C44-911B-7A18CDE39682}" type="slidenum">
              <a:rPr lang="en-GB" smtClean="0"/>
              <a:t>‹#›</a:t>
            </a:fld>
            <a:endParaRPr lang="en-GB"/>
          </a:p>
        </p:txBody>
      </p:sp>
    </p:spTree>
    <p:extLst>
      <p:ext uri="{BB962C8B-B14F-4D97-AF65-F5344CB8AC3E}">
        <p14:creationId xmlns:p14="http://schemas.microsoft.com/office/powerpoint/2010/main" val="15092186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13689431-A113-4A2B-BCA1-20190F5E23F3}" type="datetimeFigureOut">
              <a:rPr lang="en-GB" smtClean="0"/>
              <a:t>08/02/2023</a:t>
            </a:fld>
            <a:endParaRPr lang="en-GB"/>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DBE582AC-28AE-4C44-911B-7A18CDE39682}" type="slidenum">
              <a:rPr lang="en-GB" smtClean="0"/>
              <a:t>‹#›</a:t>
            </a:fld>
            <a:endParaRPr lang="en-GB"/>
          </a:p>
        </p:txBody>
      </p:sp>
    </p:spTree>
    <p:extLst>
      <p:ext uri="{BB962C8B-B14F-4D97-AF65-F5344CB8AC3E}">
        <p14:creationId xmlns:p14="http://schemas.microsoft.com/office/powerpoint/2010/main" val="14108369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GB"/>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13689431-A113-4A2B-BCA1-20190F5E23F3}" type="datetimeFigureOut">
              <a:rPr lang="en-GB" smtClean="0"/>
              <a:t>08/02/2023</a:t>
            </a:fld>
            <a:endParaRPr lang="en-GB"/>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DBE582AC-28AE-4C44-911B-7A18CDE39682}" type="slidenum">
              <a:rPr lang="en-GB" smtClean="0"/>
              <a:t>‹#›</a:t>
            </a:fld>
            <a:endParaRPr lang="en-GB"/>
          </a:p>
        </p:txBody>
      </p:sp>
    </p:spTree>
    <p:extLst>
      <p:ext uri="{BB962C8B-B14F-4D97-AF65-F5344CB8AC3E}">
        <p14:creationId xmlns:p14="http://schemas.microsoft.com/office/powerpoint/2010/main" val="17132272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13689431-A113-4A2B-BCA1-20190F5E23F3}" type="datetimeFigureOut">
              <a:rPr lang="en-GB" smtClean="0"/>
              <a:t>08/02/2023</a:t>
            </a:fld>
            <a:endParaRPr lang="en-GB"/>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DBE582AC-28AE-4C44-911B-7A18CDE39682}" type="slidenum">
              <a:rPr lang="en-GB" smtClean="0"/>
              <a:t>‹#›</a:t>
            </a:fld>
            <a:endParaRPr lang="en-GB"/>
          </a:p>
        </p:txBody>
      </p:sp>
    </p:spTree>
    <p:extLst>
      <p:ext uri="{BB962C8B-B14F-4D97-AF65-F5344CB8AC3E}">
        <p14:creationId xmlns:p14="http://schemas.microsoft.com/office/powerpoint/2010/main" val="39067348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13689431-A113-4A2B-BCA1-20190F5E23F3}" type="datetimeFigureOut">
              <a:rPr lang="en-GB" smtClean="0"/>
              <a:t>08/02/2023</a:t>
            </a:fld>
            <a:endParaRPr lang="en-GB"/>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DBE582AC-28AE-4C44-911B-7A18CDE39682}" type="slidenum">
              <a:rPr lang="en-GB" smtClean="0"/>
              <a:t>‹#›</a:t>
            </a:fld>
            <a:endParaRPr lang="en-GB"/>
          </a:p>
        </p:txBody>
      </p:sp>
    </p:spTree>
    <p:extLst>
      <p:ext uri="{BB962C8B-B14F-4D97-AF65-F5344CB8AC3E}">
        <p14:creationId xmlns:p14="http://schemas.microsoft.com/office/powerpoint/2010/main" val="29294758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1_Normal Slide Paragraph">
    <p:bg>
      <p:bgPr>
        <a:solidFill>
          <a:srgbClr val="FFFFFF"/>
        </a:solidFill>
        <a:effectLst/>
      </p:bgPr>
    </p:bg>
    <p:spTree>
      <p:nvGrpSpPr>
        <p:cNvPr id="1" name=""/>
        <p:cNvGrpSpPr/>
        <p:nvPr/>
      </p:nvGrpSpPr>
      <p:grpSpPr>
        <a:xfrm>
          <a:off x="0" y="0"/>
          <a:ext cx="0" cy="0"/>
          <a:chOff x="0" y="0"/>
          <a:chExt cx="0" cy="0"/>
        </a:xfrm>
      </p:grpSpPr>
      <p:pic>
        <p:nvPicPr>
          <p:cNvPr id="149" name="image4.png" descr="image4.png"/>
          <p:cNvPicPr>
            <a:picLocks noChangeAspect="1"/>
          </p:cNvPicPr>
          <p:nvPr/>
        </p:nvPicPr>
        <p:blipFill>
          <a:blip r:embed="rId2"/>
          <a:stretch>
            <a:fillRect/>
          </a:stretch>
        </p:blipFill>
        <p:spPr>
          <a:xfrm>
            <a:off x="137009" y="126876"/>
            <a:ext cx="1396855" cy="489592"/>
          </a:xfrm>
          <a:prstGeom prst="rect">
            <a:avLst/>
          </a:prstGeom>
          <a:ln w="12700">
            <a:miter lim="400000"/>
          </a:ln>
        </p:spPr>
      </p:pic>
      <p:sp>
        <p:nvSpPr>
          <p:cNvPr id="10" name="Slide Title">
            <a:extLst>
              <a:ext uri="{FF2B5EF4-FFF2-40B4-BE49-F238E27FC236}">
                <a16:creationId xmlns:a16="http://schemas.microsoft.com/office/drawing/2014/main" id="{CA9359D6-C723-7DC1-0A75-68EA8F00F4E6}"/>
              </a:ext>
            </a:extLst>
          </p:cNvPr>
          <p:cNvSpPr txBox="1">
            <a:spLocks noGrp="1"/>
          </p:cNvSpPr>
          <p:nvPr>
            <p:ph type="body" sz="quarter" idx="23" hasCustomPrompt="1"/>
          </p:nvPr>
        </p:nvSpPr>
        <p:spPr>
          <a:xfrm>
            <a:off x="631780" y="696841"/>
            <a:ext cx="5625621" cy="468868"/>
          </a:xfrm>
          <a:prstGeom prst="rect">
            <a:avLst/>
          </a:prstGeom>
        </p:spPr>
        <p:txBody>
          <a:bodyPr>
            <a:normAutofit/>
          </a:bodyPr>
          <a:lstStyle>
            <a:lvl1pPr marL="0" indent="0" defTabSz="412740">
              <a:lnSpc>
                <a:spcPct val="100000"/>
              </a:lnSpc>
              <a:spcBef>
                <a:spcPts val="0"/>
              </a:spcBef>
              <a:buSzTx/>
              <a:buNone/>
              <a:defRPr sz="2000" b="1">
                <a:solidFill>
                  <a:srgbClr val="0A1D42"/>
                </a:solidFill>
                <a:latin typeface="Arial"/>
                <a:ea typeface="Arial"/>
                <a:cs typeface="Arial"/>
                <a:sym typeface="Arial"/>
              </a:defRPr>
            </a:lvl1pPr>
          </a:lstStyle>
          <a:p>
            <a:r>
              <a:rPr lang="en-GB"/>
              <a:t>Click to edit title</a:t>
            </a:r>
            <a:endParaRPr/>
          </a:p>
        </p:txBody>
      </p:sp>
      <p:cxnSp>
        <p:nvCxnSpPr>
          <p:cNvPr id="11" name="Straight Connector 10">
            <a:extLst>
              <a:ext uri="{FF2B5EF4-FFF2-40B4-BE49-F238E27FC236}">
                <a16:creationId xmlns:a16="http://schemas.microsoft.com/office/drawing/2014/main" id="{154B7D17-9C78-C3A8-FA01-4587E7CC9C6C}"/>
              </a:ext>
            </a:extLst>
          </p:cNvPr>
          <p:cNvCxnSpPr>
            <a:cxnSpLocks/>
          </p:cNvCxnSpPr>
          <p:nvPr userDrawn="1"/>
        </p:nvCxnSpPr>
        <p:spPr>
          <a:xfrm>
            <a:off x="631781" y="1361661"/>
            <a:ext cx="10809371" cy="0"/>
          </a:xfrm>
          <a:prstGeom prst="line">
            <a:avLst/>
          </a:prstGeom>
          <a:noFill/>
          <a:ln w="38100" cap="flat">
            <a:solidFill>
              <a:srgbClr val="8FF5B0"/>
            </a:solidFill>
            <a:prstDash val="solid"/>
            <a:miter lim="400000"/>
          </a:ln>
          <a:effectLst/>
          <a:sp3d/>
        </p:spPr>
        <p:style>
          <a:lnRef idx="0">
            <a:scrgbClr r="0" g="0" b="0"/>
          </a:lnRef>
          <a:fillRef idx="0">
            <a:scrgbClr r="0" g="0" b="0"/>
          </a:fillRef>
          <a:effectRef idx="0">
            <a:scrgbClr r="0" g="0" b="0"/>
          </a:effectRef>
          <a:fontRef idx="none"/>
        </p:style>
      </p:cxnSp>
      <p:sp>
        <p:nvSpPr>
          <p:cNvPr id="12" name="Slide Title">
            <a:extLst>
              <a:ext uri="{FF2B5EF4-FFF2-40B4-BE49-F238E27FC236}">
                <a16:creationId xmlns:a16="http://schemas.microsoft.com/office/drawing/2014/main" id="{51BD7772-E0C3-9E5F-538C-C3D7F383F6B1}"/>
              </a:ext>
            </a:extLst>
          </p:cNvPr>
          <p:cNvSpPr txBox="1">
            <a:spLocks noGrp="1"/>
          </p:cNvSpPr>
          <p:nvPr>
            <p:ph type="body" sz="quarter" idx="24" hasCustomPrompt="1"/>
          </p:nvPr>
        </p:nvSpPr>
        <p:spPr>
          <a:xfrm>
            <a:off x="631781" y="1557615"/>
            <a:ext cx="10809371" cy="4260760"/>
          </a:xfrm>
          <a:prstGeom prst="rect">
            <a:avLst/>
          </a:prstGeom>
        </p:spPr>
        <p:txBody>
          <a:bodyPr>
            <a:normAutofit/>
          </a:bodyPr>
          <a:lstStyle>
            <a:lvl1pPr marL="0" indent="0" defTabSz="412740">
              <a:lnSpc>
                <a:spcPct val="100000"/>
              </a:lnSpc>
              <a:spcBef>
                <a:spcPts val="0"/>
              </a:spcBef>
              <a:buSzTx/>
              <a:buNone/>
              <a:defRPr sz="1600" b="0">
                <a:solidFill>
                  <a:srgbClr val="0A1D42"/>
                </a:solidFill>
                <a:latin typeface="Arial"/>
                <a:ea typeface="Arial"/>
                <a:cs typeface="Arial"/>
                <a:sym typeface="Arial"/>
              </a:defRPr>
            </a:lvl1pPr>
          </a:lstStyle>
          <a:p>
            <a:r>
              <a:rPr lang="en-GB"/>
              <a:t>Click to edit title</a:t>
            </a:r>
            <a:endParaRPr/>
          </a:p>
        </p:txBody>
      </p:sp>
      <p:sp>
        <p:nvSpPr>
          <p:cNvPr id="14" name="Rectangle">
            <a:extLst>
              <a:ext uri="{FF2B5EF4-FFF2-40B4-BE49-F238E27FC236}">
                <a16:creationId xmlns:a16="http://schemas.microsoft.com/office/drawing/2014/main" id="{CDF92FE1-7118-C55C-C595-249478C6E509}"/>
              </a:ext>
            </a:extLst>
          </p:cNvPr>
          <p:cNvSpPr/>
          <p:nvPr userDrawn="1"/>
        </p:nvSpPr>
        <p:spPr>
          <a:xfrm>
            <a:off x="-44831" y="6367619"/>
            <a:ext cx="12281661" cy="520533"/>
          </a:xfrm>
          <a:prstGeom prst="rect">
            <a:avLst/>
          </a:prstGeom>
          <a:solidFill>
            <a:srgbClr val="4FBFF0"/>
          </a:solidFill>
          <a:ln w="12700">
            <a:miter lim="400000"/>
          </a:ln>
        </p:spPr>
        <p:txBody>
          <a:bodyPr lIns="25400" tIns="25400" rIns="25400" bIns="25400" anchor="ctr"/>
          <a:lstStyle/>
          <a:p>
            <a:pPr defTabSz="412740">
              <a:defRPr sz="3200">
                <a:solidFill>
                  <a:srgbClr val="FFFFFF"/>
                </a:solidFill>
                <a:latin typeface="Helvetica Neue Medium"/>
                <a:ea typeface="Helvetica Neue Medium"/>
                <a:cs typeface="Helvetica Neue Medium"/>
                <a:sym typeface="Helvetica Neue Medium"/>
              </a:defRPr>
            </a:pPr>
            <a:endParaRPr sz="1600"/>
          </a:p>
        </p:txBody>
      </p:sp>
      <p:sp>
        <p:nvSpPr>
          <p:cNvPr id="15" name="TextBox 14">
            <a:extLst>
              <a:ext uri="{FF2B5EF4-FFF2-40B4-BE49-F238E27FC236}">
                <a16:creationId xmlns:a16="http://schemas.microsoft.com/office/drawing/2014/main" id="{C6E6836F-719E-19A8-31BA-30F77EDED84D}"/>
              </a:ext>
            </a:extLst>
          </p:cNvPr>
          <p:cNvSpPr txBox="1"/>
          <p:nvPr userDrawn="1"/>
        </p:nvSpPr>
        <p:spPr>
          <a:xfrm>
            <a:off x="-44830" y="6506104"/>
            <a:ext cx="612231"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1219139" rtl="0" fontAlgn="auto" latinLnBrk="0" hangingPunct="0">
              <a:lnSpc>
                <a:spcPct val="100000"/>
              </a:lnSpc>
              <a:spcBef>
                <a:spcPts val="0"/>
              </a:spcBef>
              <a:spcAft>
                <a:spcPts val="0"/>
              </a:spcAft>
              <a:buClrTx/>
              <a:buSzTx/>
              <a:buFontTx/>
              <a:buNone/>
              <a:tabLst/>
            </a:pPr>
            <a:fld id="{A5FA6787-CF3A-3546-9587-478617E7928F}" type="slidenum">
              <a:rPr kumimoji="0" lang="en-US" sz="1200" b="0" i="0" u="none" strike="noStrike" cap="none" spc="0" normalizeH="0" baseline="0" smtClean="0">
                <a:ln>
                  <a:noFill/>
                </a:ln>
                <a:solidFill>
                  <a:srgbClr val="5E5E5E"/>
                </a:solidFill>
                <a:effectLst/>
                <a:uFillTx/>
                <a:latin typeface="+mn-lt"/>
                <a:ea typeface="+mn-ea"/>
                <a:cs typeface="+mn-cs"/>
                <a:sym typeface="Helvetica Neue"/>
              </a:rPr>
              <a:pPr marL="0" marR="0" indent="0" algn="ctr" defTabSz="1219139" rtl="0" fontAlgn="auto" latinLnBrk="0" hangingPunct="0">
                <a:lnSpc>
                  <a:spcPct val="100000"/>
                </a:lnSpc>
                <a:spcBef>
                  <a:spcPts val="0"/>
                </a:spcBef>
                <a:spcAft>
                  <a:spcPts val="0"/>
                </a:spcAft>
                <a:buClrTx/>
                <a:buSzTx/>
                <a:buFontTx/>
                <a:buNone/>
                <a:tabLst/>
              </a:pPr>
              <a:t>‹#›</a:t>
            </a:fld>
            <a:endParaRPr kumimoji="0" lang="en-US" sz="1200" b="0" i="0" u="none" strike="noStrike" cap="none" spc="0" normalizeH="0" baseline="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237495883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Gradient background &amp; Client logo">
    <p:bg>
      <p:bgPr>
        <a:gradFill>
          <a:gsLst>
            <a:gs pos="0">
              <a:schemeClr val="accent2"/>
            </a:gs>
            <a:gs pos="100000">
              <a:schemeClr val="accent1">
                <a:alpha val="80000"/>
              </a:schemeClr>
            </a:gs>
          </a:gsLst>
          <a:lin ang="2700000" scaled="0"/>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BF47B3-9D71-B02E-51D0-C0314D7C9B92}"/>
              </a:ext>
            </a:extLst>
          </p:cNvPr>
          <p:cNvPicPr>
            <a:picLocks/>
          </p:cNvPicPr>
          <p:nvPr userDrawn="1"/>
        </p:nvPicPr>
        <p:blipFill>
          <a:blip r:embed="rId2"/>
          <a:stretch>
            <a:fillRect/>
          </a:stretch>
        </p:blipFill>
        <p:spPr>
          <a:xfrm>
            <a:off x="0" y="0"/>
            <a:ext cx="12192000" cy="6858000"/>
          </a:xfrm>
          <a:prstGeom prst="rect">
            <a:avLst/>
          </a:prstGeom>
        </p:spPr>
      </p:pic>
      <p:sp>
        <p:nvSpPr>
          <p:cNvPr id="6" name="Espace réservé pour une image  3">
            <a:extLst>
              <a:ext uri="{FF2B5EF4-FFF2-40B4-BE49-F238E27FC236}">
                <a16:creationId xmlns:a16="http://schemas.microsoft.com/office/drawing/2014/main" id="{C0F1405B-9BAB-4D02-8E51-4701BB7DFC47}"/>
              </a:ext>
            </a:extLst>
          </p:cNvPr>
          <p:cNvSpPr>
            <a:spLocks noGrp="1"/>
          </p:cNvSpPr>
          <p:nvPr>
            <p:ph type="pic" sz="quarter" idx="10" hasCustomPrompt="1"/>
          </p:nvPr>
        </p:nvSpPr>
        <p:spPr>
          <a:xfrm>
            <a:off x="623888" y="609600"/>
            <a:ext cx="1209675" cy="1209675"/>
          </a:xfrm>
          <a:prstGeom prst="rect">
            <a:avLst/>
          </a:prstGeom>
        </p:spPr>
        <p:txBody>
          <a:bodyPr tIns="144000"/>
          <a:lstStyle>
            <a:lvl1pPr algn="ctr">
              <a:defRPr>
                <a:solidFill>
                  <a:schemeClr val="bg1"/>
                </a:solidFill>
              </a:defRPr>
            </a:lvl1pPr>
          </a:lstStyle>
          <a:p>
            <a:r>
              <a:rPr lang="en-US" dirty="0"/>
              <a:t>Client/Partner logo here</a:t>
            </a:r>
          </a:p>
        </p:txBody>
      </p:sp>
      <p:sp>
        <p:nvSpPr>
          <p:cNvPr id="3" name="Espace réservé du texte 2">
            <a:extLst>
              <a:ext uri="{FF2B5EF4-FFF2-40B4-BE49-F238E27FC236}">
                <a16:creationId xmlns:a16="http://schemas.microsoft.com/office/drawing/2014/main" id="{01DA10A5-2198-4B6D-9D51-D4BAC0A79B5B}"/>
              </a:ext>
            </a:extLst>
          </p:cNvPr>
          <p:cNvSpPr>
            <a:spLocks noGrp="1"/>
          </p:cNvSpPr>
          <p:nvPr>
            <p:ph type="body" sz="quarter" idx="11" hasCustomPrompt="1"/>
          </p:nvPr>
        </p:nvSpPr>
        <p:spPr>
          <a:xfrm>
            <a:off x="9947405" y="795687"/>
            <a:ext cx="1919288" cy="917507"/>
          </a:xfrm>
          <a:prstGeom prst="rect">
            <a:avLst/>
          </a:prstGeom>
        </p:spPr>
        <p:txBody>
          <a:bodyPr/>
          <a:lstStyle>
            <a:lvl1pPr marL="0" indent="0">
              <a:lnSpc>
                <a:spcPct val="100000"/>
              </a:lnSpc>
              <a:spcAft>
                <a:spcPts val="0"/>
              </a:spcAft>
              <a:buFont typeface="Arial" panose="020B0604020202020204" pitchFamily="34" charset="0"/>
              <a:buNone/>
              <a:defRPr sz="1400" b="1">
                <a:solidFill>
                  <a:schemeClr val="bg1"/>
                </a:solidFill>
                <a:latin typeface="+mj-lt"/>
              </a:defRPr>
            </a:lvl1pPr>
            <a:lvl2pPr marL="0" indent="0">
              <a:buNone/>
              <a:defRPr sz="1600" b="1">
                <a:solidFill>
                  <a:schemeClr val="bg1"/>
                </a:solidFill>
                <a:latin typeface="+mj-lt"/>
              </a:defRPr>
            </a:lvl2pPr>
            <a:lvl3pPr marL="180972" indent="0">
              <a:buNone/>
              <a:defRPr sz="1600" b="1">
                <a:solidFill>
                  <a:schemeClr val="bg1"/>
                </a:solidFill>
                <a:latin typeface="+mj-lt"/>
              </a:defRPr>
            </a:lvl3pPr>
            <a:lvl4pPr marL="374640" indent="0">
              <a:buNone/>
              <a:defRPr sz="1600" b="1">
                <a:solidFill>
                  <a:schemeClr val="bg1"/>
                </a:solidFill>
                <a:latin typeface="+mj-lt"/>
              </a:defRPr>
            </a:lvl4pPr>
            <a:lvl5pPr marL="647684" indent="0">
              <a:buNone/>
              <a:defRPr sz="1600" b="1">
                <a:solidFill>
                  <a:schemeClr val="bg1"/>
                </a:solidFill>
                <a:latin typeface="+mj-lt"/>
              </a:defRPr>
            </a:lvl5pPr>
          </a:lstStyle>
          <a:p>
            <a:pPr lvl="0"/>
            <a:r>
              <a:rPr lang="fr-FR" dirty="0"/>
              <a:t>Name</a:t>
            </a:r>
            <a:br>
              <a:rPr lang="en-US" dirty="0"/>
            </a:br>
            <a:r>
              <a:rPr lang="en-US" dirty="0"/>
              <a:t>Job Title</a:t>
            </a:r>
            <a:endParaRPr lang="fr-FR" dirty="0"/>
          </a:p>
        </p:txBody>
      </p:sp>
      <p:sp>
        <p:nvSpPr>
          <p:cNvPr id="9" name="Espace réservé du texte 2">
            <a:extLst>
              <a:ext uri="{FF2B5EF4-FFF2-40B4-BE49-F238E27FC236}">
                <a16:creationId xmlns:a16="http://schemas.microsoft.com/office/drawing/2014/main" id="{7E36D8B3-5AF5-45F6-90C6-1052246B1316}"/>
              </a:ext>
            </a:extLst>
          </p:cNvPr>
          <p:cNvSpPr>
            <a:spLocks noGrp="1"/>
          </p:cNvSpPr>
          <p:nvPr>
            <p:ph type="body" sz="quarter" idx="12" hasCustomPrompt="1"/>
          </p:nvPr>
        </p:nvSpPr>
        <p:spPr>
          <a:xfrm>
            <a:off x="9947405" y="2730466"/>
            <a:ext cx="1919288" cy="917507"/>
          </a:xfrm>
          <a:prstGeom prst="rect">
            <a:avLst/>
          </a:prstGeom>
        </p:spPr>
        <p:txBody>
          <a:bodyPr/>
          <a:lstStyle>
            <a:lvl1pPr marL="0" indent="0">
              <a:lnSpc>
                <a:spcPct val="100000"/>
              </a:lnSpc>
              <a:spcAft>
                <a:spcPts val="0"/>
              </a:spcAft>
              <a:buFont typeface="Arial" panose="020B0604020202020204" pitchFamily="34" charset="0"/>
              <a:buNone/>
              <a:defRPr sz="1400" b="1">
                <a:solidFill>
                  <a:schemeClr val="bg1"/>
                </a:solidFill>
                <a:latin typeface="+mj-lt"/>
              </a:defRPr>
            </a:lvl1pPr>
            <a:lvl2pPr marL="0" indent="0">
              <a:buNone/>
              <a:defRPr sz="1600" b="1">
                <a:solidFill>
                  <a:schemeClr val="bg1"/>
                </a:solidFill>
                <a:latin typeface="+mj-lt"/>
              </a:defRPr>
            </a:lvl2pPr>
            <a:lvl3pPr marL="180972" indent="0">
              <a:buNone/>
              <a:defRPr sz="1600" b="1">
                <a:solidFill>
                  <a:schemeClr val="bg1"/>
                </a:solidFill>
                <a:latin typeface="+mj-lt"/>
              </a:defRPr>
            </a:lvl3pPr>
            <a:lvl4pPr marL="374640" indent="0">
              <a:buNone/>
              <a:defRPr sz="1600" b="1">
                <a:solidFill>
                  <a:schemeClr val="bg1"/>
                </a:solidFill>
                <a:latin typeface="+mj-lt"/>
              </a:defRPr>
            </a:lvl4pPr>
            <a:lvl5pPr marL="647684" indent="0">
              <a:buNone/>
              <a:defRPr sz="1600" b="1">
                <a:solidFill>
                  <a:schemeClr val="bg1"/>
                </a:solidFill>
                <a:latin typeface="+mj-lt"/>
              </a:defRPr>
            </a:lvl5pPr>
          </a:lstStyle>
          <a:p>
            <a:pPr lvl="0"/>
            <a:r>
              <a:rPr lang="fr-FR" dirty="0"/>
              <a:t>Client/Partner</a:t>
            </a:r>
          </a:p>
        </p:txBody>
      </p:sp>
      <p:sp>
        <p:nvSpPr>
          <p:cNvPr id="12" name="Espace réservé du texte 2">
            <a:extLst>
              <a:ext uri="{FF2B5EF4-FFF2-40B4-BE49-F238E27FC236}">
                <a16:creationId xmlns:a16="http://schemas.microsoft.com/office/drawing/2014/main" id="{0D3B2E41-E3DE-45E5-939D-B6DE8A989C8E}"/>
              </a:ext>
            </a:extLst>
          </p:cNvPr>
          <p:cNvSpPr>
            <a:spLocks noGrp="1"/>
          </p:cNvSpPr>
          <p:nvPr>
            <p:ph type="body" sz="quarter" idx="13" hasCustomPrompt="1"/>
          </p:nvPr>
        </p:nvSpPr>
        <p:spPr>
          <a:xfrm>
            <a:off x="9947405" y="496936"/>
            <a:ext cx="1919288" cy="231006"/>
          </a:xfrm>
          <a:prstGeom prst="rect">
            <a:avLst/>
          </a:prstGeom>
        </p:spPr>
        <p:txBody>
          <a:bodyPr/>
          <a:lstStyle>
            <a:lvl1pPr marL="0" indent="0" algn="l" defTabSz="457189" rtl="0" eaLnBrk="1" latinLnBrk="0" hangingPunct="1">
              <a:spcBef>
                <a:spcPts val="600"/>
              </a:spcBef>
              <a:spcAft>
                <a:spcPts val="0"/>
              </a:spcAft>
              <a:buClr>
                <a:schemeClr val="bg1"/>
              </a:buClr>
              <a:buSzPct val="25000"/>
              <a:buFont typeface="Verdana" pitchFamily="34" charset="0"/>
              <a:buNone/>
              <a:defRPr lang="fr-FR" sz="1200" b="0" kern="1200" noProof="0" dirty="0" smtClean="0">
                <a:solidFill>
                  <a:schemeClr val="bg1"/>
                </a:solidFill>
                <a:latin typeface="+mn-lt"/>
                <a:ea typeface="+mn-ea"/>
                <a:cs typeface="+mn-cs"/>
              </a:defRPr>
            </a:lvl1pPr>
            <a:lvl2pPr marL="0" indent="0">
              <a:buNone/>
              <a:defRPr sz="1600" b="1">
                <a:solidFill>
                  <a:schemeClr val="bg1"/>
                </a:solidFill>
                <a:latin typeface="+mj-lt"/>
              </a:defRPr>
            </a:lvl2pPr>
            <a:lvl3pPr marL="180972" indent="0">
              <a:buNone/>
              <a:defRPr sz="1600" b="1">
                <a:solidFill>
                  <a:schemeClr val="bg1"/>
                </a:solidFill>
                <a:latin typeface="+mj-lt"/>
              </a:defRPr>
            </a:lvl3pPr>
            <a:lvl4pPr marL="374640" indent="0">
              <a:buNone/>
              <a:defRPr sz="1600" b="1">
                <a:solidFill>
                  <a:schemeClr val="bg1"/>
                </a:solidFill>
                <a:latin typeface="+mj-lt"/>
              </a:defRPr>
            </a:lvl4pPr>
            <a:lvl5pPr marL="647684" indent="0">
              <a:buNone/>
              <a:defRPr sz="1600" b="1">
                <a:solidFill>
                  <a:schemeClr val="bg1"/>
                </a:solidFill>
                <a:latin typeface="+mj-lt"/>
              </a:defRPr>
            </a:lvl5pPr>
          </a:lstStyle>
          <a:p>
            <a:pPr lvl="0"/>
            <a:r>
              <a:rPr lang="fr-FR" dirty="0" err="1"/>
              <a:t>Prepared</a:t>
            </a:r>
            <a:r>
              <a:rPr lang="fr-FR" dirty="0"/>
              <a:t> by</a:t>
            </a:r>
          </a:p>
        </p:txBody>
      </p:sp>
      <p:sp>
        <p:nvSpPr>
          <p:cNvPr id="15" name="Espace réservé du texte 2">
            <a:extLst>
              <a:ext uri="{FF2B5EF4-FFF2-40B4-BE49-F238E27FC236}">
                <a16:creationId xmlns:a16="http://schemas.microsoft.com/office/drawing/2014/main" id="{1D1B2086-F342-4DE1-AD6A-A7B47BEEE0E8}"/>
              </a:ext>
            </a:extLst>
          </p:cNvPr>
          <p:cNvSpPr>
            <a:spLocks noGrp="1"/>
          </p:cNvSpPr>
          <p:nvPr>
            <p:ph type="body" sz="quarter" idx="14" hasCustomPrompt="1"/>
          </p:nvPr>
        </p:nvSpPr>
        <p:spPr>
          <a:xfrm>
            <a:off x="9947405" y="2432085"/>
            <a:ext cx="1919288" cy="231006"/>
          </a:xfrm>
          <a:prstGeom prst="rect">
            <a:avLst/>
          </a:prstGeom>
        </p:spPr>
        <p:txBody>
          <a:bodyPr/>
          <a:lstStyle>
            <a:lvl1pPr marL="0" indent="0" algn="l" defTabSz="457189" rtl="0" eaLnBrk="1" latinLnBrk="0" hangingPunct="1">
              <a:spcBef>
                <a:spcPts val="600"/>
              </a:spcBef>
              <a:spcAft>
                <a:spcPts val="0"/>
              </a:spcAft>
              <a:buClr>
                <a:schemeClr val="bg1"/>
              </a:buClr>
              <a:buSzPct val="25000"/>
              <a:buFont typeface="Verdana" pitchFamily="34" charset="0"/>
              <a:buNone/>
              <a:defRPr lang="fr-FR" sz="1200" b="0" kern="1200" noProof="0" dirty="0" smtClean="0">
                <a:solidFill>
                  <a:schemeClr val="bg1"/>
                </a:solidFill>
                <a:latin typeface="+mn-lt"/>
                <a:ea typeface="+mn-ea"/>
                <a:cs typeface="+mn-cs"/>
              </a:defRPr>
            </a:lvl1pPr>
            <a:lvl2pPr marL="0" indent="0">
              <a:buNone/>
              <a:defRPr sz="1600" b="1">
                <a:solidFill>
                  <a:schemeClr val="bg1"/>
                </a:solidFill>
                <a:latin typeface="+mj-lt"/>
              </a:defRPr>
            </a:lvl2pPr>
            <a:lvl3pPr marL="180972" indent="0">
              <a:buNone/>
              <a:defRPr sz="1600" b="1">
                <a:solidFill>
                  <a:schemeClr val="bg1"/>
                </a:solidFill>
                <a:latin typeface="+mj-lt"/>
              </a:defRPr>
            </a:lvl3pPr>
            <a:lvl4pPr marL="374640" indent="0">
              <a:buNone/>
              <a:defRPr sz="1600" b="1">
                <a:solidFill>
                  <a:schemeClr val="bg1"/>
                </a:solidFill>
                <a:latin typeface="+mj-lt"/>
              </a:defRPr>
            </a:lvl4pPr>
            <a:lvl5pPr marL="647684" indent="0">
              <a:buNone/>
              <a:defRPr sz="1600" b="1">
                <a:solidFill>
                  <a:schemeClr val="bg1"/>
                </a:solidFill>
                <a:latin typeface="+mj-lt"/>
              </a:defRPr>
            </a:lvl5pPr>
          </a:lstStyle>
          <a:p>
            <a:pPr lvl="0"/>
            <a:r>
              <a:rPr lang="fr-FR" dirty="0" err="1"/>
              <a:t>Prepared</a:t>
            </a:r>
            <a:r>
              <a:rPr lang="fr-FR" dirty="0"/>
              <a:t> for</a:t>
            </a:r>
          </a:p>
        </p:txBody>
      </p:sp>
      <p:sp>
        <p:nvSpPr>
          <p:cNvPr id="11" name="Espace réservé du texte 2">
            <a:extLst>
              <a:ext uri="{FF2B5EF4-FFF2-40B4-BE49-F238E27FC236}">
                <a16:creationId xmlns:a16="http://schemas.microsoft.com/office/drawing/2014/main" id="{04969F77-B8E3-49E1-9695-7306527D3A76}"/>
              </a:ext>
            </a:extLst>
          </p:cNvPr>
          <p:cNvSpPr>
            <a:spLocks noGrp="1"/>
          </p:cNvSpPr>
          <p:nvPr>
            <p:ph type="body" sz="quarter" idx="15" hasCustomPrompt="1"/>
          </p:nvPr>
        </p:nvSpPr>
        <p:spPr>
          <a:xfrm>
            <a:off x="623888" y="2123413"/>
            <a:ext cx="8140550" cy="1457186"/>
          </a:xfrm>
          <a:prstGeom prst="rect">
            <a:avLst/>
          </a:prstGeom>
        </p:spPr>
        <p:txBody>
          <a:bodyPr anchor="b"/>
          <a:lstStyle>
            <a:lvl1pPr marL="0" indent="0">
              <a:lnSpc>
                <a:spcPct val="100000"/>
              </a:lnSpc>
              <a:spcAft>
                <a:spcPts val="0"/>
              </a:spcAft>
              <a:buFont typeface="Arial" panose="020B0604020202020204" pitchFamily="34" charset="0"/>
              <a:buNone/>
              <a:defRPr sz="4400" b="1">
                <a:solidFill>
                  <a:schemeClr val="bg1"/>
                </a:solidFill>
                <a:latin typeface="+mj-lt"/>
              </a:defRPr>
            </a:lvl1pPr>
            <a:lvl2pPr marL="0" indent="0">
              <a:buNone/>
              <a:defRPr sz="1600" b="1">
                <a:solidFill>
                  <a:schemeClr val="bg1"/>
                </a:solidFill>
                <a:latin typeface="+mj-lt"/>
              </a:defRPr>
            </a:lvl2pPr>
            <a:lvl3pPr marL="180972" indent="0">
              <a:buNone/>
              <a:defRPr sz="1600" b="1">
                <a:solidFill>
                  <a:schemeClr val="bg1"/>
                </a:solidFill>
                <a:latin typeface="+mj-lt"/>
              </a:defRPr>
            </a:lvl3pPr>
            <a:lvl4pPr marL="374640" indent="0">
              <a:buNone/>
              <a:defRPr sz="1600" b="1">
                <a:solidFill>
                  <a:schemeClr val="bg1"/>
                </a:solidFill>
                <a:latin typeface="+mj-lt"/>
              </a:defRPr>
            </a:lvl4pPr>
            <a:lvl5pPr marL="647684" indent="0">
              <a:buNone/>
              <a:defRPr sz="1600" b="1">
                <a:solidFill>
                  <a:schemeClr val="bg1"/>
                </a:solidFill>
                <a:latin typeface="+mj-lt"/>
              </a:defRPr>
            </a:lvl5pPr>
          </a:lstStyle>
          <a:p>
            <a:pPr lvl="0"/>
            <a:r>
              <a:rPr lang="fr-FR" dirty="0"/>
              <a:t>Presentation</a:t>
            </a:r>
            <a:br>
              <a:rPr lang="fr-FR" dirty="0"/>
            </a:br>
            <a:r>
              <a:rPr lang="fr-FR" dirty="0" err="1"/>
              <a:t>title</a:t>
            </a:r>
            <a:endParaRPr lang="fr-FR" dirty="0"/>
          </a:p>
        </p:txBody>
      </p:sp>
      <p:sp>
        <p:nvSpPr>
          <p:cNvPr id="13" name="Espace réservé du texte 2">
            <a:extLst>
              <a:ext uri="{FF2B5EF4-FFF2-40B4-BE49-F238E27FC236}">
                <a16:creationId xmlns:a16="http://schemas.microsoft.com/office/drawing/2014/main" id="{F7BD7ABA-7FE8-4358-B406-F7160427DB2F}"/>
              </a:ext>
            </a:extLst>
          </p:cNvPr>
          <p:cNvSpPr>
            <a:spLocks noGrp="1"/>
          </p:cNvSpPr>
          <p:nvPr>
            <p:ph type="body" sz="quarter" idx="16" hasCustomPrompt="1"/>
          </p:nvPr>
        </p:nvSpPr>
        <p:spPr>
          <a:xfrm>
            <a:off x="623888" y="3782307"/>
            <a:ext cx="8140550" cy="756502"/>
          </a:xfrm>
          <a:prstGeom prst="rect">
            <a:avLst/>
          </a:prstGeom>
        </p:spPr>
        <p:txBody>
          <a:bodyPr anchor="t"/>
          <a:lstStyle>
            <a:lvl1pPr marL="0" indent="0">
              <a:lnSpc>
                <a:spcPct val="100000"/>
              </a:lnSpc>
              <a:spcAft>
                <a:spcPts val="0"/>
              </a:spcAft>
              <a:buFont typeface="Arial" panose="020B0604020202020204" pitchFamily="34" charset="0"/>
              <a:buNone/>
              <a:defRPr lang="fr-FR" sz="2000" b="0" kern="1200" noProof="0" dirty="0">
                <a:solidFill>
                  <a:schemeClr val="bg1"/>
                </a:solidFill>
                <a:latin typeface="+mn-lt"/>
                <a:ea typeface="+mn-ea"/>
                <a:cs typeface="+mn-cs"/>
              </a:defRPr>
            </a:lvl1pPr>
            <a:lvl2pPr marL="0" indent="0">
              <a:buNone/>
              <a:defRPr sz="1600" b="1">
                <a:solidFill>
                  <a:schemeClr val="bg1"/>
                </a:solidFill>
                <a:latin typeface="+mj-lt"/>
              </a:defRPr>
            </a:lvl2pPr>
            <a:lvl3pPr marL="180972" indent="0">
              <a:buNone/>
              <a:defRPr sz="1600" b="1">
                <a:solidFill>
                  <a:schemeClr val="bg1"/>
                </a:solidFill>
                <a:latin typeface="+mj-lt"/>
              </a:defRPr>
            </a:lvl3pPr>
            <a:lvl4pPr marL="374640" indent="0">
              <a:buNone/>
              <a:defRPr sz="1600" b="1">
                <a:solidFill>
                  <a:schemeClr val="bg1"/>
                </a:solidFill>
                <a:latin typeface="+mj-lt"/>
              </a:defRPr>
            </a:lvl4pPr>
            <a:lvl5pPr marL="647684" indent="0">
              <a:buNone/>
              <a:defRPr sz="1600" b="1">
                <a:solidFill>
                  <a:schemeClr val="bg1"/>
                </a:solidFill>
                <a:latin typeface="+mj-lt"/>
              </a:defRPr>
            </a:lvl5pPr>
          </a:lstStyle>
          <a:p>
            <a:pPr lvl="0"/>
            <a:r>
              <a:rPr lang="fr-FR" dirty="0"/>
              <a:t>Headlines</a:t>
            </a:r>
          </a:p>
          <a:p>
            <a:pPr lvl="0"/>
            <a:r>
              <a:rPr lang="fr-FR" dirty="0"/>
              <a:t>Example</a:t>
            </a:r>
          </a:p>
        </p:txBody>
      </p:sp>
      <p:sp>
        <p:nvSpPr>
          <p:cNvPr id="10" name="Text Placeholder 2">
            <a:extLst>
              <a:ext uri="{FF2B5EF4-FFF2-40B4-BE49-F238E27FC236}">
                <a16:creationId xmlns:a16="http://schemas.microsoft.com/office/drawing/2014/main" id="{5493D764-C374-45CD-A520-8808C8927E7F}"/>
              </a:ext>
            </a:extLst>
          </p:cNvPr>
          <p:cNvSpPr>
            <a:spLocks noGrp="1"/>
          </p:cNvSpPr>
          <p:nvPr>
            <p:ph type="body" sz="quarter" idx="17" hasCustomPrompt="1"/>
          </p:nvPr>
        </p:nvSpPr>
        <p:spPr>
          <a:xfrm>
            <a:off x="659670" y="6334196"/>
            <a:ext cx="925512" cy="339725"/>
          </a:xfrm>
          <a:prstGeom prst="rect">
            <a:avLst/>
          </a:prstGeom>
        </p:spPr>
        <p:txBody>
          <a:bodyPr anchor="ctr"/>
          <a:lstStyle>
            <a:lvl1pPr>
              <a:defRPr>
                <a:solidFill>
                  <a:schemeClr val="bg1"/>
                </a:solidFill>
              </a:defRPr>
            </a:lvl1pPr>
          </a:lstStyle>
          <a:p>
            <a:pPr lvl="0"/>
            <a:r>
              <a:rPr lang="en-US" dirty="0"/>
              <a:t>XX/XX/2019</a:t>
            </a:r>
            <a:endParaRPr lang="fr-FR" dirty="0"/>
          </a:p>
        </p:txBody>
      </p:sp>
      <p:pic>
        <p:nvPicPr>
          <p:cNvPr id="17" name="Graphic 22">
            <a:extLst>
              <a:ext uri="{FF2B5EF4-FFF2-40B4-BE49-F238E27FC236}">
                <a16:creationId xmlns:a16="http://schemas.microsoft.com/office/drawing/2014/main" id="{0ED196AF-E4F2-47A1-839B-02230964F54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91073" y="6420978"/>
            <a:ext cx="1377040" cy="220391"/>
          </a:xfrm>
          <a:prstGeom prst="rect">
            <a:avLst/>
          </a:prstGeom>
        </p:spPr>
      </p:pic>
      <p:sp>
        <p:nvSpPr>
          <p:cNvPr id="14" name="Footer Placeholder 1">
            <a:extLst>
              <a:ext uri="{FF2B5EF4-FFF2-40B4-BE49-F238E27FC236}">
                <a16:creationId xmlns:a16="http://schemas.microsoft.com/office/drawing/2014/main" id="{7BB2FAD2-E897-4F50-A798-CEE1304AD92A}"/>
              </a:ext>
            </a:extLst>
          </p:cNvPr>
          <p:cNvSpPr>
            <a:spLocks noGrp="1"/>
          </p:cNvSpPr>
          <p:nvPr>
            <p:ph type="ftr" sz="quarter" idx="3"/>
          </p:nvPr>
        </p:nvSpPr>
        <p:spPr>
          <a:xfrm>
            <a:off x="1693704" y="6321495"/>
            <a:ext cx="4114800" cy="365125"/>
          </a:xfrm>
          <a:prstGeom prst="rect">
            <a:avLst/>
          </a:prstGeom>
        </p:spPr>
        <p:txBody>
          <a:bodyPr vert="horz" lIns="0" tIns="45720" rIns="91440" bIns="45720" rtlCol="0" anchor="ctr"/>
          <a:lstStyle>
            <a:lvl1pPr algn="l">
              <a:defRPr sz="1200">
                <a:solidFill>
                  <a:schemeClr val="bg1"/>
                </a:solidFill>
              </a:defRPr>
            </a:lvl1pPr>
          </a:lstStyle>
          <a:p>
            <a:endParaRPr lang="fr-FR" dirty="0"/>
          </a:p>
        </p:txBody>
      </p:sp>
    </p:spTree>
    <p:extLst>
      <p:ext uri="{BB962C8B-B14F-4D97-AF65-F5344CB8AC3E}">
        <p14:creationId xmlns:p14="http://schemas.microsoft.com/office/powerpoint/2010/main" val="6372915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imple Gradient Cover">
    <p:bg>
      <p:bgPr>
        <a:gradFill>
          <a:gsLst>
            <a:gs pos="0">
              <a:schemeClr val="accent2"/>
            </a:gs>
            <a:gs pos="100000">
              <a:schemeClr val="accent1">
                <a:alpha val="80000"/>
              </a:schemeClr>
            </a:gs>
          </a:gsLst>
          <a:lin ang="27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C4A413-D50D-5953-982B-7DF515A9666B}"/>
              </a:ext>
            </a:extLst>
          </p:cNvPr>
          <p:cNvPicPr>
            <a:picLocks/>
          </p:cNvPicPr>
          <p:nvPr userDrawn="1"/>
        </p:nvPicPr>
        <p:blipFill>
          <a:blip r:embed="rId2"/>
          <a:stretch>
            <a:fillRect/>
          </a:stretch>
        </p:blipFill>
        <p:spPr>
          <a:xfrm>
            <a:off x="0" y="-466927"/>
            <a:ext cx="12192000" cy="8044774"/>
          </a:xfrm>
          <a:prstGeom prst="rect">
            <a:avLst/>
          </a:prstGeom>
        </p:spPr>
      </p:pic>
      <p:sp>
        <p:nvSpPr>
          <p:cNvPr id="4" name="Espace réservé du texte 2">
            <a:extLst>
              <a:ext uri="{FF2B5EF4-FFF2-40B4-BE49-F238E27FC236}">
                <a16:creationId xmlns:a16="http://schemas.microsoft.com/office/drawing/2014/main" id="{FD5246D4-8081-4C33-86D4-DEC6CD69B19D}"/>
              </a:ext>
            </a:extLst>
          </p:cNvPr>
          <p:cNvSpPr>
            <a:spLocks noGrp="1"/>
          </p:cNvSpPr>
          <p:nvPr>
            <p:ph type="body" sz="quarter" idx="15" hasCustomPrompt="1"/>
          </p:nvPr>
        </p:nvSpPr>
        <p:spPr>
          <a:xfrm>
            <a:off x="623888" y="2123413"/>
            <a:ext cx="10944225" cy="1457186"/>
          </a:xfrm>
          <a:prstGeom prst="rect">
            <a:avLst/>
          </a:prstGeom>
        </p:spPr>
        <p:txBody>
          <a:bodyPr anchor="b"/>
          <a:lstStyle>
            <a:lvl1pPr marL="0" indent="0">
              <a:lnSpc>
                <a:spcPct val="100000"/>
              </a:lnSpc>
              <a:spcAft>
                <a:spcPts val="0"/>
              </a:spcAft>
              <a:buFont typeface="Arial" panose="020B0604020202020204" pitchFamily="34" charset="0"/>
              <a:buNone/>
              <a:defRPr sz="4400" b="1">
                <a:solidFill>
                  <a:schemeClr val="bg1"/>
                </a:solidFill>
                <a:latin typeface="+mj-lt"/>
              </a:defRPr>
            </a:lvl1pPr>
            <a:lvl2pPr marL="0" indent="0">
              <a:buNone/>
              <a:defRPr sz="1600" b="1">
                <a:solidFill>
                  <a:schemeClr val="bg1"/>
                </a:solidFill>
                <a:latin typeface="+mj-lt"/>
              </a:defRPr>
            </a:lvl2pPr>
            <a:lvl3pPr marL="180972" indent="0">
              <a:buNone/>
              <a:defRPr sz="1600" b="1">
                <a:solidFill>
                  <a:schemeClr val="bg1"/>
                </a:solidFill>
                <a:latin typeface="+mj-lt"/>
              </a:defRPr>
            </a:lvl3pPr>
            <a:lvl4pPr marL="374640" indent="0">
              <a:buNone/>
              <a:defRPr sz="1600" b="1">
                <a:solidFill>
                  <a:schemeClr val="bg1"/>
                </a:solidFill>
                <a:latin typeface="+mj-lt"/>
              </a:defRPr>
            </a:lvl4pPr>
            <a:lvl5pPr marL="647684" indent="0">
              <a:buNone/>
              <a:defRPr sz="1600" b="1">
                <a:solidFill>
                  <a:schemeClr val="bg1"/>
                </a:solidFill>
                <a:latin typeface="+mj-lt"/>
              </a:defRPr>
            </a:lvl5pPr>
          </a:lstStyle>
          <a:p>
            <a:pPr lvl="0"/>
            <a:r>
              <a:rPr lang="fr-FR" dirty="0"/>
              <a:t>Presentation</a:t>
            </a:r>
            <a:br>
              <a:rPr lang="fr-FR" dirty="0"/>
            </a:br>
            <a:r>
              <a:rPr lang="fr-FR" dirty="0" err="1"/>
              <a:t>title</a:t>
            </a:r>
            <a:endParaRPr lang="fr-FR" dirty="0"/>
          </a:p>
        </p:txBody>
      </p:sp>
      <p:sp>
        <p:nvSpPr>
          <p:cNvPr id="3" name="Text Placeholder 2">
            <a:extLst>
              <a:ext uri="{FF2B5EF4-FFF2-40B4-BE49-F238E27FC236}">
                <a16:creationId xmlns:a16="http://schemas.microsoft.com/office/drawing/2014/main" id="{232CC6CE-B391-4BB6-BA4A-5B9CE3FAE042}"/>
              </a:ext>
            </a:extLst>
          </p:cNvPr>
          <p:cNvSpPr>
            <a:spLocks noGrp="1"/>
          </p:cNvSpPr>
          <p:nvPr>
            <p:ph type="body" sz="quarter" idx="16" hasCustomPrompt="1"/>
          </p:nvPr>
        </p:nvSpPr>
        <p:spPr>
          <a:xfrm>
            <a:off x="659670" y="6334196"/>
            <a:ext cx="925512" cy="339725"/>
          </a:xfrm>
          <a:prstGeom prst="rect">
            <a:avLst/>
          </a:prstGeom>
        </p:spPr>
        <p:txBody>
          <a:bodyPr anchor="ctr"/>
          <a:lstStyle>
            <a:lvl1pPr>
              <a:defRPr>
                <a:solidFill>
                  <a:schemeClr val="bg1"/>
                </a:solidFill>
              </a:defRPr>
            </a:lvl1pPr>
          </a:lstStyle>
          <a:p>
            <a:pPr lvl="0"/>
            <a:r>
              <a:rPr lang="en-US" dirty="0"/>
              <a:t>XX/XX/2019</a:t>
            </a:r>
            <a:endParaRPr lang="fr-FR" dirty="0"/>
          </a:p>
        </p:txBody>
      </p:sp>
      <p:pic>
        <p:nvPicPr>
          <p:cNvPr id="7" name="Graphic 22">
            <a:extLst>
              <a:ext uri="{FF2B5EF4-FFF2-40B4-BE49-F238E27FC236}">
                <a16:creationId xmlns:a16="http://schemas.microsoft.com/office/drawing/2014/main" id="{327E93BC-0553-4656-BB86-58CD3A78CE0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91073" y="6420978"/>
            <a:ext cx="1377040" cy="220391"/>
          </a:xfrm>
          <a:prstGeom prst="rect">
            <a:avLst/>
          </a:prstGeom>
        </p:spPr>
      </p:pic>
      <p:sp>
        <p:nvSpPr>
          <p:cNvPr id="9" name="Footer Placeholder 1">
            <a:extLst>
              <a:ext uri="{FF2B5EF4-FFF2-40B4-BE49-F238E27FC236}">
                <a16:creationId xmlns:a16="http://schemas.microsoft.com/office/drawing/2014/main" id="{616E0119-14B5-440E-8415-852B15B47357}"/>
              </a:ext>
            </a:extLst>
          </p:cNvPr>
          <p:cNvSpPr>
            <a:spLocks noGrp="1"/>
          </p:cNvSpPr>
          <p:nvPr>
            <p:ph type="ftr" sz="quarter" idx="3"/>
          </p:nvPr>
        </p:nvSpPr>
        <p:spPr>
          <a:xfrm>
            <a:off x="1693704" y="6321495"/>
            <a:ext cx="4114800" cy="365125"/>
          </a:xfrm>
          <a:prstGeom prst="rect">
            <a:avLst/>
          </a:prstGeom>
        </p:spPr>
        <p:txBody>
          <a:bodyPr vert="horz" lIns="0" tIns="45720" rIns="91440" bIns="45720" rtlCol="0" anchor="ctr"/>
          <a:lstStyle>
            <a:lvl1pPr algn="l">
              <a:defRPr sz="1200">
                <a:solidFill>
                  <a:schemeClr val="bg1"/>
                </a:solidFill>
              </a:defRPr>
            </a:lvl1pPr>
          </a:lstStyle>
          <a:p>
            <a:endParaRPr lang="fr-FR" dirty="0"/>
          </a:p>
        </p:txBody>
      </p:sp>
    </p:spTree>
    <p:extLst>
      <p:ext uri="{BB962C8B-B14F-4D97-AF65-F5344CB8AC3E}">
        <p14:creationId xmlns:p14="http://schemas.microsoft.com/office/powerpoint/2010/main" val="26825341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Gradient background &amp; Client logo">
    <p:bg>
      <p:bgPr>
        <a:gradFill>
          <a:gsLst>
            <a:gs pos="0">
              <a:schemeClr val="accent2"/>
            </a:gs>
            <a:gs pos="100000">
              <a:schemeClr val="accent1">
                <a:alpha val="80000"/>
              </a:schemeClr>
            </a:gs>
          </a:gsLst>
          <a:lin ang="27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9AA44D-98EE-30FB-46D4-C28C7D58D47B}"/>
              </a:ext>
            </a:extLst>
          </p:cNvPr>
          <p:cNvPicPr>
            <a:picLocks noChangeAspect="1"/>
          </p:cNvPicPr>
          <p:nvPr userDrawn="1"/>
        </p:nvPicPr>
        <p:blipFill>
          <a:blip r:embed="rId2"/>
          <a:stretch>
            <a:fillRect/>
          </a:stretch>
        </p:blipFill>
        <p:spPr>
          <a:xfrm>
            <a:off x="0" y="-1270000"/>
            <a:ext cx="12192000" cy="8128000"/>
          </a:xfrm>
          <a:prstGeom prst="rect">
            <a:avLst/>
          </a:prstGeom>
        </p:spPr>
      </p:pic>
      <p:sp>
        <p:nvSpPr>
          <p:cNvPr id="6" name="Espace réservé pour une image  3">
            <a:extLst>
              <a:ext uri="{FF2B5EF4-FFF2-40B4-BE49-F238E27FC236}">
                <a16:creationId xmlns:a16="http://schemas.microsoft.com/office/drawing/2014/main" id="{C0F1405B-9BAB-4D02-8E51-4701BB7DFC47}"/>
              </a:ext>
            </a:extLst>
          </p:cNvPr>
          <p:cNvSpPr>
            <a:spLocks noGrp="1"/>
          </p:cNvSpPr>
          <p:nvPr>
            <p:ph type="pic" sz="quarter" idx="10" hasCustomPrompt="1"/>
          </p:nvPr>
        </p:nvSpPr>
        <p:spPr>
          <a:xfrm>
            <a:off x="623888" y="609600"/>
            <a:ext cx="1209675" cy="1209675"/>
          </a:xfrm>
          <a:prstGeom prst="rect">
            <a:avLst/>
          </a:prstGeom>
        </p:spPr>
        <p:txBody>
          <a:bodyPr tIns="144000"/>
          <a:lstStyle>
            <a:lvl1pPr algn="ctr">
              <a:defRPr>
                <a:solidFill>
                  <a:schemeClr val="bg1"/>
                </a:solidFill>
              </a:defRPr>
            </a:lvl1pPr>
          </a:lstStyle>
          <a:p>
            <a:r>
              <a:rPr lang="en-US" dirty="0"/>
              <a:t>Client/Partner logo here</a:t>
            </a:r>
          </a:p>
        </p:txBody>
      </p:sp>
      <p:sp>
        <p:nvSpPr>
          <p:cNvPr id="4" name="Text Placeholder 2">
            <a:extLst>
              <a:ext uri="{FF2B5EF4-FFF2-40B4-BE49-F238E27FC236}">
                <a16:creationId xmlns:a16="http://schemas.microsoft.com/office/drawing/2014/main" id="{D38E2FFD-62F1-421C-981C-7478FF895F04}"/>
              </a:ext>
            </a:extLst>
          </p:cNvPr>
          <p:cNvSpPr>
            <a:spLocks noGrp="1"/>
          </p:cNvSpPr>
          <p:nvPr>
            <p:ph type="body" sz="quarter" idx="16" hasCustomPrompt="1"/>
          </p:nvPr>
        </p:nvSpPr>
        <p:spPr>
          <a:xfrm>
            <a:off x="659670" y="6334196"/>
            <a:ext cx="925512" cy="339725"/>
          </a:xfrm>
          <a:prstGeom prst="rect">
            <a:avLst/>
          </a:prstGeom>
        </p:spPr>
        <p:txBody>
          <a:bodyPr anchor="ctr"/>
          <a:lstStyle>
            <a:lvl1pPr>
              <a:defRPr>
                <a:solidFill>
                  <a:schemeClr val="bg1"/>
                </a:solidFill>
              </a:defRPr>
            </a:lvl1pPr>
          </a:lstStyle>
          <a:p>
            <a:pPr lvl="0"/>
            <a:r>
              <a:rPr lang="en-US" dirty="0"/>
              <a:t>XX/XX/2019</a:t>
            </a:r>
            <a:endParaRPr lang="fr-FR" dirty="0"/>
          </a:p>
        </p:txBody>
      </p:sp>
      <p:pic>
        <p:nvPicPr>
          <p:cNvPr id="8" name="Graphic 22">
            <a:extLst>
              <a:ext uri="{FF2B5EF4-FFF2-40B4-BE49-F238E27FC236}">
                <a16:creationId xmlns:a16="http://schemas.microsoft.com/office/drawing/2014/main" id="{FE163525-35D9-46B1-A335-A0CC467781E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91073" y="6420978"/>
            <a:ext cx="1377040" cy="220391"/>
          </a:xfrm>
          <a:prstGeom prst="rect">
            <a:avLst/>
          </a:prstGeom>
        </p:spPr>
      </p:pic>
      <p:sp>
        <p:nvSpPr>
          <p:cNvPr id="10" name="Footer Placeholder 1">
            <a:extLst>
              <a:ext uri="{FF2B5EF4-FFF2-40B4-BE49-F238E27FC236}">
                <a16:creationId xmlns:a16="http://schemas.microsoft.com/office/drawing/2014/main" id="{07BCBBDB-60A0-4A7F-9DCE-F9D2DE3F701F}"/>
              </a:ext>
            </a:extLst>
          </p:cNvPr>
          <p:cNvSpPr>
            <a:spLocks noGrp="1"/>
          </p:cNvSpPr>
          <p:nvPr>
            <p:ph type="ftr" sz="quarter" idx="3"/>
          </p:nvPr>
        </p:nvSpPr>
        <p:spPr>
          <a:xfrm>
            <a:off x="1693704" y="6321495"/>
            <a:ext cx="4114800" cy="365125"/>
          </a:xfrm>
          <a:prstGeom prst="rect">
            <a:avLst/>
          </a:prstGeom>
        </p:spPr>
        <p:txBody>
          <a:bodyPr vert="horz" lIns="0" tIns="45720" rIns="91440" bIns="45720" rtlCol="0" anchor="ctr"/>
          <a:lstStyle>
            <a:lvl1pPr algn="l">
              <a:defRPr sz="1200">
                <a:solidFill>
                  <a:schemeClr val="bg1"/>
                </a:solidFill>
              </a:defRPr>
            </a:lvl1pPr>
          </a:lstStyle>
          <a:p>
            <a:endParaRPr lang="fr-FR" dirty="0"/>
          </a:p>
        </p:txBody>
      </p:sp>
    </p:spTree>
    <p:extLst>
      <p:ext uri="{BB962C8B-B14F-4D97-AF65-F5344CB8AC3E}">
        <p14:creationId xmlns:p14="http://schemas.microsoft.com/office/powerpoint/2010/main" val="24515919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asic Title Slide">
    <p:spTree>
      <p:nvGrpSpPr>
        <p:cNvPr id="1" name=""/>
        <p:cNvGrpSpPr/>
        <p:nvPr/>
      </p:nvGrpSpPr>
      <p:grpSpPr>
        <a:xfrm>
          <a:off x="0" y="0"/>
          <a:ext cx="0" cy="0"/>
          <a:chOff x="0" y="0"/>
          <a:chExt cx="0" cy="0"/>
        </a:xfrm>
      </p:grpSpPr>
      <p:sp>
        <p:nvSpPr>
          <p:cNvPr id="6" name="Footer Placeholder 1">
            <a:extLst>
              <a:ext uri="{FF2B5EF4-FFF2-40B4-BE49-F238E27FC236}">
                <a16:creationId xmlns:a16="http://schemas.microsoft.com/office/drawing/2014/main" id="{09FE3D05-CE27-46DB-9AFC-7F4D3FA8BAEA}"/>
              </a:ext>
            </a:extLst>
          </p:cNvPr>
          <p:cNvSpPr>
            <a:spLocks noGrp="1"/>
          </p:cNvSpPr>
          <p:nvPr>
            <p:ph type="ftr" sz="quarter" idx="3"/>
          </p:nvPr>
        </p:nvSpPr>
        <p:spPr>
          <a:xfrm>
            <a:off x="636808" y="6574038"/>
            <a:ext cx="4114800" cy="138499"/>
          </a:xfrm>
          <a:prstGeom prst="rect">
            <a:avLst/>
          </a:prstGeom>
        </p:spPr>
        <p:txBody>
          <a:bodyPr vert="horz" lIns="0" tIns="0" rIns="0" bIns="0" rtlCol="0" anchor="b">
            <a:spAutoFit/>
          </a:bodyPr>
          <a:lstStyle>
            <a:lvl1pPr algn="l">
              <a:defRPr sz="900">
                <a:solidFill>
                  <a:schemeClr val="accent4"/>
                </a:solidFill>
              </a:defRPr>
            </a:lvl1pPr>
          </a:lstStyle>
          <a:p>
            <a:r>
              <a:rPr lang="fr-FR"/>
              <a:t>Footer text</a:t>
            </a:r>
            <a:endParaRPr lang="fr-FR" dirty="0"/>
          </a:p>
        </p:txBody>
      </p:sp>
      <p:sp>
        <p:nvSpPr>
          <p:cNvPr id="9" name="Title Placeholder 2">
            <a:extLst>
              <a:ext uri="{FF2B5EF4-FFF2-40B4-BE49-F238E27FC236}">
                <a16:creationId xmlns:a16="http://schemas.microsoft.com/office/drawing/2014/main" id="{00C49E21-E183-46F5-861C-0B325E19EA68}"/>
              </a:ext>
            </a:extLst>
          </p:cNvPr>
          <p:cNvSpPr>
            <a:spLocks noGrp="1"/>
          </p:cNvSpPr>
          <p:nvPr>
            <p:ph type="title"/>
          </p:nvPr>
        </p:nvSpPr>
        <p:spPr>
          <a:xfrm>
            <a:off x="623888" y="517101"/>
            <a:ext cx="10944225" cy="369334"/>
          </a:xfrm>
          <a:prstGeom prst="rect">
            <a:avLst/>
          </a:prstGeom>
        </p:spPr>
        <p:txBody>
          <a:bodyPr vert="horz" lIns="0" tIns="0" rIns="0" bIns="0" rtlCol="0" anchor="b" anchorCtr="0">
            <a:noAutofit/>
          </a:bodyPr>
          <a:lstStyle>
            <a:lvl1pPr>
              <a:defRPr/>
            </a:lvl1pPr>
          </a:lstStyle>
          <a:p>
            <a:r>
              <a:rPr lang="en-US" dirty="0"/>
              <a:t>Click to edit Master title style</a:t>
            </a:r>
          </a:p>
        </p:txBody>
      </p:sp>
      <p:sp>
        <p:nvSpPr>
          <p:cNvPr id="3" name="Espace réservé du texte 2">
            <a:extLst>
              <a:ext uri="{FF2B5EF4-FFF2-40B4-BE49-F238E27FC236}">
                <a16:creationId xmlns:a16="http://schemas.microsoft.com/office/drawing/2014/main" id="{C2C3A7C0-26D0-4079-B9CE-8E3EDA086FE3}"/>
              </a:ext>
            </a:extLst>
          </p:cNvPr>
          <p:cNvSpPr>
            <a:spLocks noGrp="1"/>
          </p:cNvSpPr>
          <p:nvPr>
            <p:ph type="body" sz="quarter" idx="11" hasCustomPrompt="1"/>
          </p:nvPr>
        </p:nvSpPr>
        <p:spPr>
          <a:xfrm>
            <a:off x="623888" y="917325"/>
            <a:ext cx="10944224" cy="307467"/>
          </a:xfrm>
          <a:prstGeom prst="rect">
            <a:avLst/>
          </a:prstGeom>
        </p:spPr>
        <p:txBody>
          <a:bodyPr anchor="t"/>
          <a:lstStyle>
            <a:lvl1pPr>
              <a:buFontTx/>
              <a:buNone/>
              <a:defRPr sz="1400">
                <a:latin typeface="Calibri" panose="020F0502020204030204" pitchFamily="34" charset="0"/>
                <a:cs typeface="Calibri" panose="020F0502020204030204" pitchFamily="34" charset="0"/>
              </a:defRPr>
            </a:lvl1pPr>
            <a:lvl2pPr marL="0" indent="0">
              <a:buFontTx/>
              <a:buNone/>
              <a:defRPr/>
            </a:lvl2pPr>
            <a:lvl3pPr marL="180972" indent="0">
              <a:buFontTx/>
              <a:buNone/>
              <a:defRPr/>
            </a:lvl3pPr>
            <a:lvl4pPr marL="374640" indent="0">
              <a:buFontTx/>
              <a:buNone/>
              <a:defRPr/>
            </a:lvl4pPr>
            <a:lvl5pPr marL="647684" indent="0">
              <a:buFontTx/>
              <a:buNone/>
              <a:defRPr/>
            </a:lvl5pPr>
          </a:lstStyle>
          <a:p>
            <a:pPr lvl="0"/>
            <a:r>
              <a:rPr lang="fr-FR" dirty="0"/>
              <a:t>Second </a:t>
            </a:r>
            <a:r>
              <a:rPr lang="fr-FR" dirty="0" err="1"/>
              <a:t>level</a:t>
            </a:r>
            <a:endParaRPr lang="fr-FR" dirty="0"/>
          </a:p>
        </p:txBody>
      </p:sp>
    </p:spTree>
    <p:extLst>
      <p:ext uri="{BB962C8B-B14F-4D97-AF65-F5344CB8AC3E}">
        <p14:creationId xmlns:p14="http://schemas.microsoft.com/office/powerpoint/2010/main" val="1001740664"/>
      </p:ext>
    </p:extLst>
  </p:cSld>
  <p:clrMapOvr>
    <a:masterClrMapping/>
  </p:clrMapOvr>
  <p:extLst>
    <p:ext uri="{DCECCB84-F9BA-43D5-87BE-67443E8EF086}">
      <p15:sldGuideLst xmlns:p15="http://schemas.microsoft.com/office/powerpoint/2012/main">
        <p15:guide id="1" orient="horz" pos="102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lines title">
    <p:spTree>
      <p:nvGrpSpPr>
        <p:cNvPr id="1" name=""/>
        <p:cNvGrpSpPr/>
        <p:nvPr/>
      </p:nvGrpSpPr>
      <p:grpSpPr>
        <a:xfrm>
          <a:off x="0" y="0"/>
          <a:ext cx="0" cy="0"/>
          <a:chOff x="0" y="0"/>
          <a:chExt cx="0" cy="0"/>
        </a:xfrm>
      </p:grpSpPr>
      <p:sp>
        <p:nvSpPr>
          <p:cNvPr id="7" name="Title Placeholder 2">
            <a:extLst>
              <a:ext uri="{FF2B5EF4-FFF2-40B4-BE49-F238E27FC236}">
                <a16:creationId xmlns:a16="http://schemas.microsoft.com/office/drawing/2014/main" id="{FF192524-8149-4341-9A2C-3B52A4A45022}"/>
              </a:ext>
            </a:extLst>
          </p:cNvPr>
          <p:cNvSpPr>
            <a:spLocks noGrp="1"/>
          </p:cNvSpPr>
          <p:nvPr>
            <p:ph type="title"/>
          </p:nvPr>
        </p:nvSpPr>
        <p:spPr>
          <a:xfrm>
            <a:off x="623889" y="519005"/>
            <a:ext cx="10944224" cy="728769"/>
          </a:xfrm>
          <a:prstGeom prst="rect">
            <a:avLst/>
          </a:prstGeom>
        </p:spPr>
        <p:txBody>
          <a:bodyPr vert="horz" lIns="0" tIns="0" rIns="0" bIns="0" rtlCol="0" anchor="b" anchorCtr="0">
            <a:noAutofit/>
          </a:bodyPr>
          <a:lstStyle>
            <a:lvl1pPr>
              <a:defRPr/>
            </a:lvl1pPr>
          </a:lstStyle>
          <a:p>
            <a:r>
              <a:rPr lang="en-US" dirty="0"/>
              <a:t>Click to edit Master title style</a:t>
            </a:r>
          </a:p>
        </p:txBody>
      </p:sp>
      <p:sp>
        <p:nvSpPr>
          <p:cNvPr id="9" name="Espace réservé du texte 2">
            <a:extLst>
              <a:ext uri="{FF2B5EF4-FFF2-40B4-BE49-F238E27FC236}">
                <a16:creationId xmlns:a16="http://schemas.microsoft.com/office/drawing/2014/main" id="{E690AFD6-40C2-413F-9F82-B9CE4EB38F08}"/>
              </a:ext>
            </a:extLst>
          </p:cNvPr>
          <p:cNvSpPr>
            <a:spLocks noGrp="1"/>
          </p:cNvSpPr>
          <p:nvPr>
            <p:ph type="body" sz="quarter" idx="11" hasCustomPrompt="1"/>
          </p:nvPr>
        </p:nvSpPr>
        <p:spPr>
          <a:xfrm>
            <a:off x="623888" y="1297915"/>
            <a:ext cx="10944224" cy="307467"/>
          </a:xfrm>
          <a:prstGeom prst="rect">
            <a:avLst/>
          </a:prstGeom>
        </p:spPr>
        <p:txBody>
          <a:bodyPr anchor="t"/>
          <a:lstStyle>
            <a:lvl1pPr>
              <a:buFontTx/>
              <a:buNone/>
              <a:defRPr sz="1400">
                <a:latin typeface="Calibri" panose="020F0502020204030204" pitchFamily="34" charset="0"/>
                <a:cs typeface="Calibri" panose="020F0502020204030204" pitchFamily="34" charset="0"/>
              </a:defRPr>
            </a:lvl1pPr>
            <a:lvl2pPr marL="0" indent="0">
              <a:buFontTx/>
              <a:buNone/>
              <a:defRPr/>
            </a:lvl2pPr>
            <a:lvl3pPr marL="180972" indent="0">
              <a:buFontTx/>
              <a:buNone/>
              <a:defRPr/>
            </a:lvl3pPr>
            <a:lvl4pPr marL="374640" indent="0">
              <a:buFontTx/>
              <a:buNone/>
              <a:defRPr/>
            </a:lvl4pPr>
            <a:lvl5pPr marL="647684" indent="0">
              <a:buFontTx/>
              <a:buNone/>
              <a:defRPr/>
            </a:lvl5pPr>
          </a:lstStyle>
          <a:p>
            <a:pPr lvl="0"/>
            <a:r>
              <a:rPr lang="fr-FR" dirty="0"/>
              <a:t>Second </a:t>
            </a:r>
            <a:r>
              <a:rPr lang="fr-FR" dirty="0" err="1"/>
              <a:t>level</a:t>
            </a:r>
            <a:endParaRPr lang="fr-FR" dirty="0"/>
          </a:p>
        </p:txBody>
      </p:sp>
      <p:sp>
        <p:nvSpPr>
          <p:cNvPr id="6" name="Footer Placeholder 1">
            <a:extLst>
              <a:ext uri="{FF2B5EF4-FFF2-40B4-BE49-F238E27FC236}">
                <a16:creationId xmlns:a16="http://schemas.microsoft.com/office/drawing/2014/main" id="{58B8E8C7-C35A-45E5-BD00-69304659ED4C}"/>
              </a:ext>
            </a:extLst>
          </p:cNvPr>
          <p:cNvSpPr>
            <a:spLocks noGrp="1"/>
          </p:cNvSpPr>
          <p:nvPr>
            <p:ph type="ftr" sz="quarter" idx="3"/>
          </p:nvPr>
        </p:nvSpPr>
        <p:spPr>
          <a:xfrm>
            <a:off x="636808" y="6574038"/>
            <a:ext cx="4114800" cy="138499"/>
          </a:xfrm>
          <a:prstGeom prst="rect">
            <a:avLst/>
          </a:prstGeom>
        </p:spPr>
        <p:txBody>
          <a:bodyPr vert="horz" lIns="0" tIns="0" rIns="0" bIns="0" rtlCol="0" anchor="b">
            <a:spAutoFit/>
          </a:bodyPr>
          <a:lstStyle>
            <a:lvl1pPr algn="l">
              <a:defRPr sz="900">
                <a:solidFill>
                  <a:schemeClr val="accent4"/>
                </a:solidFill>
              </a:defRPr>
            </a:lvl1pPr>
          </a:lstStyle>
          <a:p>
            <a:r>
              <a:rPr lang="fr-FR"/>
              <a:t>Footer text</a:t>
            </a:r>
            <a:endParaRPr lang="fr-FR" dirty="0"/>
          </a:p>
        </p:txBody>
      </p:sp>
    </p:spTree>
    <p:extLst>
      <p:ext uri="{BB962C8B-B14F-4D97-AF65-F5344CB8AC3E}">
        <p14:creationId xmlns:p14="http://schemas.microsoft.com/office/powerpoint/2010/main" val="178039633"/>
      </p:ext>
    </p:extLst>
  </p:cSld>
  <p:clrMapOvr>
    <a:masterClrMapping/>
  </p:clrMapOvr>
  <p:extLst>
    <p:ext uri="{DCECCB84-F9BA-43D5-87BE-67443E8EF086}">
      <p15:sldGuideLst xmlns:p15="http://schemas.microsoft.com/office/powerpoint/2012/main">
        <p15:guide id="1" orient="horz" pos="1026">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able of content 1 row">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FDF91A1-0D1F-47A1-B707-87F7766A7D65}"/>
              </a:ext>
            </a:extLst>
          </p:cNvPr>
          <p:cNvSpPr>
            <a:spLocks noGrp="1"/>
          </p:cNvSpPr>
          <p:nvPr>
            <p:ph type="body" sz="quarter" idx="10" hasCustomPrompt="1"/>
          </p:nvPr>
        </p:nvSpPr>
        <p:spPr>
          <a:xfrm>
            <a:off x="5257068" y="1603697"/>
            <a:ext cx="2173287" cy="227211"/>
          </a:xfrm>
          <a:prstGeom prst="rect">
            <a:avLst/>
          </a:prstGeom>
        </p:spPr>
        <p:txBody>
          <a:bodyPr anchor="b"/>
          <a:lstStyle>
            <a:lvl1pPr>
              <a:defRPr lang="fr-FR" sz="1200" b="0" kern="1200" spc="300" noProof="0" dirty="0" smtClean="0">
                <a:solidFill>
                  <a:schemeClr val="accent2"/>
                </a:solidFill>
                <a:latin typeface="+mn-lt"/>
                <a:ea typeface="+mn-ea"/>
                <a:cs typeface="+mn-cs"/>
              </a:defRPr>
            </a:lvl1pPr>
            <a:lvl2pPr>
              <a:defRPr lang="fr-FR" sz="1200" b="0" kern="1200" spc="300" noProof="0" dirty="0" smtClean="0">
                <a:solidFill>
                  <a:schemeClr val="accent2"/>
                </a:solidFill>
                <a:latin typeface="+mn-lt"/>
                <a:ea typeface="+mn-ea"/>
                <a:cs typeface="+mn-cs"/>
              </a:defRPr>
            </a:lvl2pPr>
            <a:lvl3pPr>
              <a:defRPr lang="fr-FR" sz="1200" b="0" kern="1200" spc="300" noProof="0" dirty="0" smtClean="0">
                <a:solidFill>
                  <a:schemeClr val="accent2"/>
                </a:solidFill>
                <a:latin typeface="+mn-lt"/>
                <a:ea typeface="+mn-ea"/>
                <a:cs typeface="+mn-cs"/>
              </a:defRPr>
            </a:lvl3pPr>
            <a:lvl4pPr>
              <a:defRPr lang="fr-FR" sz="1200" b="0" kern="1200" spc="300" noProof="0" dirty="0" smtClean="0">
                <a:solidFill>
                  <a:schemeClr val="accent2"/>
                </a:solidFill>
                <a:latin typeface="+mn-lt"/>
                <a:ea typeface="+mn-ea"/>
                <a:cs typeface="+mn-cs"/>
              </a:defRPr>
            </a:lvl4pPr>
            <a:lvl5pPr>
              <a:defRPr lang="en-US" sz="1200" b="0" kern="1200" spc="300" noProof="0" dirty="0" smtClean="0">
                <a:solidFill>
                  <a:schemeClr val="accent2"/>
                </a:solidFill>
                <a:latin typeface="+mn-lt"/>
                <a:ea typeface="+mn-ea"/>
                <a:cs typeface="+mn-cs"/>
              </a:defRPr>
            </a:lvl5pPr>
          </a:lstStyle>
          <a:p>
            <a:pPr lvl="0"/>
            <a:r>
              <a:rPr lang="fr-FR" dirty="0"/>
              <a:t>AGENDA</a:t>
            </a:r>
            <a:endParaRPr lang="en-US" dirty="0"/>
          </a:p>
        </p:txBody>
      </p:sp>
      <p:sp>
        <p:nvSpPr>
          <p:cNvPr id="17" name="Espace réservé du texte 2">
            <a:extLst>
              <a:ext uri="{FF2B5EF4-FFF2-40B4-BE49-F238E27FC236}">
                <a16:creationId xmlns:a16="http://schemas.microsoft.com/office/drawing/2014/main" id="{30D64EEC-C3B5-4A23-92EA-CF93356DC2F2}"/>
              </a:ext>
            </a:extLst>
          </p:cNvPr>
          <p:cNvSpPr>
            <a:spLocks noGrp="1"/>
          </p:cNvSpPr>
          <p:nvPr>
            <p:ph type="body" sz="quarter" idx="11" hasCustomPrompt="1"/>
          </p:nvPr>
        </p:nvSpPr>
        <p:spPr>
          <a:xfrm>
            <a:off x="5258179" y="1922321"/>
            <a:ext cx="2173287" cy="227211"/>
          </a:xfrm>
          <a:prstGeom prst="rect">
            <a:avLst/>
          </a:prstGeom>
        </p:spPr>
        <p:txBody>
          <a:bodyPr anchor="b"/>
          <a:lstStyle>
            <a:lvl1pPr marL="0" indent="0" algn="l" defTabSz="457189" rtl="0" eaLnBrk="1" latinLnBrk="0" hangingPunct="1">
              <a:spcBef>
                <a:spcPts val="600"/>
              </a:spcBef>
              <a:spcAft>
                <a:spcPts val="0"/>
              </a:spcAft>
              <a:buClr>
                <a:schemeClr val="bg1"/>
              </a:buClr>
              <a:buSzPct val="25000"/>
              <a:buFont typeface="Verdana" pitchFamily="34" charset="0"/>
              <a:buNone/>
              <a:defRPr lang="en-US" sz="1600" b="0" kern="1200" noProof="0" dirty="0" smtClean="0">
                <a:solidFill>
                  <a:srgbClr val="000000"/>
                </a:solidFill>
                <a:latin typeface="+mn-lt"/>
                <a:ea typeface="+mn-ea"/>
                <a:cs typeface="+mn-cs"/>
              </a:defRPr>
            </a:lvl1pPr>
            <a:lvl2pPr>
              <a:defRPr lang="fr-FR" sz="1200" b="0" kern="1200" spc="300" noProof="0" dirty="0" smtClean="0">
                <a:solidFill>
                  <a:schemeClr val="accent2"/>
                </a:solidFill>
                <a:latin typeface="+mn-lt"/>
                <a:ea typeface="+mn-ea"/>
                <a:cs typeface="+mn-cs"/>
              </a:defRPr>
            </a:lvl2pPr>
            <a:lvl3pPr>
              <a:defRPr lang="fr-FR" sz="1200" b="0" kern="1200" spc="300" noProof="0" dirty="0" smtClean="0">
                <a:solidFill>
                  <a:schemeClr val="accent2"/>
                </a:solidFill>
                <a:latin typeface="+mn-lt"/>
                <a:ea typeface="+mn-ea"/>
                <a:cs typeface="+mn-cs"/>
              </a:defRPr>
            </a:lvl3pPr>
            <a:lvl4pPr>
              <a:defRPr lang="fr-FR" sz="1200" b="0" kern="1200" spc="300" noProof="0" dirty="0" smtClean="0">
                <a:solidFill>
                  <a:schemeClr val="accent2"/>
                </a:solidFill>
                <a:latin typeface="+mn-lt"/>
                <a:ea typeface="+mn-ea"/>
                <a:cs typeface="+mn-cs"/>
              </a:defRPr>
            </a:lvl4pPr>
            <a:lvl5pPr>
              <a:defRPr lang="en-US" sz="1200" b="0" kern="1200" spc="300" noProof="0" dirty="0" smtClean="0">
                <a:solidFill>
                  <a:schemeClr val="accent2"/>
                </a:solidFill>
                <a:latin typeface="+mn-lt"/>
                <a:ea typeface="+mn-ea"/>
                <a:cs typeface="+mn-cs"/>
              </a:defRPr>
            </a:lvl5pPr>
          </a:lstStyle>
          <a:p>
            <a:pPr lvl="0"/>
            <a:r>
              <a:rPr lang="fr-FR" dirty="0"/>
              <a:t>Point 1</a:t>
            </a:r>
            <a:endParaRPr lang="en-US" dirty="0"/>
          </a:p>
        </p:txBody>
      </p:sp>
      <p:sp>
        <p:nvSpPr>
          <p:cNvPr id="18" name="Espace réservé du texte 2">
            <a:extLst>
              <a:ext uri="{FF2B5EF4-FFF2-40B4-BE49-F238E27FC236}">
                <a16:creationId xmlns:a16="http://schemas.microsoft.com/office/drawing/2014/main" id="{B976D4E9-5B84-4CAC-A23E-666C17350BB2}"/>
              </a:ext>
            </a:extLst>
          </p:cNvPr>
          <p:cNvSpPr>
            <a:spLocks noGrp="1"/>
          </p:cNvSpPr>
          <p:nvPr>
            <p:ph type="body" sz="quarter" idx="12" hasCustomPrompt="1"/>
          </p:nvPr>
        </p:nvSpPr>
        <p:spPr>
          <a:xfrm>
            <a:off x="5257068" y="2616151"/>
            <a:ext cx="2173287" cy="227211"/>
          </a:xfrm>
          <a:prstGeom prst="rect">
            <a:avLst/>
          </a:prstGeom>
        </p:spPr>
        <p:txBody>
          <a:bodyPr anchor="b"/>
          <a:lstStyle>
            <a:lvl1pPr>
              <a:defRPr lang="fr-FR" sz="1200" b="0" kern="1200" spc="300" noProof="0" dirty="0" smtClean="0">
                <a:solidFill>
                  <a:schemeClr val="accent2"/>
                </a:solidFill>
                <a:latin typeface="+mn-lt"/>
                <a:ea typeface="+mn-ea"/>
                <a:cs typeface="+mn-cs"/>
              </a:defRPr>
            </a:lvl1pPr>
            <a:lvl2pPr>
              <a:defRPr lang="fr-FR" sz="1200" b="0" kern="1200" spc="300" noProof="0" dirty="0" smtClean="0">
                <a:solidFill>
                  <a:schemeClr val="accent2"/>
                </a:solidFill>
                <a:latin typeface="+mn-lt"/>
                <a:ea typeface="+mn-ea"/>
                <a:cs typeface="+mn-cs"/>
              </a:defRPr>
            </a:lvl2pPr>
            <a:lvl3pPr>
              <a:defRPr lang="fr-FR" sz="1200" b="0" kern="1200" spc="300" noProof="0" dirty="0" smtClean="0">
                <a:solidFill>
                  <a:schemeClr val="accent2"/>
                </a:solidFill>
                <a:latin typeface="+mn-lt"/>
                <a:ea typeface="+mn-ea"/>
                <a:cs typeface="+mn-cs"/>
              </a:defRPr>
            </a:lvl3pPr>
            <a:lvl4pPr>
              <a:defRPr lang="fr-FR" sz="1200" b="0" kern="1200" spc="300" noProof="0" dirty="0" smtClean="0">
                <a:solidFill>
                  <a:schemeClr val="accent2"/>
                </a:solidFill>
                <a:latin typeface="+mn-lt"/>
                <a:ea typeface="+mn-ea"/>
                <a:cs typeface="+mn-cs"/>
              </a:defRPr>
            </a:lvl4pPr>
            <a:lvl5pPr>
              <a:defRPr lang="en-US" sz="1200" b="0" kern="1200" spc="300" noProof="0" dirty="0" smtClean="0">
                <a:solidFill>
                  <a:schemeClr val="accent2"/>
                </a:solidFill>
                <a:latin typeface="+mn-lt"/>
                <a:ea typeface="+mn-ea"/>
                <a:cs typeface="+mn-cs"/>
              </a:defRPr>
            </a:lvl5pPr>
          </a:lstStyle>
          <a:p>
            <a:pPr lvl="0"/>
            <a:r>
              <a:rPr lang="fr-FR" dirty="0"/>
              <a:t>AGENDA</a:t>
            </a:r>
            <a:endParaRPr lang="en-US" dirty="0"/>
          </a:p>
        </p:txBody>
      </p:sp>
      <p:sp>
        <p:nvSpPr>
          <p:cNvPr id="19" name="Espace réservé du texte 2">
            <a:extLst>
              <a:ext uri="{FF2B5EF4-FFF2-40B4-BE49-F238E27FC236}">
                <a16:creationId xmlns:a16="http://schemas.microsoft.com/office/drawing/2014/main" id="{C746BFAF-7F4A-4423-BCBC-F47454F74EDD}"/>
              </a:ext>
            </a:extLst>
          </p:cNvPr>
          <p:cNvSpPr>
            <a:spLocks noGrp="1"/>
          </p:cNvSpPr>
          <p:nvPr>
            <p:ph type="body" sz="quarter" idx="13" hasCustomPrompt="1"/>
          </p:nvPr>
        </p:nvSpPr>
        <p:spPr>
          <a:xfrm>
            <a:off x="5258179" y="2934775"/>
            <a:ext cx="2173287" cy="227211"/>
          </a:xfrm>
          <a:prstGeom prst="rect">
            <a:avLst/>
          </a:prstGeom>
        </p:spPr>
        <p:txBody>
          <a:bodyPr anchor="b"/>
          <a:lstStyle>
            <a:lvl1pPr marL="0" indent="0" algn="l" defTabSz="457189" rtl="0" eaLnBrk="1" latinLnBrk="0" hangingPunct="1">
              <a:spcBef>
                <a:spcPts val="600"/>
              </a:spcBef>
              <a:spcAft>
                <a:spcPts val="0"/>
              </a:spcAft>
              <a:buClr>
                <a:schemeClr val="bg1"/>
              </a:buClr>
              <a:buSzPct val="25000"/>
              <a:buFont typeface="Verdana" pitchFamily="34" charset="0"/>
              <a:buNone/>
              <a:defRPr lang="en-US" sz="1600" b="0" kern="1200" noProof="0" dirty="0" smtClean="0">
                <a:solidFill>
                  <a:srgbClr val="000000"/>
                </a:solidFill>
                <a:latin typeface="+mn-lt"/>
                <a:ea typeface="+mn-ea"/>
                <a:cs typeface="+mn-cs"/>
              </a:defRPr>
            </a:lvl1pPr>
            <a:lvl2pPr>
              <a:defRPr lang="fr-FR" sz="1200" b="0" kern="1200" spc="300" noProof="0" dirty="0" smtClean="0">
                <a:solidFill>
                  <a:schemeClr val="accent2"/>
                </a:solidFill>
                <a:latin typeface="+mn-lt"/>
                <a:ea typeface="+mn-ea"/>
                <a:cs typeface="+mn-cs"/>
              </a:defRPr>
            </a:lvl2pPr>
            <a:lvl3pPr>
              <a:defRPr lang="fr-FR" sz="1200" b="0" kern="1200" spc="300" noProof="0" dirty="0" smtClean="0">
                <a:solidFill>
                  <a:schemeClr val="accent2"/>
                </a:solidFill>
                <a:latin typeface="+mn-lt"/>
                <a:ea typeface="+mn-ea"/>
                <a:cs typeface="+mn-cs"/>
              </a:defRPr>
            </a:lvl3pPr>
            <a:lvl4pPr>
              <a:defRPr lang="fr-FR" sz="1200" b="0" kern="1200" spc="300" noProof="0" dirty="0" smtClean="0">
                <a:solidFill>
                  <a:schemeClr val="accent2"/>
                </a:solidFill>
                <a:latin typeface="+mn-lt"/>
                <a:ea typeface="+mn-ea"/>
                <a:cs typeface="+mn-cs"/>
              </a:defRPr>
            </a:lvl4pPr>
            <a:lvl5pPr>
              <a:defRPr lang="en-US" sz="1200" b="0" kern="1200" spc="300" noProof="0" dirty="0" smtClean="0">
                <a:solidFill>
                  <a:schemeClr val="accent2"/>
                </a:solidFill>
                <a:latin typeface="+mn-lt"/>
                <a:ea typeface="+mn-ea"/>
                <a:cs typeface="+mn-cs"/>
              </a:defRPr>
            </a:lvl5pPr>
          </a:lstStyle>
          <a:p>
            <a:pPr lvl="0"/>
            <a:r>
              <a:rPr lang="fr-FR" dirty="0"/>
              <a:t>Point 2</a:t>
            </a:r>
            <a:endParaRPr lang="en-US" dirty="0"/>
          </a:p>
        </p:txBody>
      </p:sp>
      <p:sp>
        <p:nvSpPr>
          <p:cNvPr id="20" name="Espace réservé du texte 2">
            <a:extLst>
              <a:ext uri="{FF2B5EF4-FFF2-40B4-BE49-F238E27FC236}">
                <a16:creationId xmlns:a16="http://schemas.microsoft.com/office/drawing/2014/main" id="{D856B166-5A14-4258-92D7-56DA21CC3CE1}"/>
              </a:ext>
            </a:extLst>
          </p:cNvPr>
          <p:cNvSpPr>
            <a:spLocks noGrp="1"/>
          </p:cNvSpPr>
          <p:nvPr>
            <p:ph type="body" sz="quarter" idx="14" hasCustomPrompt="1"/>
          </p:nvPr>
        </p:nvSpPr>
        <p:spPr>
          <a:xfrm>
            <a:off x="5258179" y="3640209"/>
            <a:ext cx="2173287" cy="227211"/>
          </a:xfrm>
          <a:prstGeom prst="rect">
            <a:avLst/>
          </a:prstGeom>
        </p:spPr>
        <p:txBody>
          <a:bodyPr anchor="b"/>
          <a:lstStyle>
            <a:lvl1pPr>
              <a:defRPr lang="fr-FR" sz="1200" b="0" kern="1200" spc="300" noProof="0" dirty="0" smtClean="0">
                <a:solidFill>
                  <a:schemeClr val="accent2"/>
                </a:solidFill>
                <a:latin typeface="+mn-lt"/>
                <a:ea typeface="+mn-ea"/>
                <a:cs typeface="+mn-cs"/>
              </a:defRPr>
            </a:lvl1pPr>
            <a:lvl2pPr>
              <a:defRPr lang="fr-FR" sz="1200" b="0" kern="1200" spc="300" noProof="0" dirty="0" smtClean="0">
                <a:solidFill>
                  <a:schemeClr val="accent2"/>
                </a:solidFill>
                <a:latin typeface="+mn-lt"/>
                <a:ea typeface="+mn-ea"/>
                <a:cs typeface="+mn-cs"/>
              </a:defRPr>
            </a:lvl2pPr>
            <a:lvl3pPr>
              <a:defRPr lang="fr-FR" sz="1200" b="0" kern="1200" spc="300" noProof="0" dirty="0" smtClean="0">
                <a:solidFill>
                  <a:schemeClr val="accent2"/>
                </a:solidFill>
                <a:latin typeface="+mn-lt"/>
                <a:ea typeface="+mn-ea"/>
                <a:cs typeface="+mn-cs"/>
              </a:defRPr>
            </a:lvl3pPr>
            <a:lvl4pPr>
              <a:defRPr lang="fr-FR" sz="1200" b="0" kern="1200" spc="300" noProof="0" dirty="0" smtClean="0">
                <a:solidFill>
                  <a:schemeClr val="accent2"/>
                </a:solidFill>
                <a:latin typeface="+mn-lt"/>
                <a:ea typeface="+mn-ea"/>
                <a:cs typeface="+mn-cs"/>
              </a:defRPr>
            </a:lvl4pPr>
            <a:lvl5pPr>
              <a:defRPr lang="en-US" sz="1200" b="0" kern="1200" spc="300" noProof="0" dirty="0" smtClean="0">
                <a:solidFill>
                  <a:schemeClr val="accent2"/>
                </a:solidFill>
                <a:latin typeface="+mn-lt"/>
                <a:ea typeface="+mn-ea"/>
                <a:cs typeface="+mn-cs"/>
              </a:defRPr>
            </a:lvl5pPr>
          </a:lstStyle>
          <a:p>
            <a:pPr lvl="0"/>
            <a:r>
              <a:rPr lang="fr-FR" dirty="0"/>
              <a:t>AGENDA</a:t>
            </a:r>
            <a:endParaRPr lang="en-US" dirty="0"/>
          </a:p>
        </p:txBody>
      </p:sp>
      <p:sp>
        <p:nvSpPr>
          <p:cNvPr id="21" name="Espace réservé du texte 2">
            <a:extLst>
              <a:ext uri="{FF2B5EF4-FFF2-40B4-BE49-F238E27FC236}">
                <a16:creationId xmlns:a16="http://schemas.microsoft.com/office/drawing/2014/main" id="{522A815E-7753-4117-A2E1-C138F3C534DC}"/>
              </a:ext>
            </a:extLst>
          </p:cNvPr>
          <p:cNvSpPr>
            <a:spLocks noGrp="1"/>
          </p:cNvSpPr>
          <p:nvPr>
            <p:ph type="body" sz="quarter" idx="15" hasCustomPrompt="1"/>
          </p:nvPr>
        </p:nvSpPr>
        <p:spPr>
          <a:xfrm>
            <a:off x="5259290" y="3958833"/>
            <a:ext cx="2173287" cy="227211"/>
          </a:xfrm>
          <a:prstGeom prst="rect">
            <a:avLst/>
          </a:prstGeom>
        </p:spPr>
        <p:txBody>
          <a:bodyPr anchor="b"/>
          <a:lstStyle>
            <a:lvl1pPr marL="0" indent="0" algn="l" defTabSz="457189" rtl="0" eaLnBrk="1" latinLnBrk="0" hangingPunct="1">
              <a:spcBef>
                <a:spcPts val="600"/>
              </a:spcBef>
              <a:spcAft>
                <a:spcPts val="0"/>
              </a:spcAft>
              <a:buClr>
                <a:schemeClr val="bg1"/>
              </a:buClr>
              <a:buSzPct val="25000"/>
              <a:buFont typeface="Verdana" pitchFamily="34" charset="0"/>
              <a:buNone/>
              <a:defRPr lang="en-US" sz="1600" b="0" kern="1200" noProof="0" dirty="0" smtClean="0">
                <a:solidFill>
                  <a:srgbClr val="000000"/>
                </a:solidFill>
                <a:latin typeface="+mn-lt"/>
                <a:ea typeface="+mn-ea"/>
                <a:cs typeface="+mn-cs"/>
              </a:defRPr>
            </a:lvl1pPr>
            <a:lvl2pPr>
              <a:defRPr lang="fr-FR" sz="1200" b="0" kern="1200" spc="300" noProof="0" dirty="0" smtClean="0">
                <a:solidFill>
                  <a:schemeClr val="accent2"/>
                </a:solidFill>
                <a:latin typeface="+mn-lt"/>
                <a:ea typeface="+mn-ea"/>
                <a:cs typeface="+mn-cs"/>
              </a:defRPr>
            </a:lvl2pPr>
            <a:lvl3pPr>
              <a:defRPr lang="fr-FR" sz="1200" b="0" kern="1200" spc="300" noProof="0" dirty="0" smtClean="0">
                <a:solidFill>
                  <a:schemeClr val="accent2"/>
                </a:solidFill>
                <a:latin typeface="+mn-lt"/>
                <a:ea typeface="+mn-ea"/>
                <a:cs typeface="+mn-cs"/>
              </a:defRPr>
            </a:lvl3pPr>
            <a:lvl4pPr>
              <a:defRPr lang="fr-FR" sz="1200" b="0" kern="1200" spc="300" noProof="0" dirty="0" smtClean="0">
                <a:solidFill>
                  <a:schemeClr val="accent2"/>
                </a:solidFill>
                <a:latin typeface="+mn-lt"/>
                <a:ea typeface="+mn-ea"/>
                <a:cs typeface="+mn-cs"/>
              </a:defRPr>
            </a:lvl4pPr>
            <a:lvl5pPr>
              <a:defRPr lang="en-US" sz="1200" b="0" kern="1200" spc="300" noProof="0" dirty="0" smtClean="0">
                <a:solidFill>
                  <a:schemeClr val="accent2"/>
                </a:solidFill>
                <a:latin typeface="+mn-lt"/>
                <a:ea typeface="+mn-ea"/>
                <a:cs typeface="+mn-cs"/>
              </a:defRPr>
            </a:lvl5pPr>
          </a:lstStyle>
          <a:p>
            <a:pPr lvl="0"/>
            <a:r>
              <a:rPr lang="fr-FR" dirty="0"/>
              <a:t>Point 3</a:t>
            </a:r>
            <a:endParaRPr lang="en-US" dirty="0"/>
          </a:p>
        </p:txBody>
      </p:sp>
      <p:sp>
        <p:nvSpPr>
          <p:cNvPr id="22" name="Espace réservé du texte 2">
            <a:extLst>
              <a:ext uri="{FF2B5EF4-FFF2-40B4-BE49-F238E27FC236}">
                <a16:creationId xmlns:a16="http://schemas.microsoft.com/office/drawing/2014/main" id="{C83D0C14-CF19-4C55-BD77-AAB047DEE2B2}"/>
              </a:ext>
            </a:extLst>
          </p:cNvPr>
          <p:cNvSpPr>
            <a:spLocks noGrp="1"/>
          </p:cNvSpPr>
          <p:nvPr>
            <p:ph type="body" sz="quarter" idx="16" hasCustomPrompt="1"/>
          </p:nvPr>
        </p:nvSpPr>
        <p:spPr>
          <a:xfrm>
            <a:off x="5257068" y="4662699"/>
            <a:ext cx="2173287" cy="227211"/>
          </a:xfrm>
          <a:prstGeom prst="rect">
            <a:avLst/>
          </a:prstGeom>
        </p:spPr>
        <p:txBody>
          <a:bodyPr anchor="b"/>
          <a:lstStyle>
            <a:lvl1pPr>
              <a:defRPr lang="fr-FR" sz="1200" b="0" kern="1200" spc="300" noProof="0" dirty="0" smtClean="0">
                <a:solidFill>
                  <a:schemeClr val="accent2"/>
                </a:solidFill>
                <a:latin typeface="+mn-lt"/>
                <a:ea typeface="+mn-ea"/>
                <a:cs typeface="+mn-cs"/>
              </a:defRPr>
            </a:lvl1pPr>
            <a:lvl2pPr>
              <a:defRPr lang="fr-FR" sz="1200" b="0" kern="1200" spc="300" noProof="0" dirty="0" smtClean="0">
                <a:solidFill>
                  <a:schemeClr val="accent2"/>
                </a:solidFill>
                <a:latin typeface="+mn-lt"/>
                <a:ea typeface="+mn-ea"/>
                <a:cs typeface="+mn-cs"/>
              </a:defRPr>
            </a:lvl2pPr>
            <a:lvl3pPr>
              <a:defRPr lang="fr-FR" sz="1200" b="0" kern="1200" spc="300" noProof="0" dirty="0" smtClean="0">
                <a:solidFill>
                  <a:schemeClr val="accent2"/>
                </a:solidFill>
                <a:latin typeface="+mn-lt"/>
                <a:ea typeface="+mn-ea"/>
                <a:cs typeface="+mn-cs"/>
              </a:defRPr>
            </a:lvl3pPr>
            <a:lvl4pPr>
              <a:defRPr lang="fr-FR" sz="1200" b="0" kern="1200" spc="300" noProof="0" dirty="0" smtClean="0">
                <a:solidFill>
                  <a:schemeClr val="accent2"/>
                </a:solidFill>
                <a:latin typeface="+mn-lt"/>
                <a:ea typeface="+mn-ea"/>
                <a:cs typeface="+mn-cs"/>
              </a:defRPr>
            </a:lvl4pPr>
            <a:lvl5pPr>
              <a:defRPr lang="en-US" sz="1200" b="0" kern="1200" spc="300" noProof="0" dirty="0" smtClean="0">
                <a:solidFill>
                  <a:schemeClr val="accent2"/>
                </a:solidFill>
                <a:latin typeface="+mn-lt"/>
                <a:ea typeface="+mn-ea"/>
                <a:cs typeface="+mn-cs"/>
              </a:defRPr>
            </a:lvl5pPr>
          </a:lstStyle>
          <a:p>
            <a:pPr lvl="0"/>
            <a:r>
              <a:rPr lang="fr-FR" dirty="0"/>
              <a:t>AGENDA</a:t>
            </a:r>
            <a:endParaRPr lang="en-US" dirty="0"/>
          </a:p>
        </p:txBody>
      </p:sp>
      <p:sp>
        <p:nvSpPr>
          <p:cNvPr id="23" name="Espace réservé du texte 2">
            <a:extLst>
              <a:ext uri="{FF2B5EF4-FFF2-40B4-BE49-F238E27FC236}">
                <a16:creationId xmlns:a16="http://schemas.microsoft.com/office/drawing/2014/main" id="{F1235FAD-F3DC-4474-A100-B015E0B3A8B6}"/>
              </a:ext>
            </a:extLst>
          </p:cNvPr>
          <p:cNvSpPr>
            <a:spLocks noGrp="1"/>
          </p:cNvSpPr>
          <p:nvPr>
            <p:ph type="body" sz="quarter" idx="17" hasCustomPrompt="1"/>
          </p:nvPr>
        </p:nvSpPr>
        <p:spPr>
          <a:xfrm>
            <a:off x="5258179" y="4981323"/>
            <a:ext cx="2173287" cy="227211"/>
          </a:xfrm>
          <a:prstGeom prst="rect">
            <a:avLst/>
          </a:prstGeom>
        </p:spPr>
        <p:txBody>
          <a:bodyPr anchor="b"/>
          <a:lstStyle>
            <a:lvl1pPr marL="0" indent="0" algn="l" defTabSz="457189" rtl="0" eaLnBrk="1" latinLnBrk="0" hangingPunct="1">
              <a:spcBef>
                <a:spcPts val="600"/>
              </a:spcBef>
              <a:spcAft>
                <a:spcPts val="0"/>
              </a:spcAft>
              <a:buClr>
                <a:schemeClr val="bg1"/>
              </a:buClr>
              <a:buSzPct val="25000"/>
              <a:buFont typeface="Verdana" pitchFamily="34" charset="0"/>
              <a:buNone/>
              <a:defRPr lang="en-US" sz="1600" b="0" kern="1200" noProof="0" dirty="0" smtClean="0">
                <a:solidFill>
                  <a:srgbClr val="000000"/>
                </a:solidFill>
                <a:latin typeface="+mn-lt"/>
                <a:ea typeface="+mn-ea"/>
                <a:cs typeface="+mn-cs"/>
              </a:defRPr>
            </a:lvl1pPr>
            <a:lvl2pPr>
              <a:defRPr lang="fr-FR" sz="1200" b="0" kern="1200" spc="300" noProof="0" dirty="0" smtClean="0">
                <a:solidFill>
                  <a:schemeClr val="accent2"/>
                </a:solidFill>
                <a:latin typeface="+mn-lt"/>
                <a:ea typeface="+mn-ea"/>
                <a:cs typeface="+mn-cs"/>
              </a:defRPr>
            </a:lvl2pPr>
            <a:lvl3pPr>
              <a:defRPr lang="fr-FR" sz="1200" b="0" kern="1200" spc="300" noProof="0" dirty="0" smtClean="0">
                <a:solidFill>
                  <a:schemeClr val="accent2"/>
                </a:solidFill>
                <a:latin typeface="+mn-lt"/>
                <a:ea typeface="+mn-ea"/>
                <a:cs typeface="+mn-cs"/>
              </a:defRPr>
            </a:lvl3pPr>
            <a:lvl4pPr>
              <a:defRPr lang="fr-FR" sz="1200" b="0" kern="1200" spc="300" noProof="0" dirty="0" smtClean="0">
                <a:solidFill>
                  <a:schemeClr val="accent2"/>
                </a:solidFill>
                <a:latin typeface="+mn-lt"/>
                <a:ea typeface="+mn-ea"/>
                <a:cs typeface="+mn-cs"/>
              </a:defRPr>
            </a:lvl4pPr>
            <a:lvl5pPr>
              <a:defRPr lang="en-US" sz="1200" b="0" kern="1200" spc="300" noProof="0" dirty="0" smtClean="0">
                <a:solidFill>
                  <a:schemeClr val="accent2"/>
                </a:solidFill>
                <a:latin typeface="+mn-lt"/>
                <a:ea typeface="+mn-ea"/>
                <a:cs typeface="+mn-cs"/>
              </a:defRPr>
            </a:lvl5pPr>
          </a:lstStyle>
          <a:p>
            <a:pPr lvl="0"/>
            <a:r>
              <a:rPr lang="fr-FR" dirty="0"/>
              <a:t>Point 4</a:t>
            </a:r>
            <a:endParaRPr lang="en-US" dirty="0"/>
          </a:p>
        </p:txBody>
      </p:sp>
      <p:sp>
        <p:nvSpPr>
          <p:cNvPr id="11" name="Footer Placeholder 1">
            <a:extLst>
              <a:ext uri="{FF2B5EF4-FFF2-40B4-BE49-F238E27FC236}">
                <a16:creationId xmlns:a16="http://schemas.microsoft.com/office/drawing/2014/main" id="{512FC410-5580-4A08-8437-52735ECE5004}"/>
              </a:ext>
            </a:extLst>
          </p:cNvPr>
          <p:cNvSpPr>
            <a:spLocks noGrp="1"/>
          </p:cNvSpPr>
          <p:nvPr>
            <p:ph type="ftr" sz="quarter" idx="3"/>
          </p:nvPr>
        </p:nvSpPr>
        <p:spPr>
          <a:xfrm>
            <a:off x="636808" y="6574038"/>
            <a:ext cx="4114800" cy="138499"/>
          </a:xfrm>
          <a:prstGeom prst="rect">
            <a:avLst/>
          </a:prstGeom>
        </p:spPr>
        <p:txBody>
          <a:bodyPr vert="horz" lIns="0" tIns="0" rIns="0" bIns="0" rtlCol="0" anchor="b">
            <a:spAutoFit/>
          </a:bodyPr>
          <a:lstStyle>
            <a:lvl1pPr algn="l">
              <a:defRPr sz="900">
                <a:solidFill>
                  <a:schemeClr val="accent4"/>
                </a:solidFill>
              </a:defRPr>
            </a:lvl1pPr>
          </a:lstStyle>
          <a:p>
            <a:r>
              <a:rPr lang="fr-FR"/>
              <a:t>Footer text</a:t>
            </a:r>
            <a:endParaRPr lang="fr-FR" dirty="0"/>
          </a:p>
        </p:txBody>
      </p:sp>
    </p:spTree>
    <p:extLst>
      <p:ext uri="{BB962C8B-B14F-4D97-AF65-F5344CB8AC3E}">
        <p14:creationId xmlns:p14="http://schemas.microsoft.com/office/powerpoint/2010/main" val="1321653376"/>
      </p:ext>
    </p:extLst>
  </p:cSld>
  <p:clrMapOvr>
    <a:masterClrMapping/>
  </p:clrMapOvr>
  <p:extLst>
    <p:ext uri="{DCECCB84-F9BA-43D5-87BE-67443E8EF086}">
      <p15:sldGuideLst xmlns:p15="http://schemas.microsoft.com/office/powerpoint/2012/main">
        <p15:guide id="1" orient="horz" pos="1026">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able of content 2 rows">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FDF91A1-0D1F-47A1-B707-87F7766A7D65}"/>
              </a:ext>
            </a:extLst>
          </p:cNvPr>
          <p:cNvSpPr>
            <a:spLocks noGrp="1"/>
          </p:cNvSpPr>
          <p:nvPr>
            <p:ph type="body" sz="quarter" idx="10" hasCustomPrompt="1"/>
          </p:nvPr>
        </p:nvSpPr>
        <p:spPr>
          <a:xfrm>
            <a:off x="5257068" y="1603697"/>
            <a:ext cx="2173287" cy="227211"/>
          </a:xfrm>
          <a:prstGeom prst="rect">
            <a:avLst/>
          </a:prstGeom>
        </p:spPr>
        <p:txBody>
          <a:bodyPr anchor="b"/>
          <a:lstStyle>
            <a:lvl1pPr>
              <a:defRPr lang="fr-FR" sz="1200" b="0" kern="1200" spc="300" noProof="0" dirty="0" smtClean="0">
                <a:solidFill>
                  <a:schemeClr val="accent2"/>
                </a:solidFill>
                <a:latin typeface="+mn-lt"/>
                <a:ea typeface="+mn-ea"/>
                <a:cs typeface="+mn-cs"/>
              </a:defRPr>
            </a:lvl1pPr>
            <a:lvl2pPr>
              <a:defRPr lang="fr-FR" sz="1200" b="0" kern="1200" spc="300" noProof="0" dirty="0" smtClean="0">
                <a:solidFill>
                  <a:schemeClr val="accent2"/>
                </a:solidFill>
                <a:latin typeface="+mn-lt"/>
                <a:ea typeface="+mn-ea"/>
                <a:cs typeface="+mn-cs"/>
              </a:defRPr>
            </a:lvl2pPr>
            <a:lvl3pPr>
              <a:defRPr lang="fr-FR" sz="1200" b="0" kern="1200" spc="300" noProof="0" dirty="0" smtClean="0">
                <a:solidFill>
                  <a:schemeClr val="accent2"/>
                </a:solidFill>
                <a:latin typeface="+mn-lt"/>
                <a:ea typeface="+mn-ea"/>
                <a:cs typeface="+mn-cs"/>
              </a:defRPr>
            </a:lvl3pPr>
            <a:lvl4pPr>
              <a:defRPr lang="fr-FR" sz="1200" b="0" kern="1200" spc="300" noProof="0" dirty="0" smtClean="0">
                <a:solidFill>
                  <a:schemeClr val="accent2"/>
                </a:solidFill>
                <a:latin typeface="+mn-lt"/>
                <a:ea typeface="+mn-ea"/>
                <a:cs typeface="+mn-cs"/>
              </a:defRPr>
            </a:lvl4pPr>
            <a:lvl5pPr>
              <a:defRPr lang="en-US" sz="1200" b="0" kern="1200" spc="300" noProof="0" dirty="0" smtClean="0">
                <a:solidFill>
                  <a:schemeClr val="accent2"/>
                </a:solidFill>
                <a:latin typeface="+mn-lt"/>
                <a:ea typeface="+mn-ea"/>
                <a:cs typeface="+mn-cs"/>
              </a:defRPr>
            </a:lvl5pPr>
          </a:lstStyle>
          <a:p>
            <a:pPr lvl="0"/>
            <a:r>
              <a:rPr lang="fr-FR" dirty="0"/>
              <a:t>AGENDA</a:t>
            </a:r>
            <a:endParaRPr lang="en-US" dirty="0"/>
          </a:p>
        </p:txBody>
      </p:sp>
      <p:sp>
        <p:nvSpPr>
          <p:cNvPr id="17" name="Espace réservé du texte 2">
            <a:extLst>
              <a:ext uri="{FF2B5EF4-FFF2-40B4-BE49-F238E27FC236}">
                <a16:creationId xmlns:a16="http://schemas.microsoft.com/office/drawing/2014/main" id="{30D64EEC-C3B5-4A23-92EA-CF93356DC2F2}"/>
              </a:ext>
            </a:extLst>
          </p:cNvPr>
          <p:cNvSpPr>
            <a:spLocks noGrp="1"/>
          </p:cNvSpPr>
          <p:nvPr>
            <p:ph type="body" sz="quarter" idx="11" hasCustomPrompt="1"/>
          </p:nvPr>
        </p:nvSpPr>
        <p:spPr>
          <a:xfrm>
            <a:off x="5258179" y="1922321"/>
            <a:ext cx="2173287" cy="227211"/>
          </a:xfrm>
          <a:prstGeom prst="rect">
            <a:avLst/>
          </a:prstGeom>
        </p:spPr>
        <p:txBody>
          <a:bodyPr anchor="b"/>
          <a:lstStyle>
            <a:lvl1pPr marL="0" indent="0" algn="l" defTabSz="457189" rtl="0" eaLnBrk="1" latinLnBrk="0" hangingPunct="1">
              <a:spcBef>
                <a:spcPts val="600"/>
              </a:spcBef>
              <a:spcAft>
                <a:spcPts val="0"/>
              </a:spcAft>
              <a:buClr>
                <a:schemeClr val="bg1"/>
              </a:buClr>
              <a:buSzPct val="25000"/>
              <a:buFont typeface="Verdana" pitchFamily="34" charset="0"/>
              <a:buNone/>
              <a:defRPr lang="en-US" sz="1600" b="0" kern="1200" noProof="0" dirty="0" smtClean="0">
                <a:solidFill>
                  <a:srgbClr val="000000"/>
                </a:solidFill>
                <a:latin typeface="+mn-lt"/>
                <a:ea typeface="+mn-ea"/>
                <a:cs typeface="+mn-cs"/>
              </a:defRPr>
            </a:lvl1pPr>
            <a:lvl2pPr>
              <a:defRPr lang="fr-FR" sz="1200" b="0" kern="1200" spc="300" noProof="0" dirty="0" smtClean="0">
                <a:solidFill>
                  <a:schemeClr val="accent2"/>
                </a:solidFill>
                <a:latin typeface="+mn-lt"/>
                <a:ea typeface="+mn-ea"/>
                <a:cs typeface="+mn-cs"/>
              </a:defRPr>
            </a:lvl2pPr>
            <a:lvl3pPr>
              <a:defRPr lang="fr-FR" sz="1200" b="0" kern="1200" spc="300" noProof="0" dirty="0" smtClean="0">
                <a:solidFill>
                  <a:schemeClr val="accent2"/>
                </a:solidFill>
                <a:latin typeface="+mn-lt"/>
                <a:ea typeface="+mn-ea"/>
                <a:cs typeface="+mn-cs"/>
              </a:defRPr>
            </a:lvl3pPr>
            <a:lvl4pPr>
              <a:defRPr lang="fr-FR" sz="1200" b="0" kern="1200" spc="300" noProof="0" dirty="0" smtClean="0">
                <a:solidFill>
                  <a:schemeClr val="accent2"/>
                </a:solidFill>
                <a:latin typeface="+mn-lt"/>
                <a:ea typeface="+mn-ea"/>
                <a:cs typeface="+mn-cs"/>
              </a:defRPr>
            </a:lvl4pPr>
            <a:lvl5pPr>
              <a:defRPr lang="en-US" sz="1200" b="0" kern="1200" spc="300" noProof="0" dirty="0" smtClean="0">
                <a:solidFill>
                  <a:schemeClr val="accent2"/>
                </a:solidFill>
                <a:latin typeface="+mn-lt"/>
                <a:ea typeface="+mn-ea"/>
                <a:cs typeface="+mn-cs"/>
              </a:defRPr>
            </a:lvl5pPr>
          </a:lstStyle>
          <a:p>
            <a:pPr lvl="0"/>
            <a:r>
              <a:rPr lang="fr-FR" dirty="0"/>
              <a:t>Point 1</a:t>
            </a:r>
            <a:endParaRPr lang="en-US" dirty="0"/>
          </a:p>
        </p:txBody>
      </p:sp>
      <p:sp>
        <p:nvSpPr>
          <p:cNvPr id="18" name="Espace réservé du texte 2">
            <a:extLst>
              <a:ext uri="{FF2B5EF4-FFF2-40B4-BE49-F238E27FC236}">
                <a16:creationId xmlns:a16="http://schemas.microsoft.com/office/drawing/2014/main" id="{B976D4E9-5B84-4CAC-A23E-666C17350BB2}"/>
              </a:ext>
            </a:extLst>
          </p:cNvPr>
          <p:cNvSpPr>
            <a:spLocks noGrp="1"/>
          </p:cNvSpPr>
          <p:nvPr>
            <p:ph type="body" sz="quarter" idx="12" hasCustomPrompt="1"/>
          </p:nvPr>
        </p:nvSpPr>
        <p:spPr>
          <a:xfrm>
            <a:off x="5257068" y="2616151"/>
            <a:ext cx="2173287" cy="227211"/>
          </a:xfrm>
          <a:prstGeom prst="rect">
            <a:avLst/>
          </a:prstGeom>
        </p:spPr>
        <p:txBody>
          <a:bodyPr anchor="b"/>
          <a:lstStyle>
            <a:lvl1pPr>
              <a:defRPr lang="fr-FR" sz="1200" b="0" kern="1200" spc="300" noProof="0" dirty="0" smtClean="0">
                <a:solidFill>
                  <a:schemeClr val="accent2"/>
                </a:solidFill>
                <a:latin typeface="+mn-lt"/>
                <a:ea typeface="+mn-ea"/>
                <a:cs typeface="+mn-cs"/>
              </a:defRPr>
            </a:lvl1pPr>
            <a:lvl2pPr>
              <a:defRPr lang="fr-FR" sz="1200" b="0" kern="1200" spc="300" noProof="0" dirty="0" smtClean="0">
                <a:solidFill>
                  <a:schemeClr val="accent2"/>
                </a:solidFill>
                <a:latin typeface="+mn-lt"/>
                <a:ea typeface="+mn-ea"/>
                <a:cs typeface="+mn-cs"/>
              </a:defRPr>
            </a:lvl2pPr>
            <a:lvl3pPr>
              <a:defRPr lang="fr-FR" sz="1200" b="0" kern="1200" spc="300" noProof="0" dirty="0" smtClean="0">
                <a:solidFill>
                  <a:schemeClr val="accent2"/>
                </a:solidFill>
                <a:latin typeface="+mn-lt"/>
                <a:ea typeface="+mn-ea"/>
                <a:cs typeface="+mn-cs"/>
              </a:defRPr>
            </a:lvl3pPr>
            <a:lvl4pPr>
              <a:defRPr lang="fr-FR" sz="1200" b="0" kern="1200" spc="300" noProof="0" dirty="0" smtClean="0">
                <a:solidFill>
                  <a:schemeClr val="accent2"/>
                </a:solidFill>
                <a:latin typeface="+mn-lt"/>
                <a:ea typeface="+mn-ea"/>
                <a:cs typeface="+mn-cs"/>
              </a:defRPr>
            </a:lvl4pPr>
            <a:lvl5pPr>
              <a:defRPr lang="en-US" sz="1200" b="0" kern="1200" spc="300" noProof="0" dirty="0" smtClean="0">
                <a:solidFill>
                  <a:schemeClr val="accent2"/>
                </a:solidFill>
                <a:latin typeface="+mn-lt"/>
                <a:ea typeface="+mn-ea"/>
                <a:cs typeface="+mn-cs"/>
              </a:defRPr>
            </a:lvl5pPr>
          </a:lstStyle>
          <a:p>
            <a:pPr lvl="0"/>
            <a:r>
              <a:rPr lang="fr-FR" dirty="0"/>
              <a:t>AGENDA</a:t>
            </a:r>
            <a:endParaRPr lang="en-US" dirty="0"/>
          </a:p>
        </p:txBody>
      </p:sp>
      <p:sp>
        <p:nvSpPr>
          <p:cNvPr id="19" name="Espace réservé du texte 2">
            <a:extLst>
              <a:ext uri="{FF2B5EF4-FFF2-40B4-BE49-F238E27FC236}">
                <a16:creationId xmlns:a16="http://schemas.microsoft.com/office/drawing/2014/main" id="{C746BFAF-7F4A-4423-BCBC-F47454F74EDD}"/>
              </a:ext>
            </a:extLst>
          </p:cNvPr>
          <p:cNvSpPr>
            <a:spLocks noGrp="1"/>
          </p:cNvSpPr>
          <p:nvPr>
            <p:ph type="body" sz="quarter" idx="13" hasCustomPrompt="1"/>
          </p:nvPr>
        </p:nvSpPr>
        <p:spPr>
          <a:xfrm>
            <a:off x="5258179" y="2934775"/>
            <a:ext cx="2173287" cy="227211"/>
          </a:xfrm>
          <a:prstGeom prst="rect">
            <a:avLst/>
          </a:prstGeom>
        </p:spPr>
        <p:txBody>
          <a:bodyPr anchor="b"/>
          <a:lstStyle>
            <a:lvl1pPr marL="0" indent="0" algn="l" defTabSz="457189" rtl="0" eaLnBrk="1" latinLnBrk="0" hangingPunct="1">
              <a:spcBef>
                <a:spcPts val="600"/>
              </a:spcBef>
              <a:spcAft>
                <a:spcPts val="0"/>
              </a:spcAft>
              <a:buClr>
                <a:schemeClr val="bg1"/>
              </a:buClr>
              <a:buSzPct val="25000"/>
              <a:buFont typeface="Verdana" pitchFamily="34" charset="0"/>
              <a:buNone/>
              <a:defRPr lang="en-US" sz="1600" b="0" kern="1200" noProof="0" dirty="0" smtClean="0">
                <a:solidFill>
                  <a:srgbClr val="000000"/>
                </a:solidFill>
                <a:latin typeface="+mn-lt"/>
                <a:ea typeface="+mn-ea"/>
                <a:cs typeface="+mn-cs"/>
              </a:defRPr>
            </a:lvl1pPr>
            <a:lvl2pPr>
              <a:defRPr lang="fr-FR" sz="1200" b="0" kern="1200" spc="300" noProof="0" dirty="0" smtClean="0">
                <a:solidFill>
                  <a:schemeClr val="accent2"/>
                </a:solidFill>
                <a:latin typeface="+mn-lt"/>
                <a:ea typeface="+mn-ea"/>
                <a:cs typeface="+mn-cs"/>
              </a:defRPr>
            </a:lvl2pPr>
            <a:lvl3pPr>
              <a:defRPr lang="fr-FR" sz="1200" b="0" kern="1200" spc="300" noProof="0" dirty="0" smtClean="0">
                <a:solidFill>
                  <a:schemeClr val="accent2"/>
                </a:solidFill>
                <a:latin typeface="+mn-lt"/>
                <a:ea typeface="+mn-ea"/>
                <a:cs typeface="+mn-cs"/>
              </a:defRPr>
            </a:lvl3pPr>
            <a:lvl4pPr>
              <a:defRPr lang="fr-FR" sz="1200" b="0" kern="1200" spc="300" noProof="0" dirty="0" smtClean="0">
                <a:solidFill>
                  <a:schemeClr val="accent2"/>
                </a:solidFill>
                <a:latin typeface="+mn-lt"/>
                <a:ea typeface="+mn-ea"/>
                <a:cs typeface="+mn-cs"/>
              </a:defRPr>
            </a:lvl4pPr>
            <a:lvl5pPr>
              <a:defRPr lang="en-US" sz="1200" b="0" kern="1200" spc="300" noProof="0" dirty="0" smtClean="0">
                <a:solidFill>
                  <a:schemeClr val="accent2"/>
                </a:solidFill>
                <a:latin typeface="+mn-lt"/>
                <a:ea typeface="+mn-ea"/>
                <a:cs typeface="+mn-cs"/>
              </a:defRPr>
            </a:lvl5pPr>
          </a:lstStyle>
          <a:p>
            <a:pPr lvl="0"/>
            <a:r>
              <a:rPr lang="fr-FR" dirty="0"/>
              <a:t>Point 2</a:t>
            </a:r>
            <a:endParaRPr lang="en-US" dirty="0"/>
          </a:p>
        </p:txBody>
      </p:sp>
      <p:sp>
        <p:nvSpPr>
          <p:cNvPr id="20" name="Espace réservé du texte 2">
            <a:extLst>
              <a:ext uri="{FF2B5EF4-FFF2-40B4-BE49-F238E27FC236}">
                <a16:creationId xmlns:a16="http://schemas.microsoft.com/office/drawing/2014/main" id="{D856B166-5A14-4258-92D7-56DA21CC3CE1}"/>
              </a:ext>
            </a:extLst>
          </p:cNvPr>
          <p:cNvSpPr>
            <a:spLocks noGrp="1"/>
          </p:cNvSpPr>
          <p:nvPr>
            <p:ph type="body" sz="quarter" idx="14" hasCustomPrompt="1"/>
          </p:nvPr>
        </p:nvSpPr>
        <p:spPr>
          <a:xfrm>
            <a:off x="5258179" y="3640209"/>
            <a:ext cx="2173287" cy="227211"/>
          </a:xfrm>
          <a:prstGeom prst="rect">
            <a:avLst/>
          </a:prstGeom>
        </p:spPr>
        <p:txBody>
          <a:bodyPr anchor="b"/>
          <a:lstStyle>
            <a:lvl1pPr>
              <a:defRPr lang="fr-FR" sz="1200" b="0" kern="1200" spc="300" noProof="0" dirty="0" smtClean="0">
                <a:solidFill>
                  <a:schemeClr val="accent2"/>
                </a:solidFill>
                <a:latin typeface="+mn-lt"/>
                <a:ea typeface="+mn-ea"/>
                <a:cs typeface="+mn-cs"/>
              </a:defRPr>
            </a:lvl1pPr>
            <a:lvl2pPr>
              <a:defRPr lang="fr-FR" sz="1200" b="0" kern="1200" spc="300" noProof="0" dirty="0" smtClean="0">
                <a:solidFill>
                  <a:schemeClr val="accent2"/>
                </a:solidFill>
                <a:latin typeface="+mn-lt"/>
                <a:ea typeface="+mn-ea"/>
                <a:cs typeface="+mn-cs"/>
              </a:defRPr>
            </a:lvl2pPr>
            <a:lvl3pPr>
              <a:defRPr lang="fr-FR" sz="1200" b="0" kern="1200" spc="300" noProof="0" dirty="0" smtClean="0">
                <a:solidFill>
                  <a:schemeClr val="accent2"/>
                </a:solidFill>
                <a:latin typeface="+mn-lt"/>
                <a:ea typeface="+mn-ea"/>
                <a:cs typeface="+mn-cs"/>
              </a:defRPr>
            </a:lvl3pPr>
            <a:lvl4pPr>
              <a:defRPr lang="fr-FR" sz="1200" b="0" kern="1200" spc="300" noProof="0" dirty="0" smtClean="0">
                <a:solidFill>
                  <a:schemeClr val="accent2"/>
                </a:solidFill>
                <a:latin typeface="+mn-lt"/>
                <a:ea typeface="+mn-ea"/>
                <a:cs typeface="+mn-cs"/>
              </a:defRPr>
            </a:lvl4pPr>
            <a:lvl5pPr>
              <a:defRPr lang="en-US" sz="1200" b="0" kern="1200" spc="300" noProof="0" dirty="0" smtClean="0">
                <a:solidFill>
                  <a:schemeClr val="accent2"/>
                </a:solidFill>
                <a:latin typeface="+mn-lt"/>
                <a:ea typeface="+mn-ea"/>
                <a:cs typeface="+mn-cs"/>
              </a:defRPr>
            </a:lvl5pPr>
          </a:lstStyle>
          <a:p>
            <a:pPr lvl="0"/>
            <a:r>
              <a:rPr lang="fr-FR" dirty="0"/>
              <a:t>AGENDA</a:t>
            </a:r>
            <a:endParaRPr lang="en-US" dirty="0"/>
          </a:p>
        </p:txBody>
      </p:sp>
      <p:sp>
        <p:nvSpPr>
          <p:cNvPr id="21" name="Espace réservé du texte 2">
            <a:extLst>
              <a:ext uri="{FF2B5EF4-FFF2-40B4-BE49-F238E27FC236}">
                <a16:creationId xmlns:a16="http://schemas.microsoft.com/office/drawing/2014/main" id="{522A815E-7753-4117-A2E1-C138F3C534DC}"/>
              </a:ext>
            </a:extLst>
          </p:cNvPr>
          <p:cNvSpPr>
            <a:spLocks noGrp="1"/>
          </p:cNvSpPr>
          <p:nvPr>
            <p:ph type="body" sz="quarter" idx="15" hasCustomPrompt="1"/>
          </p:nvPr>
        </p:nvSpPr>
        <p:spPr>
          <a:xfrm>
            <a:off x="5259290" y="3958833"/>
            <a:ext cx="2173287" cy="227211"/>
          </a:xfrm>
          <a:prstGeom prst="rect">
            <a:avLst/>
          </a:prstGeom>
        </p:spPr>
        <p:txBody>
          <a:bodyPr anchor="b"/>
          <a:lstStyle>
            <a:lvl1pPr marL="0" indent="0" algn="l" defTabSz="457189" rtl="0" eaLnBrk="1" latinLnBrk="0" hangingPunct="1">
              <a:spcBef>
                <a:spcPts val="600"/>
              </a:spcBef>
              <a:spcAft>
                <a:spcPts val="0"/>
              </a:spcAft>
              <a:buClr>
                <a:schemeClr val="bg1"/>
              </a:buClr>
              <a:buSzPct val="25000"/>
              <a:buFont typeface="Verdana" pitchFamily="34" charset="0"/>
              <a:buNone/>
              <a:defRPr lang="en-US" sz="1600" b="0" kern="1200" noProof="0" dirty="0" smtClean="0">
                <a:solidFill>
                  <a:srgbClr val="000000"/>
                </a:solidFill>
                <a:latin typeface="+mn-lt"/>
                <a:ea typeface="+mn-ea"/>
                <a:cs typeface="+mn-cs"/>
              </a:defRPr>
            </a:lvl1pPr>
            <a:lvl2pPr>
              <a:defRPr lang="fr-FR" sz="1200" b="0" kern="1200" spc="300" noProof="0" dirty="0" smtClean="0">
                <a:solidFill>
                  <a:schemeClr val="accent2"/>
                </a:solidFill>
                <a:latin typeface="+mn-lt"/>
                <a:ea typeface="+mn-ea"/>
                <a:cs typeface="+mn-cs"/>
              </a:defRPr>
            </a:lvl2pPr>
            <a:lvl3pPr>
              <a:defRPr lang="fr-FR" sz="1200" b="0" kern="1200" spc="300" noProof="0" dirty="0" smtClean="0">
                <a:solidFill>
                  <a:schemeClr val="accent2"/>
                </a:solidFill>
                <a:latin typeface="+mn-lt"/>
                <a:ea typeface="+mn-ea"/>
                <a:cs typeface="+mn-cs"/>
              </a:defRPr>
            </a:lvl3pPr>
            <a:lvl4pPr>
              <a:defRPr lang="fr-FR" sz="1200" b="0" kern="1200" spc="300" noProof="0" dirty="0" smtClean="0">
                <a:solidFill>
                  <a:schemeClr val="accent2"/>
                </a:solidFill>
                <a:latin typeface="+mn-lt"/>
                <a:ea typeface="+mn-ea"/>
                <a:cs typeface="+mn-cs"/>
              </a:defRPr>
            </a:lvl4pPr>
            <a:lvl5pPr>
              <a:defRPr lang="en-US" sz="1200" b="0" kern="1200" spc="300" noProof="0" dirty="0" smtClean="0">
                <a:solidFill>
                  <a:schemeClr val="accent2"/>
                </a:solidFill>
                <a:latin typeface="+mn-lt"/>
                <a:ea typeface="+mn-ea"/>
                <a:cs typeface="+mn-cs"/>
              </a:defRPr>
            </a:lvl5pPr>
          </a:lstStyle>
          <a:p>
            <a:pPr lvl="0"/>
            <a:r>
              <a:rPr lang="fr-FR" dirty="0"/>
              <a:t>Point 3</a:t>
            </a:r>
            <a:endParaRPr lang="en-US" dirty="0"/>
          </a:p>
        </p:txBody>
      </p:sp>
      <p:sp>
        <p:nvSpPr>
          <p:cNvPr id="22" name="Espace réservé du texte 2">
            <a:extLst>
              <a:ext uri="{FF2B5EF4-FFF2-40B4-BE49-F238E27FC236}">
                <a16:creationId xmlns:a16="http://schemas.microsoft.com/office/drawing/2014/main" id="{C83D0C14-CF19-4C55-BD77-AAB047DEE2B2}"/>
              </a:ext>
            </a:extLst>
          </p:cNvPr>
          <p:cNvSpPr>
            <a:spLocks noGrp="1"/>
          </p:cNvSpPr>
          <p:nvPr>
            <p:ph type="body" sz="quarter" idx="16" hasCustomPrompt="1"/>
          </p:nvPr>
        </p:nvSpPr>
        <p:spPr>
          <a:xfrm>
            <a:off x="5257068" y="4662699"/>
            <a:ext cx="2173287" cy="227211"/>
          </a:xfrm>
          <a:prstGeom prst="rect">
            <a:avLst/>
          </a:prstGeom>
        </p:spPr>
        <p:txBody>
          <a:bodyPr anchor="b"/>
          <a:lstStyle>
            <a:lvl1pPr>
              <a:defRPr lang="fr-FR" sz="1200" b="0" kern="1200" spc="300" noProof="0" dirty="0" smtClean="0">
                <a:solidFill>
                  <a:schemeClr val="accent2"/>
                </a:solidFill>
                <a:latin typeface="+mn-lt"/>
                <a:ea typeface="+mn-ea"/>
                <a:cs typeface="+mn-cs"/>
              </a:defRPr>
            </a:lvl1pPr>
            <a:lvl2pPr>
              <a:defRPr lang="fr-FR" sz="1200" b="0" kern="1200" spc="300" noProof="0" dirty="0" smtClean="0">
                <a:solidFill>
                  <a:schemeClr val="accent2"/>
                </a:solidFill>
                <a:latin typeface="+mn-lt"/>
                <a:ea typeface="+mn-ea"/>
                <a:cs typeface="+mn-cs"/>
              </a:defRPr>
            </a:lvl2pPr>
            <a:lvl3pPr>
              <a:defRPr lang="fr-FR" sz="1200" b="0" kern="1200" spc="300" noProof="0" dirty="0" smtClean="0">
                <a:solidFill>
                  <a:schemeClr val="accent2"/>
                </a:solidFill>
                <a:latin typeface="+mn-lt"/>
                <a:ea typeface="+mn-ea"/>
                <a:cs typeface="+mn-cs"/>
              </a:defRPr>
            </a:lvl3pPr>
            <a:lvl4pPr>
              <a:defRPr lang="fr-FR" sz="1200" b="0" kern="1200" spc="300" noProof="0" dirty="0" smtClean="0">
                <a:solidFill>
                  <a:schemeClr val="accent2"/>
                </a:solidFill>
                <a:latin typeface="+mn-lt"/>
                <a:ea typeface="+mn-ea"/>
                <a:cs typeface="+mn-cs"/>
              </a:defRPr>
            </a:lvl4pPr>
            <a:lvl5pPr>
              <a:defRPr lang="en-US" sz="1200" b="0" kern="1200" spc="300" noProof="0" dirty="0" smtClean="0">
                <a:solidFill>
                  <a:schemeClr val="accent2"/>
                </a:solidFill>
                <a:latin typeface="+mn-lt"/>
                <a:ea typeface="+mn-ea"/>
                <a:cs typeface="+mn-cs"/>
              </a:defRPr>
            </a:lvl5pPr>
          </a:lstStyle>
          <a:p>
            <a:pPr lvl="0"/>
            <a:r>
              <a:rPr lang="fr-FR" dirty="0"/>
              <a:t>AGENDA</a:t>
            </a:r>
            <a:endParaRPr lang="en-US" dirty="0"/>
          </a:p>
        </p:txBody>
      </p:sp>
      <p:sp>
        <p:nvSpPr>
          <p:cNvPr id="23" name="Espace réservé du texte 2">
            <a:extLst>
              <a:ext uri="{FF2B5EF4-FFF2-40B4-BE49-F238E27FC236}">
                <a16:creationId xmlns:a16="http://schemas.microsoft.com/office/drawing/2014/main" id="{F1235FAD-F3DC-4474-A100-B015E0B3A8B6}"/>
              </a:ext>
            </a:extLst>
          </p:cNvPr>
          <p:cNvSpPr>
            <a:spLocks noGrp="1"/>
          </p:cNvSpPr>
          <p:nvPr>
            <p:ph type="body" sz="quarter" idx="17" hasCustomPrompt="1"/>
          </p:nvPr>
        </p:nvSpPr>
        <p:spPr>
          <a:xfrm>
            <a:off x="5258179" y="4981323"/>
            <a:ext cx="2173287" cy="227211"/>
          </a:xfrm>
          <a:prstGeom prst="rect">
            <a:avLst/>
          </a:prstGeom>
        </p:spPr>
        <p:txBody>
          <a:bodyPr anchor="b"/>
          <a:lstStyle>
            <a:lvl1pPr marL="0" indent="0" algn="l" defTabSz="457189" rtl="0" eaLnBrk="1" latinLnBrk="0" hangingPunct="1">
              <a:spcBef>
                <a:spcPts val="600"/>
              </a:spcBef>
              <a:spcAft>
                <a:spcPts val="0"/>
              </a:spcAft>
              <a:buClr>
                <a:schemeClr val="bg1"/>
              </a:buClr>
              <a:buSzPct val="25000"/>
              <a:buFont typeface="Verdana" pitchFamily="34" charset="0"/>
              <a:buNone/>
              <a:defRPr lang="en-US" sz="1600" b="0" kern="1200" noProof="0" dirty="0" smtClean="0">
                <a:solidFill>
                  <a:srgbClr val="000000"/>
                </a:solidFill>
                <a:latin typeface="+mn-lt"/>
                <a:ea typeface="+mn-ea"/>
                <a:cs typeface="+mn-cs"/>
              </a:defRPr>
            </a:lvl1pPr>
            <a:lvl2pPr>
              <a:defRPr lang="fr-FR" sz="1200" b="0" kern="1200" spc="300" noProof="0" dirty="0" smtClean="0">
                <a:solidFill>
                  <a:schemeClr val="accent2"/>
                </a:solidFill>
                <a:latin typeface="+mn-lt"/>
                <a:ea typeface="+mn-ea"/>
                <a:cs typeface="+mn-cs"/>
              </a:defRPr>
            </a:lvl2pPr>
            <a:lvl3pPr>
              <a:defRPr lang="fr-FR" sz="1200" b="0" kern="1200" spc="300" noProof="0" dirty="0" smtClean="0">
                <a:solidFill>
                  <a:schemeClr val="accent2"/>
                </a:solidFill>
                <a:latin typeface="+mn-lt"/>
                <a:ea typeface="+mn-ea"/>
                <a:cs typeface="+mn-cs"/>
              </a:defRPr>
            </a:lvl3pPr>
            <a:lvl4pPr>
              <a:defRPr lang="fr-FR" sz="1200" b="0" kern="1200" spc="300" noProof="0" dirty="0" smtClean="0">
                <a:solidFill>
                  <a:schemeClr val="accent2"/>
                </a:solidFill>
                <a:latin typeface="+mn-lt"/>
                <a:ea typeface="+mn-ea"/>
                <a:cs typeface="+mn-cs"/>
              </a:defRPr>
            </a:lvl4pPr>
            <a:lvl5pPr>
              <a:defRPr lang="en-US" sz="1200" b="0" kern="1200" spc="300" noProof="0" dirty="0" smtClean="0">
                <a:solidFill>
                  <a:schemeClr val="accent2"/>
                </a:solidFill>
                <a:latin typeface="+mn-lt"/>
                <a:ea typeface="+mn-ea"/>
                <a:cs typeface="+mn-cs"/>
              </a:defRPr>
            </a:lvl5pPr>
          </a:lstStyle>
          <a:p>
            <a:pPr lvl="0"/>
            <a:r>
              <a:rPr lang="fr-FR" dirty="0"/>
              <a:t>Point 4</a:t>
            </a:r>
            <a:endParaRPr lang="en-US" dirty="0"/>
          </a:p>
        </p:txBody>
      </p:sp>
      <p:sp>
        <p:nvSpPr>
          <p:cNvPr id="24" name="Espace réservé du texte 2">
            <a:extLst>
              <a:ext uri="{FF2B5EF4-FFF2-40B4-BE49-F238E27FC236}">
                <a16:creationId xmlns:a16="http://schemas.microsoft.com/office/drawing/2014/main" id="{B2669DE0-3606-4AAE-9F68-19587FCD51EE}"/>
              </a:ext>
            </a:extLst>
          </p:cNvPr>
          <p:cNvSpPr>
            <a:spLocks noGrp="1"/>
          </p:cNvSpPr>
          <p:nvPr>
            <p:ph type="body" sz="quarter" idx="18" hasCustomPrompt="1"/>
          </p:nvPr>
        </p:nvSpPr>
        <p:spPr>
          <a:xfrm>
            <a:off x="8558994" y="1603697"/>
            <a:ext cx="2173287" cy="227211"/>
          </a:xfrm>
          <a:prstGeom prst="rect">
            <a:avLst/>
          </a:prstGeom>
        </p:spPr>
        <p:txBody>
          <a:bodyPr anchor="b"/>
          <a:lstStyle>
            <a:lvl1pPr>
              <a:defRPr lang="fr-FR" sz="1200" b="0" kern="1200" spc="300" noProof="0" dirty="0" smtClean="0">
                <a:solidFill>
                  <a:schemeClr val="accent2"/>
                </a:solidFill>
                <a:latin typeface="+mn-lt"/>
                <a:ea typeface="+mn-ea"/>
                <a:cs typeface="+mn-cs"/>
              </a:defRPr>
            </a:lvl1pPr>
            <a:lvl2pPr>
              <a:defRPr lang="fr-FR" sz="1200" b="0" kern="1200" spc="300" noProof="0" dirty="0" smtClean="0">
                <a:solidFill>
                  <a:schemeClr val="accent2"/>
                </a:solidFill>
                <a:latin typeface="+mn-lt"/>
                <a:ea typeface="+mn-ea"/>
                <a:cs typeface="+mn-cs"/>
              </a:defRPr>
            </a:lvl2pPr>
            <a:lvl3pPr>
              <a:defRPr lang="fr-FR" sz="1200" b="0" kern="1200" spc="300" noProof="0" dirty="0" smtClean="0">
                <a:solidFill>
                  <a:schemeClr val="accent2"/>
                </a:solidFill>
                <a:latin typeface="+mn-lt"/>
                <a:ea typeface="+mn-ea"/>
                <a:cs typeface="+mn-cs"/>
              </a:defRPr>
            </a:lvl3pPr>
            <a:lvl4pPr>
              <a:defRPr lang="fr-FR" sz="1200" b="0" kern="1200" spc="300" noProof="0" dirty="0" smtClean="0">
                <a:solidFill>
                  <a:schemeClr val="accent2"/>
                </a:solidFill>
                <a:latin typeface="+mn-lt"/>
                <a:ea typeface="+mn-ea"/>
                <a:cs typeface="+mn-cs"/>
              </a:defRPr>
            </a:lvl4pPr>
            <a:lvl5pPr>
              <a:defRPr lang="en-US" sz="1200" b="0" kern="1200" spc="300" noProof="0" dirty="0" smtClean="0">
                <a:solidFill>
                  <a:schemeClr val="accent2"/>
                </a:solidFill>
                <a:latin typeface="+mn-lt"/>
                <a:ea typeface="+mn-ea"/>
                <a:cs typeface="+mn-cs"/>
              </a:defRPr>
            </a:lvl5pPr>
          </a:lstStyle>
          <a:p>
            <a:pPr lvl="0"/>
            <a:r>
              <a:rPr lang="fr-FR" dirty="0"/>
              <a:t>AGENDA</a:t>
            </a:r>
            <a:endParaRPr lang="en-US" dirty="0"/>
          </a:p>
        </p:txBody>
      </p:sp>
      <p:sp>
        <p:nvSpPr>
          <p:cNvPr id="25" name="Espace réservé du texte 2">
            <a:extLst>
              <a:ext uri="{FF2B5EF4-FFF2-40B4-BE49-F238E27FC236}">
                <a16:creationId xmlns:a16="http://schemas.microsoft.com/office/drawing/2014/main" id="{94C78964-B812-4540-8490-8C0D2E05AD7F}"/>
              </a:ext>
            </a:extLst>
          </p:cNvPr>
          <p:cNvSpPr>
            <a:spLocks noGrp="1"/>
          </p:cNvSpPr>
          <p:nvPr>
            <p:ph type="body" sz="quarter" idx="19" hasCustomPrompt="1"/>
          </p:nvPr>
        </p:nvSpPr>
        <p:spPr>
          <a:xfrm>
            <a:off x="8560105" y="1922321"/>
            <a:ext cx="2173287" cy="227211"/>
          </a:xfrm>
          <a:prstGeom prst="rect">
            <a:avLst/>
          </a:prstGeom>
        </p:spPr>
        <p:txBody>
          <a:bodyPr anchor="b"/>
          <a:lstStyle>
            <a:lvl1pPr marL="0" indent="0" algn="l" defTabSz="457189" rtl="0" eaLnBrk="1" latinLnBrk="0" hangingPunct="1">
              <a:spcBef>
                <a:spcPts val="600"/>
              </a:spcBef>
              <a:spcAft>
                <a:spcPts val="0"/>
              </a:spcAft>
              <a:buClr>
                <a:schemeClr val="bg1"/>
              </a:buClr>
              <a:buSzPct val="25000"/>
              <a:buFont typeface="Verdana" pitchFamily="34" charset="0"/>
              <a:buNone/>
              <a:defRPr lang="en-US" sz="1600" b="0" kern="1200" noProof="0" dirty="0" smtClean="0">
                <a:solidFill>
                  <a:srgbClr val="000000"/>
                </a:solidFill>
                <a:latin typeface="+mn-lt"/>
                <a:ea typeface="+mn-ea"/>
                <a:cs typeface="+mn-cs"/>
              </a:defRPr>
            </a:lvl1pPr>
            <a:lvl2pPr>
              <a:defRPr lang="fr-FR" sz="1200" b="0" kern="1200" spc="300" noProof="0" dirty="0" smtClean="0">
                <a:solidFill>
                  <a:schemeClr val="accent2"/>
                </a:solidFill>
                <a:latin typeface="+mn-lt"/>
                <a:ea typeface="+mn-ea"/>
                <a:cs typeface="+mn-cs"/>
              </a:defRPr>
            </a:lvl2pPr>
            <a:lvl3pPr>
              <a:defRPr lang="fr-FR" sz="1200" b="0" kern="1200" spc="300" noProof="0" dirty="0" smtClean="0">
                <a:solidFill>
                  <a:schemeClr val="accent2"/>
                </a:solidFill>
                <a:latin typeface="+mn-lt"/>
                <a:ea typeface="+mn-ea"/>
                <a:cs typeface="+mn-cs"/>
              </a:defRPr>
            </a:lvl3pPr>
            <a:lvl4pPr>
              <a:defRPr lang="fr-FR" sz="1200" b="0" kern="1200" spc="300" noProof="0" dirty="0" smtClean="0">
                <a:solidFill>
                  <a:schemeClr val="accent2"/>
                </a:solidFill>
                <a:latin typeface="+mn-lt"/>
                <a:ea typeface="+mn-ea"/>
                <a:cs typeface="+mn-cs"/>
              </a:defRPr>
            </a:lvl4pPr>
            <a:lvl5pPr>
              <a:defRPr lang="en-US" sz="1200" b="0" kern="1200" spc="300" noProof="0" dirty="0" smtClean="0">
                <a:solidFill>
                  <a:schemeClr val="accent2"/>
                </a:solidFill>
                <a:latin typeface="+mn-lt"/>
                <a:ea typeface="+mn-ea"/>
                <a:cs typeface="+mn-cs"/>
              </a:defRPr>
            </a:lvl5pPr>
          </a:lstStyle>
          <a:p>
            <a:pPr lvl="0"/>
            <a:r>
              <a:rPr lang="fr-FR" dirty="0"/>
              <a:t>Point 5</a:t>
            </a:r>
            <a:endParaRPr lang="en-US" dirty="0"/>
          </a:p>
        </p:txBody>
      </p:sp>
      <p:sp>
        <p:nvSpPr>
          <p:cNvPr id="26" name="Espace réservé du texte 2">
            <a:extLst>
              <a:ext uri="{FF2B5EF4-FFF2-40B4-BE49-F238E27FC236}">
                <a16:creationId xmlns:a16="http://schemas.microsoft.com/office/drawing/2014/main" id="{2C539019-15E7-4F74-8BB3-8A96FC3842B8}"/>
              </a:ext>
            </a:extLst>
          </p:cNvPr>
          <p:cNvSpPr>
            <a:spLocks noGrp="1"/>
          </p:cNvSpPr>
          <p:nvPr>
            <p:ph type="body" sz="quarter" idx="20" hasCustomPrompt="1"/>
          </p:nvPr>
        </p:nvSpPr>
        <p:spPr>
          <a:xfrm>
            <a:off x="8560105" y="2616151"/>
            <a:ext cx="2173287" cy="227211"/>
          </a:xfrm>
          <a:prstGeom prst="rect">
            <a:avLst/>
          </a:prstGeom>
        </p:spPr>
        <p:txBody>
          <a:bodyPr anchor="b"/>
          <a:lstStyle>
            <a:lvl1pPr>
              <a:defRPr lang="fr-FR" sz="1200" b="0" kern="1200" spc="300" noProof="0" dirty="0" smtClean="0">
                <a:solidFill>
                  <a:schemeClr val="accent2"/>
                </a:solidFill>
                <a:latin typeface="+mn-lt"/>
                <a:ea typeface="+mn-ea"/>
                <a:cs typeface="+mn-cs"/>
              </a:defRPr>
            </a:lvl1pPr>
            <a:lvl2pPr>
              <a:defRPr lang="fr-FR" sz="1200" b="0" kern="1200" spc="300" noProof="0" dirty="0" smtClean="0">
                <a:solidFill>
                  <a:schemeClr val="accent2"/>
                </a:solidFill>
                <a:latin typeface="+mn-lt"/>
                <a:ea typeface="+mn-ea"/>
                <a:cs typeface="+mn-cs"/>
              </a:defRPr>
            </a:lvl2pPr>
            <a:lvl3pPr>
              <a:defRPr lang="fr-FR" sz="1200" b="0" kern="1200" spc="300" noProof="0" dirty="0" smtClean="0">
                <a:solidFill>
                  <a:schemeClr val="accent2"/>
                </a:solidFill>
                <a:latin typeface="+mn-lt"/>
                <a:ea typeface="+mn-ea"/>
                <a:cs typeface="+mn-cs"/>
              </a:defRPr>
            </a:lvl3pPr>
            <a:lvl4pPr>
              <a:defRPr lang="fr-FR" sz="1200" b="0" kern="1200" spc="300" noProof="0" dirty="0" smtClean="0">
                <a:solidFill>
                  <a:schemeClr val="accent2"/>
                </a:solidFill>
                <a:latin typeface="+mn-lt"/>
                <a:ea typeface="+mn-ea"/>
                <a:cs typeface="+mn-cs"/>
              </a:defRPr>
            </a:lvl4pPr>
            <a:lvl5pPr>
              <a:defRPr lang="en-US" sz="1200" b="0" kern="1200" spc="300" noProof="0" dirty="0" smtClean="0">
                <a:solidFill>
                  <a:schemeClr val="accent2"/>
                </a:solidFill>
                <a:latin typeface="+mn-lt"/>
                <a:ea typeface="+mn-ea"/>
                <a:cs typeface="+mn-cs"/>
              </a:defRPr>
            </a:lvl5pPr>
          </a:lstStyle>
          <a:p>
            <a:pPr lvl="0"/>
            <a:r>
              <a:rPr lang="fr-FR" dirty="0"/>
              <a:t>AGENDA</a:t>
            </a:r>
            <a:endParaRPr lang="en-US" dirty="0"/>
          </a:p>
        </p:txBody>
      </p:sp>
      <p:sp>
        <p:nvSpPr>
          <p:cNvPr id="27" name="Espace réservé du texte 2">
            <a:extLst>
              <a:ext uri="{FF2B5EF4-FFF2-40B4-BE49-F238E27FC236}">
                <a16:creationId xmlns:a16="http://schemas.microsoft.com/office/drawing/2014/main" id="{F9C2AA70-DDC7-43B4-8F61-ADE093B04779}"/>
              </a:ext>
            </a:extLst>
          </p:cNvPr>
          <p:cNvSpPr>
            <a:spLocks noGrp="1"/>
          </p:cNvSpPr>
          <p:nvPr>
            <p:ph type="body" sz="quarter" idx="21" hasCustomPrompt="1"/>
          </p:nvPr>
        </p:nvSpPr>
        <p:spPr>
          <a:xfrm>
            <a:off x="8561216" y="2934775"/>
            <a:ext cx="2173287" cy="227211"/>
          </a:xfrm>
          <a:prstGeom prst="rect">
            <a:avLst/>
          </a:prstGeom>
        </p:spPr>
        <p:txBody>
          <a:bodyPr anchor="b"/>
          <a:lstStyle>
            <a:lvl1pPr marL="0" indent="0" algn="l" defTabSz="457189" rtl="0" eaLnBrk="1" latinLnBrk="0" hangingPunct="1">
              <a:spcBef>
                <a:spcPts val="600"/>
              </a:spcBef>
              <a:spcAft>
                <a:spcPts val="0"/>
              </a:spcAft>
              <a:buClr>
                <a:schemeClr val="bg1"/>
              </a:buClr>
              <a:buSzPct val="25000"/>
              <a:buFont typeface="Verdana" pitchFamily="34" charset="0"/>
              <a:buNone/>
              <a:defRPr lang="en-US" sz="1600" b="0" kern="1200" noProof="0" dirty="0" smtClean="0">
                <a:solidFill>
                  <a:srgbClr val="000000"/>
                </a:solidFill>
                <a:latin typeface="+mn-lt"/>
                <a:ea typeface="+mn-ea"/>
                <a:cs typeface="+mn-cs"/>
              </a:defRPr>
            </a:lvl1pPr>
            <a:lvl2pPr>
              <a:defRPr lang="fr-FR" sz="1200" b="0" kern="1200" spc="300" noProof="0" dirty="0" smtClean="0">
                <a:solidFill>
                  <a:schemeClr val="accent2"/>
                </a:solidFill>
                <a:latin typeface="+mn-lt"/>
                <a:ea typeface="+mn-ea"/>
                <a:cs typeface="+mn-cs"/>
              </a:defRPr>
            </a:lvl2pPr>
            <a:lvl3pPr>
              <a:defRPr lang="fr-FR" sz="1200" b="0" kern="1200" spc="300" noProof="0" dirty="0" smtClean="0">
                <a:solidFill>
                  <a:schemeClr val="accent2"/>
                </a:solidFill>
                <a:latin typeface="+mn-lt"/>
                <a:ea typeface="+mn-ea"/>
                <a:cs typeface="+mn-cs"/>
              </a:defRPr>
            </a:lvl3pPr>
            <a:lvl4pPr>
              <a:defRPr lang="fr-FR" sz="1200" b="0" kern="1200" spc="300" noProof="0" dirty="0" smtClean="0">
                <a:solidFill>
                  <a:schemeClr val="accent2"/>
                </a:solidFill>
                <a:latin typeface="+mn-lt"/>
                <a:ea typeface="+mn-ea"/>
                <a:cs typeface="+mn-cs"/>
              </a:defRPr>
            </a:lvl4pPr>
            <a:lvl5pPr>
              <a:defRPr lang="en-US" sz="1200" b="0" kern="1200" spc="300" noProof="0" dirty="0" smtClean="0">
                <a:solidFill>
                  <a:schemeClr val="accent2"/>
                </a:solidFill>
                <a:latin typeface="+mn-lt"/>
                <a:ea typeface="+mn-ea"/>
                <a:cs typeface="+mn-cs"/>
              </a:defRPr>
            </a:lvl5pPr>
          </a:lstStyle>
          <a:p>
            <a:pPr lvl="0"/>
            <a:r>
              <a:rPr lang="fr-FR" dirty="0"/>
              <a:t>Point 6</a:t>
            </a:r>
            <a:endParaRPr lang="en-US" dirty="0"/>
          </a:p>
        </p:txBody>
      </p:sp>
      <p:sp>
        <p:nvSpPr>
          <p:cNvPr id="28" name="Espace réservé du texte 2">
            <a:extLst>
              <a:ext uri="{FF2B5EF4-FFF2-40B4-BE49-F238E27FC236}">
                <a16:creationId xmlns:a16="http://schemas.microsoft.com/office/drawing/2014/main" id="{73F9720C-74DD-4464-9C66-53A3DF4466CE}"/>
              </a:ext>
            </a:extLst>
          </p:cNvPr>
          <p:cNvSpPr>
            <a:spLocks noGrp="1"/>
          </p:cNvSpPr>
          <p:nvPr>
            <p:ph type="body" sz="quarter" idx="22" hasCustomPrompt="1"/>
          </p:nvPr>
        </p:nvSpPr>
        <p:spPr>
          <a:xfrm>
            <a:off x="8558994" y="3640209"/>
            <a:ext cx="2173287" cy="227211"/>
          </a:xfrm>
          <a:prstGeom prst="rect">
            <a:avLst/>
          </a:prstGeom>
        </p:spPr>
        <p:txBody>
          <a:bodyPr anchor="b"/>
          <a:lstStyle>
            <a:lvl1pPr>
              <a:defRPr lang="fr-FR" sz="1200" b="0" kern="1200" spc="300" noProof="0" dirty="0" smtClean="0">
                <a:solidFill>
                  <a:schemeClr val="accent2"/>
                </a:solidFill>
                <a:latin typeface="+mn-lt"/>
                <a:ea typeface="+mn-ea"/>
                <a:cs typeface="+mn-cs"/>
              </a:defRPr>
            </a:lvl1pPr>
            <a:lvl2pPr>
              <a:defRPr lang="fr-FR" sz="1200" b="0" kern="1200" spc="300" noProof="0" dirty="0" smtClean="0">
                <a:solidFill>
                  <a:schemeClr val="accent2"/>
                </a:solidFill>
                <a:latin typeface="+mn-lt"/>
                <a:ea typeface="+mn-ea"/>
                <a:cs typeface="+mn-cs"/>
              </a:defRPr>
            </a:lvl2pPr>
            <a:lvl3pPr>
              <a:defRPr lang="fr-FR" sz="1200" b="0" kern="1200" spc="300" noProof="0" dirty="0" smtClean="0">
                <a:solidFill>
                  <a:schemeClr val="accent2"/>
                </a:solidFill>
                <a:latin typeface="+mn-lt"/>
                <a:ea typeface="+mn-ea"/>
                <a:cs typeface="+mn-cs"/>
              </a:defRPr>
            </a:lvl3pPr>
            <a:lvl4pPr>
              <a:defRPr lang="fr-FR" sz="1200" b="0" kern="1200" spc="300" noProof="0" dirty="0" smtClean="0">
                <a:solidFill>
                  <a:schemeClr val="accent2"/>
                </a:solidFill>
                <a:latin typeface="+mn-lt"/>
                <a:ea typeface="+mn-ea"/>
                <a:cs typeface="+mn-cs"/>
              </a:defRPr>
            </a:lvl4pPr>
            <a:lvl5pPr>
              <a:defRPr lang="en-US" sz="1200" b="0" kern="1200" spc="300" noProof="0" dirty="0" smtClean="0">
                <a:solidFill>
                  <a:schemeClr val="accent2"/>
                </a:solidFill>
                <a:latin typeface="+mn-lt"/>
                <a:ea typeface="+mn-ea"/>
                <a:cs typeface="+mn-cs"/>
              </a:defRPr>
            </a:lvl5pPr>
          </a:lstStyle>
          <a:p>
            <a:pPr lvl="0"/>
            <a:r>
              <a:rPr lang="fr-FR" dirty="0"/>
              <a:t>AGENDA</a:t>
            </a:r>
            <a:endParaRPr lang="en-US" dirty="0"/>
          </a:p>
        </p:txBody>
      </p:sp>
      <p:sp>
        <p:nvSpPr>
          <p:cNvPr id="29" name="Espace réservé du texte 2">
            <a:extLst>
              <a:ext uri="{FF2B5EF4-FFF2-40B4-BE49-F238E27FC236}">
                <a16:creationId xmlns:a16="http://schemas.microsoft.com/office/drawing/2014/main" id="{4587FA24-F49F-4450-AB68-07A54FEDF241}"/>
              </a:ext>
            </a:extLst>
          </p:cNvPr>
          <p:cNvSpPr>
            <a:spLocks noGrp="1"/>
          </p:cNvSpPr>
          <p:nvPr>
            <p:ph type="body" sz="quarter" idx="23" hasCustomPrompt="1"/>
          </p:nvPr>
        </p:nvSpPr>
        <p:spPr>
          <a:xfrm>
            <a:off x="8560105" y="3958833"/>
            <a:ext cx="2173287" cy="227211"/>
          </a:xfrm>
          <a:prstGeom prst="rect">
            <a:avLst/>
          </a:prstGeom>
        </p:spPr>
        <p:txBody>
          <a:bodyPr anchor="b"/>
          <a:lstStyle>
            <a:lvl1pPr marL="0" indent="0" algn="l" defTabSz="457189" rtl="0" eaLnBrk="1" latinLnBrk="0" hangingPunct="1">
              <a:spcBef>
                <a:spcPts val="600"/>
              </a:spcBef>
              <a:spcAft>
                <a:spcPts val="0"/>
              </a:spcAft>
              <a:buClr>
                <a:schemeClr val="bg1"/>
              </a:buClr>
              <a:buSzPct val="25000"/>
              <a:buFont typeface="Verdana" pitchFamily="34" charset="0"/>
              <a:buNone/>
              <a:defRPr lang="en-US" sz="1600" b="0" kern="1200" noProof="0" dirty="0" smtClean="0">
                <a:solidFill>
                  <a:srgbClr val="000000"/>
                </a:solidFill>
                <a:latin typeface="+mn-lt"/>
                <a:ea typeface="+mn-ea"/>
                <a:cs typeface="+mn-cs"/>
              </a:defRPr>
            </a:lvl1pPr>
            <a:lvl2pPr>
              <a:defRPr lang="fr-FR" sz="1200" b="0" kern="1200" spc="300" noProof="0" dirty="0" smtClean="0">
                <a:solidFill>
                  <a:schemeClr val="accent2"/>
                </a:solidFill>
                <a:latin typeface="+mn-lt"/>
                <a:ea typeface="+mn-ea"/>
                <a:cs typeface="+mn-cs"/>
              </a:defRPr>
            </a:lvl2pPr>
            <a:lvl3pPr>
              <a:defRPr lang="fr-FR" sz="1200" b="0" kern="1200" spc="300" noProof="0" dirty="0" smtClean="0">
                <a:solidFill>
                  <a:schemeClr val="accent2"/>
                </a:solidFill>
                <a:latin typeface="+mn-lt"/>
                <a:ea typeface="+mn-ea"/>
                <a:cs typeface="+mn-cs"/>
              </a:defRPr>
            </a:lvl3pPr>
            <a:lvl4pPr>
              <a:defRPr lang="fr-FR" sz="1200" b="0" kern="1200" spc="300" noProof="0" dirty="0" smtClean="0">
                <a:solidFill>
                  <a:schemeClr val="accent2"/>
                </a:solidFill>
                <a:latin typeface="+mn-lt"/>
                <a:ea typeface="+mn-ea"/>
                <a:cs typeface="+mn-cs"/>
              </a:defRPr>
            </a:lvl4pPr>
            <a:lvl5pPr>
              <a:defRPr lang="en-US" sz="1200" b="0" kern="1200" spc="300" noProof="0" dirty="0" smtClean="0">
                <a:solidFill>
                  <a:schemeClr val="accent2"/>
                </a:solidFill>
                <a:latin typeface="+mn-lt"/>
                <a:ea typeface="+mn-ea"/>
                <a:cs typeface="+mn-cs"/>
              </a:defRPr>
            </a:lvl5pPr>
          </a:lstStyle>
          <a:p>
            <a:pPr lvl="0"/>
            <a:r>
              <a:rPr lang="fr-FR" dirty="0"/>
              <a:t>Point 7</a:t>
            </a:r>
            <a:endParaRPr lang="en-US" dirty="0"/>
          </a:p>
        </p:txBody>
      </p:sp>
      <p:sp>
        <p:nvSpPr>
          <p:cNvPr id="30" name="Espace réservé du texte 2">
            <a:extLst>
              <a:ext uri="{FF2B5EF4-FFF2-40B4-BE49-F238E27FC236}">
                <a16:creationId xmlns:a16="http://schemas.microsoft.com/office/drawing/2014/main" id="{9E22A33F-4515-435B-94AD-5C9FD82366EC}"/>
              </a:ext>
            </a:extLst>
          </p:cNvPr>
          <p:cNvSpPr>
            <a:spLocks noGrp="1"/>
          </p:cNvSpPr>
          <p:nvPr>
            <p:ph type="body" sz="quarter" idx="24" hasCustomPrompt="1"/>
          </p:nvPr>
        </p:nvSpPr>
        <p:spPr>
          <a:xfrm>
            <a:off x="8558994" y="4662699"/>
            <a:ext cx="2173287" cy="227211"/>
          </a:xfrm>
          <a:prstGeom prst="rect">
            <a:avLst/>
          </a:prstGeom>
        </p:spPr>
        <p:txBody>
          <a:bodyPr anchor="b"/>
          <a:lstStyle>
            <a:lvl1pPr>
              <a:defRPr lang="fr-FR" sz="1200" b="0" kern="1200" spc="300" noProof="0" dirty="0" smtClean="0">
                <a:solidFill>
                  <a:schemeClr val="accent2"/>
                </a:solidFill>
                <a:latin typeface="+mn-lt"/>
                <a:ea typeface="+mn-ea"/>
                <a:cs typeface="+mn-cs"/>
              </a:defRPr>
            </a:lvl1pPr>
            <a:lvl2pPr>
              <a:defRPr lang="fr-FR" sz="1200" b="0" kern="1200" spc="300" noProof="0" dirty="0" smtClean="0">
                <a:solidFill>
                  <a:schemeClr val="accent2"/>
                </a:solidFill>
                <a:latin typeface="+mn-lt"/>
                <a:ea typeface="+mn-ea"/>
                <a:cs typeface="+mn-cs"/>
              </a:defRPr>
            </a:lvl2pPr>
            <a:lvl3pPr>
              <a:defRPr lang="fr-FR" sz="1200" b="0" kern="1200" spc="300" noProof="0" dirty="0" smtClean="0">
                <a:solidFill>
                  <a:schemeClr val="accent2"/>
                </a:solidFill>
                <a:latin typeface="+mn-lt"/>
                <a:ea typeface="+mn-ea"/>
                <a:cs typeface="+mn-cs"/>
              </a:defRPr>
            </a:lvl3pPr>
            <a:lvl4pPr>
              <a:defRPr lang="fr-FR" sz="1200" b="0" kern="1200" spc="300" noProof="0" dirty="0" smtClean="0">
                <a:solidFill>
                  <a:schemeClr val="accent2"/>
                </a:solidFill>
                <a:latin typeface="+mn-lt"/>
                <a:ea typeface="+mn-ea"/>
                <a:cs typeface="+mn-cs"/>
              </a:defRPr>
            </a:lvl4pPr>
            <a:lvl5pPr>
              <a:defRPr lang="en-US" sz="1200" b="0" kern="1200" spc="300" noProof="0" dirty="0" smtClean="0">
                <a:solidFill>
                  <a:schemeClr val="accent2"/>
                </a:solidFill>
                <a:latin typeface="+mn-lt"/>
                <a:ea typeface="+mn-ea"/>
                <a:cs typeface="+mn-cs"/>
              </a:defRPr>
            </a:lvl5pPr>
          </a:lstStyle>
          <a:p>
            <a:pPr lvl="0"/>
            <a:r>
              <a:rPr lang="fr-FR" dirty="0"/>
              <a:t>AGENDA</a:t>
            </a:r>
            <a:endParaRPr lang="en-US" dirty="0"/>
          </a:p>
        </p:txBody>
      </p:sp>
      <p:sp>
        <p:nvSpPr>
          <p:cNvPr id="31" name="Espace réservé du texte 2">
            <a:extLst>
              <a:ext uri="{FF2B5EF4-FFF2-40B4-BE49-F238E27FC236}">
                <a16:creationId xmlns:a16="http://schemas.microsoft.com/office/drawing/2014/main" id="{93644506-7429-4946-9548-BD18F5883AB9}"/>
              </a:ext>
            </a:extLst>
          </p:cNvPr>
          <p:cNvSpPr>
            <a:spLocks noGrp="1"/>
          </p:cNvSpPr>
          <p:nvPr>
            <p:ph type="body" sz="quarter" idx="25" hasCustomPrompt="1"/>
          </p:nvPr>
        </p:nvSpPr>
        <p:spPr>
          <a:xfrm>
            <a:off x="8560105" y="4981323"/>
            <a:ext cx="2173287" cy="227211"/>
          </a:xfrm>
          <a:prstGeom prst="rect">
            <a:avLst/>
          </a:prstGeom>
        </p:spPr>
        <p:txBody>
          <a:bodyPr anchor="b"/>
          <a:lstStyle>
            <a:lvl1pPr marL="0" indent="0" algn="l" defTabSz="457189" rtl="0" eaLnBrk="1" latinLnBrk="0" hangingPunct="1">
              <a:spcBef>
                <a:spcPts val="600"/>
              </a:spcBef>
              <a:spcAft>
                <a:spcPts val="0"/>
              </a:spcAft>
              <a:buClr>
                <a:schemeClr val="bg1"/>
              </a:buClr>
              <a:buSzPct val="25000"/>
              <a:buFont typeface="Verdana" pitchFamily="34" charset="0"/>
              <a:buNone/>
              <a:defRPr lang="en-US" sz="1600" b="0" kern="1200" noProof="0" dirty="0" smtClean="0">
                <a:solidFill>
                  <a:srgbClr val="000000"/>
                </a:solidFill>
                <a:latin typeface="+mn-lt"/>
                <a:ea typeface="+mn-ea"/>
                <a:cs typeface="+mn-cs"/>
              </a:defRPr>
            </a:lvl1pPr>
            <a:lvl2pPr>
              <a:defRPr lang="fr-FR" sz="1200" b="0" kern="1200" spc="300" noProof="0" dirty="0" smtClean="0">
                <a:solidFill>
                  <a:schemeClr val="accent2"/>
                </a:solidFill>
                <a:latin typeface="+mn-lt"/>
                <a:ea typeface="+mn-ea"/>
                <a:cs typeface="+mn-cs"/>
              </a:defRPr>
            </a:lvl2pPr>
            <a:lvl3pPr>
              <a:defRPr lang="fr-FR" sz="1200" b="0" kern="1200" spc="300" noProof="0" dirty="0" smtClean="0">
                <a:solidFill>
                  <a:schemeClr val="accent2"/>
                </a:solidFill>
                <a:latin typeface="+mn-lt"/>
                <a:ea typeface="+mn-ea"/>
                <a:cs typeface="+mn-cs"/>
              </a:defRPr>
            </a:lvl3pPr>
            <a:lvl4pPr>
              <a:defRPr lang="fr-FR" sz="1200" b="0" kern="1200" spc="300" noProof="0" dirty="0" smtClean="0">
                <a:solidFill>
                  <a:schemeClr val="accent2"/>
                </a:solidFill>
                <a:latin typeface="+mn-lt"/>
                <a:ea typeface="+mn-ea"/>
                <a:cs typeface="+mn-cs"/>
              </a:defRPr>
            </a:lvl4pPr>
            <a:lvl5pPr>
              <a:defRPr lang="en-US" sz="1200" b="0" kern="1200" spc="300" noProof="0" dirty="0" smtClean="0">
                <a:solidFill>
                  <a:schemeClr val="accent2"/>
                </a:solidFill>
                <a:latin typeface="+mn-lt"/>
                <a:ea typeface="+mn-ea"/>
                <a:cs typeface="+mn-cs"/>
              </a:defRPr>
            </a:lvl5pPr>
          </a:lstStyle>
          <a:p>
            <a:pPr lvl="0"/>
            <a:r>
              <a:rPr lang="fr-FR" dirty="0"/>
              <a:t>Point 8</a:t>
            </a:r>
            <a:endParaRPr lang="en-US" dirty="0"/>
          </a:p>
        </p:txBody>
      </p:sp>
      <p:sp>
        <p:nvSpPr>
          <p:cNvPr id="32" name="Footer Placeholder 1">
            <a:extLst>
              <a:ext uri="{FF2B5EF4-FFF2-40B4-BE49-F238E27FC236}">
                <a16:creationId xmlns:a16="http://schemas.microsoft.com/office/drawing/2014/main" id="{A2E7896D-03B2-468B-B43B-677F9C71E76B}"/>
              </a:ext>
            </a:extLst>
          </p:cNvPr>
          <p:cNvSpPr>
            <a:spLocks noGrp="1"/>
          </p:cNvSpPr>
          <p:nvPr>
            <p:ph type="ftr" sz="quarter" idx="3"/>
          </p:nvPr>
        </p:nvSpPr>
        <p:spPr>
          <a:xfrm>
            <a:off x="636808" y="6574038"/>
            <a:ext cx="4114800" cy="138499"/>
          </a:xfrm>
          <a:prstGeom prst="rect">
            <a:avLst/>
          </a:prstGeom>
        </p:spPr>
        <p:txBody>
          <a:bodyPr vert="horz" lIns="0" tIns="0" rIns="0" bIns="0" rtlCol="0" anchor="b">
            <a:spAutoFit/>
          </a:bodyPr>
          <a:lstStyle>
            <a:lvl1pPr algn="l">
              <a:defRPr sz="900">
                <a:solidFill>
                  <a:schemeClr val="accent4"/>
                </a:solidFill>
              </a:defRPr>
            </a:lvl1pPr>
          </a:lstStyle>
          <a:p>
            <a:r>
              <a:rPr lang="fr-FR"/>
              <a:t>Footer text</a:t>
            </a:r>
            <a:endParaRPr lang="fr-FR" dirty="0"/>
          </a:p>
        </p:txBody>
      </p:sp>
    </p:spTree>
    <p:extLst>
      <p:ext uri="{BB962C8B-B14F-4D97-AF65-F5344CB8AC3E}">
        <p14:creationId xmlns:p14="http://schemas.microsoft.com/office/powerpoint/2010/main" val="3470902321"/>
      </p:ext>
    </p:extLst>
  </p:cSld>
  <p:clrMapOvr>
    <a:masterClrMapping/>
  </p:clrMapOvr>
  <p:extLst>
    <p:ext uri="{DCECCB84-F9BA-43D5-87BE-67443E8EF086}">
      <p15:sldGuideLst xmlns:p15="http://schemas.microsoft.com/office/powerpoint/2012/main">
        <p15:guide id="1" orient="horz" pos="1026">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ivider">
    <p:bg>
      <p:bgPr>
        <a:gradFill>
          <a:gsLst>
            <a:gs pos="0">
              <a:schemeClr val="accent2"/>
            </a:gs>
            <a:gs pos="100000">
              <a:schemeClr val="accent1">
                <a:alpha val="80000"/>
              </a:schemeClr>
            </a:gs>
          </a:gsLst>
          <a:lin ang="2700000" scaled="0"/>
        </a:gradFill>
        <a:effectLst/>
      </p:bgPr>
    </p:bg>
    <p:spTree>
      <p:nvGrpSpPr>
        <p:cNvPr id="1" name=""/>
        <p:cNvGrpSpPr/>
        <p:nvPr/>
      </p:nvGrpSpPr>
      <p:grpSpPr>
        <a:xfrm>
          <a:off x="0" y="0"/>
          <a:ext cx="0" cy="0"/>
          <a:chOff x="0" y="0"/>
          <a:chExt cx="0" cy="0"/>
        </a:xfrm>
      </p:grpSpPr>
      <p:pic>
        <p:nvPicPr>
          <p:cNvPr id="4" name="Picture 3" descr="A person sitting at a desk&#10;&#10;Description automatically generated with medium confidence">
            <a:extLst>
              <a:ext uri="{FF2B5EF4-FFF2-40B4-BE49-F238E27FC236}">
                <a16:creationId xmlns:a16="http://schemas.microsoft.com/office/drawing/2014/main" id="{8050C3BD-7863-8F88-4544-6C658137E8AE}"/>
              </a:ext>
            </a:extLst>
          </p:cNvPr>
          <p:cNvPicPr>
            <a:picLocks noChangeAspect="1"/>
          </p:cNvPicPr>
          <p:nvPr userDrawn="1"/>
        </p:nvPicPr>
        <p:blipFill rotWithShape="1">
          <a:blip r:embed="rId2"/>
          <a:srcRect t="20000" b="5000"/>
          <a:stretch/>
        </p:blipFill>
        <p:spPr>
          <a:xfrm>
            <a:off x="0" y="0"/>
            <a:ext cx="12192000" cy="6858000"/>
          </a:xfrm>
          <a:prstGeom prst="rect">
            <a:avLst/>
          </a:prstGeom>
        </p:spPr>
      </p:pic>
      <p:pic>
        <p:nvPicPr>
          <p:cNvPr id="3" name="Graphic 22">
            <a:extLst>
              <a:ext uri="{FF2B5EF4-FFF2-40B4-BE49-F238E27FC236}">
                <a16:creationId xmlns:a16="http://schemas.microsoft.com/office/drawing/2014/main" id="{560B1CEB-8BB9-484A-A92D-AFA0DBD3E76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91073" y="6420978"/>
            <a:ext cx="1377040" cy="220391"/>
          </a:xfrm>
          <a:prstGeom prst="rect">
            <a:avLst/>
          </a:prstGeom>
        </p:spPr>
      </p:pic>
    </p:spTree>
    <p:extLst>
      <p:ext uri="{BB962C8B-B14F-4D97-AF65-F5344CB8AC3E}">
        <p14:creationId xmlns:p14="http://schemas.microsoft.com/office/powerpoint/2010/main" val="23242325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_Divider">
    <p:bg>
      <p:bgPr>
        <a:solidFill>
          <a:schemeClr val="accent1"/>
        </a:solidFill>
        <a:effectLst/>
      </p:bgPr>
    </p:bg>
    <p:spTree>
      <p:nvGrpSpPr>
        <p:cNvPr id="1" name=""/>
        <p:cNvGrpSpPr/>
        <p:nvPr/>
      </p:nvGrpSpPr>
      <p:grpSpPr>
        <a:xfrm>
          <a:off x="0" y="0"/>
          <a:ext cx="0" cy="0"/>
          <a:chOff x="0" y="0"/>
          <a:chExt cx="0" cy="0"/>
        </a:xfrm>
      </p:grpSpPr>
      <p:pic>
        <p:nvPicPr>
          <p:cNvPr id="3" name="Graphic 22">
            <a:extLst>
              <a:ext uri="{FF2B5EF4-FFF2-40B4-BE49-F238E27FC236}">
                <a16:creationId xmlns:a16="http://schemas.microsoft.com/office/drawing/2014/main" id="{560B1CEB-8BB9-484A-A92D-AFA0DBD3E76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91073" y="6420978"/>
            <a:ext cx="1377040" cy="220391"/>
          </a:xfrm>
          <a:prstGeom prst="rect">
            <a:avLst/>
          </a:prstGeom>
        </p:spPr>
      </p:pic>
    </p:spTree>
    <p:extLst>
      <p:ext uri="{BB962C8B-B14F-4D97-AF65-F5344CB8AC3E}">
        <p14:creationId xmlns:p14="http://schemas.microsoft.com/office/powerpoint/2010/main" val="17020759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2_Divider">
    <p:bg>
      <p:bgPr>
        <a:solidFill>
          <a:schemeClr val="accent2"/>
        </a:solidFill>
        <a:effectLst/>
      </p:bgPr>
    </p:bg>
    <p:spTree>
      <p:nvGrpSpPr>
        <p:cNvPr id="1" name=""/>
        <p:cNvGrpSpPr/>
        <p:nvPr/>
      </p:nvGrpSpPr>
      <p:grpSpPr>
        <a:xfrm>
          <a:off x="0" y="0"/>
          <a:ext cx="0" cy="0"/>
          <a:chOff x="0" y="0"/>
          <a:chExt cx="0" cy="0"/>
        </a:xfrm>
      </p:grpSpPr>
      <p:pic>
        <p:nvPicPr>
          <p:cNvPr id="3" name="Graphic 22">
            <a:extLst>
              <a:ext uri="{FF2B5EF4-FFF2-40B4-BE49-F238E27FC236}">
                <a16:creationId xmlns:a16="http://schemas.microsoft.com/office/drawing/2014/main" id="{560B1CEB-8BB9-484A-A92D-AFA0DBD3E76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91073" y="6420978"/>
            <a:ext cx="1377040" cy="220391"/>
          </a:xfrm>
          <a:prstGeom prst="rect">
            <a:avLst/>
          </a:prstGeom>
        </p:spPr>
      </p:pic>
    </p:spTree>
    <p:extLst>
      <p:ext uri="{BB962C8B-B14F-4D97-AF65-F5344CB8AC3E}">
        <p14:creationId xmlns:p14="http://schemas.microsoft.com/office/powerpoint/2010/main" val="3373903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7" name="Google Shape;67;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8F0E966-FE79-324B-995A-AB51E4718E2B}"/>
              </a:ext>
            </a:extLst>
          </p:cNvPr>
          <p:cNvSpPr>
            <a:spLocks noGrp="1"/>
          </p:cNvSpPr>
          <p:nvPr>
            <p:ph type="ftr" sz="quarter" idx="3"/>
          </p:nvPr>
        </p:nvSpPr>
        <p:spPr>
          <a:xfrm>
            <a:off x="636808" y="6574038"/>
            <a:ext cx="4114800" cy="138499"/>
          </a:xfrm>
          <a:prstGeom prst="rect">
            <a:avLst/>
          </a:prstGeom>
        </p:spPr>
        <p:txBody>
          <a:bodyPr vert="horz" lIns="0" tIns="0" rIns="0" bIns="0" rtlCol="0" anchor="b">
            <a:spAutoFit/>
          </a:bodyPr>
          <a:lstStyle>
            <a:lvl1pPr algn="l">
              <a:defRPr sz="900">
                <a:solidFill>
                  <a:schemeClr val="accent4"/>
                </a:solidFill>
              </a:defRPr>
            </a:lvl1pPr>
          </a:lstStyle>
          <a:p>
            <a:r>
              <a:rPr lang="fr-FR"/>
              <a:t>Footer text</a:t>
            </a:r>
            <a:endParaRPr lang="fr-FR" dirty="0"/>
          </a:p>
        </p:txBody>
      </p:sp>
    </p:spTree>
    <p:extLst>
      <p:ext uri="{BB962C8B-B14F-4D97-AF65-F5344CB8AC3E}">
        <p14:creationId xmlns:p14="http://schemas.microsoft.com/office/powerpoint/2010/main" val="4267122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imple Slide two rows &amp; Source">
    <p:spTree>
      <p:nvGrpSpPr>
        <p:cNvPr id="1" name=""/>
        <p:cNvGrpSpPr/>
        <p:nvPr/>
      </p:nvGrpSpPr>
      <p:grpSpPr>
        <a:xfrm>
          <a:off x="0" y="0"/>
          <a:ext cx="0" cy="0"/>
          <a:chOff x="0" y="0"/>
          <a:chExt cx="0" cy="0"/>
        </a:xfrm>
      </p:grpSpPr>
      <p:sp>
        <p:nvSpPr>
          <p:cNvPr id="7" name="Title Placeholder 2">
            <a:extLst>
              <a:ext uri="{FF2B5EF4-FFF2-40B4-BE49-F238E27FC236}">
                <a16:creationId xmlns:a16="http://schemas.microsoft.com/office/drawing/2014/main" id="{FF192524-8149-4341-9A2C-3B52A4A45022}"/>
              </a:ext>
            </a:extLst>
          </p:cNvPr>
          <p:cNvSpPr>
            <a:spLocks noGrp="1"/>
          </p:cNvSpPr>
          <p:nvPr>
            <p:ph type="title"/>
          </p:nvPr>
        </p:nvSpPr>
        <p:spPr>
          <a:xfrm>
            <a:off x="623889" y="519005"/>
            <a:ext cx="10944224" cy="728769"/>
          </a:xfrm>
          <a:prstGeom prst="rect">
            <a:avLst/>
          </a:prstGeom>
        </p:spPr>
        <p:txBody>
          <a:bodyPr vert="horz" lIns="0" tIns="0" rIns="0" bIns="0" rtlCol="0" anchor="b" anchorCtr="0">
            <a:noAutofit/>
          </a:bodyPr>
          <a:lstStyle>
            <a:lvl1pPr>
              <a:defRPr/>
            </a:lvl1pPr>
          </a:lstStyle>
          <a:p>
            <a:r>
              <a:rPr lang="en-US" dirty="0"/>
              <a:t>Click to edit Master title style</a:t>
            </a:r>
          </a:p>
        </p:txBody>
      </p:sp>
      <p:sp>
        <p:nvSpPr>
          <p:cNvPr id="9" name="Espace réservé du texte 2">
            <a:extLst>
              <a:ext uri="{FF2B5EF4-FFF2-40B4-BE49-F238E27FC236}">
                <a16:creationId xmlns:a16="http://schemas.microsoft.com/office/drawing/2014/main" id="{E690AFD6-40C2-413F-9F82-B9CE4EB38F08}"/>
              </a:ext>
            </a:extLst>
          </p:cNvPr>
          <p:cNvSpPr>
            <a:spLocks noGrp="1"/>
          </p:cNvSpPr>
          <p:nvPr>
            <p:ph type="body" sz="quarter" idx="11" hasCustomPrompt="1"/>
          </p:nvPr>
        </p:nvSpPr>
        <p:spPr>
          <a:xfrm>
            <a:off x="623888" y="1297915"/>
            <a:ext cx="10944224" cy="307467"/>
          </a:xfrm>
          <a:prstGeom prst="rect">
            <a:avLst/>
          </a:prstGeom>
        </p:spPr>
        <p:txBody>
          <a:bodyPr anchor="t"/>
          <a:lstStyle>
            <a:lvl1pPr>
              <a:buFontTx/>
              <a:buNone/>
              <a:defRPr sz="1400">
                <a:latin typeface="Calibri" panose="020F0502020204030204" pitchFamily="34" charset="0"/>
                <a:cs typeface="Calibri" panose="020F0502020204030204" pitchFamily="34" charset="0"/>
              </a:defRPr>
            </a:lvl1pPr>
            <a:lvl2pPr marL="0" indent="0">
              <a:buFontTx/>
              <a:buNone/>
              <a:defRPr/>
            </a:lvl2pPr>
            <a:lvl3pPr marL="180972" indent="0">
              <a:buFontTx/>
              <a:buNone/>
              <a:defRPr/>
            </a:lvl3pPr>
            <a:lvl4pPr marL="374640" indent="0">
              <a:buFontTx/>
              <a:buNone/>
              <a:defRPr/>
            </a:lvl4pPr>
            <a:lvl5pPr marL="647684" indent="0">
              <a:buFontTx/>
              <a:buNone/>
              <a:defRPr/>
            </a:lvl5pPr>
          </a:lstStyle>
          <a:p>
            <a:pPr lvl="0"/>
            <a:r>
              <a:rPr lang="fr-FR" dirty="0"/>
              <a:t>Second </a:t>
            </a:r>
            <a:r>
              <a:rPr lang="fr-FR" dirty="0" err="1"/>
              <a:t>level</a:t>
            </a:r>
            <a:endParaRPr lang="fr-FR" dirty="0"/>
          </a:p>
        </p:txBody>
      </p:sp>
      <p:sp>
        <p:nvSpPr>
          <p:cNvPr id="11" name="Espace réservé du texte 5">
            <a:extLst>
              <a:ext uri="{FF2B5EF4-FFF2-40B4-BE49-F238E27FC236}">
                <a16:creationId xmlns:a16="http://schemas.microsoft.com/office/drawing/2014/main" id="{71A221E7-8B31-4740-B58B-ECFBA7220716}"/>
              </a:ext>
            </a:extLst>
          </p:cNvPr>
          <p:cNvSpPr>
            <a:spLocks noGrp="1"/>
          </p:cNvSpPr>
          <p:nvPr>
            <p:ph type="body" sz="quarter" idx="17" hasCustomPrompt="1"/>
          </p:nvPr>
        </p:nvSpPr>
        <p:spPr>
          <a:xfrm>
            <a:off x="623888" y="2009956"/>
            <a:ext cx="5197165" cy="3550130"/>
          </a:xfrm>
          <a:prstGeom prst="rect">
            <a:avLst/>
          </a:prstGeom>
        </p:spPr>
        <p:txBody>
          <a:bodyPr/>
          <a:lstStyle>
            <a:lvl1pPr marL="0" marR="0" indent="0" algn="l" defTabSz="457189" rtl="0" eaLnBrk="1" fontAlgn="auto" latinLnBrk="0" hangingPunct="1">
              <a:lnSpc>
                <a:spcPct val="130000"/>
              </a:lnSpc>
              <a:spcBef>
                <a:spcPts val="0"/>
              </a:spcBef>
              <a:spcAft>
                <a:spcPts val="1200"/>
              </a:spcAft>
              <a:buClr>
                <a:prstClr val="white"/>
              </a:buClr>
              <a:buSzPct val="25000"/>
              <a:buFont typeface="Verdana" pitchFamily="34" charset="0"/>
              <a:buNone/>
              <a:tabLst/>
              <a:defRPr/>
            </a:lvl1pPr>
            <a:lvl2pPr marL="177796" marR="0" indent="-177796" algn="l" defTabSz="457189" rtl="0" eaLnBrk="1" fontAlgn="auto" latinLnBrk="0" hangingPunct="1">
              <a:lnSpc>
                <a:spcPct val="130000"/>
              </a:lnSpc>
              <a:spcBef>
                <a:spcPts val="0"/>
              </a:spcBef>
              <a:spcAft>
                <a:spcPts val="600"/>
              </a:spcAft>
              <a:buClr>
                <a:srgbClr val="023B88"/>
              </a:buClr>
              <a:buSzTx/>
              <a:buFont typeface="Arial" pitchFamily="34" charset="0"/>
              <a:buChar char="•"/>
              <a:tabLst/>
              <a:defRPr/>
            </a:lvl2pPr>
            <a:lvl3pPr marL="361942" marR="0" indent="-180970" algn="l" defTabSz="514338" rtl="0" eaLnBrk="1" fontAlgn="auto" latinLnBrk="0" hangingPunct="1">
              <a:lnSpc>
                <a:spcPct val="130000"/>
              </a:lnSpc>
              <a:spcBef>
                <a:spcPts val="0"/>
              </a:spcBef>
              <a:spcAft>
                <a:spcPts val="300"/>
              </a:spcAft>
              <a:buClr>
                <a:prstClr val="white">
                  <a:lumMod val="50000"/>
                </a:prstClr>
              </a:buClr>
              <a:buSzPct val="50000"/>
              <a:buFont typeface="Montserrat" panose="020B0604020202020204" charset="0"/>
              <a:buChar char="►"/>
              <a:tabLst/>
              <a:defRPr/>
            </a:lvl3pPr>
          </a:lstStyle>
          <a:p>
            <a:pPr marL="0" marR="0" lvl="0" indent="0" algn="l" defTabSz="457189" rtl="0" eaLnBrk="1" fontAlgn="auto" latinLnBrk="0" hangingPunct="1">
              <a:lnSpc>
                <a:spcPct val="130000"/>
              </a:lnSpc>
              <a:spcBef>
                <a:spcPts val="0"/>
              </a:spcBef>
              <a:spcAft>
                <a:spcPts val="1200"/>
              </a:spcAft>
              <a:buClr>
                <a:prstClr val="white"/>
              </a:buClr>
              <a:buSzPct val="25000"/>
              <a:buFont typeface="Verdana"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Segoe UI" panose="020B0502040204020203" pitchFamily="34" charset="0"/>
              </a:rPr>
              <a:t>Click to edit Master title </a:t>
            </a:r>
            <a:r>
              <a:rPr kumimoji="0" lang="en-US" sz="1200" b="0" i="0" u="none" strike="noStrike" kern="1200" cap="none" spc="0" normalizeH="0" baseline="0" noProof="0" dirty="0" err="1">
                <a:ln>
                  <a:noFill/>
                </a:ln>
                <a:solidFill>
                  <a:srgbClr val="000000"/>
                </a:solidFill>
                <a:effectLst/>
                <a:uLnTx/>
                <a:uFillTx/>
                <a:latin typeface="Calibri"/>
                <a:ea typeface="+mn-ea"/>
                <a:cs typeface="Segoe UI" panose="020B0502040204020203" pitchFamily="34" charset="0"/>
              </a:rPr>
              <a:t>styl</a:t>
            </a:r>
            <a:r>
              <a:rPr kumimoji="0" lang="fr-FR" sz="1200" b="0" i="0" u="none" strike="noStrike" kern="1200" cap="none" spc="0" normalizeH="0" baseline="0" noProof="0" dirty="0">
                <a:ln>
                  <a:noFill/>
                </a:ln>
                <a:solidFill>
                  <a:srgbClr val="000000"/>
                </a:solidFill>
                <a:effectLst/>
                <a:uLnTx/>
                <a:uFillTx/>
                <a:latin typeface="Calibri"/>
                <a:ea typeface="+mn-ea"/>
                <a:cs typeface="Segoe UI" panose="020B0502040204020203" pitchFamily="34" charset="0"/>
              </a:rPr>
              <a:t>e</a:t>
            </a:r>
          </a:p>
          <a:p>
            <a:pPr marL="177796" marR="0" lvl="1" indent="-177796" algn="l" defTabSz="457189" rtl="0" eaLnBrk="1" fontAlgn="auto" latinLnBrk="0" hangingPunct="1">
              <a:lnSpc>
                <a:spcPct val="130000"/>
              </a:lnSpc>
              <a:spcBef>
                <a:spcPts val="0"/>
              </a:spcBef>
              <a:spcAft>
                <a:spcPts val="600"/>
              </a:spcAft>
              <a:buClr>
                <a:srgbClr val="023B88"/>
              </a:buClr>
              <a:buSzTx/>
              <a:buFont typeface="Arial" pitchFamily="34" charset="0"/>
              <a:buChar char="•"/>
              <a:tabLst/>
              <a:defRPr/>
            </a:pPr>
            <a:r>
              <a:rPr kumimoji="0" lang="fr-FR" sz="1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Second </a:t>
            </a:r>
            <a:r>
              <a:rPr kumimoji="0" lang="fr-FR" sz="1200" b="0" i="0" u="none" strike="noStrike" kern="1200" cap="none" spc="0" normalizeH="0" baseline="0" noProof="0" dirty="0" err="1">
                <a:ln>
                  <a:noFill/>
                </a:ln>
                <a:solidFill>
                  <a:srgbClr val="000000"/>
                </a:solidFill>
                <a:effectLst/>
                <a:uLnTx/>
                <a:uFillTx/>
                <a:latin typeface="+mj-lt"/>
                <a:ea typeface="+mn-ea"/>
                <a:cs typeface="Calibri" panose="020F0502020204030204" pitchFamily="34" charset="0"/>
              </a:rPr>
              <a:t>level</a:t>
            </a:r>
            <a:endParaRPr kumimoji="0" lang="fr-FR" sz="1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endParaRPr>
          </a:p>
          <a:p>
            <a:pPr marL="361942" marR="0" lvl="2" indent="-180970" algn="l" defTabSz="514338" rtl="0" eaLnBrk="1" fontAlgn="auto" latinLnBrk="0" hangingPunct="1">
              <a:lnSpc>
                <a:spcPct val="130000"/>
              </a:lnSpc>
              <a:spcBef>
                <a:spcPts val="0"/>
              </a:spcBef>
              <a:spcAft>
                <a:spcPts val="300"/>
              </a:spcAft>
              <a:buClr>
                <a:prstClr val="white">
                  <a:lumMod val="50000"/>
                </a:prstClr>
              </a:buClr>
              <a:buSzPct val="50000"/>
              <a:buFont typeface="Montserrat" panose="020B0604020202020204" charset="0"/>
              <a:buChar char="►"/>
              <a:tabLst/>
              <a:defRPr/>
            </a:pPr>
            <a:r>
              <a:rPr kumimoji="0" lang="fr-FR" sz="1200" b="0" i="0" u="none" strike="noStrike" kern="1200" cap="none" spc="0" normalizeH="0" baseline="0" noProof="0" dirty="0" err="1">
                <a:ln>
                  <a:noFill/>
                </a:ln>
                <a:solidFill>
                  <a:srgbClr val="000000"/>
                </a:solidFill>
                <a:effectLst/>
                <a:uLnTx/>
                <a:uFillTx/>
                <a:latin typeface="+mj-lt"/>
                <a:ea typeface="+mn-ea"/>
                <a:cs typeface="Calibri" panose="020F0502020204030204" pitchFamily="34" charset="0"/>
              </a:rPr>
              <a:t>Third</a:t>
            </a:r>
            <a:r>
              <a:rPr kumimoji="0" lang="fr-FR" sz="1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 </a:t>
            </a:r>
            <a:r>
              <a:rPr kumimoji="0" lang="fr-FR" sz="1200" b="0" i="0" u="none" strike="noStrike" kern="1200" cap="none" spc="0" normalizeH="0" baseline="0" noProof="0" dirty="0" err="1">
                <a:ln>
                  <a:noFill/>
                </a:ln>
                <a:solidFill>
                  <a:srgbClr val="000000"/>
                </a:solidFill>
                <a:effectLst/>
                <a:uLnTx/>
                <a:uFillTx/>
                <a:latin typeface="+mj-lt"/>
                <a:ea typeface="+mn-ea"/>
                <a:cs typeface="Calibri" panose="020F0502020204030204" pitchFamily="34" charset="0"/>
              </a:rPr>
              <a:t>level</a:t>
            </a:r>
            <a:endParaRPr kumimoji="0" lang="en-US" sz="1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endParaRPr>
          </a:p>
        </p:txBody>
      </p:sp>
      <p:sp>
        <p:nvSpPr>
          <p:cNvPr id="12" name="Espace réservé du texte 5">
            <a:extLst>
              <a:ext uri="{FF2B5EF4-FFF2-40B4-BE49-F238E27FC236}">
                <a16:creationId xmlns:a16="http://schemas.microsoft.com/office/drawing/2014/main" id="{1AC4198F-1F9C-42CB-9B9D-BA5572B44CCF}"/>
              </a:ext>
            </a:extLst>
          </p:cNvPr>
          <p:cNvSpPr>
            <a:spLocks noGrp="1"/>
          </p:cNvSpPr>
          <p:nvPr>
            <p:ph type="body" sz="quarter" idx="18" hasCustomPrompt="1"/>
          </p:nvPr>
        </p:nvSpPr>
        <p:spPr>
          <a:xfrm>
            <a:off x="623888" y="5779697"/>
            <a:ext cx="10944223" cy="336395"/>
          </a:xfrm>
          <a:prstGeom prst="rect">
            <a:avLst/>
          </a:prstGeom>
        </p:spPr>
        <p:txBody>
          <a:bodyPr anchor="ctr"/>
          <a:lstStyle>
            <a:lvl1pPr>
              <a:defRPr sz="1000">
                <a:solidFill>
                  <a:schemeClr val="bg1">
                    <a:lumMod val="50000"/>
                  </a:schemeClr>
                </a:solidFill>
              </a:defRPr>
            </a:lvl1pPr>
          </a:lstStyle>
          <a:p>
            <a:pPr lvl="0"/>
            <a:r>
              <a:rPr lang="fr-FR" dirty="0"/>
              <a:t>Source / </a:t>
            </a:r>
            <a:r>
              <a:rPr lang="fr-FR" dirty="0" err="1"/>
              <a:t>Footnote</a:t>
            </a:r>
            <a:endParaRPr lang="en-US" dirty="0"/>
          </a:p>
        </p:txBody>
      </p:sp>
      <p:sp>
        <p:nvSpPr>
          <p:cNvPr id="10" name="Espace réservé du texte 5">
            <a:extLst>
              <a:ext uri="{FF2B5EF4-FFF2-40B4-BE49-F238E27FC236}">
                <a16:creationId xmlns:a16="http://schemas.microsoft.com/office/drawing/2014/main" id="{E39C19D2-1843-4629-9D9F-79FBCBE6FD71}"/>
              </a:ext>
            </a:extLst>
          </p:cNvPr>
          <p:cNvSpPr>
            <a:spLocks noGrp="1"/>
          </p:cNvSpPr>
          <p:nvPr>
            <p:ph type="body" sz="quarter" idx="19" hasCustomPrompt="1"/>
          </p:nvPr>
        </p:nvSpPr>
        <p:spPr>
          <a:xfrm>
            <a:off x="6370946" y="2009956"/>
            <a:ext cx="5197165" cy="3550130"/>
          </a:xfrm>
          <a:prstGeom prst="rect">
            <a:avLst/>
          </a:prstGeom>
        </p:spPr>
        <p:txBody>
          <a:bodyPr/>
          <a:lstStyle>
            <a:lvl1pPr marL="0" marR="0" indent="0" algn="l" defTabSz="457189" rtl="0" eaLnBrk="1" fontAlgn="auto" latinLnBrk="0" hangingPunct="1">
              <a:lnSpc>
                <a:spcPct val="130000"/>
              </a:lnSpc>
              <a:spcBef>
                <a:spcPts val="0"/>
              </a:spcBef>
              <a:spcAft>
                <a:spcPts val="1200"/>
              </a:spcAft>
              <a:buClr>
                <a:prstClr val="white"/>
              </a:buClr>
              <a:buSzPct val="25000"/>
              <a:buFont typeface="Verdana" pitchFamily="34" charset="0"/>
              <a:buNone/>
              <a:tabLst/>
              <a:defRPr/>
            </a:lvl1pPr>
            <a:lvl2pPr marL="177796" marR="0" indent="-177796" algn="l" defTabSz="457189" rtl="0" eaLnBrk="1" fontAlgn="auto" latinLnBrk="0" hangingPunct="1">
              <a:lnSpc>
                <a:spcPct val="130000"/>
              </a:lnSpc>
              <a:spcBef>
                <a:spcPts val="0"/>
              </a:spcBef>
              <a:spcAft>
                <a:spcPts val="600"/>
              </a:spcAft>
              <a:buClr>
                <a:srgbClr val="023B88"/>
              </a:buClr>
              <a:buSzTx/>
              <a:buFont typeface="Arial" pitchFamily="34" charset="0"/>
              <a:buChar char="•"/>
              <a:tabLst/>
              <a:defRPr/>
            </a:lvl2pPr>
            <a:lvl3pPr marL="361942" marR="0" indent="-180970" algn="l" defTabSz="514338" rtl="0" eaLnBrk="1" fontAlgn="auto" latinLnBrk="0" hangingPunct="1">
              <a:lnSpc>
                <a:spcPct val="130000"/>
              </a:lnSpc>
              <a:spcBef>
                <a:spcPts val="0"/>
              </a:spcBef>
              <a:spcAft>
                <a:spcPts val="300"/>
              </a:spcAft>
              <a:buClr>
                <a:prstClr val="white">
                  <a:lumMod val="50000"/>
                </a:prstClr>
              </a:buClr>
              <a:buSzPct val="50000"/>
              <a:buFont typeface="Montserrat" panose="020B0604020202020204" charset="0"/>
              <a:buChar char="►"/>
              <a:tabLst/>
              <a:defRPr/>
            </a:lvl3pPr>
          </a:lstStyle>
          <a:p>
            <a:pPr marL="0" marR="0" lvl="0" indent="0" algn="l" defTabSz="457189" rtl="0" eaLnBrk="1" fontAlgn="auto" latinLnBrk="0" hangingPunct="1">
              <a:lnSpc>
                <a:spcPct val="130000"/>
              </a:lnSpc>
              <a:spcBef>
                <a:spcPts val="0"/>
              </a:spcBef>
              <a:spcAft>
                <a:spcPts val="1200"/>
              </a:spcAft>
              <a:buClr>
                <a:prstClr val="white"/>
              </a:buClr>
              <a:buSzPct val="25000"/>
              <a:buFont typeface="Verdana"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Segoe UI" panose="020B0502040204020203" pitchFamily="34" charset="0"/>
              </a:rPr>
              <a:t>Click to edit Master title </a:t>
            </a:r>
            <a:r>
              <a:rPr kumimoji="0" lang="en-US" sz="1200" b="0" i="0" u="none" strike="noStrike" kern="1200" cap="none" spc="0" normalizeH="0" baseline="0" noProof="0" dirty="0" err="1">
                <a:ln>
                  <a:noFill/>
                </a:ln>
                <a:solidFill>
                  <a:srgbClr val="000000"/>
                </a:solidFill>
                <a:effectLst/>
                <a:uLnTx/>
                <a:uFillTx/>
                <a:latin typeface="Calibri"/>
                <a:ea typeface="+mn-ea"/>
                <a:cs typeface="Segoe UI" panose="020B0502040204020203" pitchFamily="34" charset="0"/>
              </a:rPr>
              <a:t>styl</a:t>
            </a:r>
            <a:r>
              <a:rPr kumimoji="0" lang="fr-FR" sz="1200" b="0" i="0" u="none" strike="noStrike" kern="1200" cap="none" spc="0" normalizeH="0" baseline="0" noProof="0" dirty="0">
                <a:ln>
                  <a:noFill/>
                </a:ln>
                <a:solidFill>
                  <a:srgbClr val="000000"/>
                </a:solidFill>
                <a:effectLst/>
                <a:uLnTx/>
                <a:uFillTx/>
                <a:latin typeface="Calibri"/>
                <a:ea typeface="+mn-ea"/>
                <a:cs typeface="Segoe UI" panose="020B0502040204020203" pitchFamily="34" charset="0"/>
              </a:rPr>
              <a:t>e</a:t>
            </a:r>
          </a:p>
          <a:p>
            <a:pPr marL="177796" marR="0" lvl="1" indent="-177796" algn="l" defTabSz="457189" rtl="0" eaLnBrk="1" fontAlgn="auto" latinLnBrk="0" hangingPunct="1">
              <a:lnSpc>
                <a:spcPct val="130000"/>
              </a:lnSpc>
              <a:spcBef>
                <a:spcPts val="0"/>
              </a:spcBef>
              <a:spcAft>
                <a:spcPts val="600"/>
              </a:spcAft>
              <a:buClr>
                <a:srgbClr val="023B88"/>
              </a:buClr>
              <a:buSzTx/>
              <a:buFont typeface="Arial" pitchFamily="34" charset="0"/>
              <a:buChar char="•"/>
              <a:tabLst/>
              <a:defRPr/>
            </a:pPr>
            <a:r>
              <a:rPr kumimoji="0" lang="fr-FR" sz="1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Second </a:t>
            </a:r>
            <a:r>
              <a:rPr kumimoji="0" lang="fr-FR" sz="1200" b="0" i="0" u="none" strike="noStrike" kern="1200" cap="none" spc="0" normalizeH="0" baseline="0" noProof="0" dirty="0" err="1">
                <a:ln>
                  <a:noFill/>
                </a:ln>
                <a:solidFill>
                  <a:srgbClr val="000000"/>
                </a:solidFill>
                <a:effectLst/>
                <a:uLnTx/>
                <a:uFillTx/>
                <a:latin typeface="+mj-lt"/>
                <a:ea typeface="+mn-ea"/>
                <a:cs typeface="Calibri" panose="020F0502020204030204" pitchFamily="34" charset="0"/>
              </a:rPr>
              <a:t>level</a:t>
            </a:r>
            <a:endParaRPr kumimoji="0" lang="fr-FR" sz="1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endParaRPr>
          </a:p>
          <a:p>
            <a:pPr marL="361942" marR="0" lvl="2" indent="-180970" algn="l" defTabSz="514338" rtl="0" eaLnBrk="1" fontAlgn="auto" latinLnBrk="0" hangingPunct="1">
              <a:lnSpc>
                <a:spcPct val="130000"/>
              </a:lnSpc>
              <a:spcBef>
                <a:spcPts val="0"/>
              </a:spcBef>
              <a:spcAft>
                <a:spcPts val="300"/>
              </a:spcAft>
              <a:buClr>
                <a:prstClr val="white">
                  <a:lumMod val="50000"/>
                </a:prstClr>
              </a:buClr>
              <a:buSzPct val="50000"/>
              <a:buFont typeface="Montserrat" panose="020B0604020202020204" charset="0"/>
              <a:buChar char="►"/>
              <a:tabLst/>
              <a:defRPr/>
            </a:pPr>
            <a:r>
              <a:rPr kumimoji="0" lang="fr-FR" sz="1200" b="0" i="0" u="none" strike="noStrike" kern="1200" cap="none" spc="0" normalizeH="0" baseline="0" noProof="0" dirty="0" err="1">
                <a:ln>
                  <a:noFill/>
                </a:ln>
                <a:solidFill>
                  <a:srgbClr val="000000"/>
                </a:solidFill>
                <a:effectLst/>
                <a:uLnTx/>
                <a:uFillTx/>
                <a:latin typeface="+mj-lt"/>
                <a:ea typeface="+mn-ea"/>
                <a:cs typeface="Calibri" panose="020F0502020204030204" pitchFamily="34" charset="0"/>
              </a:rPr>
              <a:t>Third</a:t>
            </a:r>
            <a:r>
              <a:rPr kumimoji="0" lang="fr-FR" sz="1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 </a:t>
            </a:r>
            <a:r>
              <a:rPr kumimoji="0" lang="fr-FR" sz="1200" b="0" i="0" u="none" strike="noStrike" kern="1200" cap="none" spc="0" normalizeH="0" baseline="0" noProof="0" dirty="0" err="1">
                <a:ln>
                  <a:noFill/>
                </a:ln>
                <a:solidFill>
                  <a:srgbClr val="000000"/>
                </a:solidFill>
                <a:effectLst/>
                <a:uLnTx/>
                <a:uFillTx/>
                <a:latin typeface="+mj-lt"/>
                <a:ea typeface="+mn-ea"/>
                <a:cs typeface="Calibri" panose="020F0502020204030204" pitchFamily="34" charset="0"/>
              </a:rPr>
              <a:t>level</a:t>
            </a:r>
            <a:endParaRPr kumimoji="0" lang="en-US" sz="1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endParaRPr>
          </a:p>
        </p:txBody>
      </p:sp>
      <p:sp>
        <p:nvSpPr>
          <p:cNvPr id="8" name="Footer Placeholder 1">
            <a:extLst>
              <a:ext uri="{FF2B5EF4-FFF2-40B4-BE49-F238E27FC236}">
                <a16:creationId xmlns:a16="http://schemas.microsoft.com/office/drawing/2014/main" id="{C52B3F50-3DF6-4445-BC3C-C6635BEC6DA9}"/>
              </a:ext>
            </a:extLst>
          </p:cNvPr>
          <p:cNvSpPr>
            <a:spLocks noGrp="1"/>
          </p:cNvSpPr>
          <p:nvPr>
            <p:ph type="ftr" sz="quarter" idx="3"/>
          </p:nvPr>
        </p:nvSpPr>
        <p:spPr>
          <a:xfrm>
            <a:off x="636808" y="6574038"/>
            <a:ext cx="4114800" cy="138499"/>
          </a:xfrm>
          <a:prstGeom prst="rect">
            <a:avLst/>
          </a:prstGeom>
        </p:spPr>
        <p:txBody>
          <a:bodyPr vert="horz" lIns="0" tIns="0" rIns="0" bIns="0" rtlCol="0" anchor="b">
            <a:spAutoFit/>
          </a:bodyPr>
          <a:lstStyle>
            <a:lvl1pPr algn="l">
              <a:defRPr sz="900">
                <a:solidFill>
                  <a:schemeClr val="accent4"/>
                </a:solidFill>
              </a:defRPr>
            </a:lvl1pPr>
          </a:lstStyle>
          <a:p>
            <a:r>
              <a:rPr lang="fr-FR"/>
              <a:t>Footer text</a:t>
            </a:r>
            <a:endParaRPr lang="fr-FR" dirty="0"/>
          </a:p>
        </p:txBody>
      </p:sp>
    </p:spTree>
    <p:extLst>
      <p:ext uri="{BB962C8B-B14F-4D97-AF65-F5344CB8AC3E}">
        <p14:creationId xmlns:p14="http://schemas.microsoft.com/office/powerpoint/2010/main" val="1033421128"/>
      </p:ext>
    </p:extLst>
  </p:cSld>
  <p:clrMapOvr>
    <a:masterClrMapping/>
  </p:clrMapOvr>
  <p:extLst>
    <p:ext uri="{DCECCB84-F9BA-43D5-87BE-67443E8EF086}">
      <p15:sldGuideLst xmlns:p15="http://schemas.microsoft.com/office/powerpoint/2012/main">
        <p15:guide id="1" orient="horz" pos="1026">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ext &amp; Pictur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A2F9C71C-52F1-4A4D-AC3B-473629771E2E}"/>
              </a:ext>
            </a:extLst>
          </p:cNvPr>
          <p:cNvSpPr>
            <a:spLocks noGrp="1"/>
          </p:cNvSpPr>
          <p:nvPr>
            <p:ph type="pic" sz="quarter" idx="11"/>
          </p:nvPr>
        </p:nvSpPr>
        <p:spPr>
          <a:xfrm>
            <a:off x="6096001" y="0"/>
            <a:ext cx="6096000" cy="6858000"/>
          </a:xfrm>
          <a:prstGeom prst="rect">
            <a:avLst/>
          </a:prstGeom>
        </p:spPr>
        <p:txBody>
          <a:bodyPr/>
          <a:lstStyle/>
          <a:p>
            <a:endParaRPr lang="en-US"/>
          </a:p>
        </p:txBody>
      </p:sp>
      <p:sp>
        <p:nvSpPr>
          <p:cNvPr id="12" name="Title Placeholder 2">
            <a:extLst>
              <a:ext uri="{FF2B5EF4-FFF2-40B4-BE49-F238E27FC236}">
                <a16:creationId xmlns:a16="http://schemas.microsoft.com/office/drawing/2014/main" id="{A44BD718-C874-4D66-B650-3D63B54595A1}"/>
              </a:ext>
            </a:extLst>
          </p:cNvPr>
          <p:cNvSpPr>
            <a:spLocks noGrp="1"/>
          </p:cNvSpPr>
          <p:nvPr>
            <p:ph type="title"/>
          </p:nvPr>
        </p:nvSpPr>
        <p:spPr>
          <a:xfrm>
            <a:off x="623889" y="517101"/>
            <a:ext cx="5135888" cy="369334"/>
          </a:xfrm>
          <a:prstGeom prst="rect">
            <a:avLst/>
          </a:prstGeom>
        </p:spPr>
        <p:txBody>
          <a:bodyPr vert="horz" lIns="0" tIns="0" rIns="0" bIns="0" rtlCol="0" anchor="t" anchorCtr="0">
            <a:spAutoFit/>
          </a:bodyPr>
          <a:lstStyle>
            <a:lvl1pPr>
              <a:defRPr/>
            </a:lvl1pPr>
          </a:lstStyle>
          <a:p>
            <a:r>
              <a:rPr lang="en-US" dirty="0"/>
              <a:t>Click to edit Master title style</a:t>
            </a:r>
          </a:p>
        </p:txBody>
      </p:sp>
      <p:pic>
        <p:nvPicPr>
          <p:cNvPr id="7" name="Graphic 22">
            <a:extLst>
              <a:ext uri="{FF2B5EF4-FFF2-40B4-BE49-F238E27FC236}">
                <a16:creationId xmlns:a16="http://schemas.microsoft.com/office/drawing/2014/main" id="{95D67AEE-74D2-439C-AB83-0F4DCBB8C6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91073" y="6420979"/>
            <a:ext cx="1377040" cy="220391"/>
          </a:xfrm>
          <a:prstGeom prst="rect">
            <a:avLst/>
          </a:prstGeom>
        </p:spPr>
      </p:pic>
      <p:sp>
        <p:nvSpPr>
          <p:cNvPr id="6" name="Footer Placeholder 1">
            <a:extLst>
              <a:ext uri="{FF2B5EF4-FFF2-40B4-BE49-F238E27FC236}">
                <a16:creationId xmlns:a16="http://schemas.microsoft.com/office/drawing/2014/main" id="{22DC8A41-8411-48BD-8B78-143E50719D9F}"/>
              </a:ext>
            </a:extLst>
          </p:cNvPr>
          <p:cNvSpPr>
            <a:spLocks noGrp="1"/>
          </p:cNvSpPr>
          <p:nvPr>
            <p:ph type="ftr" sz="quarter" idx="3"/>
          </p:nvPr>
        </p:nvSpPr>
        <p:spPr>
          <a:xfrm>
            <a:off x="636808" y="6574038"/>
            <a:ext cx="4114800" cy="138499"/>
          </a:xfrm>
          <a:prstGeom prst="rect">
            <a:avLst/>
          </a:prstGeom>
        </p:spPr>
        <p:txBody>
          <a:bodyPr vert="horz" lIns="0" tIns="0" rIns="0" bIns="0" rtlCol="0" anchor="b">
            <a:spAutoFit/>
          </a:bodyPr>
          <a:lstStyle>
            <a:lvl1pPr algn="l">
              <a:defRPr sz="900">
                <a:solidFill>
                  <a:schemeClr val="accent4"/>
                </a:solidFill>
              </a:defRPr>
            </a:lvl1pPr>
          </a:lstStyle>
          <a:p>
            <a:r>
              <a:rPr lang="fr-FR"/>
              <a:t>Footer text</a:t>
            </a:r>
            <a:endParaRPr lang="fr-FR" dirty="0"/>
          </a:p>
        </p:txBody>
      </p:sp>
    </p:spTree>
    <p:extLst>
      <p:ext uri="{BB962C8B-B14F-4D97-AF65-F5344CB8AC3E}">
        <p14:creationId xmlns:p14="http://schemas.microsoft.com/office/powerpoint/2010/main" val="3365642644"/>
      </p:ext>
    </p:extLst>
  </p:cSld>
  <p:clrMapOvr>
    <a:masterClrMapping/>
  </p:clrMapOvr>
  <p:extLst>
    <p:ext uri="{DCECCB84-F9BA-43D5-87BE-67443E8EF086}">
      <p15:sldGuideLst xmlns:p15="http://schemas.microsoft.com/office/powerpoint/2012/main">
        <p15:guide id="1" orient="horz" pos="1026">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ext &amp; Two pictures">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A2F9C71C-52F1-4A4D-AC3B-473629771E2E}"/>
              </a:ext>
            </a:extLst>
          </p:cNvPr>
          <p:cNvSpPr>
            <a:spLocks noGrp="1"/>
          </p:cNvSpPr>
          <p:nvPr>
            <p:ph type="pic" sz="quarter" idx="11"/>
          </p:nvPr>
        </p:nvSpPr>
        <p:spPr>
          <a:xfrm>
            <a:off x="6096001" y="0"/>
            <a:ext cx="6096000" cy="3428993"/>
          </a:xfrm>
          <a:prstGeom prst="rect">
            <a:avLst/>
          </a:prstGeom>
        </p:spPr>
        <p:txBody>
          <a:bodyPr/>
          <a:lstStyle/>
          <a:p>
            <a:endParaRPr lang="en-US"/>
          </a:p>
        </p:txBody>
      </p:sp>
      <p:sp>
        <p:nvSpPr>
          <p:cNvPr id="10" name="Espace réservé pour une image  2">
            <a:extLst>
              <a:ext uri="{FF2B5EF4-FFF2-40B4-BE49-F238E27FC236}">
                <a16:creationId xmlns:a16="http://schemas.microsoft.com/office/drawing/2014/main" id="{42EC5DE7-3E80-4C68-890A-E3D664FBE1B5}"/>
              </a:ext>
            </a:extLst>
          </p:cNvPr>
          <p:cNvSpPr>
            <a:spLocks noGrp="1"/>
          </p:cNvSpPr>
          <p:nvPr>
            <p:ph type="pic" sz="quarter" idx="12"/>
          </p:nvPr>
        </p:nvSpPr>
        <p:spPr>
          <a:xfrm>
            <a:off x="6096001" y="3428993"/>
            <a:ext cx="6096000" cy="3428993"/>
          </a:xfrm>
          <a:prstGeom prst="rect">
            <a:avLst/>
          </a:prstGeom>
        </p:spPr>
        <p:txBody>
          <a:bodyPr/>
          <a:lstStyle/>
          <a:p>
            <a:endParaRPr lang="en-US"/>
          </a:p>
        </p:txBody>
      </p:sp>
      <p:sp>
        <p:nvSpPr>
          <p:cNvPr id="12" name="Title Placeholder 2">
            <a:extLst>
              <a:ext uri="{FF2B5EF4-FFF2-40B4-BE49-F238E27FC236}">
                <a16:creationId xmlns:a16="http://schemas.microsoft.com/office/drawing/2014/main" id="{095DA2FA-1741-4D2B-B08C-129D7407459C}"/>
              </a:ext>
            </a:extLst>
          </p:cNvPr>
          <p:cNvSpPr>
            <a:spLocks noGrp="1"/>
          </p:cNvSpPr>
          <p:nvPr>
            <p:ph type="title"/>
          </p:nvPr>
        </p:nvSpPr>
        <p:spPr>
          <a:xfrm>
            <a:off x="623889" y="517101"/>
            <a:ext cx="5135888" cy="369334"/>
          </a:xfrm>
          <a:prstGeom prst="rect">
            <a:avLst/>
          </a:prstGeom>
        </p:spPr>
        <p:txBody>
          <a:bodyPr vert="horz" lIns="0" tIns="0" rIns="0" bIns="0" rtlCol="0" anchor="t" anchorCtr="0">
            <a:spAutoFit/>
          </a:bodyPr>
          <a:lstStyle>
            <a:lvl1pPr>
              <a:defRPr/>
            </a:lvl1pPr>
          </a:lstStyle>
          <a:p>
            <a:r>
              <a:rPr lang="en-US" dirty="0"/>
              <a:t>Click to edit Master title style</a:t>
            </a:r>
          </a:p>
        </p:txBody>
      </p:sp>
      <p:pic>
        <p:nvPicPr>
          <p:cNvPr id="7" name="Graphic 22">
            <a:extLst>
              <a:ext uri="{FF2B5EF4-FFF2-40B4-BE49-F238E27FC236}">
                <a16:creationId xmlns:a16="http://schemas.microsoft.com/office/drawing/2014/main" id="{DBD28D12-AA61-4AF0-ABD0-23697F04760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91073" y="6420979"/>
            <a:ext cx="1377040" cy="220391"/>
          </a:xfrm>
          <a:prstGeom prst="rect">
            <a:avLst/>
          </a:prstGeom>
        </p:spPr>
      </p:pic>
      <p:sp>
        <p:nvSpPr>
          <p:cNvPr id="8" name="Footer Placeholder 1">
            <a:extLst>
              <a:ext uri="{FF2B5EF4-FFF2-40B4-BE49-F238E27FC236}">
                <a16:creationId xmlns:a16="http://schemas.microsoft.com/office/drawing/2014/main" id="{CA94572F-C68C-471B-B0BB-18000047BCA6}"/>
              </a:ext>
            </a:extLst>
          </p:cNvPr>
          <p:cNvSpPr>
            <a:spLocks noGrp="1"/>
          </p:cNvSpPr>
          <p:nvPr>
            <p:ph type="ftr" sz="quarter" idx="3"/>
          </p:nvPr>
        </p:nvSpPr>
        <p:spPr>
          <a:xfrm>
            <a:off x="636808" y="6574038"/>
            <a:ext cx="4114800" cy="138499"/>
          </a:xfrm>
          <a:prstGeom prst="rect">
            <a:avLst/>
          </a:prstGeom>
        </p:spPr>
        <p:txBody>
          <a:bodyPr vert="horz" lIns="0" tIns="0" rIns="0" bIns="0" rtlCol="0" anchor="b">
            <a:spAutoFit/>
          </a:bodyPr>
          <a:lstStyle>
            <a:lvl1pPr algn="l">
              <a:defRPr sz="900">
                <a:solidFill>
                  <a:schemeClr val="accent4"/>
                </a:solidFill>
              </a:defRPr>
            </a:lvl1pPr>
          </a:lstStyle>
          <a:p>
            <a:r>
              <a:rPr lang="fr-FR"/>
              <a:t>Footer text</a:t>
            </a:r>
            <a:endParaRPr lang="fr-FR" dirty="0"/>
          </a:p>
        </p:txBody>
      </p:sp>
    </p:spTree>
    <p:extLst>
      <p:ext uri="{BB962C8B-B14F-4D97-AF65-F5344CB8AC3E}">
        <p14:creationId xmlns:p14="http://schemas.microsoft.com/office/powerpoint/2010/main" val="2255150213"/>
      </p:ext>
    </p:extLst>
  </p:cSld>
  <p:clrMapOvr>
    <a:masterClrMapping/>
  </p:clrMapOvr>
  <p:extLst>
    <p:ext uri="{DCECCB84-F9BA-43D5-87BE-67443E8EF086}">
      <p15:sldGuideLst xmlns:p15="http://schemas.microsoft.com/office/powerpoint/2012/main">
        <p15:guide id="1" orient="horz" pos="102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ext &amp; Four pictures">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A2F9C71C-52F1-4A4D-AC3B-473629771E2E}"/>
              </a:ext>
            </a:extLst>
          </p:cNvPr>
          <p:cNvSpPr>
            <a:spLocks noGrp="1"/>
          </p:cNvSpPr>
          <p:nvPr>
            <p:ph type="pic" sz="quarter" idx="11"/>
          </p:nvPr>
        </p:nvSpPr>
        <p:spPr>
          <a:xfrm>
            <a:off x="6096001" y="0"/>
            <a:ext cx="3048000" cy="3428993"/>
          </a:xfrm>
          <a:prstGeom prst="rect">
            <a:avLst/>
          </a:prstGeom>
        </p:spPr>
        <p:txBody>
          <a:bodyPr/>
          <a:lstStyle/>
          <a:p>
            <a:endParaRPr lang="en-US"/>
          </a:p>
        </p:txBody>
      </p:sp>
      <p:sp>
        <p:nvSpPr>
          <p:cNvPr id="10" name="Espace réservé pour une image  2">
            <a:extLst>
              <a:ext uri="{FF2B5EF4-FFF2-40B4-BE49-F238E27FC236}">
                <a16:creationId xmlns:a16="http://schemas.microsoft.com/office/drawing/2014/main" id="{42EC5DE7-3E80-4C68-890A-E3D664FBE1B5}"/>
              </a:ext>
            </a:extLst>
          </p:cNvPr>
          <p:cNvSpPr>
            <a:spLocks noGrp="1"/>
          </p:cNvSpPr>
          <p:nvPr>
            <p:ph type="pic" sz="quarter" idx="12"/>
          </p:nvPr>
        </p:nvSpPr>
        <p:spPr>
          <a:xfrm>
            <a:off x="6096001" y="3428993"/>
            <a:ext cx="3048000" cy="3429007"/>
          </a:xfrm>
          <a:prstGeom prst="rect">
            <a:avLst/>
          </a:prstGeom>
        </p:spPr>
        <p:txBody>
          <a:bodyPr/>
          <a:lstStyle/>
          <a:p>
            <a:endParaRPr lang="en-US"/>
          </a:p>
        </p:txBody>
      </p:sp>
      <p:sp>
        <p:nvSpPr>
          <p:cNvPr id="13" name="Espace réservé pour une image  2">
            <a:extLst>
              <a:ext uri="{FF2B5EF4-FFF2-40B4-BE49-F238E27FC236}">
                <a16:creationId xmlns:a16="http://schemas.microsoft.com/office/drawing/2014/main" id="{E7605A3B-0179-473B-9CB6-CC5A493B967D}"/>
              </a:ext>
            </a:extLst>
          </p:cNvPr>
          <p:cNvSpPr>
            <a:spLocks noGrp="1"/>
          </p:cNvSpPr>
          <p:nvPr>
            <p:ph type="pic" sz="quarter" idx="13"/>
          </p:nvPr>
        </p:nvSpPr>
        <p:spPr>
          <a:xfrm>
            <a:off x="9144001" y="0"/>
            <a:ext cx="3048000" cy="3428993"/>
          </a:xfrm>
          <a:prstGeom prst="rect">
            <a:avLst/>
          </a:prstGeom>
        </p:spPr>
        <p:txBody>
          <a:bodyPr/>
          <a:lstStyle/>
          <a:p>
            <a:endParaRPr lang="en-US"/>
          </a:p>
        </p:txBody>
      </p:sp>
      <p:sp>
        <p:nvSpPr>
          <p:cNvPr id="14" name="Espace réservé pour une image  2">
            <a:extLst>
              <a:ext uri="{FF2B5EF4-FFF2-40B4-BE49-F238E27FC236}">
                <a16:creationId xmlns:a16="http://schemas.microsoft.com/office/drawing/2014/main" id="{15060EE6-A355-453C-AA84-ABCFFCC6CA90}"/>
              </a:ext>
            </a:extLst>
          </p:cNvPr>
          <p:cNvSpPr>
            <a:spLocks noGrp="1"/>
          </p:cNvSpPr>
          <p:nvPr>
            <p:ph type="pic" sz="quarter" idx="14"/>
          </p:nvPr>
        </p:nvSpPr>
        <p:spPr>
          <a:xfrm>
            <a:off x="9144001" y="3428993"/>
            <a:ext cx="3048000" cy="3428993"/>
          </a:xfrm>
          <a:prstGeom prst="rect">
            <a:avLst/>
          </a:prstGeom>
        </p:spPr>
        <p:txBody>
          <a:bodyPr/>
          <a:lstStyle/>
          <a:p>
            <a:endParaRPr lang="en-US"/>
          </a:p>
        </p:txBody>
      </p:sp>
      <p:sp>
        <p:nvSpPr>
          <p:cNvPr id="12" name="Title Placeholder 2">
            <a:extLst>
              <a:ext uri="{FF2B5EF4-FFF2-40B4-BE49-F238E27FC236}">
                <a16:creationId xmlns:a16="http://schemas.microsoft.com/office/drawing/2014/main" id="{706603BD-449F-4146-BC92-4D9C5E9D73B4}"/>
              </a:ext>
            </a:extLst>
          </p:cNvPr>
          <p:cNvSpPr>
            <a:spLocks noGrp="1"/>
          </p:cNvSpPr>
          <p:nvPr>
            <p:ph type="title"/>
          </p:nvPr>
        </p:nvSpPr>
        <p:spPr>
          <a:xfrm>
            <a:off x="623889" y="517101"/>
            <a:ext cx="5135888" cy="369334"/>
          </a:xfrm>
          <a:prstGeom prst="rect">
            <a:avLst/>
          </a:prstGeom>
        </p:spPr>
        <p:txBody>
          <a:bodyPr vert="horz" lIns="0" tIns="0" rIns="0" bIns="0" rtlCol="0" anchor="t" anchorCtr="0">
            <a:spAutoFit/>
          </a:bodyPr>
          <a:lstStyle>
            <a:lvl1pPr>
              <a:defRPr/>
            </a:lvl1pPr>
          </a:lstStyle>
          <a:p>
            <a:r>
              <a:rPr lang="en-US" dirty="0"/>
              <a:t>Click to edit Master title style</a:t>
            </a:r>
          </a:p>
        </p:txBody>
      </p:sp>
      <p:pic>
        <p:nvPicPr>
          <p:cNvPr id="9" name="Graphic 22">
            <a:extLst>
              <a:ext uri="{FF2B5EF4-FFF2-40B4-BE49-F238E27FC236}">
                <a16:creationId xmlns:a16="http://schemas.microsoft.com/office/drawing/2014/main" id="{D3BCF6FE-1697-4B69-BF27-4D3C981A27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91073" y="6420979"/>
            <a:ext cx="1377040" cy="220391"/>
          </a:xfrm>
          <a:prstGeom prst="rect">
            <a:avLst/>
          </a:prstGeom>
        </p:spPr>
      </p:pic>
      <p:sp>
        <p:nvSpPr>
          <p:cNvPr id="11" name="Footer Placeholder 1">
            <a:extLst>
              <a:ext uri="{FF2B5EF4-FFF2-40B4-BE49-F238E27FC236}">
                <a16:creationId xmlns:a16="http://schemas.microsoft.com/office/drawing/2014/main" id="{64E9A359-3FBC-4C00-9A03-A450EC76DD7A}"/>
              </a:ext>
            </a:extLst>
          </p:cNvPr>
          <p:cNvSpPr>
            <a:spLocks noGrp="1"/>
          </p:cNvSpPr>
          <p:nvPr>
            <p:ph type="ftr" sz="quarter" idx="3"/>
          </p:nvPr>
        </p:nvSpPr>
        <p:spPr>
          <a:xfrm>
            <a:off x="636808" y="6574038"/>
            <a:ext cx="4114800" cy="138499"/>
          </a:xfrm>
          <a:prstGeom prst="rect">
            <a:avLst/>
          </a:prstGeom>
        </p:spPr>
        <p:txBody>
          <a:bodyPr vert="horz" lIns="0" tIns="0" rIns="0" bIns="0" rtlCol="0" anchor="b">
            <a:spAutoFit/>
          </a:bodyPr>
          <a:lstStyle>
            <a:lvl1pPr algn="l">
              <a:defRPr sz="900">
                <a:solidFill>
                  <a:schemeClr val="accent4"/>
                </a:solidFill>
              </a:defRPr>
            </a:lvl1pPr>
          </a:lstStyle>
          <a:p>
            <a:r>
              <a:rPr lang="fr-FR"/>
              <a:t>Footer text</a:t>
            </a:r>
            <a:endParaRPr lang="fr-FR" dirty="0"/>
          </a:p>
        </p:txBody>
      </p:sp>
    </p:spTree>
    <p:extLst>
      <p:ext uri="{BB962C8B-B14F-4D97-AF65-F5344CB8AC3E}">
        <p14:creationId xmlns:p14="http://schemas.microsoft.com/office/powerpoint/2010/main" val="3086052017"/>
      </p:ext>
    </p:extLst>
  </p:cSld>
  <p:clrMapOvr>
    <a:masterClrMapping/>
  </p:clrMapOvr>
  <p:extLst>
    <p:ext uri="{DCECCB84-F9BA-43D5-87BE-67443E8EF086}">
      <p15:sldGuideLst xmlns:p15="http://schemas.microsoft.com/office/powerpoint/2012/main">
        <p15:guide id="1" orient="horz" pos="1026">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s text &amp; Two pictures">
    <p:spTree>
      <p:nvGrpSpPr>
        <p:cNvPr id="1" name=""/>
        <p:cNvGrpSpPr/>
        <p:nvPr/>
      </p:nvGrpSpPr>
      <p:grpSpPr>
        <a:xfrm>
          <a:off x="0" y="0"/>
          <a:ext cx="0" cy="0"/>
          <a:chOff x="0" y="0"/>
          <a:chExt cx="0" cy="0"/>
        </a:xfrm>
      </p:grpSpPr>
      <p:sp>
        <p:nvSpPr>
          <p:cNvPr id="13" name="Espace réservé pour une image  12">
            <a:extLst>
              <a:ext uri="{FF2B5EF4-FFF2-40B4-BE49-F238E27FC236}">
                <a16:creationId xmlns:a16="http://schemas.microsoft.com/office/drawing/2014/main" id="{BD8D428F-1999-4CD7-803A-0499EFBBC9AF}"/>
              </a:ext>
            </a:extLst>
          </p:cNvPr>
          <p:cNvSpPr>
            <a:spLocks noGrp="1"/>
          </p:cNvSpPr>
          <p:nvPr>
            <p:ph type="pic" sz="quarter" idx="11"/>
          </p:nvPr>
        </p:nvSpPr>
        <p:spPr>
          <a:xfrm>
            <a:off x="623888" y="3732213"/>
            <a:ext cx="5021262" cy="1944687"/>
          </a:xfrm>
          <a:prstGeom prst="rect">
            <a:avLst/>
          </a:prstGeom>
        </p:spPr>
        <p:txBody>
          <a:bodyPr/>
          <a:lstStyle/>
          <a:p>
            <a:endParaRPr lang="en-US"/>
          </a:p>
        </p:txBody>
      </p:sp>
      <p:sp>
        <p:nvSpPr>
          <p:cNvPr id="3" name="Espace réservé pour une image  2">
            <a:extLst>
              <a:ext uri="{FF2B5EF4-FFF2-40B4-BE49-F238E27FC236}">
                <a16:creationId xmlns:a16="http://schemas.microsoft.com/office/drawing/2014/main" id="{85373431-056A-4064-9619-EA69252277AA}"/>
              </a:ext>
            </a:extLst>
          </p:cNvPr>
          <p:cNvSpPr>
            <a:spLocks noGrp="1"/>
          </p:cNvSpPr>
          <p:nvPr>
            <p:ph type="pic" sz="quarter" idx="10"/>
          </p:nvPr>
        </p:nvSpPr>
        <p:spPr>
          <a:xfrm>
            <a:off x="6550025" y="517101"/>
            <a:ext cx="5018088" cy="1943100"/>
          </a:xfrm>
          <a:prstGeom prst="rect">
            <a:avLst/>
          </a:prstGeom>
        </p:spPr>
        <p:txBody>
          <a:bodyPr/>
          <a:lstStyle/>
          <a:p>
            <a:endParaRPr lang="en-US"/>
          </a:p>
        </p:txBody>
      </p:sp>
      <p:sp>
        <p:nvSpPr>
          <p:cNvPr id="11" name="Title Placeholder 2">
            <a:extLst>
              <a:ext uri="{FF2B5EF4-FFF2-40B4-BE49-F238E27FC236}">
                <a16:creationId xmlns:a16="http://schemas.microsoft.com/office/drawing/2014/main" id="{598D7C8E-D578-4DD4-862C-7D2255F6FE52}"/>
              </a:ext>
            </a:extLst>
          </p:cNvPr>
          <p:cNvSpPr>
            <a:spLocks noGrp="1"/>
          </p:cNvSpPr>
          <p:nvPr>
            <p:ph type="title"/>
          </p:nvPr>
        </p:nvSpPr>
        <p:spPr>
          <a:xfrm>
            <a:off x="623889" y="517101"/>
            <a:ext cx="5135888" cy="369334"/>
          </a:xfrm>
          <a:prstGeom prst="rect">
            <a:avLst/>
          </a:prstGeom>
        </p:spPr>
        <p:txBody>
          <a:bodyPr vert="horz" lIns="0" tIns="0" rIns="0" bIns="0" rtlCol="0" anchor="t" anchorCtr="0">
            <a:spAutoFit/>
          </a:bodyPr>
          <a:lstStyle>
            <a:lvl1pPr>
              <a:defRPr/>
            </a:lvl1pPr>
          </a:lstStyle>
          <a:p>
            <a:r>
              <a:rPr lang="en-US" dirty="0"/>
              <a:t>Click to edit Master title style</a:t>
            </a:r>
          </a:p>
        </p:txBody>
      </p:sp>
      <p:sp>
        <p:nvSpPr>
          <p:cNvPr id="6" name="Footer Placeholder 1">
            <a:extLst>
              <a:ext uri="{FF2B5EF4-FFF2-40B4-BE49-F238E27FC236}">
                <a16:creationId xmlns:a16="http://schemas.microsoft.com/office/drawing/2014/main" id="{6B7B2CE3-0F9C-4FC9-B8BD-BF245ABC98AD}"/>
              </a:ext>
            </a:extLst>
          </p:cNvPr>
          <p:cNvSpPr>
            <a:spLocks noGrp="1"/>
          </p:cNvSpPr>
          <p:nvPr>
            <p:ph type="ftr" sz="quarter" idx="3"/>
          </p:nvPr>
        </p:nvSpPr>
        <p:spPr>
          <a:xfrm>
            <a:off x="636808" y="6574038"/>
            <a:ext cx="4114800" cy="138499"/>
          </a:xfrm>
          <a:prstGeom prst="rect">
            <a:avLst/>
          </a:prstGeom>
        </p:spPr>
        <p:txBody>
          <a:bodyPr vert="horz" lIns="0" tIns="0" rIns="0" bIns="0" rtlCol="0" anchor="b">
            <a:spAutoFit/>
          </a:bodyPr>
          <a:lstStyle>
            <a:lvl1pPr algn="l">
              <a:defRPr sz="900">
                <a:solidFill>
                  <a:schemeClr val="accent4"/>
                </a:solidFill>
              </a:defRPr>
            </a:lvl1pPr>
          </a:lstStyle>
          <a:p>
            <a:r>
              <a:rPr lang="fr-FR"/>
              <a:t>Footer text</a:t>
            </a:r>
            <a:endParaRPr lang="fr-FR" dirty="0"/>
          </a:p>
        </p:txBody>
      </p:sp>
    </p:spTree>
    <p:extLst>
      <p:ext uri="{BB962C8B-B14F-4D97-AF65-F5344CB8AC3E}">
        <p14:creationId xmlns:p14="http://schemas.microsoft.com/office/powerpoint/2010/main" val="485459351"/>
      </p:ext>
    </p:extLst>
  </p:cSld>
  <p:clrMapOvr>
    <a:masterClrMapping/>
  </p:clrMapOvr>
  <p:extLst>
    <p:ext uri="{DCECCB84-F9BA-43D5-87BE-67443E8EF086}">
      <p15:sldGuideLst xmlns:p15="http://schemas.microsoft.com/office/powerpoint/2012/main">
        <p15:guide id="1" orient="horz" pos="1026">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lumns text &amp; Left picture">
    <p:spTree>
      <p:nvGrpSpPr>
        <p:cNvPr id="1" name=""/>
        <p:cNvGrpSpPr/>
        <p:nvPr/>
      </p:nvGrpSpPr>
      <p:grpSpPr>
        <a:xfrm>
          <a:off x="0" y="0"/>
          <a:ext cx="0" cy="0"/>
          <a:chOff x="0" y="0"/>
          <a:chExt cx="0" cy="0"/>
        </a:xfrm>
      </p:grpSpPr>
      <p:sp>
        <p:nvSpPr>
          <p:cNvPr id="13" name="Espace réservé pour une image  12">
            <a:extLst>
              <a:ext uri="{FF2B5EF4-FFF2-40B4-BE49-F238E27FC236}">
                <a16:creationId xmlns:a16="http://schemas.microsoft.com/office/drawing/2014/main" id="{BD8D428F-1999-4CD7-803A-0499EFBBC9AF}"/>
              </a:ext>
            </a:extLst>
          </p:cNvPr>
          <p:cNvSpPr>
            <a:spLocks noGrp="1"/>
          </p:cNvSpPr>
          <p:nvPr>
            <p:ph type="pic" sz="quarter" idx="11"/>
          </p:nvPr>
        </p:nvSpPr>
        <p:spPr>
          <a:xfrm>
            <a:off x="623888" y="3732213"/>
            <a:ext cx="5021262" cy="1944687"/>
          </a:xfrm>
          <a:prstGeom prst="rect">
            <a:avLst/>
          </a:prstGeom>
        </p:spPr>
        <p:txBody>
          <a:bodyPr/>
          <a:lstStyle/>
          <a:p>
            <a:endParaRPr lang="en-US"/>
          </a:p>
        </p:txBody>
      </p:sp>
      <p:sp>
        <p:nvSpPr>
          <p:cNvPr id="11" name="Title Placeholder 2">
            <a:extLst>
              <a:ext uri="{FF2B5EF4-FFF2-40B4-BE49-F238E27FC236}">
                <a16:creationId xmlns:a16="http://schemas.microsoft.com/office/drawing/2014/main" id="{C787D54A-F2D2-494A-8B59-CFC3C07CAF4C}"/>
              </a:ext>
            </a:extLst>
          </p:cNvPr>
          <p:cNvSpPr>
            <a:spLocks noGrp="1"/>
          </p:cNvSpPr>
          <p:nvPr>
            <p:ph type="title"/>
          </p:nvPr>
        </p:nvSpPr>
        <p:spPr>
          <a:xfrm>
            <a:off x="623889" y="517101"/>
            <a:ext cx="5135888" cy="369334"/>
          </a:xfrm>
          <a:prstGeom prst="rect">
            <a:avLst/>
          </a:prstGeom>
        </p:spPr>
        <p:txBody>
          <a:bodyPr vert="horz" lIns="0" tIns="0" rIns="0" bIns="0" rtlCol="0" anchor="t" anchorCtr="0">
            <a:spAutoFit/>
          </a:bodyPr>
          <a:lstStyle>
            <a:lvl1pPr>
              <a:defRPr/>
            </a:lvl1pPr>
          </a:lstStyle>
          <a:p>
            <a:r>
              <a:rPr lang="en-US" dirty="0"/>
              <a:t>Click to edit Master title style</a:t>
            </a:r>
          </a:p>
        </p:txBody>
      </p:sp>
      <p:sp>
        <p:nvSpPr>
          <p:cNvPr id="6" name="Footer Placeholder 1">
            <a:extLst>
              <a:ext uri="{FF2B5EF4-FFF2-40B4-BE49-F238E27FC236}">
                <a16:creationId xmlns:a16="http://schemas.microsoft.com/office/drawing/2014/main" id="{D5147E1E-7A0A-4F01-BBC8-46694FF9AC25}"/>
              </a:ext>
            </a:extLst>
          </p:cNvPr>
          <p:cNvSpPr>
            <a:spLocks noGrp="1"/>
          </p:cNvSpPr>
          <p:nvPr>
            <p:ph type="ftr" sz="quarter" idx="3"/>
          </p:nvPr>
        </p:nvSpPr>
        <p:spPr>
          <a:xfrm>
            <a:off x="636808" y="6574038"/>
            <a:ext cx="4114800" cy="138499"/>
          </a:xfrm>
          <a:prstGeom prst="rect">
            <a:avLst/>
          </a:prstGeom>
        </p:spPr>
        <p:txBody>
          <a:bodyPr vert="horz" lIns="0" tIns="0" rIns="0" bIns="0" rtlCol="0" anchor="b">
            <a:spAutoFit/>
          </a:bodyPr>
          <a:lstStyle>
            <a:lvl1pPr algn="l">
              <a:defRPr sz="900">
                <a:solidFill>
                  <a:schemeClr val="accent4"/>
                </a:solidFill>
              </a:defRPr>
            </a:lvl1pPr>
          </a:lstStyle>
          <a:p>
            <a:r>
              <a:rPr lang="fr-FR"/>
              <a:t>Footer text</a:t>
            </a:r>
            <a:endParaRPr lang="fr-FR" dirty="0"/>
          </a:p>
        </p:txBody>
      </p:sp>
    </p:spTree>
    <p:extLst>
      <p:ext uri="{BB962C8B-B14F-4D97-AF65-F5344CB8AC3E}">
        <p14:creationId xmlns:p14="http://schemas.microsoft.com/office/powerpoint/2010/main" val="4175499255"/>
      </p:ext>
    </p:extLst>
  </p:cSld>
  <p:clrMapOvr>
    <a:masterClrMapping/>
  </p:clrMapOvr>
  <p:extLst>
    <p:ext uri="{DCECCB84-F9BA-43D5-87BE-67443E8EF086}">
      <p15:sldGuideLst xmlns:p15="http://schemas.microsoft.com/office/powerpoint/2012/main">
        <p15:guide id="1" orient="horz" pos="1026">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lumns text &amp; Right pictur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85373431-056A-4064-9619-EA69252277AA}"/>
              </a:ext>
            </a:extLst>
          </p:cNvPr>
          <p:cNvSpPr>
            <a:spLocks noGrp="1"/>
          </p:cNvSpPr>
          <p:nvPr>
            <p:ph type="pic" sz="quarter" idx="10"/>
          </p:nvPr>
        </p:nvSpPr>
        <p:spPr>
          <a:xfrm>
            <a:off x="6550025" y="517101"/>
            <a:ext cx="5018088" cy="1943100"/>
          </a:xfrm>
          <a:prstGeom prst="rect">
            <a:avLst/>
          </a:prstGeom>
        </p:spPr>
        <p:txBody>
          <a:bodyPr/>
          <a:lstStyle/>
          <a:p>
            <a:endParaRPr lang="en-US"/>
          </a:p>
        </p:txBody>
      </p:sp>
      <p:sp>
        <p:nvSpPr>
          <p:cNvPr id="12" name="Title Placeholder 2">
            <a:extLst>
              <a:ext uri="{FF2B5EF4-FFF2-40B4-BE49-F238E27FC236}">
                <a16:creationId xmlns:a16="http://schemas.microsoft.com/office/drawing/2014/main" id="{B2DAE817-7B81-4131-9B8F-A804DD780171}"/>
              </a:ext>
            </a:extLst>
          </p:cNvPr>
          <p:cNvSpPr>
            <a:spLocks noGrp="1"/>
          </p:cNvSpPr>
          <p:nvPr>
            <p:ph type="title"/>
          </p:nvPr>
        </p:nvSpPr>
        <p:spPr>
          <a:xfrm>
            <a:off x="623889" y="517101"/>
            <a:ext cx="5135888" cy="369334"/>
          </a:xfrm>
          <a:prstGeom prst="rect">
            <a:avLst/>
          </a:prstGeom>
        </p:spPr>
        <p:txBody>
          <a:bodyPr vert="horz" lIns="0" tIns="0" rIns="0" bIns="0" rtlCol="0" anchor="t" anchorCtr="0">
            <a:spAutoFit/>
          </a:bodyPr>
          <a:lstStyle>
            <a:lvl1pPr>
              <a:defRPr/>
            </a:lvl1pPr>
          </a:lstStyle>
          <a:p>
            <a:r>
              <a:rPr lang="en-US" dirty="0"/>
              <a:t>Click to edit Master title style</a:t>
            </a:r>
          </a:p>
        </p:txBody>
      </p:sp>
      <p:sp>
        <p:nvSpPr>
          <p:cNvPr id="6" name="Footer Placeholder 1">
            <a:extLst>
              <a:ext uri="{FF2B5EF4-FFF2-40B4-BE49-F238E27FC236}">
                <a16:creationId xmlns:a16="http://schemas.microsoft.com/office/drawing/2014/main" id="{9D8AC64D-BACC-47BC-B522-1E2F771DF900}"/>
              </a:ext>
            </a:extLst>
          </p:cNvPr>
          <p:cNvSpPr>
            <a:spLocks noGrp="1"/>
          </p:cNvSpPr>
          <p:nvPr>
            <p:ph type="ftr" sz="quarter" idx="3"/>
          </p:nvPr>
        </p:nvSpPr>
        <p:spPr>
          <a:xfrm>
            <a:off x="636808" y="6574038"/>
            <a:ext cx="4114800" cy="138499"/>
          </a:xfrm>
          <a:prstGeom prst="rect">
            <a:avLst/>
          </a:prstGeom>
        </p:spPr>
        <p:txBody>
          <a:bodyPr vert="horz" lIns="0" tIns="0" rIns="0" bIns="0" rtlCol="0" anchor="b">
            <a:spAutoFit/>
          </a:bodyPr>
          <a:lstStyle>
            <a:lvl1pPr algn="l">
              <a:defRPr sz="900">
                <a:solidFill>
                  <a:schemeClr val="accent4"/>
                </a:solidFill>
              </a:defRPr>
            </a:lvl1pPr>
          </a:lstStyle>
          <a:p>
            <a:r>
              <a:rPr lang="fr-FR"/>
              <a:t>Footer text</a:t>
            </a:r>
            <a:endParaRPr lang="fr-FR" dirty="0"/>
          </a:p>
        </p:txBody>
      </p:sp>
    </p:spTree>
    <p:extLst>
      <p:ext uri="{BB962C8B-B14F-4D97-AF65-F5344CB8AC3E}">
        <p14:creationId xmlns:p14="http://schemas.microsoft.com/office/powerpoint/2010/main" val="1042561287"/>
      </p:ext>
    </p:extLst>
  </p:cSld>
  <p:clrMapOvr>
    <a:masterClrMapping/>
  </p:clrMapOvr>
  <p:extLst>
    <p:ext uri="{DCECCB84-F9BA-43D5-87BE-67443E8EF086}">
      <p15:sldGuideLst xmlns:p15="http://schemas.microsoft.com/office/powerpoint/2012/main">
        <p15:guide id="1" orient="horz" pos="1026">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lumns text">
    <p:spTree>
      <p:nvGrpSpPr>
        <p:cNvPr id="1" name=""/>
        <p:cNvGrpSpPr/>
        <p:nvPr/>
      </p:nvGrpSpPr>
      <p:grpSpPr>
        <a:xfrm>
          <a:off x="0" y="0"/>
          <a:ext cx="0" cy="0"/>
          <a:chOff x="0" y="0"/>
          <a:chExt cx="0" cy="0"/>
        </a:xfrm>
      </p:grpSpPr>
      <p:sp>
        <p:nvSpPr>
          <p:cNvPr id="10" name="Title Placeholder 2">
            <a:extLst>
              <a:ext uri="{FF2B5EF4-FFF2-40B4-BE49-F238E27FC236}">
                <a16:creationId xmlns:a16="http://schemas.microsoft.com/office/drawing/2014/main" id="{A57F6187-BFE3-4338-8A14-47B63D86FE3A}"/>
              </a:ext>
            </a:extLst>
          </p:cNvPr>
          <p:cNvSpPr>
            <a:spLocks noGrp="1"/>
          </p:cNvSpPr>
          <p:nvPr>
            <p:ph type="title"/>
          </p:nvPr>
        </p:nvSpPr>
        <p:spPr>
          <a:xfrm>
            <a:off x="623889" y="517101"/>
            <a:ext cx="5135888" cy="369334"/>
          </a:xfrm>
          <a:prstGeom prst="rect">
            <a:avLst/>
          </a:prstGeom>
        </p:spPr>
        <p:txBody>
          <a:bodyPr vert="horz" lIns="0" tIns="0" rIns="0" bIns="0" rtlCol="0" anchor="t" anchorCtr="0">
            <a:spAutoFit/>
          </a:bodyPr>
          <a:lstStyle>
            <a:lvl1pPr>
              <a:defRPr/>
            </a:lvl1pPr>
          </a:lstStyle>
          <a:p>
            <a:r>
              <a:rPr lang="en-US" dirty="0"/>
              <a:t>Click to edit Master title style</a:t>
            </a:r>
          </a:p>
        </p:txBody>
      </p:sp>
      <p:sp>
        <p:nvSpPr>
          <p:cNvPr id="4" name="Footer Placeholder 1">
            <a:extLst>
              <a:ext uri="{FF2B5EF4-FFF2-40B4-BE49-F238E27FC236}">
                <a16:creationId xmlns:a16="http://schemas.microsoft.com/office/drawing/2014/main" id="{D00E5494-D332-4A5C-8166-2DA50298691B}"/>
              </a:ext>
            </a:extLst>
          </p:cNvPr>
          <p:cNvSpPr>
            <a:spLocks noGrp="1"/>
          </p:cNvSpPr>
          <p:nvPr>
            <p:ph type="ftr" sz="quarter" idx="3"/>
          </p:nvPr>
        </p:nvSpPr>
        <p:spPr>
          <a:xfrm>
            <a:off x="636808" y="6574038"/>
            <a:ext cx="4114800" cy="138499"/>
          </a:xfrm>
          <a:prstGeom prst="rect">
            <a:avLst/>
          </a:prstGeom>
        </p:spPr>
        <p:txBody>
          <a:bodyPr vert="horz" lIns="0" tIns="0" rIns="0" bIns="0" rtlCol="0" anchor="b">
            <a:spAutoFit/>
          </a:bodyPr>
          <a:lstStyle>
            <a:lvl1pPr algn="l">
              <a:defRPr sz="900">
                <a:solidFill>
                  <a:schemeClr val="accent4"/>
                </a:solidFill>
              </a:defRPr>
            </a:lvl1pPr>
          </a:lstStyle>
          <a:p>
            <a:r>
              <a:rPr lang="fr-FR"/>
              <a:t>Footer text</a:t>
            </a:r>
            <a:endParaRPr lang="fr-FR" dirty="0"/>
          </a:p>
        </p:txBody>
      </p:sp>
    </p:spTree>
    <p:extLst>
      <p:ext uri="{BB962C8B-B14F-4D97-AF65-F5344CB8AC3E}">
        <p14:creationId xmlns:p14="http://schemas.microsoft.com/office/powerpoint/2010/main" val="4211034795"/>
      </p:ext>
    </p:extLst>
  </p:cSld>
  <p:clrMapOvr>
    <a:masterClrMapping/>
  </p:clrMapOvr>
  <p:extLst>
    <p:ext uri="{DCECCB84-F9BA-43D5-87BE-67443E8EF086}">
      <p15:sldGuideLst xmlns:p15="http://schemas.microsoft.com/office/powerpoint/2012/main">
        <p15:guide id="1" orient="horz" pos="1026">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hoto &amp; box">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ACD9725D-EA1E-4B70-B6EC-DB2F0E4A815C}"/>
              </a:ext>
            </a:extLst>
          </p:cNvPr>
          <p:cNvSpPr>
            <a:spLocks noGrp="1"/>
          </p:cNvSpPr>
          <p:nvPr>
            <p:ph type="pic" sz="quarter" idx="10" hasCustomPrompt="1"/>
          </p:nvPr>
        </p:nvSpPr>
        <p:spPr>
          <a:xfrm>
            <a:off x="427038" y="571500"/>
            <a:ext cx="8680450" cy="5734050"/>
          </a:xfrm>
          <a:prstGeom prst="rect">
            <a:avLst/>
          </a:prstGeom>
        </p:spPr>
        <p:txBody>
          <a:bodyPr/>
          <a:lstStyle>
            <a:lvl1pPr>
              <a:defRPr/>
            </a:lvl1pPr>
          </a:lstStyle>
          <a:p>
            <a:r>
              <a:rPr lang="fr-FR" dirty="0"/>
              <a:t>Click to add image</a:t>
            </a:r>
            <a:endParaRPr lang="en-US" dirty="0"/>
          </a:p>
        </p:txBody>
      </p:sp>
      <p:sp>
        <p:nvSpPr>
          <p:cNvPr id="10" name="Espace réservé du texte 9">
            <a:extLst>
              <a:ext uri="{FF2B5EF4-FFF2-40B4-BE49-F238E27FC236}">
                <a16:creationId xmlns:a16="http://schemas.microsoft.com/office/drawing/2014/main" id="{C362D5DB-01A7-4F16-92C7-0A276E1D0568}"/>
              </a:ext>
            </a:extLst>
          </p:cNvPr>
          <p:cNvSpPr>
            <a:spLocks noGrp="1"/>
          </p:cNvSpPr>
          <p:nvPr>
            <p:ph type="body" sz="quarter" idx="11" hasCustomPrompt="1"/>
          </p:nvPr>
        </p:nvSpPr>
        <p:spPr>
          <a:xfrm>
            <a:off x="8521699" y="1808163"/>
            <a:ext cx="3243171" cy="3241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32000" tIns="288000" rIns="432000" bIns="288000" numCol="1" spcCol="0" rtlCol="0" fromWordArt="0" anchor="ctr" anchorCtr="0" forceAA="0" compatLnSpc="1">
            <a:prstTxWarp prst="textNoShape">
              <a:avLst/>
            </a:prstTxWarp>
            <a:noAutofit/>
          </a:bodyPr>
          <a:lstStyle>
            <a:lvl1pPr>
              <a:defRPr lang="en-US" sz="2000" dirty="0">
                <a:solidFill>
                  <a:schemeClr val="bg1"/>
                </a:solidFill>
                <a:latin typeface="+mj-lt"/>
                <a:cs typeface="Segoe UI Semibold" panose="020B0702040204020203" pitchFamily="34" charset="0"/>
              </a:defRPr>
            </a:lvl1pPr>
          </a:lstStyle>
          <a:p>
            <a:pPr lvl="0" defTabSz="519488">
              <a:lnSpc>
                <a:spcPct val="120000"/>
              </a:lnSpc>
            </a:pPr>
            <a:r>
              <a:rPr lang="en-US" dirty="0"/>
              <a:t>Click to edit Master title style</a:t>
            </a:r>
            <a:endParaRPr lang="fr-FR" dirty="0"/>
          </a:p>
        </p:txBody>
      </p:sp>
      <p:sp>
        <p:nvSpPr>
          <p:cNvPr id="6" name="Footer Placeholder 1">
            <a:extLst>
              <a:ext uri="{FF2B5EF4-FFF2-40B4-BE49-F238E27FC236}">
                <a16:creationId xmlns:a16="http://schemas.microsoft.com/office/drawing/2014/main" id="{DB29C677-AFD1-4627-9D9D-5D8771571EB2}"/>
              </a:ext>
            </a:extLst>
          </p:cNvPr>
          <p:cNvSpPr>
            <a:spLocks noGrp="1"/>
          </p:cNvSpPr>
          <p:nvPr>
            <p:ph type="ftr" sz="quarter" idx="3"/>
          </p:nvPr>
        </p:nvSpPr>
        <p:spPr>
          <a:xfrm>
            <a:off x="429544" y="6574038"/>
            <a:ext cx="4114800" cy="138499"/>
          </a:xfrm>
          <a:prstGeom prst="rect">
            <a:avLst/>
          </a:prstGeom>
        </p:spPr>
        <p:txBody>
          <a:bodyPr vert="horz" lIns="0" tIns="0" rIns="0" bIns="0" rtlCol="0" anchor="b">
            <a:spAutoFit/>
          </a:bodyPr>
          <a:lstStyle>
            <a:lvl1pPr algn="l">
              <a:defRPr sz="900">
                <a:solidFill>
                  <a:schemeClr val="accent4"/>
                </a:solidFill>
              </a:defRPr>
            </a:lvl1pPr>
          </a:lstStyle>
          <a:p>
            <a:r>
              <a:rPr lang="fr-FR"/>
              <a:t>Footer text</a:t>
            </a:r>
            <a:endParaRPr lang="fr-FR" dirty="0"/>
          </a:p>
        </p:txBody>
      </p:sp>
    </p:spTree>
    <p:extLst>
      <p:ext uri="{BB962C8B-B14F-4D97-AF65-F5344CB8AC3E}">
        <p14:creationId xmlns:p14="http://schemas.microsoft.com/office/powerpoint/2010/main" val="4105041122"/>
      </p:ext>
    </p:extLst>
  </p:cSld>
  <p:clrMapOvr>
    <a:masterClrMapping/>
  </p:clrMapOvr>
  <p:extLst>
    <p:ext uri="{DCECCB84-F9BA-43D5-87BE-67443E8EF086}">
      <p15:sldGuideLst xmlns:p15="http://schemas.microsoft.com/office/powerpoint/2012/main">
        <p15:guide id="1" orient="horz" pos="102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0.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41.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43.xml"/><Relationship Id="rId1"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10.emf"/><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9.emf"/><Relationship Id="rId2" Type="http://schemas.openxmlformats.org/officeDocument/2006/relationships/slideLayout" Target="../slideLayouts/slideLayout17.xml"/><Relationship Id="rId16" Type="http://schemas.openxmlformats.org/officeDocument/2006/relationships/image" Target="../media/image8.png"/><Relationship Id="rId20" Type="http://schemas.openxmlformats.org/officeDocument/2006/relationships/image" Target="../media/image12.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19" Type="http://schemas.openxmlformats.org/officeDocument/2006/relationships/image" Target="../media/image11.emf"/><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12.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24.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3.png"/></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image" Target="../media/image26.svg"/><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slideLayout" Target="../slideLayouts/slideLayout10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image" Target="../media/image25.png"/><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theme" Target="../theme/theme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8"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19" Type="http://schemas.openxmlformats.org/officeDocument/2006/relationships/theme" Target="../theme/theme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4086" r:id="rId4"/>
    <p:sldLayoutId id="2147484087" r:id="rId5"/>
    <p:sldLayoutId id="2147484088" r:id="rId6"/>
    <p:sldLayoutId id="2147484089" r:id="rId7"/>
    <p:sldLayoutId id="2147484090" r:id="rId8"/>
    <p:sldLayoutId id="2147483731" r:id="rId9"/>
    <p:sldLayoutId id="2147483732" r:id="rId10"/>
    <p:sldLayoutId id="2147483733" r:id="rId11"/>
    <p:sldLayoutId id="2147483675" r:id="rId12"/>
    <p:sldLayoutId id="2147483677" r:id="rId13"/>
    <p:sldLayoutId id="2147483678" r:id="rId14"/>
    <p:sldLayoutId id="214748367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1C8B7BF-AF59-44F7-82A6-51943FF19C73}"/>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3" name="Text Placeholder 2">
            <a:extLst>
              <a:ext uri="{FF2B5EF4-FFF2-40B4-BE49-F238E27FC236}">
                <a16:creationId xmlns:a16="http://schemas.microsoft.com/office/drawing/2014/main" id="{640144EB-F552-4791-AA06-B8D774F8BA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BE0F2F-115D-4ADF-8982-BBEE6F0953F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defRPr>
            </a:lvl1pPr>
          </a:lstStyle>
          <a:p>
            <a:pPr>
              <a:defRPr/>
            </a:pPr>
            <a:fld id="{3E5D2B2E-A692-49EE-9937-CA8841FE2CBE}" type="datetimeFigureOut">
              <a:rPr lang="en-GB"/>
              <a:pPr>
                <a:defRPr/>
              </a:pPr>
              <a:t>08/02/2023</a:t>
            </a:fld>
            <a:endParaRPr lang="en-GB"/>
          </a:p>
        </p:txBody>
      </p:sp>
      <p:sp>
        <p:nvSpPr>
          <p:cNvPr id="5" name="Footer Placeholder 4">
            <a:extLst>
              <a:ext uri="{FF2B5EF4-FFF2-40B4-BE49-F238E27FC236}">
                <a16:creationId xmlns:a16="http://schemas.microsoft.com/office/drawing/2014/main" id="{C57132F7-E457-4A95-A33B-CA9FA457F6D2}"/>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1594BE42-44F2-4B42-AA59-475A9E6C347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tx1">
                    <a:tint val="75000"/>
                  </a:schemeClr>
                </a:solidFill>
                <a:latin typeface="+mn-lt"/>
              </a:defRPr>
            </a:lvl1pPr>
          </a:lstStyle>
          <a:p>
            <a:pPr>
              <a:defRPr/>
            </a:pPr>
            <a:fld id="{F3B7C792-AE4B-4D03-BED4-778D391DEB68}" type="slidenum">
              <a:rPr lang="en-GB"/>
              <a:pPr>
                <a:defRPr/>
              </a:pPr>
              <a:t>‹#›</a:t>
            </a:fld>
            <a:endParaRPr lang="en-GB"/>
          </a:p>
        </p:txBody>
      </p:sp>
    </p:spTree>
    <p:extLst>
      <p:ext uri="{BB962C8B-B14F-4D97-AF65-F5344CB8AC3E}">
        <p14:creationId xmlns:p14="http://schemas.microsoft.com/office/powerpoint/2010/main" val="237631390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99225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12" r:id="rId3"/>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C963A1-AC6C-45E8-9A5E-5724DC43F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FE06ACFE-E4D6-411B-9ADC-FFC9D7DBBD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8DBF1BF-AB6C-4EA7-A16A-0C6C9EFA13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CD3CFA-4DDC-43FC-968A-540737FDA836}" type="datetimeFigureOut">
              <a:rPr lang="en-GB" smtClean="0"/>
              <a:t>08/02/2023</a:t>
            </a:fld>
            <a:endParaRPr lang="en-GB" dirty="0"/>
          </a:p>
        </p:txBody>
      </p:sp>
      <p:sp>
        <p:nvSpPr>
          <p:cNvPr id="5" name="Footer Placeholder 4">
            <a:extLst>
              <a:ext uri="{FF2B5EF4-FFF2-40B4-BE49-F238E27FC236}">
                <a16:creationId xmlns:a16="http://schemas.microsoft.com/office/drawing/2014/main" id="{6F1E0E1F-777F-42FA-A4A2-320208497D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C91CC28B-BDF3-45C3-92FF-6562C624CA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FC886-343C-4B72-AFE6-F0497CBE7873}" type="slidenum">
              <a:rPr lang="en-GB" smtClean="0"/>
              <a:t>‹#›</a:t>
            </a:fld>
            <a:endParaRPr lang="en-GB" dirty="0"/>
          </a:p>
        </p:txBody>
      </p:sp>
    </p:spTree>
    <p:extLst>
      <p:ext uri="{BB962C8B-B14F-4D97-AF65-F5344CB8AC3E}">
        <p14:creationId xmlns:p14="http://schemas.microsoft.com/office/powerpoint/2010/main" val="2185222254"/>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MP-Conversational-Intelligence-footer-2.png">
            <a:extLst>
              <a:ext uri="{FF2B5EF4-FFF2-40B4-BE49-F238E27FC236}">
                <a16:creationId xmlns:a16="http://schemas.microsoft.com/office/drawing/2014/main" id="{553BDAF6-49B7-4B13-83F7-DAC059B4F45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182437"/>
            <a:ext cx="12192000" cy="705538"/>
          </a:xfrm>
          <a:prstGeom prst="rect">
            <a:avLst/>
          </a:prstGeom>
        </p:spPr>
      </p:pic>
      <p:pic>
        <p:nvPicPr>
          <p:cNvPr id="8" name="Picture 7">
            <a:extLst>
              <a:ext uri="{FF2B5EF4-FFF2-40B4-BE49-F238E27FC236}">
                <a16:creationId xmlns:a16="http://schemas.microsoft.com/office/drawing/2014/main" id="{142336D6-F759-4A2E-A397-AE50A5597E4F}"/>
              </a:ext>
            </a:extLst>
          </p:cNvPr>
          <p:cNvPicPr>
            <a:picLocks noChangeAspect="1"/>
          </p:cNvPicPr>
          <p:nvPr userDrawn="1"/>
        </p:nvPicPr>
        <p:blipFill>
          <a:blip r:embed="rId17"/>
          <a:stretch>
            <a:fillRect/>
          </a:stretch>
        </p:blipFill>
        <p:spPr>
          <a:xfrm>
            <a:off x="10612968" y="6255815"/>
            <a:ext cx="2134800" cy="719875"/>
          </a:xfrm>
          <a:prstGeom prst="rect">
            <a:avLst/>
          </a:prstGeom>
        </p:spPr>
      </p:pic>
      <p:pic>
        <p:nvPicPr>
          <p:cNvPr id="9" name="Picture 8">
            <a:extLst>
              <a:ext uri="{FF2B5EF4-FFF2-40B4-BE49-F238E27FC236}">
                <a16:creationId xmlns:a16="http://schemas.microsoft.com/office/drawing/2014/main" id="{9771AD40-F2BA-4932-AEC2-D5050D5DC761}"/>
              </a:ext>
            </a:extLst>
          </p:cNvPr>
          <p:cNvPicPr>
            <a:picLocks noChangeAspect="1"/>
          </p:cNvPicPr>
          <p:nvPr userDrawn="1"/>
        </p:nvPicPr>
        <p:blipFill>
          <a:blip r:embed="rId18"/>
          <a:stretch>
            <a:fillRect/>
          </a:stretch>
        </p:blipFill>
        <p:spPr>
          <a:xfrm>
            <a:off x="154718" y="6299039"/>
            <a:ext cx="614645" cy="509226"/>
          </a:xfrm>
          <a:prstGeom prst="rect">
            <a:avLst/>
          </a:prstGeom>
        </p:spPr>
      </p:pic>
      <p:sp>
        <p:nvSpPr>
          <p:cNvPr id="2" name="Title Placeholder 1">
            <a:extLst>
              <a:ext uri="{FF2B5EF4-FFF2-40B4-BE49-F238E27FC236}">
                <a16:creationId xmlns:a16="http://schemas.microsoft.com/office/drawing/2014/main" id="{DE6A22AC-198D-48CD-863E-093ABF69A3D9}"/>
              </a:ext>
            </a:extLst>
          </p:cNvPr>
          <p:cNvSpPr>
            <a:spLocks noGrp="1"/>
          </p:cNvSpPr>
          <p:nvPr>
            <p:ph type="title"/>
          </p:nvPr>
        </p:nvSpPr>
        <p:spPr>
          <a:xfrm>
            <a:off x="2552700" y="365125"/>
            <a:ext cx="9073243" cy="1325563"/>
          </a:xfrm>
          <a:prstGeom prst="rect">
            <a:avLst/>
          </a:prstGeom>
        </p:spPr>
        <p:txBody>
          <a:bodyPr vert="horz" lIns="91440" tIns="45720" rIns="91440" bIns="45720" rtlCol="0" anchor="t">
            <a:normAutofit/>
          </a:bodyPr>
          <a:lstStyle/>
          <a:p>
            <a:r>
              <a:rPr lang="en-US"/>
              <a:t>Click to edit Master title style</a:t>
            </a:r>
            <a:endParaRPr lang="en-FJ"/>
          </a:p>
        </p:txBody>
      </p:sp>
      <p:sp>
        <p:nvSpPr>
          <p:cNvPr id="3" name="Text Placeholder 2">
            <a:extLst>
              <a:ext uri="{FF2B5EF4-FFF2-40B4-BE49-F238E27FC236}">
                <a16:creationId xmlns:a16="http://schemas.microsoft.com/office/drawing/2014/main" id="{E3F2BCFF-635C-435C-A331-59F89546A696}"/>
              </a:ext>
            </a:extLst>
          </p:cNvPr>
          <p:cNvSpPr>
            <a:spLocks noGrp="1"/>
          </p:cNvSpPr>
          <p:nvPr>
            <p:ph type="body" idx="1"/>
          </p:nvPr>
        </p:nvSpPr>
        <p:spPr>
          <a:xfrm>
            <a:off x="838200" y="1825625"/>
            <a:ext cx="10515600" cy="4351338"/>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J"/>
          </a:p>
        </p:txBody>
      </p:sp>
      <p:sp>
        <p:nvSpPr>
          <p:cNvPr id="5" name="Footer Placeholder 4">
            <a:extLst>
              <a:ext uri="{FF2B5EF4-FFF2-40B4-BE49-F238E27FC236}">
                <a16:creationId xmlns:a16="http://schemas.microsoft.com/office/drawing/2014/main" id="{AC373C6A-4C15-4DDA-9567-10B1CA9918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b="1">
                <a:solidFill>
                  <a:schemeClr val="bg1"/>
                </a:solidFill>
              </a:defRPr>
            </a:lvl1pPr>
          </a:lstStyle>
          <a:p>
            <a:r>
              <a:rPr lang="en-GB"/>
              <a:t>cmpsolutions.com</a:t>
            </a:r>
          </a:p>
        </p:txBody>
      </p:sp>
      <p:sp>
        <p:nvSpPr>
          <p:cNvPr id="6" name="Slide Number Placeholder 5">
            <a:extLst>
              <a:ext uri="{FF2B5EF4-FFF2-40B4-BE49-F238E27FC236}">
                <a16:creationId xmlns:a16="http://schemas.microsoft.com/office/drawing/2014/main" id="{2CE741EC-372D-42A6-9FC6-0C61A249B593}"/>
              </a:ext>
            </a:extLst>
          </p:cNvPr>
          <p:cNvSpPr>
            <a:spLocks noGrp="1"/>
          </p:cNvSpPr>
          <p:nvPr>
            <p:ph type="sldNum" sz="quarter" idx="4"/>
          </p:nvPr>
        </p:nvSpPr>
        <p:spPr>
          <a:xfrm>
            <a:off x="9163050" y="610784"/>
            <a:ext cx="2743200" cy="365125"/>
          </a:xfrm>
          <a:prstGeom prst="rect">
            <a:avLst/>
          </a:prstGeom>
        </p:spPr>
        <p:txBody>
          <a:bodyPr vert="horz" lIns="91440" tIns="45720" rIns="91440" bIns="45720" rtlCol="0" anchor="ctr"/>
          <a:lstStyle>
            <a:lvl1pPr algn="r">
              <a:defRPr sz="1400" b="1">
                <a:solidFill>
                  <a:srgbClr val="019EF5"/>
                </a:solidFill>
              </a:defRPr>
            </a:lvl1pPr>
          </a:lstStyle>
          <a:p>
            <a:fld id="{C605A52F-13F7-4F9F-B06E-0C63D8A86E00}" type="slidenum">
              <a:rPr lang="en-FJ" smtClean="0"/>
              <a:pPr/>
              <a:t>‹#›</a:t>
            </a:fld>
            <a:endParaRPr lang="en-FJ"/>
          </a:p>
        </p:txBody>
      </p:sp>
      <p:cxnSp>
        <p:nvCxnSpPr>
          <p:cNvPr id="11" name="Straight Connector 10">
            <a:extLst>
              <a:ext uri="{FF2B5EF4-FFF2-40B4-BE49-F238E27FC236}">
                <a16:creationId xmlns:a16="http://schemas.microsoft.com/office/drawing/2014/main" id="{E41B0680-F6FE-4DCE-B83B-BE86A79015A6}"/>
              </a:ext>
            </a:extLst>
          </p:cNvPr>
          <p:cNvCxnSpPr>
            <a:cxnSpLocks/>
          </p:cNvCxnSpPr>
          <p:nvPr userDrawn="1"/>
        </p:nvCxnSpPr>
        <p:spPr>
          <a:xfrm>
            <a:off x="244929" y="975909"/>
            <a:ext cx="11661321" cy="0"/>
          </a:xfrm>
          <a:prstGeom prst="line">
            <a:avLst/>
          </a:prstGeom>
          <a:ln>
            <a:solidFill>
              <a:srgbClr val="2B9BD7"/>
            </a:solidFill>
          </a:ln>
        </p:spPr>
        <p:style>
          <a:lnRef idx="1">
            <a:schemeClr val="accent2"/>
          </a:lnRef>
          <a:fillRef idx="0">
            <a:schemeClr val="accent2"/>
          </a:fillRef>
          <a:effectRef idx="0">
            <a:schemeClr val="accent2"/>
          </a:effectRef>
          <a:fontRef idx="minor">
            <a:schemeClr val="tx1"/>
          </a:fontRef>
        </p:style>
      </p:cxnSp>
      <p:grpSp>
        <p:nvGrpSpPr>
          <p:cNvPr id="10" name="Group 9">
            <a:extLst>
              <a:ext uri="{FF2B5EF4-FFF2-40B4-BE49-F238E27FC236}">
                <a16:creationId xmlns:a16="http://schemas.microsoft.com/office/drawing/2014/main" id="{C9FED1E1-3372-4C17-99E9-3CB2B9F48A8A}"/>
              </a:ext>
            </a:extLst>
          </p:cNvPr>
          <p:cNvGrpSpPr/>
          <p:nvPr userDrawn="1"/>
        </p:nvGrpSpPr>
        <p:grpSpPr>
          <a:xfrm>
            <a:off x="147057" y="143044"/>
            <a:ext cx="2880000" cy="1105116"/>
            <a:chOff x="147057" y="143044"/>
            <a:chExt cx="2880000" cy="1105116"/>
          </a:xfrm>
        </p:grpSpPr>
        <p:sp>
          <p:nvSpPr>
            <p:cNvPr id="4" name="Rectangle 3">
              <a:extLst>
                <a:ext uri="{FF2B5EF4-FFF2-40B4-BE49-F238E27FC236}">
                  <a16:creationId xmlns:a16="http://schemas.microsoft.com/office/drawing/2014/main" id="{BF937F42-1E6D-4C4B-9940-202B03398CB3}"/>
                </a:ext>
              </a:extLst>
            </p:cNvPr>
            <p:cNvSpPr/>
            <p:nvPr userDrawn="1"/>
          </p:nvSpPr>
          <p:spPr>
            <a:xfrm>
              <a:off x="244929" y="863912"/>
              <a:ext cx="899473" cy="258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J"/>
            </a:p>
          </p:txBody>
        </p:sp>
        <p:pic>
          <p:nvPicPr>
            <p:cNvPr id="13" name="Picture 12">
              <a:extLst>
                <a:ext uri="{FF2B5EF4-FFF2-40B4-BE49-F238E27FC236}">
                  <a16:creationId xmlns:a16="http://schemas.microsoft.com/office/drawing/2014/main" id="{05300B0E-889D-4D14-A05B-F50F7EE84073}"/>
                </a:ext>
              </a:extLst>
            </p:cNvPr>
            <p:cNvPicPr>
              <a:picLocks noChangeAspect="1"/>
            </p:cNvPicPr>
            <p:nvPr userDrawn="1"/>
          </p:nvPicPr>
          <p:blipFill>
            <a:blip r:embed="rId19"/>
            <a:stretch>
              <a:fillRect/>
            </a:stretch>
          </p:blipFill>
          <p:spPr>
            <a:xfrm>
              <a:off x="147057" y="143044"/>
              <a:ext cx="2880000" cy="1105116"/>
            </a:xfrm>
            <a:prstGeom prst="rect">
              <a:avLst/>
            </a:prstGeom>
          </p:spPr>
        </p:pic>
      </p:grpSp>
      <p:sp>
        <p:nvSpPr>
          <p:cNvPr id="14" name="TextBox 13">
            <a:extLst>
              <a:ext uri="{FF2B5EF4-FFF2-40B4-BE49-F238E27FC236}">
                <a16:creationId xmlns:a16="http://schemas.microsoft.com/office/drawing/2014/main" id="{14B66668-4509-F9D9-87E0-BD91D52DDD2B}"/>
              </a:ext>
            </a:extLst>
          </p:cNvPr>
          <p:cNvSpPr txBox="1"/>
          <p:nvPr>
            <p:extLst>
              <p:ext uri="{1162E1C5-73C7-4A58-AE30-91384D911F3F}">
                <p184:classification xmlns:p184="http://schemas.microsoft.com/office/powerpoint/2018/4/main" val="hdr"/>
              </p:ext>
            </p:extLst>
          </p:nvPr>
        </p:nvSpPr>
        <p:spPr>
          <a:xfrm>
            <a:off x="0" y="0"/>
            <a:ext cx="33813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127929473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4081" r:id="rId11"/>
    <p:sldLayoutId id="2147484096" r:id="rId12"/>
    <p:sldLayoutId id="2147484082" r:id="rId13"/>
    <p:sldLayoutId id="214748408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defTabSz="914400" rtl="0" eaLnBrk="1" latinLnBrk="0" hangingPunct="1">
        <a:lnSpc>
          <a:spcPct val="85000"/>
        </a:lnSpc>
        <a:spcBef>
          <a:spcPts val="1800"/>
        </a:spcBef>
        <a:buNone/>
        <a:defRPr sz="2800" kern="1200">
          <a:solidFill>
            <a:srgbClr val="019EF5"/>
          </a:solidFill>
          <a:latin typeface="+mj-lt"/>
          <a:ea typeface="+mj-ea"/>
          <a:cs typeface="+mj-cs"/>
        </a:defRPr>
      </a:lvl1pPr>
    </p:titleStyle>
    <p:bodyStyle>
      <a:lvl1pPr marL="228600" indent="-228600" algn="l" defTabSz="914400" rtl="0" eaLnBrk="1" latinLnBrk="0" hangingPunct="1">
        <a:lnSpc>
          <a:spcPct val="85000"/>
        </a:lnSpc>
        <a:spcBef>
          <a:spcPts val="1800"/>
        </a:spcBef>
        <a:buClr>
          <a:srgbClr val="FFC000"/>
        </a:buClr>
        <a:buFontTx/>
        <a:buBlip>
          <a:blip r:embed="rId20"/>
        </a:buBlip>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85000"/>
        </a:lnSpc>
        <a:spcBef>
          <a:spcPts val="1800"/>
        </a:spcBef>
        <a:buClr>
          <a:srgbClr val="FFC000"/>
        </a:buClr>
        <a:buFontTx/>
        <a:buBlip>
          <a:blip r:embed="rId20"/>
        </a:buBlip>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85000"/>
        </a:lnSpc>
        <a:spcBef>
          <a:spcPts val="1800"/>
        </a:spcBef>
        <a:buClr>
          <a:srgbClr val="FFC000"/>
        </a:buClr>
        <a:buFontTx/>
        <a:buBlip>
          <a:blip r:embed="rId20"/>
        </a:buBlip>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85000"/>
        </a:lnSpc>
        <a:spcBef>
          <a:spcPts val="1800"/>
        </a:spcBef>
        <a:buClr>
          <a:srgbClr val="FFC000"/>
        </a:buClr>
        <a:buFontTx/>
        <a:buBlip>
          <a:blip r:embed="rId20"/>
        </a:buBlip>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85000"/>
        </a:lnSpc>
        <a:spcBef>
          <a:spcPts val="1800"/>
        </a:spcBef>
        <a:buClr>
          <a:srgbClr val="FFC000"/>
        </a:buClr>
        <a:buFontTx/>
        <a:buBlip>
          <a:blip r:embed="rId20"/>
        </a:buBlip>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J"/>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MP-Conversational-Intelligence-footer-2.png">
            <a:extLst>
              <a:ext uri="{FF2B5EF4-FFF2-40B4-BE49-F238E27FC236}">
                <a16:creationId xmlns:a16="http://schemas.microsoft.com/office/drawing/2014/main" id="{0A048711-0E7A-4F1F-9D49-94BE5C4A1A3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96" y="5568287"/>
            <a:ext cx="12192896" cy="1319688"/>
          </a:xfrm>
          <a:prstGeom prst="rect">
            <a:avLst/>
          </a:prstGeom>
        </p:spPr>
      </p:pic>
      <p:pic>
        <p:nvPicPr>
          <p:cNvPr id="8" name="Picture 7" descr="A close up of a logo&#10;&#10;Description automatically generated">
            <a:extLst>
              <a:ext uri="{FF2B5EF4-FFF2-40B4-BE49-F238E27FC236}">
                <a16:creationId xmlns:a16="http://schemas.microsoft.com/office/drawing/2014/main" id="{75FE1AD7-ED99-48D9-B06D-3C11364D6B1A}"/>
              </a:ext>
            </a:extLst>
          </p:cNvPr>
          <p:cNvPicPr>
            <a:picLocks noChangeAspect="1"/>
          </p:cNvPicPr>
          <p:nvPr userDrawn="1"/>
        </p:nvPicPr>
        <p:blipFill>
          <a:blip r:embed="rId6"/>
          <a:stretch>
            <a:fillRect/>
          </a:stretch>
        </p:blipFill>
        <p:spPr>
          <a:xfrm>
            <a:off x="39568" y="21190"/>
            <a:ext cx="12191701" cy="6858000"/>
          </a:xfrm>
          <a:prstGeom prst="rect">
            <a:avLst/>
          </a:prstGeom>
        </p:spPr>
      </p:pic>
      <p:sp>
        <p:nvSpPr>
          <p:cNvPr id="2" name="Title Placeholder 1">
            <a:extLst>
              <a:ext uri="{FF2B5EF4-FFF2-40B4-BE49-F238E27FC236}">
                <a16:creationId xmlns:a16="http://schemas.microsoft.com/office/drawing/2014/main" id="{2B92AD01-8723-43A0-8269-FB98EA2E2528}"/>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t>Click to edit Master title style</a:t>
            </a:r>
            <a:endParaRPr lang="en-FJ"/>
          </a:p>
        </p:txBody>
      </p:sp>
      <p:sp>
        <p:nvSpPr>
          <p:cNvPr id="3" name="Text Placeholder 2">
            <a:extLst>
              <a:ext uri="{FF2B5EF4-FFF2-40B4-BE49-F238E27FC236}">
                <a16:creationId xmlns:a16="http://schemas.microsoft.com/office/drawing/2014/main" id="{5884734D-A9C2-4C6B-8C17-BE138E0CB9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J"/>
          </a:p>
        </p:txBody>
      </p:sp>
      <p:sp>
        <p:nvSpPr>
          <p:cNvPr id="5" name="TextBox 4">
            <a:extLst>
              <a:ext uri="{FF2B5EF4-FFF2-40B4-BE49-F238E27FC236}">
                <a16:creationId xmlns:a16="http://schemas.microsoft.com/office/drawing/2014/main" id="{F753FB09-D47E-B59B-1F2E-9618D2E58546}"/>
              </a:ext>
            </a:extLst>
          </p:cNvPr>
          <p:cNvSpPr txBox="1"/>
          <p:nvPr>
            <p:extLst>
              <p:ext uri="{1162E1C5-73C7-4A58-AE30-91384D911F3F}">
                <p184:classification xmlns:p184="http://schemas.microsoft.com/office/powerpoint/2018/4/main" val="hdr"/>
              </p:ext>
            </p:extLst>
          </p:nvPr>
        </p:nvSpPr>
        <p:spPr>
          <a:xfrm>
            <a:off x="0" y="0"/>
            <a:ext cx="33813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1654463599"/>
      </p:ext>
    </p:extLst>
  </p:cSld>
  <p:clrMap bg1="lt1" tx1="dk1" bg2="lt2" tx2="dk2" accent1="accent1" accent2="accent2" accent3="accent3" accent4="accent4" accent5="accent5" accent6="accent6" hlink="hlink" folHlink="folHlink"/>
  <p:sldLayoutIdLst>
    <p:sldLayoutId id="2147484098" r:id="rId1"/>
    <p:sldLayoutId id="2147484084" r:id="rId2"/>
    <p:sldLayoutId id="2147484085" r:id="rId3"/>
  </p:sldLayoutIdLst>
  <p:txStyles>
    <p:titleStyle>
      <a:lvl1pPr algn="ctr" defTabSz="914400" rtl="0" eaLnBrk="1" latinLnBrk="0" hangingPunct="1">
        <a:lnSpc>
          <a:spcPct val="90000"/>
        </a:lnSpc>
        <a:spcBef>
          <a:spcPct val="0"/>
        </a:spcBef>
        <a:buNone/>
        <a:defRPr sz="4400" kern="1200">
          <a:solidFill>
            <a:srgbClr val="019EF5"/>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19EF5"/>
        </a:buClr>
        <a:buFontTx/>
        <a:buBlip>
          <a:blip r:embed="rId7"/>
        </a:buBlip>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019EF5"/>
        </a:buClr>
        <a:buFontTx/>
        <a:buBlip>
          <a:blip r:embed="rId7"/>
        </a:buBlip>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Clr>
          <a:srgbClr val="019EF5"/>
        </a:buClr>
        <a:buFontTx/>
        <a:buBlip>
          <a:blip r:embed="rId7"/>
        </a:buBlip>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Clr>
          <a:srgbClr val="019EF5"/>
        </a:buClr>
        <a:buFontTx/>
        <a:buBlip>
          <a:blip r:embed="rId7"/>
        </a:buBlip>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Clr>
          <a:srgbClr val="019EF5"/>
        </a:buClr>
        <a:buFontTx/>
        <a:buBlip>
          <a:blip r:embed="rId7"/>
        </a:buBlip>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J"/>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80B9FE-8F5F-5D46-AAFB-1F82E444B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79A8B93-F40A-744D-9AF8-D064471DD4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EA4E9A1-D9AA-474D-A70B-21138C3CFC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panose="020B0503030403020204" pitchFamily="34" charset="0"/>
              </a:defRPr>
            </a:lvl1pPr>
          </a:lstStyle>
          <a:p>
            <a:fld id="{70BAF8CD-A5B3-BC4C-9BBD-1C5B8EE2D883}" type="datetimeFigureOut">
              <a:rPr lang="en-US" smtClean="0"/>
              <a:pPr/>
              <a:t>2/8/2023</a:t>
            </a:fld>
            <a:endParaRPr lang="en-US"/>
          </a:p>
        </p:txBody>
      </p:sp>
      <p:sp>
        <p:nvSpPr>
          <p:cNvPr id="5" name="Footer Placeholder 4">
            <a:extLst>
              <a:ext uri="{FF2B5EF4-FFF2-40B4-BE49-F238E27FC236}">
                <a16:creationId xmlns:a16="http://schemas.microsoft.com/office/drawing/2014/main" id="{8138ED8C-4964-3944-B2A3-DE780AB09C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0"/>
              </a:defRPr>
            </a:lvl1pPr>
          </a:lstStyle>
          <a:p>
            <a:endParaRPr lang="en-US"/>
          </a:p>
        </p:txBody>
      </p:sp>
      <p:sp>
        <p:nvSpPr>
          <p:cNvPr id="6" name="Slide Number Placeholder 5">
            <a:extLst>
              <a:ext uri="{FF2B5EF4-FFF2-40B4-BE49-F238E27FC236}">
                <a16:creationId xmlns:a16="http://schemas.microsoft.com/office/drawing/2014/main" id="{0F171008-1ECB-5644-A4B7-746079C29A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panose="020B0503030403020204" pitchFamily="34" charset="0"/>
              </a:defRPr>
            </a:lvl1pPr>
          </a:lstStyle>
          <a:p>
            <a:fld id="{1758959B-FBA9-EF4C-BFC2-855946A38F80}" type="slidenum">
              <a:rPr lang="en-US" smtClean="0"/>
              <a:pPr/>
              <a:t>‹#›</a:t>
            </a:fld>
            <a:endParaRPr lang="en-US"/>
          </a:p>
        </p:txBody>
      </p:sp>
    </p:spTree>
    <p:extLst>
      <p:ext uri="{BB962C8B-B14F-4D97-AF65-F5344CB8AC3E}">
        <p14:creationId xmlns:p14="http://schemas.microsoft.com/office/powerpoint/2010/main" val="91619066"/>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9"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D7DAE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A974A8-592C-BC41-BFE4-A019C87A4499}"/>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A025197-8F49-4C4E-88B6-E5769FCDE15B}"/>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15096B0-F1AF-3643-9C31-A0F9973A3D2D}"/>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7E53C51-878A-5D45-9AA9-D1B33FB1D940}"/>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A17671-45BF-4044-A8C2-816323213797}"/>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E7D8F046-D4DD-4D4C-B7DF-4FAFCD507E39}"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91514752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Red Hat Text Medium" panose="02010303040201060303" pitchFamily="2" charset="0"/>
          <a:ea typeface="Red Hat Text Medium" panose="02010303040201060303" pitchFamily="2" charset="0"/>
          <a:cs typeface="Red Hat Text Medium" panose="02010303040201060303" pitchFamily="2"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Red Hat Text Medium" panose="02010303040201060303" pitchFamily="2" charset="0"/>
          <a:ea typeface="Red Hat Text Medium" panose="02010303040201060303" pitchFamily="2" charset="0"/>
          <a:cs typeface="Red Hat Text Medium" panose="02010303040201060303" pitchFamily="2"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Red Hat Text Medium" panose="02010303040201060303" pitchFamily="2" charset="0"/>
          <a:ea typeface="Red Hat Text Medium" panose="02010303040201060303" pitchFamily="2" charset="0"/>
          <a:cs typeface="Red Hat Text Medium" panose="02010303040201060303" pitchFamily="2"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Red Hat Text Medium" panose="02010303040201060303" pitchFamily="2" charset="0"/>
          <a:ea typeface="Red Hat Text Medium" panose="02010303040201060303" pitchFamily="2" charset="0"/>
          <a:cs typeface="Red Hat Text Medium" panose="02010303040201060303" pitchFamily="2"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Red Hat Text Medium" panose="02010303040201060303" pitchFamily="2" charset="0"/>
          <a:ea typeface="Red Hat Text Medium" panose="02010303040201060303" pitchFamily="2" charset="0"/>
          <a:cs typeface="Red Hat Text Medium" panose="02010303040201060303" pitchFamily="2"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Red Hat Text Medium" panose="02010303040201060303" pitchFamily="2" charset="0"/>
          <a:ea typeface="Red Hat Text Medium" panose="02010303040201060303" pitchFamily="2" charset="0"/>
          <a:cs typeface="Red Hat Text Medium" panose="02010303040201060303" pitchFamily="2"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606999-79CE-E94B-29D0-45ECF26732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B019ACE-7B58-D03E-DA74-FC29777BBD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562B66-5EC8-D11F-4DBB-298BAE6281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E14418-2FF8-4C3A-B05E-68063FE901EE}" type="datetimeFigureOut">
              <a:rPr lang="en-GB" smtClean="0"/>
              <a:t>08/02/2023</a:t>
            </a:fld>
            <a:endParaRPr lang="en-GB"/>
          </a:p>
        </p:txBody>
      </p:sp>
      <p:sp>
        <p:nvSpPr>
          <p:cNvPr id="5" name="Footer Placeholder 4">
            <a:extLst>
              <a:ext uri="{FF2B5EF4-FFF2-40B4-BE49-F238E27FC236}">
                <a16:creationId xmlns:a16="http://schemas.microsoft.com/office/drawing/2014/main" id="{C036E4E0-81D0-490C-EB24-B75DC345F3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BA840B-C43B-8AC7-1176-FD2649F4F7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A291AD-B534-460A-8FF1-51DC2CF829B5}" type="slidenum">
              <a:rPr lang="en-GB" smtClean="0"/>
              <a:t>‹#›</a:t>
            </a:fld>
            <a:endParaRPr lang="en-GB"/>
          </a:p>
        </p:txBody>
      </p:sp>
    </p:spTree>
    <p:extLst>
      <p:ext uri="{BB962C8B-B14F-4D97-AF65-F5344CB8AC3E}">
        <p14:creationId xmlns:p14="http://schemas.microsoft.com/office/powerpoint/2010/main" val="1624165462"/>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 id="214748407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image3.png" descr="image3.png"/>
          <p:cNvPicPr>
            <a:picLocks noChangeAspect="1"/>
          </p:cNvPicPr>
          <p:nvPr userDrawn="1"/>
        </p:nvPicPr>
        <p:blipFill>
          <a:blip r:embed="rId14"/>
          <a:stretch>
            <a:fillRect/>
          </a:stretch>
        </p:blipFill>
        <p:spPr>
          <a:xfrm>
            <a:off x="8976320" y="164638"/>
            <a:ext cx="3080515" cy="1124993"/>
          </a:xfrm>
          <a:prstGeom prst="rect">
            <a:avLst/>
          </a:prstGeom>
          <a:ln w="12700">
            <a:miter lim="400000"/>
          </a:ln>
        </p:spPr>
      </p:pic>
      <p:sp>
        <p:nvSpPr>
          <p:cNvPr id="10" name="Shape 137"/>
          <p:cNvSpPr/>
          <p:nvPr userDrawn="1"/>
        </p:nvSpPr>
        <p:spPr>
          <a:xfrm>
            <a:off x="0" y="0"/>
            <a:ext cx="12192000" cy="1220755"/>
          </a:xfrm>
          <a:prstGeom prst="rect">
            <a:avLst/>
          </a:prstGeom>
          <a:solidFill>
            <a:srgbClr val="0090A2"/>
          </a:solidFill>
          <a:ln w="12700">
            <a:miter lim="400000"/>
          </a:ln>
        </p:spPr>
        <p:txBody>
          <a:bodyPr lIns="60957" tIns="60957" rIns="60957" bIns="60957"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a:lstStyle>
          <a:p>
            <a:pPr algn="ctr">
              <a:defRPr>
                <a:solidFill>
                  <a:srgbClr val="FFFFFF"/>
                </a:solidFill>
                <a:latin typeface="+mj-lt"/>
                <a:ea typeface="+mj-ea"/>
                <a:cs typeface="+mj-cs"/>
                <a:sym typeface="Calibri"/>
              </a:defRPr>
            </a:pPr>
            <a:endParaRPr sz="2400"/>
          </a:p>
        </p:txBody>
      </p:sp>
      <p:pic>
        <p:nvPicPr>
          <p:cNvPr id="12" name="image3.png" descr="image3.png"/>
          <p:cNvPicPr>
            <a:picLocks noChangeAspect="1"/>
          </p:cNvPicPr>
          <p:nvPr userDrawn="1"/>
        </p:nvPicPr>
        <p:blipFill>
          <a:blip r:embed="rId14"/>
          <a:stretch>
            <a:fillRect/>
          </a:stretch>
        </p:blipFill>
        <p:spPr>
          <a:xfrm>
            <a:off x="8976320" y="7009"/>
            <a:ext cx="3080515" cy="1124991"/>
          </a:xfrm>
          <a:prstGeom prst="rect">
            <a:avLst/>
          </a:prstGeom>
          <a:ln w="12700">
            <a:miter lim="400000"/>
          </a:ln>
        </p:spPr>
      </p:pic>
      <p:pic>
        <p:nvPicPr>
          <p:cNvPr id="7" name="image5.png" descr="image5.png"/>
          <p:cNvPicPr>
            <a:picLocks noChangeAspect="1"/>
          </p:cNvPicPr>
          <p:nvPr userDrawn="1"/>
        </p:nvPicPr>
        <p:blipFill>
          <a:blip r:embed="rId15">
            <a:alphaModFix amt="70000"/>
          </a:blip>
          <a:stretch>
            <a:fillRect/>
          </a:stretch>
        </p:blipFill>
        <p:spPr>
          <a:xfrm>
            <a:off x="4010998" y="2297417"/>
            <a:ext cx="4170005" cy="2263169"/>
          </a:xfrm>
          <a:prstGeom prst="rect">
            <a:avLst/>
          </a:prstGeom>
          <a:ln w="12700">
            <a:miter lim="400000"/>
          </a:ln>
        </p:spPr>
      </p:pic>
    </p:spTree>
    <p:extLst>
      <p:ext uri="{BB962C8B-B14F-4D97-AF65-F5344CB8AC3E}">
        <p14:creationId xmlns:p14="http://schemas.microsoft.com/office/powerpoint/2010/main" val="1076284435"/>
      </p:ext>
    </p:extLst>
  </p:cSld>
  <p:clrMap bg1="lt1" tx1="dk1" bg2="lt2" tx2="dk2" accent1="accent1" accent2="accent2" accent3="accent3" accent4="accent4" accent5="accent5" accent6="accent6" hlink="hlink" folHlink="folHlink"/>
  <p:sldLayoutIdLst>
    <p:sldLayoutId id="2147484080"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623888" y="1536701"/>
            <a:ext cx="10863262" cy="4271963"/>
          </a:xfrm>
          <a:prstGeom prst="rect">
            <a:avLst/>
          </a:prstGeom>
        </p:spPr>
        <p:txBody>
          <a:bodyPr vert="horz" lIns="0" tIns="0" rIns="0" bIns="0" rtlCol="0">
            <a:noAutofit/>
          </a:bodyPr>
          <a:lstStyle/>
          <a:p>
            <a:pPr marL="0" marR="0" lvl="0" indent="0" algn="l" defTabSz="457189" rtl="0" eaLnBrk="1" fontAlgn="auto" latinLnBrk="0" hangingPunct="1">
              <a:lnSpc>
                <a:spcPct val="130000"/>
              </a:lnSpc>
              <a:spcBef>
                <a:spcPts val="0"/>
              </a:spcBef>
              <a:spcAft>
                <a:spcPts val="1200"/>
              </a:spcAft>
              <a:buClr>
                <a:prstClr val="white"/>
              </a:buClr>
              <a:buSzPct val="25000"/>
              <a:buFont typeface="Verdana" pitchFamily="34" charset="0"/>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Segoe UI" panose="020B0502040204020203" pitchFamily="34" charset="0"/>
              </a:rPr>
              <a:t>Click to edit Master text style</a:t>
            </a:r>
            <a:r>
              <a:rPr kumimoji="0" lang="fr-FR" sz="1200" b="0" i="0" u="none" strike="noStrike" kern="1200" cap="none" spc="0" normalizeH="0" baseline="0" noProof="0" dirty="0">
                <a:ln>
                  <a:noFill/>
                </a:ln>
                <a:solidFill>
                  <a:srgbClr val="000000"/>
                </a:solidFill>
                <a:effectLst/>
                <a:uLnTx/>
                <a:uFillTx/>
                <a:latin typeface="Calibri"/>
                <a:ea typeface="+mn-ea"/>
                <a:cs typeface="Segoe UI" panose="020B0502040204020203" pitchFamily="34" charset="0"/>
              </a:rPr>
              <a:t>s</a:t>
            </a:r>
          </a:p>
          <a:p>
            <a:pPr marL="177796" marR="0" lvl="1" indent="-177796" algn="l" defTabSz="457189" rtl="0" eaLnBrk="1" fontAlgn="auto" latinLnBrk="0" hangingPunct="1">
              <a:lnSpc>
                <a:spcPct val="130000"/>
              </a:lnSpc>
              <a:spcBef>
                <a:spcPts val="0"/>
              </a:spcBef>
              <a:spcAft>
                <a:spcPts val="600"/>
              </a:spcAft>
              <a:buClr>
                <a:srgbClr val="6C03A8"/>
              </a:buClr>
              <a:buSzTx/>
              <a:buFont typeface="Arial" pitchFamily="34" charset="0"/>
              <a:buChar char="•"/>
              <a:tabLst/>
              <a:defRPr/>
            </a:pPr>
            <a:r>
              <a:rPr kumimoji="0" lang="fr-FR" sz="1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Second </a:t>
            </a:r>
            <a:r>
              <a:rPr kumimoji="0" lang="fr-FR" sz="1200" b="0" i="0" u="none" strike="noStrike" kern="1200" cap="none" spc="0" normalizeH="0" baseline="0" noProof="0" dirty="0" err="1">
                <a:ln>
                  <a:noFill/>
                </a:ln>
                <a:solidFill>
                  <a:srgbClr val="000000"/>
                </a:solidFill>
                <a:effectLst/>
                <a:uLnTx/>
                <a:uFillTx/>
                <a:latin typeface="+mj-lt"/>
                <a:ea typeface="+mn-ea"/>
                <a:cs typeface="Calibri" panose="020F0502020204030204" pitchFamily="34" charset="0"/>
              </a:rPr>
              <a:t>level</a:t>
            </a:r>
            <a:endParaRPr kumimoji="0" lang="fr-FR" sz="1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endParaRPr>
          </a:p>
          <a:p>
            <a:pPr marL="361942" marR="0" lvl="2" indent="-180970" algn="l" defTabSz="514338" rtl="0" eaLnBrk="1" fontAlgn="auto" latinLnBrk="0" hangingPunct="1">
              <a:lnSpc>
                <a:spcPct val="130000"/>
              </a:lnSpc>
              <a:spcBef>
                <a:spcPts val="0"/>
              </a:spcBef>
              <a:spcAft>
                <a:spcPts val="300"/>
              </a:spcAft>
              <a:buClr>
                <a:prstClr val="white">
                  <a:lumMod val="50000"/>
                </a:prstClr>
              </a:buClr>
              <a:buSzPct val="50000"/>
              <a:buFont typeface="Montserrat" panose="020B0604020202020204" charset="0"/>
              <a:buChar char="►"/>
              <a:tabLst/>
              <a:defRPr/>
            </a:pPr>
            <a:r>
              <a:rPr kumimoji="0" lang="fr-FR"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Third</a:t>
            </a: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fr-FR"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level</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Title Placeholder 2"/>
          <p:cNvSpPr>
            <a:spLocks noGrp="1"/>
          </p:cNvSpPr>
          <p:nvPr>
            <p:ph type="title"/>
          </p:nvPr>
        </p:nvSpPr>
        <p:spPr>
          <a:xfrm>
            <a:off x="623888" y="509481"/>
            <a:ext cx="10944225" cy="369334"/>
          </a:xfrm>
          <a:prstGeom prst="rect">
            <a:avLst/>
          </a:prstGeom>
        </p:spPr>
        <p:txBody>
          <a:bodyPr vert="horz" lIns="0" tIns="0" rIns="0" bIns="0" rtlCol="0" anchor="ctr" anchorCtr="0">
            <a:normAutofit/>
          </a:bodyPr>
          <a:lstStyle/>
          <a:p>
            <a:r>
              <a:rPr lang="en-US" dirty="0"/>
              <a:t>Click to edit Master title style</a:t>
            </a:r>
          </a:p>
        </p:txBody>
      </p:sp>
      <p:sp>
        <p:nvSpPr>
          <p:cNvPr id="4" name="Text Placeholder 2">
            <a:extLst>
              <a:ext uri="{FF2B5EF4-FFF2-40B4-BE49-F238E27FC236}">
                <a16:creationId xmlns:a16="http://schemas.microsoft.com/office/drawing/2014/main" id="{847BDA6A-3207-4903-A9C6-74F72B101ABA}"/>
              </a:ext>
            </a:extLst>
          </p:cNvPr>
          <p:cNvSpPr txBox="1">
            <a:spLocks/>
          </p:cNvSpPr>
          <p:nvPr userDrawn="1"/>
        </p:nvSpPr>
        <p:spPr>
          <a:xfrm>
            <a:off x="5821053" y="6498346"/>
            <a:ext cx="549897" cy="211193"/>
          </a:xfrm>
          <a:prstGeom prst="rect">
            <a:avLst/>
          </a:prstGeom>
          <a:ln>
            <a:noFill/>
          </a:ln>
        </p:spPr>
        <p:txBody>
          <a:bodyPr vert="horz" lIns="0" tIns="0" rIns="0" bIns="0" anchor="b"/>
          <a:lstStyle>
            <a:lvl1pPr marL="0" marR="0" indent="0" algn="l" defTabSz="457200" rtl="0" eaLnBrk="1" fontAlgn="auto" latinLnBrk="0" hangingPunct="1">
              <a:lnSpc>
                <a:spcPct val="100000"/>
              </a:lnSpc>
              <a:spcBef>
                <a:spcPts val="0"/>
              </a:spcBef>
              <a:spcAft>
                <a:spcPts val="0"/>
              </a:spcAft>
              <a:buClrTx/>
              <a:buSzTx/>
              <a:buFontTx/>
              <a:buNone/>
              <a:tabLst/>
              <a:defRPr sz="800" kern="1200" baseline="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fld id="{2E997FAD-17BD-C54D-93FE-DA7D4A487AFB}" type="slidenum">
              <a:rPr lang="en-US" sz="900" noProof="0" smtClean="0">
                <a:solidFill>
                  <a:schemeClr val="bg1">
                    <a:lumMod val="75000"/>
                  </a:schemeClr>
                </a:solidFill>
              </a:rPr>
              <a:pPr algn="ctr"/>
              <a:t>‹#›</a:t>
            </a:fld>
            <a:endParaRPr lang="en-US" sz="900" noProof="0" dirty="0">
              <a:solidFill>
                <a:schemeClr val="bg1">
                  <a:lumMod val="75000"/>
                </a:schemeClr>
              </a:solidFill>
            </a:endParaRPr>
          </a:p>
        </p:txBody>
      </p:sp>
      <p:pic>
        <p:nvPicPr>
          <p:cNvPr id="5" name="Graphic 22">
            <a:extLst>
              <a:ext uri="{FF2B5EF4-FFF2-40B4-BE49-F238E27FC236}">
                <a16:creationId xmlns:a16="http://schemas.microsoft.com/office/drawing/2014/main" id="{5CEC2984-1915-47FA-9CBD-1D0481640839}"/>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191073" y="6420979"/>
            <a:ext cx="1377040" cy="220391"/>
          </a:xfrm>
          <a:prstGeom prst="rect">
            <a:avLst/>
          </a:prstGeom>
        </p:spPr>
      </p:pic>
      <p:sp>
        <p:nvSpPr>
          <p:cNvPr id="9" name="Footer Placeholder 1">
            <a:extLst>
              <a:ext uri="{FF2B5EF4-FFF2-40B4-BE49-F238E27FC236}">
                <a16:creationId xmlns:a16="http://schemas.microsoft.com/office/drawing/2014/main" id="{2E8B2229-FFF3-4D20-8EE0-A1AB27CAF04B}"/>
              </a:ext>
            </a:extLst>
          </p:cNvPr>
          <p:cNvSpPr>
            <a:spLocks noGrp="1"/>
          </p:cNvSpPr>
          <p:nvPr>
            <p:ph type="ftr" sz="quarter" idx="3"/>
          </p:nvPr>
        </p:nvSpPr>
        <p:spPr>
          <a:xfrm>
            <a:off x="623888" y="6356350"/>
            <a:ext cx="4114800" cy="365125"/>
          </a:xfrm>
          <a:prstGeom prst="rect">
            <a:avLst/>
          </a:prstGeom>
        </p:spPr>
        <p:txBody>
          <a:bodyPr vert="horz" lIns="0" tIns="45720" rIns="91440" bIns="45720" rtlCol="0" anchor="ctr"/>
          <a:lstStyle>
            <a:lvl1pPr algn="l">
              <a:defRPr sz="1200">
                <a:solidFill>
                  <a:schemeClr val="bg1"/>
                </a:solidFill>
              </a:defRPr>
            </a:lvl1pPr>
          </a:lstStyle>
          <a:p>
            <a:endParaRPr lang="fr-FR" dirty="0"/>
          </a:p>
        </p:txBody>
      </p:sp>
    </p:spTree>
    <p:extLst>
      <p:ext uri="{BB962C8B-B14F-4D97-AF65-F5344CB8AC3E}">
        <p14:creationId xmlns:p14="http://schemas.microsoft.com/office/powerpoint/2010/main" val="2140646029"/>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 id="2147484048" r:id="rId14"/>
    <p:sldLayoutId id="2147484049" r:id="rId15"/>
    <p:sldLayoutId id="2147484050" r:id="rId16"/>
    <p:sldLayoutId id="2147484051" r:id="rId17"/>
    <p:sldLayoutId id="2147484052" r:id="rId18"/>
    <p:sldLayoutId id="2147484053" r:id="rId19"/>
    <p:sldLayoutId id="2147484054" r:id="rId20"/>
    <p:sldLayoutId id="2147484055" r:id="rId21"/>
    <p:sldLayoutId id="2147484056" r:id="rId22"/>
    <p:sldLayoutId id="2147484057" r:id="rId23"/>
    <p:sldLayoutId id="2147484058" r:id="rId24"/>
    <p:sldLayoutId id="2147484059" r:id="rId25"/>
    <p:sldLayoutId id="2147484060" r:id="rId26"/>
    <p:sldLayoutId id="2147484061" r:id="rId27"/>
    <p:sldLayoutId id="2147484062" r:id="rId28"/>
    <p:sldLayoutId id="2147484063" r:id="rId29"/>
    <p:sldLayoutId id="2147484064" r:id="rId30"/>
  </p:sldLayoutIdLst>
  <p:hf sldNum="0" hdr="0" dt="0"/>
  <p:txStyles>
    <p:titleStyle>
      <a:lvl1pPr marL="0" indent="0" algn="l" defTabSz="457189" rtl="0" eaLnBrk="1" latinLnBrk="0" hangingPunct="1">
        <a:spcBef>
          <a:spcPct val="0"/>
        </a:spcBef>
        <a:spcAft>
          <a:spcPts val="0"/>
        </a:spcAft>
        <a:buFont typeface="Arial" pitchFamily="34" charset="0"/>
        <a:buNone/>
        <a:defRPr lang="fr-FR" sz="2400" b="1" kern="1200" baseline="0" smtClean="0">
          <a:solidFill>
            <a:schemeClr val="accent1"/>
          </a:solidFill>
          <a:latin typeface="+mj-lt"/>
          <a:ea typeface="+mn-ea"/>
          <a:cs typeface="+mn-cs"/>
        </a:defRPr>
      </a:lvl1pPr>
    </p:titleStyle>
    <p:bodyStyle>
      <a:lvl1pPr marL="0" marR="0" indent="0" algn="l" defTabSz="457189" rtl="0" eaLnBrk="1" fontAlgn="auto" latinLnBrk="0" hangingPunct="1">
        <a:lnSpc>
          <a:spcPct val="130000"/>
        </a:lnSpc>
        <a:spcBef>
          <a:spcPts val="0"/>
        </a:spcBef>
        <a:spcAft>
          <a:spcPts val="1200"/>
        </a:spcAft>
        <a:buClr>
          <a:prstClr val="white"/>
        </a:buClr>
        <a:buSzPct val="25000"/>
        <a:buFont typeface="Verdana" pitchFamily="34" charset="0"/>
        <a:buNone/>
        <a:tabLst/>
        <a:defRPr kumimoji="0" lang="en-US" sz="1200" b="0" i="0" u="none" strike="noStrike" kern="1200" cap="none" spc="0" normalizeH="0" baseline="0" noProof="0">
          <a:ln>
            <a:noFill/>
          </a:ln>
          <a:solidFill>
            <a:srgbClr val="000000"/>
          </a:solidFill>
          <a:effectLst/>
          <a:uLnTx/>
          <a:uFillTx/>
          <a:latin typeface="Calibri"/>
          <a:ea typeface="+mn-ea"/>
          <a:cs typeface="Segoe UI" panose="020B0502040204020203" pitchFamily="34" charset="0"/>
        </a:defRPr>
      </a:lvl1pPr>
      <a:lvl2pPr marL="177796" marR="0" indent="-177796" algn="l" defTabSz="457189" rtl="0" eaLnBrk="1" fontAlgn="auto" latinLnBrk="0" hangingPunct="1">
        <a:lnSpc>
          <a:spcPct val="130000"/>
        </a:lnSpc>
        <a:spcBef>
          <a:spcPts val="0"/>
        </a:spcBef>
        <a:spcAft>
          <a:spcPts val="600"/>
        </a:spcAft>
        <a:buClr>
          <a:srgbClr val="6C03A8"/>
        </a:buClr>
        <a:buSzTx/>
        <a:buFont typeface="Arial" pitchFamily="34" charset="0"/>
        <a:buChar char="•"/>
        <a:tabLst/>
        <a:defRPr lang="en-US" sz="1200" b="0" kern="1200" noProof="0">
          <a:solidFill>
            <a:schemeClr val="tx1"/>
          </a:solidFill>
          <a:latin typeface="+mj-lt"/>
          <a:ea typeface="+mn-ea"/>
          <a:cs typeface="Calibri" panose="020F0502020204030204" pitchFamily="34" charset="0"/>
        </a:defRPr>
      </a:lvl2pPr>
      <a:lvl3pPr marL="361942" marR="0" indent="-180970" algn="l" defTabSz="514338" rtl="0" eaLnBrk="1" fontAlgn="auto" latinLnBrk="0" hangingPunct="1">
        <a:lnSpc>
          <a:spcPct val="130000"/>
        </a:lnSpc>
        <a:spcBef>
          <a:spcPts val="0"/>
        </a:spcBef>
        <a:spcAft>
          <a:spcPts val="300"/>
        </a:spcAft>
        <a:buClr>
          <a:prstClr val="white">
            <a:lumMod val="50000"/>
          </a:prstClr>
        </a:buClr>
        <a:buSzPct val="50000"/>
        <a:buFont typeface="Montserrat" panose="020B0604020202020204" charset="0"/>
        <a:buChar char="►"/>
        <a:tabLst/>
        <a:defRPr lang="en-US" sz="1200" b="0" kern="1200" noProof="0">
          <a:solidFill>
            <a:schemeClr val="tx1"/>
          </a:solidFill>
          <a:latin typeface="Calibri" panose="020F0502020204030204" pitchFamily="34" charset="0"/>
          <a:ea typeface="+mn-ea"/>
          <a:cs typeface="Calibri" panose="020F0502020204030204" pitchFamily="34" charset="0"/>
        </a:defRPr>
      </a:lvl3pPr>
      <a:lvl4pPr marL="536561" indent="-161921" algn="l" defTabSz="457189" rtl="0" eaLnBrk="1" latinLnBrk="0" hangingPunct="1">
        <a:spcBef>
          <a:spcPts val="300"/>
        </a:spcBef>
        <a:spcAft>
          <a:spcPts val="300"/>
        </a:spcAft>
        <a:buClr>
          <a:schemeClr val="tx1"/>
        </a:buClr>
        <a:buFont typeface="Courier New" pitchFamily="49" charset="0"/>
        <a:buChar char="o"/>
        <a:tabLst/>
        <a:defRPr lang="en-US" sz="1400" b="0" kern="1200" noProof="0" dirty="0">
          <a:solidFill>
            <a:schemeClr val="tx1"/>
          </a:solidFill>
          <a:latin typeface="Calibri Light" panose="020F0302020204030204" pitchFamily="34" charset="0"/>
          <a:ea typeface="+mn-ea"/>
          <a:cs typeface="Calibri Light" panose="020F0302020204030204" pitchFamily="34" charset="0"/>
        </a:defRPr>
      </a:lvl4pPr>
      <a:lvl5pPr marL="812780" indent="-165096" algn="l" defTabSz="457189" rtl="0" eaLnBrk="1" latinLnBrk="0" hangingPunct="1">
        <a:spcBef>
          <a:spcPts val="0"/>
        </a:spcBef>
        <a:buClr>
          <a:srgbClr val="D52B1E"/>
        </a:buClr>
        <a:buFont typeface="Calibri" pitchFamily="34" charset="0"/>
        <a:buChar char="-"/>
        <a:tabLst/>
        <a:defRPr lang="en-GB" sz="1100" kern="1200" noProof="0">
          <a:solidFill>
            <a:srgbClr val="4D4F53"/>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p15:clr>
            <a:srgbClr val="F26B43"/>
          </p15:clr>
        </p15:guide>
        <p15:guide id="2" pos="7287">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r>
              <a:rPr lang="en-US" dirty="0"/>
              <a:t>Conference Presentation</a:t>
            </a:r>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spc="150" baseline="0">
                <a:solidFill>
                  <a:schemeClr val="bg2">
                    <a:lumMod val="50000"/>
                  </a:schemeClr>
                </a:solidFill>
                <a:latin typeface="Univers Light" panose="020B0403020202020204" pitchFamily="34" charset="0"/>
              </a:defRPr>
            </a:lvl1pPr>
          </a:lstStyle>
          <a:p>
            <a:fld id="{18D65601-5AE2-46FC-B138-694DDD2B510D}" type="slidenum">
              <a:rPr lang="en-US" smtClean="0"/>
              <a:pPr/>
              <a:t>‹#›</a:t>
            </a:fld>
            <a:endParaRPr lang="en-US" dirty="0"/>
          </a:p>
        </p:txBody>
      </p:sp>
      <p:sp>
        <p:nvSpPr>
          <p:cNvPr id="7" name="TextBox 6">
            <a:extLst>
              <a:ext uri="{FF2B5EF4-FFF2-40B4-BE49-F238E27FC236}">
                <a16:creationId xmlns:a16="http://schemas.microsoft.com/office/drawing/2014/main" id="{084DCE26-8B90-4B2C-883A-D5FFC365BF8A}"/>
              </a:ext>
            </a:extLst>
          </p:cNvPr>
          <p:cNvSpPr txBox="1"/>
          <p:nvPr userDrawn="1"/>
        </p:nvSpPr>
        <p:spPr>
          <a:xfrm>
            <a:off x="5637320" y="2974019"/>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100" r:id="rId12"/>
    <p:sldLayoutId id="2147484101" r:id="rId13"/>
    <p:sldLayoutId id="2147484102" r:id="rId14"/>
    <p:sldLayoutId id="2147483663" r:id="rId15"/>
    <p:sldLayoutId id="2147483694" r:id="rId16"/>
    <p:sldLayoutId id="2147483695" r:id="rId17"/>
    <p:sldLayoutId id="2147483696" r:id="rId18"/>
  </p:sldLayoutIdLst>
  <p:transition spd="slow" advClick="0" advTm="5000">
    <p:split orient="vert"/>
  </p:transition>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43.xml"/></Relationships>
</file>

<file path=ppt/slides/_rels/slide100.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1.xml"/></Relationships>
</file>

<file path=ppt/slides/_rels/slide101.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103.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1.xml"/><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jpe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1.xml"/></Relationships>
</file>

<file path=ppt/slides/_rels/slide10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64.xml"/><Relationship Id="rId1" Type="http://schemas.openxmlformats.org/officeDocument/2006/relationships/slideLayout" Target="../slideLayouts/slideLayout21.xml"/><Relationship Id="rId4" Type="http://schemas.openxmlformats.org/officeDocument/2006/relationships/image" Target="../media/image180.png"/></Relationships>
</file>

<file path=ppt/slides/_rels/slide107.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1.xml"/></Relationships>
</file>

<file path=ppt/slides/_rels/slide10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4.png"/><Relationship Id="rId4" Type="http://schemas.openxmlformats.org/officeDocument/2006/relationships/image" Target="../media/image48.png"/></Relationships>
</file>

<file path=ppt/slides/_rels/slide10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43.xml"/></Relationships>
</file>

<file path=ppt/slides/_rels/slide11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67.xml"/><Relationship Id="rId1" Type="http://schemas.openxmlformats.org/officeDocument/2006/relationships/slideLayout" Target="../slideLayouts/slideLayout44.xml"/></Relationships>
</file>

<file path=ppt/slides/_rels/slide111.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openxmlformats.org/officeDocument/2006/relationships/image" Target="../media/image185.png"/><Relationship Id="rId7" Type="http://schemas.openxmlformats.org/officeDocument/2006/relationships/diagramLayout" Target="../diagrams/layout13.xml"/><Relationship Id="rId2" Type="http://schemas.openxmlformats.org/officeDocument/2006/relationships/notesSlide" Target="../notesSlides/notesSlide68.xml"/><Relationship Id="rId1" Type="http://schemas.openxmlformats.org/officeDocument/2006/relationships/slideLayout" Target="../slideLayouts/slideLayout44.xml"/><Relationship Id="rId6" Type="http://schemas.openxmlformats.org/officeDocument/2006/relationships/diagramData" Target="../diagrams/data13.xml"/><Relationship Id="rId5" Type="http://schemas.openxmlformats.org/officeDocument/2006/relationships/image" Target="../media/image187.png"/><Relationship Id="rId10" Type="http://schemas.microsoft.com/office/2007/relationships/diagramDrawing" Target="../diagrams/drawing13.xml"/><Relationship Id="rId4" Type="http://schemas.openxmlformats.org/officeDocument/2006/relationships/image" Target="../media/image186.png"/><Relationship Id="rId9" Type="http://schemas.openxmlformats.org/officeDocument/2006/relationships/diagramColors" Target="../diagrams/colors13.xml"/></Relationships>
</file>

<file path=ppt/slides/_rels/slide112.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186.png"/><Relationship Id="rId7" Type="http://schemas.openxmlformats.org/officeDocument/2006/relationships/diagramQuickStyle" Target="../diagrams/quickStyle14.xml"/><Relationship Id="rId2" Type="http://schemas.openxmlformats.org/officeDocument/2006/relationships/notesSlide" Target="../notesSlides/notesSlide69.xml"/><Relationship Id="rId1" Type="http://schemas.openxmlformats.org/officeDocument/2006/relationships/slideLayout" Target="../slideLayouts/slideLayout45.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187.png"/><Relationship Id="rId9" Type="http://schemas.microsoft.com/office/2007/relationships/diagramDrawing" Target="../diagrams/drawing14.xml"/></Relationships>
</file>

<file path=ppt/slides/_rels/slide11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70.xml"/><Relationship Id="rId1" Type="http://schemas.openxmlformats.org/officeDocument/2006/relationships/slideLayout" Target="../slideLayouts/slideLayout49.xml"/><Relationship Id="rId4" Type="http://schemas.openxmlformats.org/officeDocument/2006/relationships/image" Target="../media/image187.png"/></Relationships>
</file>

<file path=ppt/slides/_rels/slide114.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image" Target="../media/image186.png"/><Relationship Id="rId7" Type="http://schemas.openxmlformats.org/officeDocument/2006/relationships/diagramQuickStyle" Target="../diagrams/quickStyle15.xml"/><Relationship Id="rId2" Type="http://schemas.openxmlformats.org/officeDocument/2006/relationships/notesSlide" Target="../notesSlides/notesSlide71.xml"/><Relationship Id="rId1" Type="http://schemas.openxmlformats.org/officeDocument/2006/relationships/slideLayout" Target="../slideLayouts/slideLayout49.xml"/><Relationship Id="rId6" Type="http://schemas.openxmlformats.org/officeDocument/2006/relationships/diagramLayout" Target="../diagrams/layout15.xml"/><Relationship Id="rId5" Type="http://schemas.openxmlformats.org/officeDocument/2006/relationships/diagramData" Target="../diagrams/data15.xml"/><Relationship Id="rId4" Type="http://schemas.openxmlformats.org/officeDocument/2006/relationships/image" Target="../media/image187.png"/><Relationship Id="rId9" Type="http://schemas.microsoft.com/office/2007/relationships/diagramDrawing" Target="../diagrams/drawing15.xml"/></Relationships>
</file>

<file path=ppt/slides/_rels/slide11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49.xml"/><Relationship Id="rId4" Type="http://schemas.openxmlformats.org/officeDocument/2006/relationships/image" Target="../media/image188.png"/></Relationships>
</file>

<file path=ppt/slides/_rels/slide116.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image" Target="../media/image186.png"/><Relationship Id="rId7" Type="http://schemas.openxmlformats.org/officeDocument/2006/relationships/diagramQuickStyle" Target="../diagrams/quickStyle16.xml"/><Relationship Id="rId2" Type="http://schemas.openxmlformats.org/officeDocument/2006/relationships/notesSlide" Target="../notesSlides/notesSlide72.xml"/><Relationship Id="rId1" Type="http://schemas.openxmlformats.org/officeDocument/2006/relationships/slideLayout" Target="../slideLayouts/slideLayout49.xml"/><Relationship Id="rId6" Type="http://schemas.openxmlformats.org/officeDocument/2006/relationships/diagramLayout" Target="../diagrams/layout16.xml"/><Relationship Id="rId5" Type="http://schemas.openxmlformats.org/officeDocument/2006/relationships/diagramData" Target="../diagrams/data16.xml"/><Relationship Id="rId4" Type="http://schemas.openxmlformats.org/officeDocument/2006/relationships/image" Target="../media/image187.png"/><Relationship Id="rId9" Type="http://schemas.microsoft.com/office/2007/relationships/diagramDrawing" Target="../diagrams/drawing16.xml"/></Relationships>
</file>

<file path=ppt/slides/_rels/slide117.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image" Target="../media/image186.png"/><Relationship Id="rId7" Type="http://schemas.openxmlformats.org/officeDocument/2006/relationships/diagramQuickStyle" Target="../diagrams/quickStyle17.xml"/><Relationship Id="rId2" Type="http://schemas.openxmlformats.org/officeDocument/2006/relationships/notesSlide" Target="../notesSlides/notesSlide73.xml"/><Relationship Id="rId1" Type="http://schemas.openxmlformats.org/officeDocument/2006/relationships/slideLayout" Target="../slideLayouts/slideLayout49.xml"/><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image" Target="../media/image187.png"/><Relationship Id="rId9" Type="http://schemas.microsoft.com/office/2007/relationships/diagramDrawing" Target="../diagrams/drawing17.xml"/></Relationships>
</file>

<file path=ppt/slides/_rels/slide11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74.xml"/><Relationship Id="rId1" Type="http://schemas.openxmlformats.org/officeDocument/2006/relationships/slideLayout" Target="../slideLayouts/slideLayout49.xml"/><Relationship Id="rId4" Type="http://schemas.openxmlformats.org/officeDocument/2006/relationships/image" Target="../media/image187.png"/></Relationships>
</file>

<file path=ppt/slides/_rels/slide11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49.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143.xml"/><Relationship Id="rId1" Type="http://schemas.openxmlformats.org/officeDocument/2006/relationships/video" Target="https://player.vimeo.com/video/489883233?h=255f039d83&amp;app_id=122963"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49.xml"/><Relationship Id="rId5" Type="http://schemas.openxmlformats.org/officeDocument/2006/relationships/image" Target="../media/image205.png"/><Relationship Id="rId4" Type="http://schemas.openxmlformats.org/officeDocument/2006/relationships/image" Target="../media/image204.png"/></Relationships>
</file>

<file path=ppt/slides/_rels/slide12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49.xml"/><Relationship Id="rId5" Type="http://schemas.openxmlformats.org/officeDocument/2006/relationships/image" Target="../media/image207.png"/><Relationship Id="rId4" Type="http://schemas.openxmlformats.org/officeDocument/2006/relationships/image" Target="../media/image206.png"/></Relationships>
</file>

<file path=ppt/slides/_rels/slide122.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image" Target="../media/image186.png"/><Relationship Id="rId7" Type="http://schemas.openxmlformats.org/officeDocument/2006/relationships/diagramQuickStyle" Target="../diagrams/quickStyle18.xml"/><Relationship Id="rId2" Type="http://schemas.openxmlformats.org/officeDocument/2006/relationships/notesSlide" Target="../notesSlides/notesSlide75.xml"/><Relationship Id="rId1" Type="http://schemas.openxmlformats.org/officeDocument/2006/relationships/slideLayout" Target="../slideLayouts/slideLayout49.xml"/><Relationship Id="rId6" Type="http://schemas.openxmlformats.org/officeDocument/2006/relationships/diagramLayout" Target="../diagrams/layout18.xml"/><Relationship Id="rId5" Type="http://schemas.openxmlformats.org/officeDocument/2006/relationships/diagramData" Target="../diagrams/data18.xml"/><Relationship Id="rId4" Type="http://schemas.openxmlformats.org/officeDocument/2006/relationships/image" Target="../media/image187.png"/><Relationship Id="rId9" Type="http://schemas.microsoft.com/office/2007/relationships/diagramDrawing" Target="../diagrams/drawing18.xml"/></Relationships>
</file>

<file path=ppt/slides/_rels/slide12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49.xml"/><Relationship Id="rId6" Type="http://schemas.openxmlformats.org/officeDocument/2006/relationships/image" Target="../media/image210.jpeg"/><Relationship Id="rId5" Type="http://schemas.openxmlformats.org/officeDocument/2006/relationships/image" Target="../media/image209.jpeg"/><Relationship Id="rId4" Type="http://schemas.openxmlformats.org/officeDocument/2006/relationships/image" Target="../media/image208.png"/></Relationships>
</file>

<file path=ppt/slides/_rels/slide124.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187.png"/><Relationship Id="rId7" Type="http://schemas.openxmlformats.org/officeDocument/2006/relationships/diagramColors" Target="../diagrams/colors19.xml"/><Relationship Id="rId2" Type="http://schemas.openxmlformats.org/officeDocument/2006/relationships/image" Target="../media/image186.png"/><Relationship Id="rId1" Type="http://schemas.openxmlformats.org/officeDocument/2006/relationships/slideLayout" Target="../slideLayouts/slideLayout49.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125.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187.png"/><Relationship Id="rId7" Type="http://schemas.openxmlformats.org/officeDocument/2006/relationships/diagramColors" Target="../diagrams/colors20.xml"/><Relationship Id="rId2" Type="http://schemas.openxmlformats.org/officeDocument/2006/relationships/image" Target="../media/image186.png"/><Relationship Id="rId1" Type="http://schemas.openxmlformats.org/officeDocument/2006/relationships/slideLayout" Target="../slideLayouts/slideLayout49.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12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49.xml"/></Relationships>
</file>

<file path=ppt/slides/_rels/slide127.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187.png"/><Relationship Id="rId7" Type="http://schemas.openxmlformats.org/officeDocument/2006/relationships/diagramColors" Target="../diagrams/colors21.xml"/><Relationship Id="rId2" Type="http://schemas.openxmlformats.org/officeDocument/2006/relationships/image" Target="../media/image186.png"/><Relationship Id="rId1" Type="http://schemas.openxmlformats.org/officeDocument/2006/relationships/slideLayout" Target="../slideLayouts/slideLayout49.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12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49.xml"/><Relationship Id="rId4" Type="http://schemas.openxmlformats.org/officeDocument/2006/relationships/image" Target="../media/image211.jpeg"/></Relationships>
</file>

<file path=ppt/slides/_rels/slide1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4.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3.xml"/></Relationships>
</file>

<file path=ppt/slides/_rels/slide1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image" Target="../media/image212.png"/><Relationship Id="rId4" Type="http://schemas.openxmlformats.org/officeDocument/2006/relationships/image" Target="../media/image44.png"/></Relationships>
</file>

<file path=ppt/slides/_rels/slide13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14.pn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213.png"/><Relationship Id="rId5" Type="http://schemas.openxmlformats.org/officeDocument/2006/relationships/image" Target="../media/image182.png"/><Relationship Id="rId4" Type="http://schemas.openxmlformats.org/officeDocument/2006/relationships/image" Target="../media/image44.png"/></Relationships>
</file>

<file path=ppt/slides/_rels/slide13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79.xml"/><Relationship Id="rId1" Type="http://schemas.openxmlformats.org/officeDocument/2006/relationships/slideLayout" Target="../slideLayouts/slideLayout34.xml"/><Relationship Id="rId4" Type="http://schemas.openxmlformats.org/officeDocument/2006/relationships/image" Target="../media/image216.jpeg"/></Relationships>
</file>

<file path=ppt/slides/_rels/slide133.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80.xml"/><Relationship Id="rId1" Type="http://schemas.openxmlformats.org/officeDocument/2006/relationships/slideLayout" Target="../slideLayouts/slideLayout34.xml"/><Relationship Id="rId5" Type="http://schemas.openxmlformats.org/officeDocument/2006/relationships/image" Target="../media/image219.png"/><Relationship Id="rId4" Type="http://schemas.openxmlformats.org/officeDocument/2006/relationships/image" Target="../media/image218.png"/></Relationships>
</file>

<file path=ppt/slides/_rels/slide134.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81.xml"/><Relationship Id="rId1" Type="http://schemas.openxmlformats.org/officeDocument/2006/relationships/slideLayout" Target="../slideLayouts/slideLayout34.xml"/><Relationship Id="rId4" Type="http://schemas.openxmlformats.org/officeDocument/2006/relationships/image" Target="../media/image220.png"/></Relationships>
</file>

<file path=ppt/slides/_rels/slide135.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82.xml"/><Relationship Id="rId1" Type="http://schemas.openxmlformats.org/officeDocument/2006/relationships/slideLayout" Target="../slideLayouts/slideLayout34.xml"/><Relationship Id="rId4" Type="http://schemas.openxmlformats.org/officeDocument/2006/relationships/image" Target="../media/image221.png"/></Relationships>
</file>

<file path=ppt/slides/_rels/slide136.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83.xml"/><Relationship Id="rId1" Type="http://schemas.openxmlformats.org/officeDocument/2006/relationships/slideLayout" Target="../slideLayouts/slideLayout34.xml"/><Relationship Id="rId4" Type="http://schemas.openxmlformats.org/officeDocument/2006/relationships/image" Target="../media/image221.png"/></Relationships>
</file>

<file path=ppt/slides/_rels/slide137.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84.xml"/><Relationship Id="rId1" Type="http://schemas.openxmlformats.org/officeDocument/2006/relationships/slideLayout" Target="../slideLayouts/slideLayout34.xml"/></Relationships>
</file>

<file path=ppt/slides/_rels/slide138.xml.rels><?xml version="1.0" encoding="UTF-8" standalone="yes"?>
<Relationships xmlns="http://schemas.openxmlformats.org/package/2006/relationships"><Relationship Id="rId13" Type="http://schemas.openxmlformats.org/officeDocument/2006/relationships/image" Target="../media/image231.png"/><Relationship Id="rId18" Type="http://schemas.openxmlformats.org/officeDocument/2006/relationships/image" Target="../media/image236.jpeg"/><Relationship Id="rId26" Type="http://schemas.openxmlformats.org/officeDocument/2006/relationships/image" Target="../media/image244.png"/><Relationship Id="rId3" Type="http://schemas.openxmlformats.org/officeDocument/2006/relationships/image" Target="../media/image217.jpeg"/><Relationship Id="rId21" Type="http://schemas.openxmlformats.org/officeDocument/2006/relationships/image" Target="../media/image239.png"/><Relationship Id="rId7" Type="http://schemas.openxmlformats.org/officeDocument/2006/relationships/image" Target="../media/image225.jpeg"/><Relationship Id="rId12" Type="http://schemas.openxmlformats.org/officeDocument/2006/relationships/image" Target="../media/image230.png"/><Relationship Id="rId17" Type="http://schemas.openxmlformats.org/officeDocument/2006/relationships/image" Target="../media/image235.gif"/><Relationship Id="rId25" Type="http://schemas.openxmlformats.org/officeDocument/2006/relationships/image" Target="../media/image243.png"/><Relationship Id="rId33" Type="http://schemas.openxmlformats.org/officeDocument/2006/relationships/image" Target="../media/image251.png"/><Relationship Id="rId2" Type="http://schemas.openxmlformats.org/officeDocument/2006/relationships/notesSlide" Target="../notesSlides/notesSlide85.xml"/><Relationship Id="rId16" Type="http://schemas.openxmlformats.org/officeDocument/2006/relationships/image" Target="../media/image234.jpeg"/><Relationship Id="rId20" Type="http://schemas.openxmlformats.org/officeDocument/2006/relationships/image" Target="../media/image238.png"/><Relationship Id="rId29" Type="http://schemas.openxmlformats.org/officeDocument/2006/relationships/image" Target="../media/image247.png"/><Relationship Id="rId1" Type="http://schemas.openxmlformats.org/officeDocument/2006/relationships/slideLayout" Target="../slideLayouts/slideLayout34.xml"/><Relationship Id="rId6" Type="http://schemas.openxmlformats.org/officeDocument/2006/relationships/image" Target="../media/image224.jpeg"/><Relationship Id="rId11" Type="http://schemas.openxmlformats.org/officeDocument/2006/relationships/image" Target="../media/image229.png"/><Relationship Id="rId24" Type="http://schemas.openxmlformats.org/officeDocument/2006/relationships/image" Target="../media/image242.png"/><Relationship Id="rId32" Type="http://schemas.openxmlformats.org/officeDocument/2006/relationships/image" Target="../media/image250.png"/><Relationship Id="rId5" Type="http://schemas.openxmlformats.org/officeDocument/2006/relationships/image" Target="../media/image223.jpeg"/><Relationship Id="rId15" Type="http://schemas.openxmlformats.org/officeDocument/2006/relationships/image" Target="../media/image233.png"/><Relationship Id="rId23" Type="http://schemas.openxmlformats.org/officeDocument/2006/relationships/image" Target="../media/image241.png"/><Relationship Id="rId28" Type="http://schemas.openxmlformats.org/officeDocument/2006/relationships/image" Target="../media/image246.png"/><Relationship Id="rId10" Type="http://schemas.openxmlformats.org/officeDocument/2006/relationships/image" Target="../media/image228.png"/><Relationship Id="rId19" Type="http://schemas.openxmlformats.org/officeDocument/2006/relationships/image" Target="../media/image237.png"/><Relationship Id="rId31" Type="http://schemas.openxmlformats.org/officeDocument/2006/relationships/image" Target="../media/image249.png"/><Relationship Id="rId4" Type="http://schemas.openxmlformats.org/officeDocument/2006/relationships/image" Target="../media/image222.png"/><Relationship Id="rId9" Type="http://schemas.openxmlformats.org/officeDocument/2006/relationships/image" Target="../media/image227.png"/><Relationship Id="rId14" Type="http://schemas.openxmlformats.org/officeDocument/2006/relationships/image" Target="../media/image232.png"/><Relationship Id="rId22" Type="http://schemas.openxmlformats.org/officeDocument/2006/relationships/image" Target="../media/image240.png"/><Relationship Id="rId27" Type="http://schemas.openxmlformats.org/officeDocument/2006/relationships/image" Target="../media/image245.jpeg"/><Relationship Id="rId30" Type="http://schemas.openxmlformats.org/officeDocument/2006/relationships/image" Target="../media/image248.jpeg"/><Relationship Id="rId8" Type="http://schemas.openxmlformats.org/officeDocument/2006/relationships/image" Target="../media/image226.jpeg"/></Relationships>
</file>

<file path=ppt/slides/_rels/slide139.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86.xml"/><Relationship Id="rId1" Type="http://schemas.openxmlformats.org/officeDocument/2006/relationships/slideLayout" Target="../slideLayouts/slideLayout34.xml"/><Relationship Id="rId6" Type="http://schemas.openxmlformats.org/officeDocument/2006/relationships/image" Target="../media/image219.png"/><Relationship Id="rId5" Type="http://schemas.openxmlformats.org/officeDocument/2006/relationships/image" Target="../media/image253.png"/><Relationship Id="rId4" Type="http://schemas.openxmlformats.org/officeDocument/2006/relationships/image" Target="../media/image252.png"/></Relationships>
</file>

<file path=ppt/slides/_rels/slide14.xml.rels><?xml version="1.0" encoding="UTF-8" standalone="yes"?>
<Relationships xmlns="http://schemas.openxmlformats.org/package/2006/relationships"><Relationship Id="rId3" Type="http://schemas.openxmlformats.org/officeDocument/2006/relationships/hyperlink" Target="https://learning.elucidat.com/course/5d6cde7416a95-5d7a5d564ee21" TargetMode="External"/><Relationship Id="rId2" Type="http://schemas.openxmlformats.org/officeDocument/2006/relationships/notesSlide" Target="../notesSlides/notesSlide10.xml"/><Relationship Id="rId1" Type="http://schemas.openxmlformats.org/officeDocument/2006/relationships/slideLayout" Target="../slideLayouts/slideLayout143.xml"/></Relationships>
</file>

<file path=ppt/slides/_rels/slide140.xml.rels><?xml version="1.0" encoding="UTF-8" standalone="yes"?>
<Relationships xmlns="http://schemas.openxmlformats.org/package/2006/relationships"><Relationship Id="rId8" Type="http://schemas.openxmlformats.org/officeDocument/2006/relationships/image" Target="../media/image258.svg"/><Relationship Id="rId3" Type="http://schemas.openxmlformats.org/officeDocument/2006/relationships/image" Target="../media/image217.jpeg"/><Relationship Id="rId7" Type="http://schemas.openxmlformats.org/officeDocument/2006/relationships/image" Target="../media/image257.png"/><Relationship Id="rId12" Type="http://schemas.openxmlformats.org/officeDocument/2006/relationships/image" Target="../media/image262.svg"/><Relationship Id="rId2" Type="http://schemas.openxmlformats.org/officeDocument/2006/relationships/notesSlide" Target="../notesSlides/notesSlide87.xml"/><Relationship Id="rId1" Type="http://schemas.openxmlformats.org/officeDocument/2006/relationships/slideLayout" Target="../slideLayouts/slideLayout34.xml"/><Relationship Id="rId6" Type="http://schemas.openxmlformats.org/officeDocument/2006/relationships/image" Target="../media/image256.svg"/><Relationship Id="rId11" Type="http://schemas.openxmlformats.org/officeDocument/2006/relationships/image" Target="../media/image261.png"/><Relationship Id="rId5" Type="http://schemas.openxmlformats.org/officeDocument/2006/relationships/image" Target="../media/image255.png"/><Relationship Id="rId10" Type="http://schemas.openxmlformats.org/officeDocument/2006/relationships/image" Target="../media/image260.svg"/><Relationship Id="rId4" Type="http://schemas.openxmlformats.org/officeDocument/2006/relationships/image" Target="../media/image254.png"/><Relationship Id="rId9" Type="http://schemas.openxmlformats.org/officeDocument/2006/relationships/image" Target="../media/image259.png"/></Relationships>
</file>

<file path=ppt/slides/_rels/slide141.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88.xml"/><Relationship Id="rId1" Type="http://schemas.openxmlformats.org/officeDocument/2006/relationships/slideLayout" Target="../slideLayouts/slideLayout34.xml"/><Relationship Id="rId4" Type="http://schemas.openxmlformats.org/officeDocument/2006/relationships/image" Target="../media/image263.jpeg"/></Relationships>
</file>

<file path=ppt/slides/_rels/slide142.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89.xml"/><Relationship Id="rId1" Type="http://schemas.openxmlformats.org/officeDocument/2006/relationships/slideLayout" Target="../slideLayouts/slideLayout34.xml"/></Relationships>
</file>

<file path=ppt/slides/_rels/slide143.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90.xml"/><Relationship Id="rId1" Type="http://schemas.openxmlformats.org/officeDocument/2006/relationships/slideLayout" Target="../slideLayouts/slideLayout34.xml"/></Relationships>
</file>

<file path=ppt/slides/_rels/slide144.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slideLayout" Target="../slideLayouts/slideLayout34.xml"/><Relationship Id="rId1" Type="http://schemas.openxmlformats.org/officeDocument/2006/relationships/video" Target="https://www.youtube.com/embed/HLI4o3gdBq0?feature=oembed"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91.xml"/><Relationship Id="rId1" Type="http://schemas.openxmlformats.org/officeDocument/2006/relationships/slideLayout" Target="../slideLayouts/slideLayout34.xml"/></Relationships>
</file>

<file path=ppt/slides/_rels/slide146.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92.xml"/><Relationship Id="rId1" Type="http://schemas.openxmlformats.org/officeDocument/2006/relationships/slideLayout" Target="../slideLayouts/slideLayout34.xml"/><Relationship Id="rId4" Type="http://schemas.openxmlformats.org/officeDocument/2006/relationships/image" Target="../media/image219.png"/></Relationships>
</file>

<file path=ppt/slides/_rels/slide1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3.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4.png"/><Relationship Id="rId4" Type="http://schemas.openxmlformats.org/officeDocument/2006/relationships/image" Target="../media/image48.png"/></Relationships>
</file>

<file path=ppt/slides/_rels/slide14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82.png"/><Relationship Id="rId3" Type="http://schemas.openxmlformats.org/officeDocument/2006/relationships/image" Target="../media/image96.png"/><Relationship Id="rId7" Type="http://schemas.openxmlformats.org/officeDocument/2006/relationships/image" Target="../media/image266.png"/><Relationship Id="rId12" Type="http://schemas.openxmlformats.org/officeDocument/2006/relationships/image" Target="../media/image129.png"/><Relationship Id="rId17" Type="http://schemas.openxmlformats.org/officeDocument/2006/relationships/image" Target="../media/image214.png"/><Relationship Id="rId2" Type="http://schemas.openxmlformats.org/officeDocument/2006/relationships/notesSlide" Target="../notesSlides/notesSlide94.xml"/><Relationship Id="rId16" Type="http://schemas.openxmlformats.org/officeDocument/2006/relationships/image" Target="../media/image213.png"/><Relationship Id="rId1" Type="http://schemas.openxmlformats.org/officeDocument/2006/relationships/slideLayout" Target="../slideLayouts/slideLayout1.xml"/><Relationship Id="rId6" Type="http://schemas.openxmlformats.org/officeDocument/2006/relationships/image" Target="../media/image98.png"/><Relationship Id="rId11" Type="http://schemas.openxmlformats.org/officeDocument/2006/relationships/image" Target="../media/image267.png"/><Relationship Id="rId5" Type="http://schemas.openxmlformats.org/officeDocument/2006/relationships/image" Target="../media/image97.png"/><Relationship Id="rId15" Type="http://schemas.openxmlformats.org/officeDocument/2006/relationships/image" Target="../media/image169.png"/><Relationship Id="rId10" Type="http://schemas.openxmlformats.org/officeDocument/2006/relationships/image" Target="../media/image128.png"/><Relationship Id="rId4" Type="http://schemas.openxmlformats.org/officeDocument/2006/relationships/image" Target="../media/image50.png"/><Relationship Id="rId9" Type="http://schemas.openxmlformats.org/officeDocument/2006/relationships/image" Target="../media/image44.png"/><Relationship Id="rId14" Type="http://schemas.openxmlformats.org/officeDocument/2006/relationships/image" Target="../media/image183.png"/></Relationships>
</file>

<file path=ppt/slides/_rels/slide1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1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6.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44.png"/><Relationship Id="rId4" Type="http://schemas.openxmlformats.org/officeDocument/2006/relationships/image" Target="../media/image50.png"/></Relationships>
</file>

<file path=ppt/slides/_rels/slide151.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268.png"/><Relationship Id="rId2" Type="http://schemas.openxmlformats.org/officeDocument/2006/relationships/notesSlide" Target="../notesSlides/notesSlide97.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98.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6.xml"/></Relationships>
</file>

<file path=ppt/slides/_rels/slide153.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99.xml"/><Relationship Id="rId1" Type="http://schemas.openxmlformats.org/officeDocument/2006/relationships/slideLayout" Target="../slideLayouts/slideLayout67.xml"/></Relationships>
</file>

<file path=ppt/slides/_rels/slide154.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100.xml"/><Relationship Id="rId1" Type="http://schemas.openxmlformats.org/officeDocument/2006/relationships/slideLayout" Target="../slideLayouts/slideLayout67.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155.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101.xml"/><Relationship Id="rId1" Type="http://schemas.openxmlformats.org/officeDocument/2006/relationships/slideLayout" Target="../slideLayouts/slideLayout67.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156.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102.xml"/><Relationship Id="rId1" Type="http://schemas.openxmlformats.org/officeDocument/2006/relationships/slideLayout" Target="../slideLayouts/slideLayout79.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57.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103.xml"/><Relationship Id="rId1" Type="http://schemas.openxmlformats.org/officeDocument/2006/relationships/slideLayout" Target="../slideLayouts/slideLayout67.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158.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104.xml"/><Relationship Id="rId1" Type="http://schemas.openxmlformats.org/officeDocument/2006/relationships/slideLayout" Target="../slideLayouts/slideLayout67.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159.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105.xml"/><Relationship Id="rId1" Type="http://schemas.openxmlformats.org/officeDocument/2006/relationships/slideLayout" Target="../slideLayouts/slideLayout67.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94.png"/><Relationship Id="rId4" Type="http://schemas.openxmlformats.org/officeDocument/2006/relationships/notesSlide" Target="../notesSlides/notesSlide106.xml"/></Relationships>
</file>

<file path=ppt/slides/_rels/slide161.xml.rels><?xml version="1.0" encoding="UTF-8" standalone="yes"?>
<Relationships xmlns="http://schemas.openxmlformats.org/package/2006/relationships"><Relationship Id="rId8" Type="http://schemas.openxmlformats.org/officeDocument/2006/relationships/image" Target="../media/image300.png"/><Relationship Id="rId13" Type="http://schemas.openxmlformats.org/officeDocument/2006/relationships/image" Target="../media/image305.png"/><Relationship Id="rId3" Type="http://schemas.openxmlformats.org/officeDocument/2006/relationships/image" Target="../media/image295.jpeg"/><Relationship Id="rId7" Type="http://schemas.openxmlformats.org/officeDocument/2006/relationships/image" Target="../media/image299.png"/><Relationship Id="rId12" Type="http://schemas.openxmlformats.org/officeDocument/2006/relationships/image" Target="../media/image304.png"/><Relationship Id="rId2" Type="http://schemas.openxmlformats.org/officeDocument/2006/relationships/notesSlide" Target="../notesSlides/notesSlide107.xml"/><Relationship Id="rId1" Type="http://schemas.openxmlformats.org/officeDocument/2006/relationships/slideLayout" Target="../slideLayouts/slideLayout56.xml"/><Relationship Id="rId6" Type="http://schemas.openxmlformats.org/officeDocument/2006/relationships/image" Target="../media/image298.png"/><Relationship Id="rId11" Type="http://schemas.openxmlformats.org/officeDocument/2006/relationships/image" Target="../media/image303.jpeg"/><Relationship Id="rId5" Type="http://schemas.openxmlformats.org/officeDocument/2006/relationships/image" Target="../media/image297.jpeg"/><Relationship Id="rId10" Type="http://schemas.openxmlformats.org/officeDocument/2006/relationships/image" Target="../media/image302.png"/><Relationship Id="rId4" Type="http://schemas.openxmlformats.org/officeDocument/2006/relationships/image" Target="../media/image296.jpeg"/><Relationship Id="rId9" Type="http://schemas.openxmlformats.org/officeDocument/2006/relationships/image" Target="../media/image301.png"/></Relationships>
</file>

<file path=ppt/slides/_rels/slide162.xml.rels><?xml version="1.0" encoding="UTF-8" standalone="yes"?>
<Relationships xmlns="http://schemas.openxmlformats.org/package/2006/relationships"><Relationship Id="rId8" Type="http://schemas.openxmlformats.org/officeDocument/2006/relationships/image" Target="../media/image311.png"/><Relationship Id="rId13" Type="http://schemas.openxmlformats.org/officeDocument/2006/relationships/image" Target="../media/image314.png"/><Relationship Id="rId3" Type="http://schemas.openxmlformats.org/officeDocument/2006/relationships/image" Target="../media/image306.png"/><Relationship Id="rId7" Type="http://schemas.openxmlformats.org/officeDocument/2006/relationships/image" Target="../media/image310.png"/><Relationship Id="rId12" Type="http://schemas.openxmlformats.org/officeDocument/2006/relationships/image" Target="../media/image52.png"/><Relationship Id="rId2" Type="http://schemas.openxmlformats.org/officeDocument/2006/relationships/notesSlide" Target="../notesSlides/notesSlide108.xml"/><Relationship Id="rId1" Type="http://schemas.openxmlformats.org/officeDocument/2006/relationships/slideLayout" Target="../slideLayouts/slideLayout1.xml"/><Relationship Id="rId6" Type="http://schemas.openxmlformats.org/officeDocument/2006/relationships/image" Target="../media/image309.png"/><Relationship Id="rId11" Type="http://schemas.openxmlformats.org/officeDocument/2006/relationships/image" Target="../media/image313.png"/><Relationship Id="rId5" Type="http://schemas.openxmlformats.org/officeDocument/2006/relationships/image" Target="../media/image308.png"/><Relationship Id="rId15" Type="http://schemas.openxmlformats.org/officeDocument/2006/relationships/image" Target="../media/image44.png"/><Relationship Id="rId10" Type="http://schemas.openxmlformats.org/officeDocument/2006/relationships/image" Target="../media/image268.png"/><Relationship Id="rId4" Type="http://schemas.openxmlformats.org/officeDocument/2006/relationships/image" Target="../media/image307.png"/><Relationship Id="rId9" Type="http://schemas.openxmlformats.org/officeDocument/2006/relationships/image" Target="../media/image312.png"/><Relationship Id="rId14" Type="http://schemas.openxmlformats.org/officeDocument/2006/relationships/image" Target="../media/image40.png"/></Relationships>
</file>

<file path=ppt/slides/_rels/slide1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0.xml"/><Relationship Id="rId1" Type="http://schemas.openxmlformats.org/officeDocument/2006/relationships/slideLayout" Target="../slideLayouts/slideLayout1.xml"/><Relationship Id="rId6" Type="http://schemas.openxmlformats.org/officeDocument/2006/relationships/image" Target="../media/image317.png"/><Relationship Id="rId5" Type="http://schemas.openxmlformats.org/officeDocument/2006/relationships/image" Target="../media/image316.png"/><Relationship Id="rId4" Type="http://schemas.openxmlformats.org/officeDocument/2006/relationships/image" Target="../media/image3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4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4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85.png"/><Relationship Id="rId1" Type="http://schemas.openxmlformats.org/officeDocument/2006/relationships/slideLayout" Target="../slideLayouts/slideLayout14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4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4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4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2" Type="http://schemas.openxmlformats.org/officeDocument/2006/relationships/hyperlink" Target="mailto:england.dawn@nhs.net" TargetMode="External"/><Relationship Id="rId1" Type="http://schemas.openxmlformats.org/officeDocument/2006/relationships/slideLayout" Target="../slideLayouts/slideLayout143.xml"/></Relationships>
</file>

<file path=ppt/slides/_rels/slide29.xml.rels><?xml version="1.0" encoding="UTF-8" standalone="yes"?>
<Relationships xmlns="http://schemas.openxmlformats.org/package/2006/relationships"><Relationship Id="rId3" Type="http://schemas.openxmlformats.org/officeDocument/2006/relationships/hyperlink" Target="mailto:england.dawn@nhs.net" TargetMode="External"/><Relationship Id="rId2" Type="http://schemas.openxmlformats.org/officeDocument/2006/relationships/hyperlink" Target="mailto:Emily.collinge@nhs.net" TargetMode="External"/><Relationship Id="rId1" Type="http://schemas.openxmlformats.org/officeDocument/2006/relationships/slideLayout" Target="../slideLayouts/slideLayout142.xml"/></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4.png"/><Relationship Id="rId4" Type="http://schemas.openxmlformats.org/officeDocument/2006/relationships/image" Target="../media/image48.png"/></Relationships>
</file>

<file path=ppt/slides/_rels/slide30.xml.rels><?xml version="1.0" encoding="UTF-8" standalone="yes"?>
<Relationships xmlns="http://schemas.openxmlformats.org/package/2006/relationships"><Relationship Id="rId3" Type="http://schemas.openxmlformats.org/officeDocument/2006/relationships/hyperlink" Target="https://www.nhsemployers.org/articles/supporting-disabled-staff-workplace" TargetMode="External"/><Relationship Id="rId2" Type="http://schemas.openxmlformats.org/officeDocument/2006/relationships/hyperlink" Target="https://www.england.nhs.uk/publication/nhs-workforce-disability-equality-standard-wdes-metrics-resources/" TargetMode="External"/><Relationship Id="rId1" Type="http://schemas.openxmlformats.org/officeDocument/2006/relationships/slideLayout" Target="../slideLayouts/slideLayout143.xml"/><Relationship Id="rId4" Type="http://schemas.openxmlformats.org/officeDocument/2006/relationships/hyperlink" Target="https://www.noteverydisabilityisvisible.org.uk/about-the-campaign"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4.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6.pn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98.png"/><Relationship Id="rId11" Type="http://schemas.openxmlformats.org/officeDocument/2006/relationships/image" Target="../media/image44.png"/><Relationship Id="rId5" Type="http://schemas.openxmlformats.org/officeDocument/2006/relationships/image" Target="../media/image97.png"/><Relationship Id="rId10" Type="http://schemas.openxmlformats.org/officeDocument/2006/relationships/image" Target="../media/image40.png"/><Relationship Id="rId4" Type="http://schemas.openxmlformats.org/officeDocument/2006/relationships/image" Target="../media/image50.png"/><Relationship Id="rId9" Type="http://schemas.openxmlformats.org/officeDocument/2006/relationships/image" Target="../media/image100.png"/></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80.xml"/><Relationship Id="rId4" Type="http://schemas.openxmlformats.org/officeDocument/2006/relationships/image" Target="../media/image10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8.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87.xml"/><Relationship Id="rId4" Type="http://schemas.openxmlformats.org/officeDocument/2006/relationships/image" Target="../media/image29.svg"/></Relationships>
</file>

<file path=ppt/slides/_rels/slide3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99.xml"/></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44.png"/><Relationship Id="rId4" Type="http://schemas.openxmlformats.org/officeDocument/2006/relationships/image" Target="../media/image5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8.xml"/></Relationships>
</file>

<file path=ppt/slides/_rels/slide41.xml.rels><?xml version="1.0" encoding="UTF-8" standalone="yes"?>
<Relationships xmlns="http://schemas.openxmlformats.org/package/2006/relationships"><Relationship Id="rId3" Type="http://schemas.openxmlformats.org/officeDocument/2006/relationships/hyperlink" Target="https://app.powerbi.com/groups/me/reports/fd60bf36-4157-4f5d-acd5-9caccc1a09cd/?pbi_source=PowerPoint" TargetMode="External"/><Relationship Id="rId2" Type="http://schemas.openxmlformats.org/officeDocument/2006/relationships/notesSlide" Target="../notesSlides/notesSlide22.xml"/><Relationship Id="rId1" Type="http://schemas.openxmlformats.org/officeDocument/2006/relationships/slideLayout" Target="../slideLayouts/slideLayout83.xml"/><Relationship Id="rId4" Type="http://schemas.openxmlformats.org/officeDocument/2006/relationships/image" Target="../media/image107.png"/></Relationships>
</file>

<file path=ppt/slides/_rels/slide42.xml.rels><?xml version="1.0" encoding="UTF-8" standalone="yes"?>
<Relationships xmlns="http://schemas.openxmlformats.org/package/2006/relationships"><Relationship Id="rId3" Type="http://schemas.openxmlformats.org/officeDocument/2006/relationships/hyperlink" Target="https://app.powerbi.com/groups/me/reports/fd60bf36-4157-4f5d-acd5-9caccc1a09cd/?pbi_source=PowerPoint" TargetMode="External"/><Relationship Id="rId2" Type="http://schemas.openxmlformats.org/officeDocument/2006/relationships/notesSlide" Target="../notesSlides/notesSlide23.xml"/><Relationship Id="rId1" Type="http://schemas.openxmlformats.org/officeDocument/2006/relationships/slideLayout" Target="../slideLayouts/slideLayout83.xml"/><Relationship Id="rId4" Type="http://schemas.openxmlformats.org/officeDocument/2006/relationships/image" Target="../media/image108.png"/></Relationships>
</file>

<file path=ppt/slides/_rels/slide43.xml.rels><?xml version="1.0" encoding="UTF-8" standalone="yes"?>
<Relationships xmlns="http://schemas.openxmlformats.org/package/2006/relationships"><Relationship Id="rId3" Type="http://schemas.openxmlformats.org/officeDocument/2006/relationships/hyperlink" Target="https://app.powerbi.com/groups/me/reports/fd60bf36-4157-4f5d-acd5-9caccc1a09cd/?pbi_source=PowerPoint" TargetMode="External"/><Relationship Id="rId2" Type="http://schemas.openxmlformats.org/officeDocument/2006/relationships/notesSlide" Target="../notesSlides/notesSlide24.xml"/><Relationship Id="rId1" Type="http://schemas.openxmlformats.org/officeDocument/2006/relationships/slideLayout" Target="../slideLayouts/slideLayout83.xml"/><Relationship Id="rId4" Type="http://schemas.openxmlformats.org/officeDocument/2006/relationships/image" Target="../media/image109.png"/></Relationships>
</file>

<file path=ppt/slides/_rels/slide44.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png"/><Relationship Id="rId2" Type="http://schemas.openxmlformats.org/officeDocument/2006/relationships/notesSlide" Target="../notesSlides/notesSlide25.xml"/><Relationship Id="rId1" Type="http://schemas.openxmlformats.org/officeDocument/2006/relationships/slideLayout" Target="../slideLayouts/slideLayout83.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5" Type="http://schemas.openxmlformats.org/officeDocument/2006/relationships/image" Target="../media/image122.png"/><Relationship Id="rId10" Type="http://schemas.openxmlformats.org/officeDocument/2006/relationships/image" Target="../media/image117.png"/><Relationship Id="rId4" Type="http://schemas.openxmlformats.org/officeDocument/2006/relationships/image" Target="../media/image111.jpeg"/><Relationship Id="rId9" Type="http://schemas.openxmlformats.org/officeDocument/2006/relationships/image" Target="../media/image116.png"/><Relationship Id="rId14" Type="http://schemas.openxmlformats.org/officeDocument/2006/relationships/image" Target="../media/image121.png"/></Relationships>
</file>

<file path=ppt/slides/_rels/slide45.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26.xml"/><Relationship Id="rId1" Type="http://schemas.openxmlformats.org/officeDocument/2006/relationships/slideLayout" Target="../slideLayouts/slideLayout9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7.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30.png"/><Relationship Id="rId7" Type="http://schemas.openxmlformats.org/officeDocument/2006/relationships/image" Target="../media/image125.png"/><Relationship Id="rId2" Type="http://schemas.openxmlformats.org/officeDocument/2006/relationships/notesSlide" Target="../notesSlides/notesSlide27.xml"/><Relationship Id="rId1" Type="http://schemas.openxmlformats.org/officeDocument/2006/relationships/slideLayout" Target="../slideLayouts/slideLayout80.xml"/><Relationship Id="rId6" Type="http://schemas.openxmlformats.org/officeDocument/2006/relationships/image" Target="../media/image124.png"/><Relationship Id="rId5" Type="http://schemas.openxmlformats.org/officeDocument/2006/relationships/image" Target="../media/image105.png"/><Relationship Id="rId4" Type="http://schemas.openxmlformats.org/officeDocument/2006/relationships/image" Target="../media/image104.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4.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52.png"/><Relationship Id="rId4" Type="http://schemas.openxmlformats.org/officeDocument/2006/relationships/image" Target="../media/image98.png"/><Relationship Id="rId9"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44.png"/><Relationship Id="rId4" Type="http://schemas.openxmlformats.org/officeDocument/2006/relationships/image" Target="../media/image40.png"/></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44.png"/><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27.png"/><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29.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98.png"/></Relationships>
</file>

<file path=ppt/slides/_rels/slide54.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tags" Target="../tags/tag3.xml"/><Relationship Id="rId7" Type="http://schemas.openxmlformats.org/officeDocument/2006/relationships/image" Target="../media/image13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26.xml"/><Relationship Id="rId5" Type="http://schemas.openxmlformats.org/officeDocument/2006/relationships/tags" Target="../tags/tag5.xml"/><Relationship Id="rId4" Type="http://schemas.openxmlformats.org/officeDocument/2006/relationships/tags" Target="../tags/tag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19.xml"/><Relationship Id="rId7" Type="http://schemas.openxmlformats.org/officeDocument/2006/relationships/image" Target="../media/image13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33.png"/><Relationship Id="rId5" Type="http://schemas.openxmlformats.org/officeDocument/2006/relationships/image" Target="../media/image132.jpeg"/><Relationship Id="rId4" Type="http://schemas.openxmlformats.org/officeDocument/2006/relationships/notesSlide" Target="../notesSlides/notesSlide34.xml"/></Relationships>
</file>

<file path=ppt/slides/_rels/slide5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13.xml"/></Relationships>
</file>

<file path=ppt/slides/_rels/slide5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5.xml"/><Relationship Id="rId1" Type="http://schemas.openxmlformats.org/officeDocument/2006/relationships/slideLayout" Target="../slideLayouts/slideLayout111.xml"/></Relationships>
</file>

<file path=ppt/slides/_rels/slide5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12.xml"/></Relationships>
</file>

<file path=ppt/slides/_rels/slide5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2.xml"/></Relationships>
</file>

<file path=ppt/slides/_rels/slide6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22.xml"/></Relationships>
</file>

<file path=ppt/slides/_rels/slide6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19.xml"/></Relationships>
</file>

<file path=ppt/slides/_rels/slide6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18.xml"/></Relationships>
</file>

<file path=ppt/slides/_rels/slide6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17.xml"/><Relationship Id="rId5" Type="http://schemas.openxmlformats.org/officeDocument/2006/relationships/chart" Target="../charts/chart4.xml"/><Relationship Id="rId4" Type="http://schemas.openxmlformats.org/officeDocument/2006/relationships/chart" Target="../charts/chart3.xml"/></Relationships>
</file>

<file path=ppt/slides/_rels/slide6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21.xml"/></Relationships>
</file>

<file path=ppt/slides/_rels/slide6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114.xml"/></Relationships>
</file>

<file path=ppt/slides/_rels/slide6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123.xml"/></Relationships>
</file>

<file path=ppt/slides/_rels/slide67.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24.xml"/></Relationships>
</file>

<file path=ppt/slides/_rels/slide6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6.xml"/><Relationship Id="rId1" Type="http://schemas.openxmlformats.org/officeDocument/2006/relationships/slideLayout" Target="../slideLayouts/slideLayout110.xml"/><Relationship Id="rId5" Type="http://schemas.openxmlformats.org/officeDocument/2006/relationships/image" Target="../media/image150.png"/><Relationship Id="rId4" Type="http://schemas.openxmlformats.org/officeDocument/2006/relationships/image" Target="../media/image149.png"/></Relationships>
</file>

<file path=ppt/slides/_rels/slide6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7.xml"/><Relationship Id="rId1" Type="http://schemas.openxmlformats.org/officeDocument/2006/relationships/slideLayout" Target="../slideLayouts/slideLayout11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3" Type="http://schemas.openxmlformats.org/officeDocument/2006/relationships/image" Target="../media/image152.gif"/><Relationship Id="rId2" Type="http://schemas.openxmlformats.org/officeDocument/2006/relationships/notesSlide" Target="../notesSlides/notesSlide38.xml"/><Relationship Id="rId1" Type="http://schemas.openxmlformats.org/officeDocument/2006/relationships/slideLayout" Target="../slideLayouts/slideLayout111.xml"/></Relationships>
</file>

<file path=ppt/slides/_rels/slide71.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tags" Target="../tags/tag8.xml"/><Relationship Id="rId7" Type="http://schemas.openxmlformats.org/officeDocument/2006/relationships/image" Target="../media/image130.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41.xml"/><Relationship Id="rId5" Type="http://schemas.openxmlformats.org/officeDocument/2006/relationships/tags" Target="../tags/tag10.xml"/><Relationship Id="rId4" Type="http://schemas.openxmlformats.org/officeDocument/2006/relationships/tags" Target="../tags/tag9.xml"/></Relationships>
</file>

<file path=ppt/slides/_rels/slide7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39.xml"/><Relationship Id="rId1" Type="http://schemas.openxmlformats.org/officeDocument/2006/relationships/slideLayout" Target="../slideLayouts/slideLayout124.xml"/></Relationships>
</file>

<file path=ppt/slides/_rels/slide73.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40.xml"/><Relationship Id="rId1" Type="http://schemas.openxmlformats.org/officeDocument/2006/relationships/slideLayout" Target="../slideLayouts/slideLayout114.xml"/><Relationship Id="rId4" Type="http://schemas.openxmlformats.org/officeDocument/2006/relationships/hyperlink" Target="http://www.onyxtruth.com/2018/10/24/tough-online-weak-offline/" TargetMode="External"/></Relationships>
</file>

<file path=ppt/slides/_rels/slide74.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56.jpeg"/><Relationship Id="rId7" Type="http://schemas.openxmlformats.org/officeDocument/2006/relationships/diagramColors" Target="../diagrams/colors9.xml"/><Relationship Id="rId2" Type="http://schemas.openxmlformats.org/officeDocument/2006/relationships/notesSlide" Target="../notesSlides/notesSlide41.xml"/><Relationship Id="rId1" Type="http://schemas.openxmlformats.org/officeDocument/2006/relationships/slideLayout" Target="../slideLayouts/slideLayout117.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7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2.xml"/><Relationship Id="rId1" Type="http://schemas.openxmlformats.org/officeDocument/2006/relationships/slideLayout" Target="../slideLayouts/slideLayout117.xml"/></Relationships>
</file>

<file path=ppt/slides/_rels/slide7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3.xml"/><Relationship Id="rId1" Type="http://schemas.openxmlformats.org/officeDocument/2006/relationships/slideLayout" Target="../slideLayouts/slideLayout121.xml"/><Relationship Id="rId4" Type="http://schemas.openxmlformats.org/officeDocument/2006/relationships/image" Target="../media/image159.gif"/></Relationships>
</file>

<file path=ppt/slides/_rels/slide7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4.xml"/><Relationship Id="rId1" Type="http://schemas.openxmlformats.org/officeDocument/2006/relationships/slideLayout" Target="../slideLayouts/slideLayout121.xml"/><Relationship Id="rId4" Type="http://schemas.openxmlformats.org/officeDocument/2006/relationships/image" Target="../media/image160.jpeg"/></Relationships>
</file>

<file path=ppt/slides/_rels/slide7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45.xml"/><Relationship Id="rId1" Type="http://schemas.openxmlformats.org/officeDocument/2006/relationships/slideLayout" Target="../slideLayouts/slideLayout114.xml"/><Relationship Id="rId4" Type="http://schemas.openxmlformats.org/officeDocument/2006/relationships/image" Target="../media/image133.png"/></Relationships>
</file>

<file path=ppt/slides/_rels/slide79.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tags" Target="../tags/tag13.xml"/><Relationship Id="rId7" Type="http://schemas.openxmlformats.org/officeDocument/2006/relationships/image" Target="../media/image130.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41.xml"/><Relationship Id="rId5" Type="http://schemas.openxmlformats.org/officeDocument/2006/relationships/tags" Target="../tags/tag15.xml"/><Relationship Id="rId4" Type="http://schemas.openxmlformats.org/officeDocument/2006/relationships/tags" Target="../tags/tag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8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6.xml"/><Relationship Id="rId1" Type="http://schemas.openxmlformats.org/officeDocument/2006/relationships/slideLayout" Target="../slideLayouts/slideLayout125.xml"/><Relationship Id="rId5" Type="http://schemas.openxmlformats.org/officeDocument/2006/relationships/image" Target="../media/image133.png"/><Relationship Id="rId4" Type="http://schemas.openxmlformats.org/officeDocument/2006/relationships/hyperlink" Target="https://www.pngall.com/money-png" TargetMode="External"/></Relationships>
</file>

<file path=ppt/slides/_rels/slide81.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tags" Target="../tags/tag18.xml"/><Relationship Id="rId7" Type="http://schemas.openxmlformats.org/officeDocument/2006/relationships/image" Target="../media/image130.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Layout" Target="../slideLayouts/slideLayout141.xml"/><Relationship Id="rId5" Type="http://schemas.openxmlformats.org/officeDocument/2006/relationships/tags" Target="../tags/tag20.xml"/><Relationship Id="rId4" Type="http://schemas.openxmlformats.org/officeDocument/2006/relationships/tags" Target="../tags/tag19.xml"/></Relationships>
</file>

<file path=ppt/slides/_rels/slide8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63.jpeg"/><Relationship Id="rId7" Type="http://schemas.openxmlformats.org/officeDocument/2006/relationships/diagramColors" Target="../diagrams/colors10.xml"/><Relationship Id="rId2" Type="http://schemas.openxmlformats.org/officeDocument/2006/relationships/notesSlide" Target="../notesSlides/notesSlide47.xml"/><Relationship Id="rId1" Type="http://schemas.openxmlformats.org/officeDocument/2006/relationships/slideLayout" Target="../slideLayouts/slideLayout12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133.png"/></Relationships>
</file>

<file path=ppt/slides/_rels/slide8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8.xml"/><Relationship Id="rId1" Type="http://schemas.openxmlformats.org/officeDocument/2006/relationships/slideLayout" Target="../slideLayouts/slideLayout140.xml"/></Relationships>
</file>

<file path=ppt/slides/_rels/slide8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9.xml"/><Relationship Id="rId1" Type="http://schemas.openxmlformats.org/officeDocument/2006/relationships/slideLayout" Target="../slideLayouts/slideLayout140.xml"/></Relationships>
</file>

<file path=ppt/slides/_rels/slide85.xml.rels><?xml version="1.0" encoding="UTF-8" standalone="yes"?>
<Relationships xmlns="http://schemas.openxmlformats.org/package/2006/relationships"><Relationship Id="rId8" Type="http://schemas.openxmlformats.org/officeDocument/2006/relationships/diagramColors" Target="../diagrams/colors11.xml"/><Relationship Id="rId13" Type="http://schemas.openxmlformats.org/officeDocument/2006/relationships/diagramColors" Target="../diagrams/colors12.xml"/><Relationship Id="rId3" Type="http://schemas.openxmlformats.org/officeDocument/2006/relationships/image" Target="../media/image164.jpg"/><Relationship Id="rId7" Type="http://schemas.openxmlformats.org/officeDocument/2006/relationships/diagramQuickStyle" Target="../diagrams/quickStyle11.xml"/><Relationship Id="rId12" Type="http://schemas.openxmlformats.org/officeDocument/2006/relationships/diagramQuickStyle" Target="../diagrams/quickStyle12.xml"/><Relationship Id="rId2" Type="http://schemas.openxmlformats.org/officeDocument/2006/relationships/notesSlide" Target="../notesSlides/notesSlide50.xml"/><Relationship Id="rId1" Type="http://schemas.openxmlformats.org/officeDocument/2006/relationships/slideLayout" Target="../slideLayouts/slideLayout126.xml"/><Relationship Id="rId6" Type="http://schemas.openxmlformats.org/officeDocument/2006/relationships/diagramLayout" Target="../diagrams/layout11.xml"/><Relationship Id="rId11" Type="http://schemas.openxmlformats.org/officeDocument/2006/relationships/diagramLayout" Target="../diagrams/layout12.xml"/><Relationship Id="rId5" Type="http://schemas.openxmlformats.org/officeDocument/2006/relationships/diagramData" Target="../diagrams/data11.xml"/><Relationship Id="rId15" Type="http://schemas.openxmlformats.org/officeDocument/2006/relationships/image" Target="../media/image133.png"/><Relationship Id="rId10" Type="http://schemas.openxmlformats.org/officeDocument/2006/relationships/diagramData" Target="../diagrams/data12.xml"/><Relationship Id="rId4" Type="http://schemas.openxmlformats.org/officeDocument/2006/relationships/hyperlink" Target="https://www.alexisvandam.nl/communicatie/can-learn-chinese-communicate-smarter/" TargetMode="External"/><Relationship Id="rId9" Type="http://schemas.microsoft.com/office/2007/relationships/diagramDrawing" Target="../diagrams/drawing11.xml"/><Relationship Id="rId14" Type="http://schemas.microsoft.com/office/2007/relationships/diagramDrawing" Target="../diagrams/drawing12.xml"/></Relationships>
</file>

<file path=ppt/slides/_rels/slide8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28.xml"/></Relationships>
</file>

<file path=ppt/slides/_rels/slide8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1.xml"/><Relationship Id="rId1" Type="http://schemas.openxmlformats.org/officeDocument/2006/relationships/slideLayout" Target="../slideLayouts/slideLayout128.xml"/></Relationships>
</file>

<file path=ppt/slides/_rels/slide88.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notesSlide" Target="../notesSlides/notesSlide52.xml"/><Relationship Id="rId1" Type="http://schemas.openxmlformats.org/officeDocument/2006/relationships/slideLayout" Target="../slideLayouts/slideLayout134.xml"/><Relationship Id="rId4" Type="http://schemas.openxmlformats.org/officeDocument/2006/relationships/image" Target="../media/image133.png"/></Relationships>
</file>

<file path=ppt/slides/_rels/slide8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3.xml"/><Relationship Id="rId1" Type="http://schemas.openxmlformats.org/officeDocument/2006/relationships/slideLayout" Target="../slideLayouts/slideLayout128.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43.xml"/></Relationships>
</file>

<file path=ppt/slides/_rels/slide9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4.xml"/><Relationship Id="rId1" Type="http://schemas.openxmlformats.org/officeDocument/2006/relationships/slideLayout" Target="../slideLayouts/slideLayout127.xml"/><Relationship Id="rId4" Type="http://schemas.openxmlformats.org/officeDocument/2006/relationships/image" Target="../media/image133.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26.xml"/><Relationship Id="rId7" Type="http://schemas.openxmlformats.org/officeDocument/2006/relationships/image" Target="../media/image13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34.png"/><Relationship Id="rId5" Type="http://schemas.openxmlformats.org/officeDocument/2006/relationships/image" Target="../media/image167.png"/><Relationship Id="rId4" Type="http://schemas.openxmlformats.org/officeDocument/2006/relationships/notesSlide" Target="../notesSlides/notesSlide55.xml"/></Relationships>
</file>

<file path=ppt/slides/_rels/slide9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4.png"/><Relationship Id="rId4" Type="http://schemas.openxmlformats.org/officeDocument/2006/relationships/image" Target="../media/image48.png"/></Relationships>
</file>

<file path=ppt/slides/_rels/slide9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168.png"/><Relationship Id="rId4" Type="http://schemas.openxmlformats.org/officeDocument/2006/relationships/image" Target="../media/image44.png"/></Relationships>
</file>

<file path=ppt/slides/_rels/slide94.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69.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98.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1.xml"/></Relationships>
</file>

<file path=ppt/slides/_rels/slide9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0.xml"/><Relationship Id="rId1" Type="http://schemas.openxmlformats.org/officeDocument/2006/relationships/slideLayout" Target="../slideLayouts/slideLayout21.xml"/></Relationships>
</file>

<file path=ppt/slides/_rels/slide9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17"/>
          <p:cNvPicPr preferRelativeResize="0"/>
          <p:nvPr/>
        </p:nvPicPr>
        <p:blipFill rotWithShape="1">
          <a:blip r:embed="rId3">
            <a:alphaModFix/>
          </a:blip>
          <a:srcRect t="23912" b="24585"/>
          <a:stretch/>
        </p:blipFill>
        <p:spPr>
          <a:xfrm>
            <a:off x="4839439" y="112542"/>
            <a:ext cx="2513122" cy="1294228"/>
          </a:xfrm>
          <a:prstGeom prst="rect">
            <a:avLst/>
          </a:prstGeom>
          <a:noFill/>
          <a:ln>
            <a:noFill/>
          </a:ln>
        </p:spPr>
      </p:pic>
      <p:sp>
        <p:nvSpPr>
          <p:cNvPr id="120" name="Google Shape;120;p17"/>
          <p:cNvSpPr/>
          <p:nvPr/>
        </p:nvSpPr>
        <p:spPr>
          <a:xfrm>
            <a:off x="2523747" y="2398667"/>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50"/>
              <a:buFont typeface="Arial"/>
              <a:buNone/>
            </a:pPr>
            <a:r>
              <a:rPr lang="en-GB" sz="2500" b="1" i="0" u="none" strike="noStrike" cap="none">
                <a:solidFill>
                  <a:schemeClr val="dk1"/>
                </a:solidFill>
                <a:latin typeface="Work Sans"/>
                <a:ea typeface="Work Sans"/>
                <a:cs typeface="Work Sans"/>
                <a:sym typeface="Work Sans"/>
              </a:rPr>
              <a:t>The NHS </a:t>
            </a:r>
            <a:r>
              <a:rPr lang="en-GB" sz="2500" b="1">
                <a:solidFill>
                  <a:schemeClr val="dk1"/>
                </a:solidFill>
                <a:latin typeface="Work Sans"/>
                <a:ea typeface="Work Sans"/>
                <a:cs typeface="Work Sans"/>
                <a:sym typeface="Work Sans"/>
              </a:rPr>
              <a:t>Workforce</a:t>
            </a:r>
            <a:r>
              <a:rPr lang="en-GB" sz="2500" b="1" i="0" u="none" strike="noStrike" cap="none">
                <a:solidFill>
                  <a:schemeClr val="dk1"/>
                </a:solidFill>
                <a:latin typeface="Work Sans"/>
                <a:ea typeface="Work Sans"/>
                <a:cs typeface="Work Sans"/>
                <a:sym typeface="Work Sans"/>
              </a:rPr>
              <a:t> Conference</a:t>
            </a:r>
            <a:endParaRPr sz="2500" b="0" i="0" u="none" strike="noStrike" cap="none">
              <a:solidFill>
                <a:schemeClr val="dk1"/>
              </a:solidFill>
              <a:latin typeface="Arial"/>
              <a:ea typeface="Arial"/>
              <a:cs typeface="Arial"/>
              <a:sym typeface="Arial"/>
            </a:endParaRPr>
          </a:p>
        </p:txBody>
      </p:sp>
      <p:sp>
        <p:nvSpPr>
          <p:cNvPr id="121" name="Google Shape;121;p17"/>
          <p:cNvSpPr txBox="1"/>
          <p:nvPr/>
        </p:nvSpPr>
        <p:spPr>
          <a:xfrm>
            <a:off x="1744655" y="6098974"/>
            <a:ext cx="87027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rgbClr val="6CA6AA"/>
                </a:solidFill>
              </a:rPr>
              <a:t>8th February </a:t>
            </a:r>
            <a:r>
              <a:rPr lang="en-GB" sz="2000" b="0" i="0" u="none" strike="noStrike" cap="none">
                <a:solidFill>
                  <a:srgbClr val="6CA6AA"/>
                </a:solidFill>
                <a:latin typeface="Arial"/>
                <a:ea typeface="Arial"/>
                <a:cs typeface="Arial"/>
                <a:sym typeface="Arial"/>
              </a:rPr>
              <a:t>202</a:t>
            </a:r>
            <a:r>
              <a:rPr lang="en-GB" sz="2000">
                <a:solidFill>
                  <a:srgbClr val="6CA6AA"/>
                </a:solidFill>
              </a:rPr>
              <a:t>3 </a:t>
            </a:r>
            <a:r>
              <a:rPr lang="en-GB" sz="2000" b="0" i="0" u="none" strike="noStrike" cap="none">
                <a:solidFill>
                  <a:srgbClr val="6CA6AA"/>
                </a:solidFill>
                <a:latin typeface="Arial"/>
                <a:ea typeface="Arial"/>
                <a:cs typeface="Arial"/>
                <a:sym typeface="Arial"/>
              </a:rPr>
              <a:t>- 08:00am – 1</a:t>
            </a:r>
            <a:r>
              <a:rPr lang="en-GB" sz="2000">
                <a:solidFill>
                  <a:srgbClr val="6CA6AA"/>
                </a:solidFill>
              </a:rPr>
              <a:t>6</a:t>
            </a:r>
            <a:r>
              <a:rPr lang="en-GB" sz="2000" b="0" i="0" u="none" strike="noStrike" cap="none">
                <a:solidFill>
                  <a:srgbClr val="6CA6AA"/>
                </a:solidFill>
                <a:latin typeface="Arial"/>
                <a:ea typeface="Arial"/>
                <a:cs typeface="Arial"/>
                <a:sym typeface="Arial"/>
              </a:rPr>
              <a:t>:</a:t>
            </a:r>
            <a:r>
              <a:rPr lang="en-GB" sz="2000">
                <a:solidFill>
                  <a:srgbClr val="6CA6AA"/>
                </a:solidFill>
              </a:rPr>
              <a:t>0</a:t>
            </a:r>
            <a:r>
              <a:rPr lang="en-GB" sz="2000" b="0" i="0" u="none" strike="noStrike" cap="none">
                <a:solidFill>
                  <a:srgbClr val="6CA6AA"/>
                </a:solidFill>
                <a:latin typeface="Arial"/>
                <a:ea typeface="Arial"/>
                <a:cs typeface="Arial"/>
                <a:sym typeface="Arial"/>
              </a:rPr>
              <a:t>0pm – </a:t>
            </a:r>
            <a:r>
              <a:rPr lang="en-GB" sz="2000">
                <a:solidFill>
                  <a:srgbClr val="6CA6AA"/>
                </a:solidFill>
              </a:rPr>
              <a:t>Manchester</a:t>
            </a:r>
            <a:r>
              <a:rPr lang="en-GB" sz="2000" b="0" i="0" u="none" strike="noStrike" cap="none">
                <a:solidFill>
                  <a:srgbClr val="6CA6AA"/>
                </a:solidFill>
                <a:latin typeface="Arial"/>
                <a:ea typeface="Arial"/>
                <a:cs typeface="Arial"/>
                <a:sym typeface="Arial"/>
              </a:rPr>
              <a:t> Piccadilly Hotel</a:t>
            </a:r>
            <a:endParaRPr sz="1400" b="0" i="0" u="none" strike="noStrike" cap="none">
              <a:solidFill>
                <a:srgbClr val="000000"/>
              </a:solidFill>
              <a:latin typeface="Arial"/>
              <a:ea typeface="Arial"/>
              <a:cs typeface="Arial"/>
              <a:sym typeface="Arial"/>
            </a:endParaRPr>
          </a:p>
        </p:txBody>
      </p:sp>
      <p:sp>
        <p:nvSpPr>
          <p:cNvPr id="122" name="Google Shape;122;p17"/>
          <p:cNvSpPr txBox="1"/>
          <p:nvPr/>
        </p:nvSpPr>
        <p:spPr>
          <a:xfrm>
            <a:off x="3443251" y="6465233"/>
            <a:ext cx="5305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sz="1400" b="0" i="0" u="none" strike="noStrike" cap="none">
              <a:solidFill>
                <a:srgbClr val="000000"/>
              </a:solidFill>
              <a:latin typeface="Arial"/>
              <a:ea typeface="Arial"/>
              <a:cs typeface="Arial"/>
              <a:sym typeface="Arial"/>
            </a:endParaRPr>
          </a:p>
        </p:txBody>
      </p:sp>
      <p:sp>
        <p:nvSpPr>
          <p:cNvPr id="123" name="Google Shape;123;p17"/>
          <p:cNvSpPr/>
          <p:nvPr/>
        </p:nvSpPr>
        <p:spPr>
          <a:xfrm>
            <a:off x="2523747" y="1406777"/>
            <a:ext cx="71445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Arial"/>
              <a:buNone/>
            </a:pPr>
            <a:r>
              <a:rPr lang="en-GB" sz="6600" b="1" i="0" u="none" strike="noStrike" cap="none">
                <a:solidFill>
                  <a:srgbClr val="000000"/>
                </a:solidFill>
                <a:latin typeface="Work Sans"/>
                <a:ea typeface="Work Sans"/>
                <a:cs typeface="Work Sans"/>
                <a:sym typeface="Work Sans"/>
              </a:rPr>
              <a:t>WELCOME TO</a:t>
            </a:r>
            <a:endParaRPr sz="6600" b="0" i="0" u="none" strike="noStrike" cap="none">
              <a:solidFill>
                <a:schemeClr val="dk1"/>
              </a:solidFill>
              <a:latin typeface="Calibri"/>
              <a:ea typeface="Calibri"/>
              <a:cs typeface="Calibri"/>
              <a:sym typeface="Calibri"/>
            </a:endParaRPr>
          </a:p>
        </p:txBody>
      </p:sp>
      <p:pic>
        <p:nvPicPr>
          <p:cNvPr id="124" name="Google Shape;124;p17" descr="Qr code&#10;&#10;Description automatically generated"/>
          <p:cNvPicPr preferRelativeResize="0"/>
          <p:nvPr/>
        </p:nvPicPr>
        <p:blipFill rotWithShape="1">
          <a:blip r:embed="rId4">
            <a:alphaModFix/>
          </a:blip>
          <a:srcRect l="16701" t="1641" r="17452"/>
          <a:stretch/>
        </p:blipFill>
        <p:spPr>
          <a:xfrm>
            <a:off x="6765076" y="3054225"/>
            <a:ext cx="1731024" cy="2739266"/>
          </a:xfrm>
          <a:prstGeom prst="rect">
            <a:avLst/>
          </a:prstGeom>
          <a:noFill/>
          <a:ln>
            <a:noFill/>
          </a:ln>
        </p:spPr>
      </p:pic>
      <p:pic>
        <p:nvPicPr>
          <p:cNvPr id="125" name="Google Shape;125;p17"/>
          <p:cNvPicPr preferRelativeResize="0"/>
          <p:nvPr/>
        </p:nvPicPr>
        <p:blipFill rotWithShape="1">
          <a:blip r:embed="rId5">
            <a:alphaModFix/>
          </a:blip>
          <a:srcRect/>
          <a:stretch/>
        </p:blipFill>
        <p:spPr>
          <a:xfrm>
            <a:off x="6765075" y="3880177"/>
            <a:ext cx="1731017" cy="2045497"/>
          </a:xfrm>
          <a:prstGeom prst="rect">
            <a:avLst/>
          </a:prstGeom>
          <a:noFill/>
          <a:ln>
            <a:noFill/>
          </a:ln>
        </p:spPr>
      </p:pic>
      <p:pic>
        <p:nvPicPr>
          <p:cNvPr id="126" name="Google Shape;126;p17"/>
          <p:cNvPicPr preferRelativeResize="0"/>
          <p:nvPr/>
        </p:nvPicPr>
        <p:blipFill>
          <a:blip r:embed="rId6">
            <a:alphaModFix/>
          </a:blip>
          <a:stretch>
            <a:fillRect/>
          </a:stretch>
        </p:blipFill>
        <p:spPr>
          <a:xfrm>
            <a:off x="6926463" y="3997371"/>
            <a:ext cx="1408250" cy="1408250"/>
          </a:xfrm>
          <a:prstGeom prst="rect">
            <a:avLst/>
          </a:prstGeom>
          <a:noFill/>
          <a:ln>
            <a:noFill/>
          </a:ln>
        </p:spPr>
      </p:pic>
      <p:pic>
        <p:nvPicPr>
          <p:cNvPr id="127" name="Google Shape;127;p17"/>
          <p:cNvPicPr preferRelativeResize="0"/>
          <p:nvPr/>
        </p:nvPicPr>
        <p:blipFill rotWithShape="1">
          <a:blip r:embed="rId7">
            <a:alphaModFix/>
          </a:blip>
          <a:srcRect t="17818" r="17559" b="-8"/>
          <a:stretch/>
        </p:blipFill>
        <p:spPr>
          <a:xfrm>
            <a:off x="3695911" y="3054225"/>
            <a:ext cx="2880314" cy="2871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4CBBA3-2981-5BFD-84D9-41A0CF97D98F}"/>
              </a:ext>
            </a:extLst>
          </p:cNvPr>
          <p:cNvPicPr>
            <a:picLocks noChangeAspect="1"/>
          </p:cNvPicPr>
          <p:nvPr/>
        </p:nvPicPr>
        <p:blipFill>
          <a:blip r:embed="rId3"/>
          <a:stretch>
            <a:fillRect/>
          </a:stretch>
        </p:blipFill>
        <p:spPr>
          <a:xfrm>
            <a:off x="2548370" y="185737"/>
            <a:ext cx="5695950" cy="6486525"/>
          </a:xfrm>
          <a:prstGeom prst="rect">
            <a:avLst/>
          </a:prstGeom>
        </p:spPr>
      </p:pic>
    </p:spTree>
    <p:extLst>
      <p:ext uri="{BB962C8B-B14F-4D97-AF65-F5344CB8AC3E}">
        <p14:creationId xmlns:p14="http://schemas.microsoft.com/office/powerpoint/2010/main" val="55625275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2236446-7202-1905-B5B0-19D06136BB04}"/>
              </a:ext>
            </a:extLst>
          </p:cNvPr>
          <p:cNvSpPr>
            <a:spLocks noGrp="1"/>
          </p:cNvSpPr>
          <p:nvPr>
            <p:ph type="ftr" sz="quarter" idx="11"/>
          </p:nvPr>
        </p:nvSpPr>
        <p:spPr/>
        <p:txBody>
          <a:bodyPr/>
          <a:lstStyle/>
          <a:p>
            <a:r>
              <a:rPr lang="en-GB"/>
              <a:t>cmpsolutions.com</a:t>
            </a:r>
          </a:p>
        </p:txBody>
      </p:sp>
      <p:sp>
        <p:nvSpPr>
          <p:cNvPr id="4" name="Slide Number Placeholder 3">
            <a:extLst>
              <a:ext uri="{FF2B5EF4-FFF2-40B4-BE49-F238E27FC236}">
                <a16:creationId xmlns:a16="http://schemas.microsoft.com/office/drawing/2014/main" id="{217ED976-63A7-D5E5-0891-B543F966BD4F}"/>
              </a:ext>
            </a:extLst>
          </p:cNvPr>
          <p:cNvSpPr>
            <a:spLocks noGrp="1"/>
          </p:cNvSpPr>
          <p:nvPr>
            <p:ph type="sldNum" sz="quarter" idx="12"/>
          </p:nvPr>
        </p:nvSpPr>
        <p:spPr/>
        <p:txBody>
          <a:bodyPr/>
          <a:lstStyle/>
          <a:p>
            <a:fld id="{C605A52F-13F7-4F9F-B06E-0C63D8A86E00}" type="slidenum">
              <a:rPr lang="en-FJ" smtClean="0"/>
              <a:t>100</a:t>
            </a:fld>
            <a:endParaRPr lang="en-FJ"/>
          </a:p>
        </p:txBody>
      </p:sp>
      <p:pic>
        <p:nvPicPr>
          <p:cNvPr id="1026" name="Picture 2" descr="Pin on Info Graph">
            <a:extLst>
              <a:ext uri="{FF2B5EF4-FFF2-40B4-BE49-F238E27FC236}">
                <a16:creationId xmlns:a16="http://schemas.microsoft.com/office/drawing/2014/main" id="{2F7408A1-D9A0-CE24-5571-97348C877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4711" y="1081683"/>
            <a:ext cx="7322575" cy="48715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29B1939-2F61-B3C8-1204-D8F07AE4AC58}"/>
              </a:ext>
            </a:extLst>
          </p:cNvPr>
          <p:cNvSpPr txBox="1"/>
          <p:nvPr/>
        </p:nvSpPr>
        <p:spPr>
          <a:xfrm>
            <a:off x="3197943" y="1510550"/>
            <a:ext cx="6415548" cy="646331"/>
          </a:xfrm>
          <a:prstGeom prst="rect">
            <a:avLst/>
          </a:prstGeom>
          <a:noFill/>
        </p:spPr>
        <p:txBody>
          <a:bodyPr wrap="square">
            <a:spAutoFit/>
          </a:bodyPr>
          <a:lstStyle/>
          <a:p>
            <a:r>
              <a:rPr lang="en-GB" sz="1800">
                <a:solidFill>
                  <a:srgbClr val="000000"/>
                </a:solidFill>
                <a:effectLst/>
                <a:latin typeface="Work Sans" pitchFamily="2" charset="0"/>
                <a:ea typeface="Calibri" panose="020F0502020204030204" pitchFamily="34" charset="0"/>
                <a:cs typeface="Times New Roman" panose="02020603050405020304" pitchFamily="18" charset="0"/>
              </a:rPr>
              <a:t>Out beyond ideas of wrongdoing and right-doing, there is a field. I’ll meet you there. - Rumi</a:t>
            </a:r>
            <a:endParaRPr lang="en-GB"/>
          </a:p>
        </p:txBody>
      </p:sp>
    </p:spTree>
    <p:extLst>
      <p:ext uri="{BB962C8B-B14F-4D97-AF65-F5344CB8AC3E}">
        <p14:creationId xmlns:p14="http://schemas.microsoft.com/office/powerpoint/2010/main" val="296459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058F123-085A-D0D3-0AFA-F55AE69D20A8}"/>
              </a:ext>
            </a:extLst>
          </p:cNvPr>
          <p:cNvSpPr>
            <a:spLocks noGrp="1"/>
          </p:cNvSpPr>
          <p:nvPr>
            <p:ph type="ftr" sz="quarter" idx="11"/>
          </p:nvPr>
        </p:nvSpPr>
        <p:spPr/>
        <p:txBody>
          <a:bodyPr/>
          <a:lstStyle/>
          <a:p>
            <a:r>
              <a:rPr lang="en-GB"/>
              <a:t>cmpsolutions.com</a:t>
            </a:r>
          </a:p>
        </p:txBody>
      </p:sp>
      <p:sp>
        <p:nvSpPr>
          <p:cNvPr id="5" name="Slide Number Placeholder 4">
            <a:extLst>
              <a:ext uri="{FF2B5EF4-FFF2-40B4-BE49-F238E27FC236}">
                <a16:creationId xmlns:a16="http://schemas.microsoft.com/office/drawing/2014/main" id="{5F5BEE05-AE43-987B-056C-E9524E7C3BD7}"/>
              </a:ext>
            </a:extLst>
          </p:cNvPr>
          <p:cNvSpPr>
            <a:spLocks noGrp="1"/>
          </p:cNvSpPr>
          <p:nvPr>
            <p:ph type="sldNum" sz="quarter" idx="12"/>
          </p:nvPr>
        </p:nvSpPr>
        <p:spPr/>
        <p:txBody>
          <a:bodyPr/>
          <a:lstStyle/>
          <a:p>
            <a:fld id="{C605A52F-13F7-4F9F-B06E-0C63D8A86E00}" type="slidenum">
              <a:rPr lang="en-FJ" smtClean="0"/>
              <a:t>101</a:t>
            </a:fld>
            <a:endParaRPr lang="en-FJ"/>
          </a:p>
        </p:txBody>
      </p:sp>
      <p:pic>
        <p:nvPicPr>
          <p:cNvPr id="2052" name="Picture 4" descr="Business people arguing at meeting room Royalty Free Vector">
            <a:extLst>
              <a:ext uri="{FF2B5EF4-FFF2-40B4-BE49-F238E27FC236}">
                <a16:creationId xmlns:a16="http://schemas.microsoft.com/office/drawing/2014/main" id="{12547FC6-9BF1-AC73-A743-0F0BB4A710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40" b="8611"/>
          <a:stretch/>
        </p:blipFill>
        <p:spPr bwMode="auto">
          <a:xfrm>
            <a:off x="3047999" y="1081549"/>
            <a:ext cx="6735097" cy="4837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41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74D75-6678-DB6C-0BCF-717AAA707A1D}"/>
              </a:ext>
            </a:extLst>
          </p:cNvPr>
          <p:cNvSpPr>
            <a:spLocks noGrp="1"/>
          </p:cNvSpPr>
          <p:nvPr>
            <p:ph type="title"/>
          </p:nvPr>
        </p:nvSpPr>
        <p:spPr>
          <a:xfrm>
            <a:off x="2075180" y="314325"/>
            <a:ext cx="9073243" cy="1325563"/>
          </a:xfrm>
        </p:spPr>
        <p:txBody>
          <a:bodyPr/>
          <a:lstStyle/>
          <a:p>
            <a:r>
              <a:rPr lang="en-US">
                <a:cs typeface="Calibri Light"/>
              </a:rPr>
              <a:t>Common Needs in the workplace</a:t>
            </a:r>
            <a:endParaRPr lang="en-US"/>
          </a:p>
        </p:txBody>
      </p:sp>
      <p:sp>
        <p:nvSpPr>
          <p:cNvPr id="3" name="Footer Placeholder 2">
            <a:extLst>
              <a:ext uri="{FF2B5EF4-FFF2-40B4-BE49-F238E27FC236}">
                <a16:creationId xmlns:a16="http://schemas.microsoft.com/office/drawing/2014/main" id="{D3DF925C-4C0A-C3C8-49B7-94FCB809DE9F}"/>
              </a:ext>
            </a:extLst>
          </p:cNvPr>
          <p:cNvSpPr>
            <a:spLocks noGrp="1"/>
          </p:cNvSpPr>
          <p:nvPr>
            <p:ph type="ftr" sz="quarter" idx="11"/>
          </p:nvPr>
        </p:nvSpPr>
        <p:spPr/>
        <p:txBody>
          <a:bodyPr/>
          <a:lstStyle/>
          <a:p>
            <a:r>
              <a:rPr lang="en-GB"/>
              <a:t>cmpsolutions.com</a:t>
            </a:r>
          </a:p>
        </p:txBody>
      </p:sp>
      <p:sp>
        <p:nvSpPr>
          <p:cNvPr id="4" name="Slide Number Placeholder 3">
            <a:extLst>
              <a:ext uri="{FF2B5EF4-FFF2-40B4-BE49-F238E27FC236}">
                <a16:creationId xmlns:a16="http://schemas.microsoft.com/office/drawing/2014/main" id="{92002487-4B13-3F90-351E-C6188882AD59}"/>
              </a:ext>
            </a:extLst>
          </p:cNvPr>
          <p:cNvSpPr>
            <a:spLocks noGrp="1"/>
          </p:cNvSpPr>
          <p:nvPr>
            <p:ph type="sldNum" sz="quarter" idx="12"/>
          </p:nvPr>
        </p:nvSpPr>
        <p:spPr/>
        <p:txBody>
          <a:bodyPr/>
          <a:lstStyle/>
          <a:p>
            <a:fld id="{C605A52F-13F7-4F9F-B06E-0C63D8A86E00}" type="slidenum">
              <a:rPr lang="en-FJ" smtClean="0"/>
              <a:t>102</a:t>
            </a:fld>
            <a:endParaRPr lang="en-FJ"/>
          </a:p>
        </p:txBody>
      </p:sp>
      <p:sp>
        <p:nvSpPr>
          <p:cNvPr id="6" name="Content Placeholder 3">
            <a:extLst>
              <a:ext uri="{FF2B5EF4-FFF2-40B4-BE49-F238E27FC236}">
                <a16:creationId xmlns:a16="http://schemas.microsoft.com/office/drawing/2014/main" id="{449F079B-C7D5-096A-2A7C-8A51F0507459}"/>
              </a:ext>
            </a:extLst>
          </p:cNvPr>
          <p:cNvSpPr txBox="1">
            <a:spLocks/>
          </p:cNvSpPr>
          <p:nvPr/>
        </p:nvSpPr>
        <p:spPr>
          <a:xfrm>
            <a:off x="1981200" y="1352743"/>
            <a:ext cx="8229600" cy="4525963"/>
          </a:xfrm>
          <a:prstGeom prst="rect">
            <a:avLst/>
          </a:prstGeom>
        </p:spPr>
        <p:txBody>
          <a:bodyPr lIns="91440" tIns="45720" rIns="91440" bIns="45720" anchor="t">
            <a:normAutofit/>
          </a:bodyPr>
          <a:lstStyle>
            <a:lvl1pPr marL="228600" indent="-228600" algn="l" defTabSz="914400" rtl="0" eaLnBrk="1" latinLnBrk="0" hangingPunct="1">
              <a:lnSpc>
                <a:spcPct val="85000"/>
              </a:lnSpc>
              <a:spcBef>
                <a:spcPts val="1800"/>
              </a:spcBef>
              <a:buClr>
                <a:srgbClr val="FFC000"/>
              </a:buClr>
              <a:buFontTx/>
              <a:buBlip>
                <a:blip r:embed="rId2"/>
              </a:buBlip>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85000"/>
              </a:lnSpc>
              <a:spcBef>
                <a:spcPts val="1800"/>
              </a:spcBef>
              <a:buClr>
                <a:srgbClr val="FFC000"/>
              </a:buClr>
              <a:buFontTx/>
              <a:buBlip>
                <a:blip r:embed="rId2"/>
              </a:buBlip>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85000"/>
              </a:lnSpc>
              <a:spcBef>
                <a:spcPts val="1800"/>
              </a:spcBef>
              <a:buClr>
                <a:srgbClr val="FFC000"/>
              </a:buClr>
              <a:buFontTx/>
              <a:buBlip>
                <a:blip r:embed="rId2"/>
              </a:buBlip>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85000"/>
              </a:lnSpc>
              <a:spcBef>
                <a:spcPts val="1800"/>
              </a:spcBef>
              <a:buClr>
                <a:srgbClr val="FFC000"/>
              </a:buClr>
              <a:buFontTx/>
              <a:buBlip>
                <a:blip r:embed="rId2"/>
              </a:buBlip>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85000"/>
              </a:lnSpc>
              <a:spcBef>
                <a:spcPts val="1800"/>
              </a:spcBef>
              <a:buClr>
                <a:srgbClr val="FFC000"/>
              </a:buClr>
              <a:buFontTx/>
              <a:buBlip>
                <a:blip r:embed="rId2"/>
              </a:buBlip>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endParaRPr lang="en-GB" sz="3600" b="1" i="1"/>
          </a:p>
        </p:txBody>
      </p:sp>
      <p:sp>
        <p:nvSpPr>
          <p:cNvPr id="8" name="Content Placeholder 3">
            <a:extLst>
              <a:ext uri="{FF2B5EF4-FFF2-40B4-BE49-F238E27FC236}">
                <a16:creationId xmlns:a16="http://schemas.microsoft.com/office/drawing/2014/main" id="{600E6D5A-25CB-B3F0-8811-5E2F90FE9CB3}"/>
              </a:ext>
            </a:extLst>
          </p:cNvPr>
          <p:cNvSpPr txBox="1">
            <a:spLocks/>
          </p:cNvSpPr>
          <p:nvPr/>
        </p:nvSpPr>
        <p:spPr>
          <a:xfrm>
            <a:off x="762000" y="1129223"/>
            <a:ext cx="10332720" cy="4901883"/>
          </a:xfrm>
          <a:prstGeom prst="rect">
            <a:avLst/>
          </a:prstGeom>
        </p:spPr>
        <p:txBody>
          <a:bodyPr lIns="91440" tIns="45720" rIns="91440" bIns="45720" anchor="t">
            <a:noAutofit/>
          </a:bodyPr>
          <a:lstStyle>
            <a:lvl1pPr marL="228600" indent="-228600" algn="l" defTabSz="914400" rtl="0" eaLnBrk="1" latinLnBrk="0" hangingPunct="1">
              <a:lnSpc>
                <a:spcPct val="85000"/>
              </a:lnSpc>
              <a:spcBef>
                <a:spcPts val="1800"/>
              </a:spcBef>
              <a:buClr>
                <a:srgbClr val="FFC000"/>
              </a:buClr>
              <a:buFontTx/>
              <a:buBlip>
                <a:blip r:embed="rId2"/>
              </a:buBlip>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85000"/>
              </a:lnSpc>
              <a:spcBef>
                <a:spcPts val="1800"/>
              </a:spcBef>
              <a:buClr>
                <a:srgbClr val="FFC000"/>
              </a:buClr>
              <a:buFontTx/>
              <a:buBlip>
                <a:blip r:embed="rId2"/>
              </a:buBlip>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85000"/>
              </a:lnSpc>
              <a:spcBef>
                <a:spcPts val="1800"/>
              </a:spcBef>
              <a:buClr>
                <a:srgbClr val="FFC000"/>
              </a:buClr>
              <a:buFontTx/>
              <a:buBlip>
                <a:blip r:embed="rId2"/>
              </a:buBlip>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85000"/>
              </a:lnSpc>
              <a:spcBef>
                <a:spcPts val="1800"/>
              </a:spcBef>
              <a:buClr>
                <a:srgbClr val="FFC000"/>
              </a:buClr>
              <a:buFontTx/>
              <a:buBlip>
                <a:blip r:embed="rId2"/>
              </a:buBlip>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85000"/>
              </a:lnSpc>
              <a:spcBef>
                <a:spcPts val="1800"/>
              </a:spcBef>
              <a:buClr>
                <a:srgbClr val="FFC000"/>
              </a:buClr>
              <a:buFontTx/>
              <a:buBlip>
                <a:blip r:embed="rId2"/>
              </a:buBlip>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endParaRPr lang="en-GB" sz="1800" b="1" i="1"/>
          </a:p>
          <a:p>
            <a:pPr>
              <a:lnSpc>
                <a:spcPct val="100000"/>
              </a:lnSpc>
              <a:spcBef>
                <a:spcPts val="0"/>
              </a:spcBef>
              <a:buFont typeface="Arial"/>
              <a:buChar char="•"/>
            </a:pPr>
            <a:endParaRPr lang="en-GB" sz="2000"/>
          </a:p>
          <a:p>
            <a:pPr>
              <a:lnSpc>
                <a:spcPct val="100000"/>
              </a:lnSpc>
              <a:spcBef>
                <a:spcPts val="0"/>
              </a:spcBef>
              <a:buFont typeface="Arial"/>
              <a:buChar char="•"/>
            </a:pPr>
            <a:endParaRPr lang="en-GB" sz="1600">
              <a:latin typeface="Verdana"/>
              <a:ea typeface="Verdana"/>
            </a:endParaRPr>
          </a:p>
          <a:p>
            <a:pPr>
              <a:lnSpc>
                <a:spcPct val="100000"/>
              </a:lnSpc>
              <a:spcBef>
                <a:spcPts val="0"/>
              </a:spcBef>
              <a:buFont typeface="Arial"/>
              <a:buChar char="•"/>
            </a:pPr>
            <a:endParaRPr lang="en-GB" sz="3600">
              <a:solidFill>
                <a:srgbClr val="000000"/>
              </a:solidFill>
            </a:endParaRPr>
          </a:p>
        </p:txBody>
      </p:sp>
      <p:graphicFrame>
        <p:nvGraphicFramePr>
          <p:cNvPr id="7" name="Table 6">
            <a:extLst>
              <a:ext uri="{FF2B5EF4-FFF2-40B4-BE49-F238E27FC236}">
                <a16:creationId xmlns:a16="http://schemas.microsoft.com/office/drawing/2014/main" id="{DABE79E1-C464-3FF0-F1EF-A48C3F9A01F9}"/>
              </a:ext>
            </a:extLst>
          </p:cNvPr>
          <p:cNvGraphicFramePr>
            <a:graphicFrameLocks noGrp="1"/>
          </p:cNvGraphicFramePr>
          <p:nvPr>
            <p:extLst>
              <p:ext uri="{D42A27DB-BD31-4B8C-83A1-F6EECF244321}">
                <p14:modId xmlns:p14="http://schemas.microsoft.com/office/powerpoint/2010/main" val="2605646970"/>
              </p:ext>
            </p:extLst>
          </p:nvPr>
        </p:nvGraphicFramePr>
        <p:xfrm>
          <a:off x="2448560" y="1981200"/>
          <a:ext cx="7947082" cy="2892154"/>
        </p:xfrm>
        <a:graphic>
          <a:graphicData uri="http://schemas.openxmlformats.org/drawingml/2006/table">
            <a:tbl>
              <a:tblPr firstRow="1" bandRow="1">
                <a:tableStyleId>{5C22544A-7EE6-4342-B048-85BDC9FD1C3A}</a:tableStyleId>
              </a:tblPr>
              <a:tblGrid>
                <a:gridCol w="1317858">
                  <a:extLst>
                    <a:ext uri="{9D8B030D-6E8A-4147-A177-3AD203B41FA5}">
                      <a16:colId xmlns:a16="http://schemas.microsoft.com/office/drawing/2014/main" val="2092492263"/>
                    </a:ext>
                  </a:extLst>
                </a:gridCol>
                <a:gridCol w="1357792">
                  <a:extLst>
                    <a:ext uri="{9D8B030D-6E8A-4147-A177-3AD203B41FA5}">
                      <a16:colId xmlns:a16="http://schemas.microsoft.com/office/drawing/2014/main" val="3892769283"/>
                    </a:ext>
                  </a:extLst>
                </a:gridCol>
                <a:gridCol w="1291234">
                  <a:extLst>
                    <a:ext uri="{9D8B030D-6E8A-4147-A177-3AD203B41FA5}">
                      <a16:colId xmlns:a16="http://schemas.microsoft.com/office/drawing/2014/main" val="36537037"/>
                    </a:ext>
                  </a:extLst>
                </a:gridCol>
                <a:gridCol w="1331170">
                  <a:extLst>
                    <a:ext uri="{9D8B030D-6E8A-4147-A177-3AD203B41FA5}">
                      <a16:colId xmlns:a16="http://schemas.microsoft.com/office/drawing/2014/main" val="897039317"/>
                    </a:ext>
                  </a:extLst>
                </a:gridCol>
                <a:gridCol w="1317858">
                  <a:extLst>
                    <a:ext uri="{9D8B030D-6E8A-4147-A177-3AD203B41FA5}">
                      <a16:colId xmlns:a16="http://schemas.microsoft.com/office/drawing/2014/main" val="4292477471"/>
                    </a:ext>
                  </a:extLst>
                </a:gridCol>
                <a:gridCol w="1331170">
                  <a:extLst>
                    <a:ext uri="{9D8B030D-6E8A-4147-A177-3AD203B41FA5}">
                      <a16:colId xmlns:a16="http://schemas.microsoft.com/office/drawing/2014/main" val="2318627032"/>
                    </a:ext>
                  </a:extLst>
                </a:gridCol>
              </a:tblGrid>
              <a:tr h="1143410">
                <a:tc>
                  <a:txBody>
                    <a:bodyPr/>
                    <a:lstStyle/>
                    <a:p>
                      <a:pPr fontAlgn="t"/>
                      <a:endParaRPr lang="en-US">
                        <a:effectLst/>
                      </a:endParaRPr>
                    </a:p>
                    <a:p>
                      <a:pPr algn="l" rtl="0" fontAlgn="base"/>
                      <a:r>
                        <a:rPr lang="en-US" sz="1100">
                          <a:effectLst/>
                        </a:rPr>
                        <a:t>To be Valued </a:t>
                      </a:r>
                      <a:endParaRPr lang="en-US" b="0" i="0">
                        <a:effectLst/>
                      </a:endParaRPr>
                    </a:p>
                  </a:txBody>
                  <a:tcPr/>
                </a:tc>
                <a:tc>
                  <a:txBody>
                    <a:bodyPr/>
                    <a:lstStyle/>
                    <a:p>
                      <a:pPr algn="ctr" fontAlgn="t"/>
                      <a:endParaRPr lang="en-US">
                        <a:effectLst/>
                      </a:endParaRPr>
                    </a:p>
                    <a:p>
                      <a:pPr algn="l" rtl="0" fontAlgn="base"/>
                      <a:r>
                        <a:rPr lang="en-US" sz="1100">
                          <a:effectLst/>
                        </a:rPr>
                        <a:t>Understanding </a:t>
                      </a:r>
                      <a:endParaRPr lang="en-US" b="0" i="0">
                        <a:effectLst/>
                      </a:endParaRPr>
                    </a:p>
                  </a:txBody>
                  <a:tcPr/>
                </a:tc>
                <a:tc>
                  <a:txBody>
                    <a:bodyPr/>
                    <a:lstStyle/>
                    <a:p>
                      <a:pPr algn="ctr" fontAlgn="t"/>
                      <a:endParaRPr lang="en-US">
                        <a:effectLst/>
                      </a:endParaRPr>
                    </a:p>
                    <a:p>
                      <a:pPr algn="l" rtl="0" fontAlgn="base"/>
                      <a:r>
                        <a:rPr lang="en-US" sz="1100">
                          <a:effectLst/>
                        </a:rPr>
                        <a:t>Feeling Heard </a:t>
                      </a:r>
                      <a:endParaRPr lang="en-US" b="0" i="0">
                        <a:effectLst/>
                      </a:endParaRPr>
                    </a:p>
                  </a:txBody>
                  <a:tcPr/>
                </a:tc>
                <a:tc>
                  <a:txBody>
                    <a:bodyPr/>
                    <a:lstStyle/>
                    <a:p>
                      <a:pPr algn="ctr" fontAlgn="t"/>
                      <a:endParaRPr lang="en-US">
                        <a:effectLst/>
                      </a:endParaRPr>
                    </a:p>
                    <a:p>
                      <a:pPr algn="l" rtl="0" fontAlgn="base"/>
                      <a:r>
                        <a:rPr lang="en-US" sz="1100">
                          <a:effectLst/>
                        </a:rPr>
                        <a:t>Trust / Trusted</a:t>
                      </a:r>
                      <a:endParaRPr lang="en-US" b="0" i="0">
                        <a:effectLst/>
                      </a:endParaRPr>
                    </a:p>
                  </a:txBody>
                  <a:tcPr/>
                </a:tc>
                <a:tc>
                  <a:txBody>
                    <a:bodyPr/>
                    <a:lstStyle/>
                    <a:p>
                      <a:pPr algn="ctr" fontAlgn="t"/>
                      <a:endParaRPr lang="en-US">
                        <a:effectLst/>
                      </a:endParaRPr>
                    </a:p>
                    <a:p>
                      <a:pPr algn="l" rtl="0" fontAlgn="base"/>
                      <a:r>
                        <a:rPr lang="en-US" sz="1100">
                          <a:effectLst/>
                        </a:rPr>
                        <a:t>Support </a:t>
                      </a:r>
                      <a:endParaRPr lang="en-US" b="0" i="0">
                        <a:effectLst/>
                      </a:endParaRPr>
                    </a:p>
                  </a:txBody>
                  <a:tcPr/>
                </a:tc>
                <a:tc>
                  <a:txBody>
                    <a:bodyPr/>
                    <a:lstStyle/>
                    <a:p>
                      <a:pPr algn="ctr" fontAlgn="t"/>
                      <a:endParaRPr lang="en-US">
                        <a:effectLst/>
                      </a:endParaRPr>
                    </a:p>
                    <a:p>
                      <a:pPr algn="l" rtl="0" fontAlgn="base"/>
                      <a:r>
                        <a:rPr lang="en-US" sz="1100">
                          <a:effectLst/>
                        </a:rPr>
                        <a:t>Clarity </a:t>
                      </a:r>
                      <a:endParaRPr lang="en-US" b="0" i="0">
                        <a:effectLst/>
                      </a:endParaRPr>
                    </a:p>
                  </a:txBody>
                  <a:tcPr/>
                </a:tc>
                <a:extLst>
                  <a:ext uri="{0D108BD9-81ED-4DB2-BD59-A6C34878D82A}">
                    <a16:rowId xmlns:a16="http://schemas.microsoft.com/office/drawing/2014/main" val="3081013154"/>
                  </a:ext>
                </a:extLst>
              </a:tr>
              <a:tr h="874372">
                <a:tc>
                  <a:txBody>
                    <a:bodyPr/>
                    <a:lstStyle/>
                    <a:p>
                      <a:pPr fontAlgn="t"/>
                      <a:endParaRPr lang="en-US">
                        <a:effectLst/>
                      </a:endParaRPr>
                    </a:p>
                    <a:p>
                      <a:pPr algn="l" rtl="0" fontAlgn="base"/>
                      <a:r>
                        <a:rPr lang="en-US" sz="1100">
                          <a:effectLst/>
                        </a:rPr>
                        <a:t>Fairness </a:t>
                      </a:r>
                      <a:endParaRPr lang="en-US" b="0" i="0">
                        <a:effectLst/>
                      </a:endParaRPr>
                    </a:p>
                  </a:txBody>
                  <a:tcPr/>
                </a:tc>
                <a:tc>
                  <a:txBody>
                    <a:bodyPr/>
                    <a:lstStyle/>
                    <a:p>
                      <a:pPr fontAlgn="t"/>
                      <a:endParaRPr lang="en-US">
                        <a:effectLst/>
                      </a:endParaRPr>
                    </a:p>
                    <a:p>
                      <a:pPr algn="l" rtl="0" fontAlgn="base"/>
                      <a:r>
                        <a:rPr lang="en-US" sz="1100">
                          <a:effectLst/>
                        </a:rPr>
                        <a:t>Reassurance </a:t>
                      </a:r>
                      <a:endParaRPr lang="en-US" b="0" i="0">
                        <a:effectLst/>
                      </a:endParaRPr>
                    </a:p>
                  </a:txBody>
                  <a:tcPr/>
                </a:tc>
                <a:tc>
                  <a:txBody>
                    <a:bodyPr/>
                    <a:lstStyle/>
                    <a:p>
                      <a:pPr fontAlgn="t"/>
                      <a:endParaRPr lang="en-US">
                        <a:effectLst/>
                      </a:endParaRPr>
                    </a:p>
                    <a:p>
                      <a:pPr algn="l" rtl="0" fontAlgn="base"/>
                      <a:r>
                        <a:rPr lang="en-US" sz="1100">
                          <a:effectLst/>
                        </a:rPr>
                        <a:t>Safety </a:t>
                      </a:r>
                      <a:endParaRPr lang="en-US" b="0" i="0">
                        <a:effectLst/>
                      </a:endParaRPr>
                    </a:p>
                  </a:txBody>
                  <a:tcPr/>
                </a:tc>
                <a:tc>
                  <a:txBody>
                    <a:bodyPr/>
                    <a:lstStyle/>
                    <a:p>
                      <a:pPr fontAlgn="t"/>
                      <a:endParaRPr lang="en-US">
                        <a:effectLst/>
                      </a:endParaRPr>
                    </a:p>
                    <a:p>
                      <a:pPr algn="l" rtl="0" fontAlgn="base"/>
                      <a:r>
                        <a:rPr lang="en-US" sz="1100">
                          <a:effectLst/>
                        </a:rPr>
                        <a:t>Inclusion </a:t>
                      </a:r>
                      <a:endParaRPr lang="en-US" b="0" i="0">
                        <a:effectLst/>
                      </a:endParaRPr>
                    </a:p>
                  </a:txBody>
                  <a:tcPr/>
                </a:tc>
                <a:tc>
                  <a:txBody>
                    <a:bodyPr/>
                    <a:lstStyle/>
                    <a:p>
                      <a:pPr fontAlgn="t"/>
                      <a:endParaRPr lang="en-US">
                        <a:effectLst/>
                      </a:endParaRPr>
                    </a:p>
                    <a:p>
                      <a:pPr algn="l" rtl="0" fontAlgn="base"/>
                      <a:r>
                        <a:rPr lang="en-US" sz="1100">
                          <a:effectLst/>
                        </a:rPr>
                        <a:t>Belonging </a:t>
                      </a:r>
                      <a:endParaRPr lang="en-US" b="0" i="0">
                        <a:effectLst/>
                      </a:endParaRPr>
                    </a:p>
                  </a:txBody>
                  <a:tcPr/>
                </a:tc>
                <a:tc>
                  <a:txBody>
                    <a:bodyPr/>
                    <a:lstStyle/>
                    <a:p>
                      <a:pPr fontAlgn="t"/>
                      <a:endParaRPr lang="en-US">
                        <a:effectLst/>
                      </a:endParaRPr>
                    </a:p>
                    <a:p>
                      <a:pPr algn="l" rtl="0" fontAlgn="base"/>
                      <a:r>
                        <a:rPr lang="en-US" sz="1100">
                          <a:effectLst/>
                        </a:rPr>
                        <a:t>Recognition</a:t>
                      </a:r>
                    </a:p>
                  </a:txBody>
                  <a:tcPr/>
                </a:tc>
                <a:extLst>
                  <a:ext uri="{0D108BD9-81ED-4DB2-BD59-A6C34878D82A}">
                    <a16:rowId xmlns:a16="http://schemas.microsoft.com/office/drawing/2014/main" val="1982039486"/>
                  </a:ext>
                </a:extLst>
              </a:tr>
              <a:tr h="874372">
                <a:tc>
                  <a:txBody>
                    <a:bodyPr/>
                    <a:lstStyle/>
                    <a:p>
                      <a:pPr fontAlgn="t"/>
                      <a:endParaRPr lang="en-US">
                        <a:effectLst/>
                      </a:endParaRPr>
                    </a:p>
                    <a:p>
                      <a:pPr algn="l" rtl="0" fontAlgn="base"/>
                      <a:r>
                        <a:rPr lang="en-US" sz="1100">
                          <a:effectLst/>
                        </a:rPr>
                        <a:t>Autonomy </a:t>
                      </a:r>
                      <a:endParaRPr lang="en-US" b="0" i="0">
                        <a:effectLst/>
                      </a:endParaRPr>
                    </a:p>
                  </a:txBody>
                  <a:tcPr/>
                </a:tc>
                <a:tc>
                  <a:txBody>
                    <a:bodyPr/>
                    <a:lstStyle/>
                    <a:p>
                      <a:pPr fontAlgn="t"/>
                      <a:endParaRPr lang="en-US">
                        <a:effectLst/>
                      </a:endParaRPr>
                    </a:p>
                    <a:p>
                      <a:pPr algn="l" rtl="0" fontAlgn="base"/>
                      <a:r>
                        <a:rPr lang="en-US" sz="1100">
                          <a:effectLst/>
                        </a:rPr>
                        <a:t>Appreciation </a:t>
                      </a:r>
                      <a:endParaRPr lang="en-US" b="0" i="0">
                        <a:effectLst/>
                      </a:endParaRPr>
                    </a:p>
                  </a:txBody>
                  <a:tcPr/>
                </a:tc>
                <a:tc>
                  <a:txBody>
                    <a:bodyPr/>
                    <a:lstStyle/>
                    <a:p>
                      <a:pPr fontAlgn="t"/>
                      <a:endParaRPr lang="en-US">
                        <a:effectLst/>
                      </a:endParaRPr>
                    </a:p>
                    <a:p>
                      <a:pPr algn="l" rtl="0" fontAlgn="base"/>
                      <a:r>
                        <a:rPr lang="en-US" sz="1100">
                          <a:effectLst/>
                        </a:rPr>
                        <a:t>Clarity </a:t>
                      </a:r>
                      <a:endParaRPr lang="en-US" b="0" i="0">
                        <a:effectLst/>
                      </a:endParaRPr>
                    </a:p>
                  </a:txBody>
                  <a:tcPr/>
                </a:tc>
                <a:tc>
                  <a:txBody>
                    <a:bodyPr/>
                    <a:lstStyle/>
                    <a:p>
                      <a:pPr fontAlgn="t"/>
                      <a:endParaRPr lang="en-US">
                        <a:effectLst/>
                      </a:endParaRPr>
                    </a:p>
                    <a:p>
                      <a:pPr algn="l" rtl="0" fontAlgn="base"/>
                      <a:r>
                        <a:rPr lang="en-US" sz="1100">
                          <a:effectLst/>
                        </a:rPr>
                        <a:t>Fulfillment </a:t>
                      </a:r>
                      <a:endParaRPr lang="en-US" b="0" i="0">
                        <a:effectLst/>
                      </a:endParaRPr>
                    </a:p>
                  </a:txBody>
                  <a:tcPr/>
                </a:tc>
                <a:tc>
                  <a:txBody>
                    <a:bodyPr/>
                    <a:lstStyle/>
                    <a:p>
                      <a:pPr fontAlgn="t"/>
                      <a:endParaRPr lang="en-US">
                        <a:effectLst/>
                      </a:endParaRPr>
                    </a:p>
                    <a:p>
                      <a:pPr algn="l" rtl="0" fontAlgn="base"/>
                      <a:r>
                        <a:rPr lang="en-US" sz="1100">
                          <a:effectLst/>
                        </a:rPr>
                        <a:t>Purpose </a:t>
                      </a:r>
                      <a:endParaRPr lang="en-US" b="0" i="0">
                        <a:effectLst/>
                      </a:endParaRPr>
                    </a:p>
                  </a:txBody>
                  <a:tcPr/>
                </a:tc>
                <a:tc>
                  <a:txBody>
                    <a:bodyPr/>
                    <a:lstStyle/>
                    <a:p>
                      <a:pPr fontAlgn="t"/>
                      <a:endParaRPr lang="en-US">
                        <a:effectLst/>
                      </a:endParaRPr>
                    </a:p>
                    <a:p>
                      <a:pPr algn="l" rtl="0" fontAlgn="base"/>
                      <a:r>
                        <a:rPr lang="en-US" sz="1100">
                          <a:effectLst/>
                        </a:rPr>
                        <a:t>Connection </a:t>
                      </a:r>
                      <a:endParaRPr lang="en-US" b="0" i="0">
                        <a:effectLst/>
                      </a:endParaRPr>
                    </a:p>
                  </a:txBody>
                  <a:tcPr/>
                </a:tc>
                <a:extLst>
                  <a:ext uri="{0D108BD9-81ED-4DB2-BD59-A6C34878D82A}">
                    <a16:rowId xmlns:a16="http://schemas.microsoft.com/office/drawing/2014/main" val="887265162"/>
                  </a:ext>
                </a:extLst>
              </a:tr>
            </a:tbl>
          </a:graphicData>
        </a:graphic>
      </p:graphicFrame>
    </p:spTree>
    <p:extLst>
      <p:ext uri="{BB962C8B-B14F-4D97-AF65-F5344CB8AC3E}">
        <p14:creationId xmlns:p14="http://schemas.microsoft.com/office/powerpoint/2010/main" val="272302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14E81-0564-BF09-2D2E-89F09E237EA7}"/>
              </a:ext>
            </a:extLst>
          </p:cNvPr>
          <p:cNvSpPr>
            <a:spLocks noGrp="1"/>
          </p:cNvSpPr>
          <p:nvPr>
            <p:ph type="title"/>
          </p:nvPr>
        </p:nvSpPr>
        <p:spPr/>
        <p:txBody>
          <a:bodyPr/>
          <a:lstStyle/>
          <a:p>
            <a:endParaRPr lang="en-GB"/>
          </a:p>
        </p:txBody>
      </p:sp>
      <p:sp>
        <p:nvSpPr>
          <p:cNvPr id="3" name="Footer Placeholder 2">
            <a:extLst>
              <a:ext uri="{FF2B5EF4-FFF2-40B4-BE49-F238E27FC236}">
                <a16:creationId xmlns:a16="http://schemas.microsoft.com/office/drawing/2014/main" id="{FD5A83C3-DC81-2CC7-72D2-932DC1257F34}"/>
              </a:ext>
            </a:extLst>
          </p:cNvPr>
          <p:cNvSpPr>
            <a:spLocks noGrp="1"/>
          </p:cNvSpPr>
          <p:nvPr>
            <p:ph type="ftr" sz="quarter" idx="11"/>
          </p:nvPr>
        </p:nvSpPr>
        <p:spPr/>
        <p:txBody>
          <a:bodyPr/>
          <a:lstStyle/>
          <a:p>
            <a:r>
              <a:rPr lang="en-GB"/>
              <a:t>cmpsolutions.com</a:t>
            </a:r>
          </a:p>
        </p:txBody>
      </p:sp>
      <p:sp>
        <p:nvSpPr>
          <p:cNvPr id="4" name="Slide Number Placeholder 3">
            <a:extLst>
              <a:ext uri="{FF2B5EF4-FFF2-40B4-BE49-F238E27FC236}">
                <a16:creationId xmlns:a16="http://schemas.microsoft.com/office/drawing/2014/main" id="{ED286920-0E8B-D180-1BB8-C627F896229D}"/>
              </a:ext>
            </a:extLst>
          </p:cNvPr>
          <p:cNvSpPr>
            <a:spLocks noGrp="1"/>
          </p:cNvSpPr>
          <p:nvPr>
            <p:ph type="sldNum" sz="quarter" idx="12"/>
          </p:nvPr>
        </p:nvSpPr>
        <p:spPr/>
        <p:txBody>
          <a:bodyPr/>
          <a:lstStyle/>
          <a:p>
            <a:fld id="{C605A52F-13F7-4F9F-B06E-0C63D8A86E00}" type="slidenum">
              <a:rPr lang="en-FJ" smtClean="0"/>
              <a:t>103</a:t>
            </a:fld>
            <a:endParaRPr lang="en-FJ"/>
          </a:p>
        </p:txBody>
      </p:sp>
      <p:pic>
        <p:nvPicPr>
          <p:cNvPr id="4100" name="Picture 4" descr="Good Listener Reports | Beetexting">
            <a:extLst>
              <a:ext uri="{FF2B5EF4-FFF2-40B4-BE49-F238E27FC236}">
                <a16:creationId xmlns:a16="http://schemas.microsoft.com/office/drawing/2014/main" id="{C423360B-63B5-FDDD-4A5B-BD8DB21086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961" y="1550124"/>
            <a:ext cx="5573464" cy="373514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re You a Good Listener Quiz">
            <a:extLst>
              <a:ext uri="{FF2B5EF4-FFF2-40B4-BE49-F238E27FC236}">
                <a16:creationId xmlns:a16="http://schemas.microsoft.com/office/drawing/2014/main" id="{38D90DA3-6293-DD08-A512-C6F33A87E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626" y="1514169"/>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Women Are Encouraged To Speak Up, But Is Anyone Listening?">
            <a:extLst>
              <a:ext uri="{FF2B5EF4-FFF2-40B4-BE49-F238E27FC236}">
                <a16:creationId xmlns:a16="http://schemas.microsoft.com/office/drawing/2014/main" id="{9EEA1D05-8D8A-C851-3A4D-10F8366FE9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625" y="3534750"/>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3 Things Good Listeners Consistently Do | Psychology Today">
            <a:extLst>
              <a:ext uri="{FF2B5EF4-FFF2-40B4-BE49-F238E27FC236}">
                <a16:creationId xmlns:a16="http://schemas.microsoft.com/office/drawing/2014/main" id="{5C4BBA3F-BC9B-A603-1356-B2DF66319C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9200" y="1489235"/>
            <a:ext cx="2595543" cy="1727658"/>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98221">
            <a:extLst>
              <a:ext uri="{FF2B5EF4-FFF2-40B4-BE49-F238E27FC236}">
                <a16:creationId xmlns:a16="http://schemas.microsoft.com/office/drawing/2014/main" id="{23227277-EA89-79FE-4F09-DC080D7A72B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41" r="17508"/>
          <a:stretch/>
        </p:blipFill>
        <p:spPr bwMode="auto">
          <a:xfrm>
            <a:off x="8936006" y="3550168"/>
            <a:ext cx="2528737" cy="1727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49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1613980" y="365439"/>
            <a:ext cx="9073243" cy="1325563"/>
          </a:xfrm>
        </p:spPr>
        <p:txBody>
          <a:bodyPr/>
          <a:lstStyle/>
          <a:p>
            <a:r>
              <a:rPr lang="en-US"/>
              <a:t>How </a:t>
            </a:r>
            <a:r>
              <a:rPr lang="en-US" err="1"/>
              <a:t>Organisations</a:t>
            </a:r>
            <a:r>
              <a:rPr lang="en-US"/>
              <a:t> Manage Conflict</a:t>
            </a:r>
            <a:endParaRPr lang="en-GB"/>
          </a:p>
        </p:txBody>
      </p:sp>
      <p:sp>
        <p:nvSpPr>
          <p:cNvPr id="3" name="Footer Placeholder 2">
            <a:extLst>
              <a:ext uri="{FF2B5EF4-FFF2-40B4-BE49-F238E27FC236}">
                <a16:creationId xmlns:a16="http://schemas.microsoft.com/office/drawing/2014/main" id="{FECE6399-DC78-4167-A2B8-44C2AB29A424}"/>
              </a:ext>
            </a:extLst>
          </p:cNvPr>
          <p:cNvSpPr>
            <a:spLocks noGrp="1"/>
          </p:cNvSpPr>
          <p:nvPr>
            <p:ph type="ftr" sz="quarter" idx="11"/>
          </p:nvPr>
        </p:nvSpPr>
        <p:spPr/>
        <p:txBody>
          <a:bodyPr/>
          <a:lstStyle/>
          <a:p>
            <a:r>
              <a:rPr lang="en-GB"/>
              <a:t>cmpsolutions.com</a:t>
            </a:r>
          </a:p>
        </p:txBody>
      </p:sp>
      <p:sp>
        <p:nvSpPr>
          <p:cNvPr id="2" name="Isosceles Triangle 1">
            <a:extLst>
              <a:ext uri="{FF2B5EF4-FFF2-40B4-BE49-F238E27FC236}">
                <a16:creationId xmlns:a16="http://schemas.microsoft.com/office/drawing/2014/main" id="{596A284E-D7B3-4CB1-9E24-BBC5DE43B82B}"/>
              </a:ext>
            </a:extLst>
          </p:cNvPr>
          <p:cNvSpPr/>
          <p:nvPr/>
        </p:nvSpPr>
        <p:spPr>
          <a:xfrm flipV="1">
            <a:off x="3040702" y="1285308"/>
            <a:ext cx="6168359" cy="4632960"/>
          </a:xfrm>
          <a:prstGeom prst="triangle">
            <a:avLst/>
          </a:prstGeom>
          <a:gradFill>
            <a:gsLst>
              <a:gs pos="0">
                <a:srgbClr val="0698D6"/>
              </a:gs>
              <a:gs pos="39000">
                <a:srgbClr val="7030A0"/>
              </a:gs>
              <a:gs pos="66000">
                <a:srgbClr val="FF0000"/>
              </a:gs>
              <a:gs pos="100000">
                <a:srgbClr val="FAB529"/>
              </a:gs>
            </a:gsLst>
            <a:lin ang="5400000" scaled="1"/>
          </a:gra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a:p>
        </p:txBody>
      </p:sp>
      <p:sp>
        <p:nvSpPr>
          <p:cNvPr id="32" name="TextBox 31">
            <a:extLst>
              <a:ext uri="{FF2B5EF4-FFF2-40B4-BE49-F238E27FC236}">
                <a16:creationId xmlns:a16="http://schemas.microsoft.com/office/drawing/2014/main" id="{57774AC1-8118-4E80-B56C-C64DD32E2004}"/>
              </a:ext>
            </a:extLst>
          </p:cNvPr>
          <p:cNvSpPr txBox="1"/>
          <p:nvPr/>
        </p:nvSpPr>
        <p:spPr>
          <a:xfrm>
            <a:off x="5543894" y="2850929"/>
            <a:ext cx="1254381" cy="420564"/>
          </a:xfrm>
          <a:prstGeom prst="rect">
            <a:avLst/>
          </a:prstGeom>
          <a:noFill/>
        </p:spPr>
        <p:txBody>
          <a:bodyPr wrap="none" rtlCol="0">
            <a:spAutoFit/>
          </a:bodyPr>
          <a:lstStyle/>
          <a:p>
            <a:pPr algn="ctr"/>
            <a:r>
              <a:rPr lang="en-GB" sz="2133" b="1">
                <a:solidFill>
                  <a:schemeClr val="bg1"/>
                </a:solidFill>
                <a:ea typeface="Verdana" panose="020B0604030504040204" pitchFamily="34" charset="0"/>
                <a:cs typeface="Verdana" panose="020B0604030504040204" pitchFamily="34" charset="0"/>
              </a:rPr>
              <a:t>SUPPORT</a:t>
            </a:r>
          </a:p>
        </p:txBody>
      </p:sp>
      <p:sp>
        <p:nvSpPr>
          <p:cNvPr id="33" name="TextBox 32">
            <a:extLst>
              <a:ext uri="{FF2B5EF4-FFF2-40B4-BE49-F238E27FC236}">
                <a16:creationId xmlns:a16="http://schemas.microsoft.com/office/drawing/2014/main" id="{536918E9-9745-49CD-A1B8-574B06FA1880}"/>
              </a:ext>
            </a:extLst>
          </p:cNvPr>
          <p:cNvSpPr txBox="1"/>
          <p:nvPr/>
        </p:nvSpPr>
        <p:spPr>
          <a:xfrm>
            <a:off x="5557776" y="4305815"/>
            <a:ext cx="1226618" cy="420564"/>
          </a:xfrm>
          <a:prstGeom prst="rect">
            <a:avLst/>
          </a:prstGeom>
          <a:noFill/>
        </p:spPr>
        <p:txBody>
          <a:bodyPr wrap="none" rtlCol="0">
            <a:spAutoFit/>
          </a:bodyPr>
          <a:lstStyle/>
          <a:p>
            <a:pPr algn="ctr"/>
            <a:r>
              <a:rPr lang="en-GB" sz="2133" b="1">
                <a:solidFill>
                  <a:schemeClr val="bg1"/>
                </a:solidFill>
                <a:ea typeface="Verdana" panose="020B0604030504040204" pitchFamily="34" charset="0"/>
                <a:cs typeface="Verdana" panose="020B0604030504040204" pitchFamily="34" charset="0"/>
              </a:rPr>
              <a:t>DEVELOP</a:t>
            </a:r>
            <a:endParaRPr lang="en-GB" sz="2667" b="1">
              <a:solidFill>
                <a:schemeClr val="bg1"/>
              </a:solidFill>
              <a:ea typeface="Verdana" panose="020B0604030504040204" pitchFamily="34" charset="0"/>
              <a:cs typeface="Verdana" panose="020B0604030504040204" pitchFamily="34" charset="0"/>
            </a:endParaRPr>
          </a:p>
        </p:txBody>
      </p:sp>
      <p:sp>
        <p:nvSpPr>
          <p:cNvPr id="34" name="TextBox 33">
            <a:extLst>
              <a:ext uri="{FF2B5EF4-FFF2-40B4-BE49-F238E27FC236}">
                <a16:creationId xmlns:a16="http://schemas.microsoft.com/office/drawing/2014/main" id="{36A9EF1F-B360-429B-B22F-8B1382E8581B}"/>
              </a:ext>
            </a:extLst>
          </p:cNvPr>
          <p:cNvSpPr txBox="1"/>
          <p:nvPr/>
        </p:nvSpPr>
        <p:spPr>
          <a:xfrm>
            <a:off x="5570175" y="1508485"/>
            <a:ext cx="1172116" cy="420564"/>
          </a:xfrm>
          <a:prstGeom prst="rect">
            <a:avLst/>
          </a:prstGeom>
          <a:noFill/>
        </p:spPr>
        <p:txBody>
          <a:bodyPr wrap="none" rtlCol="0">
            <a:spAutoFit/>
          </a:bodyPr>
          <a:lstStyle/>
          <a:p>
            <a:pPr algn="ctr"/>
            <a:r>
              <a:rPr lang="en-GB" sz="2133" b="1">
                <a:solidFill>
                  <a:schemeClr val="bg1"/>
                </a:solidFill>
                <a:ea typeface="Verdana" panose="020B0604030504040204" pitchFamily="34" charset="0"/>
                <a:cs typeface="Verdana" panose="020B0604030504040204" pitchFamily="34" charset="0"/>
              </a:rPr>
              <a:t>RESOLVE</a:t>
            </a:r>
            <a:endParaRPr lang="en-GB" sz="2667" b="1">
              <a:solidFill>
                <a:schemeClr val="bg1"/>
              </a:solidFill>
              <a:ea typeface="Verdana" panose="020B0604030504040204" pitchFamily="34" charset="0"/>
              <a:cs typeface="Verdana" panose="020B0604030504040204" pitchFamily="34" charset="0"/>
            </a:endParaRPr>
          </a:p>
        </p:txBody>
      </p:sp>
      <p:sp>
        <p:nvSpPr>
          <p:cNvPr id="35" name="TextBox 34">
            <a:extLst>
              <a:ext uri="{FF2B5EF4-FFF2-40B4-BE49-F238E27FC236}">
                <a16:creationId xmlns:a16="http://schemas.microsoft.com/office/drawing/2014/main" id="{7DD72A40-88D5-49C6-AA10-C430CCE937B6}"/>
              </a:ext>
            </a:extLst>
          </p:cNvPr>
          <p:cNvSpPr txBox="1"/>
          <p:nvPr/>
        </p:nvSpPr>
        <p:spPr>
          <a:xfrm>
            <a:off x="5632390" y="4636568"/>
            <a:ext cx="1077389" cy="420564"/>
          </a:xfrm>
          <a:prstGeom prst="rect">
            <a:avLst/>
          </a:prstGeom>
          <a:noFill/>
        </p:spPr>
        <p:txBody>
          <a:bodyPr wrap="square" rtlCol="0">
            <a:spAutoFit/>
          </a:bodyPr>
          <a:lstStyle/>
          <a:p>
            <a:pPr algn="ctr"/>
            <a:r>
              <a:rPr lang="en-GB" sz="2133" b="1" i="1">
                <a:solidFill>
                  <a:schemeClr val="bg1"/>
                </a:solidFill>
                <a:ea typeface="Verdana" panose="020B0604030504040204" pitchFamily="34" charset="0"/>
                <a:cs typeface="Verdana" panose="020B0604030504040204" pitchFamily="34" charset="0"/>
              </a:rPr>
              <a:t>L&amp;D</a:t>
            </a:r>
          </a:p>
        </p:txBody>
      </p:sp>
      <p:sp>
        <p:nvSpPr>
          <p:cNvPr id="36" name="TextBox 35">
            <a:extLst>
              <a:ext uri="{FF2B5EF4-FFF2-40B4-BE49-F238E27FC236}">
                <a16:creationId xmlns:a16="http://schemas.microsoft.com/office/drawing/2014/main" id="{289D3DF0-093A-4D23-9089-4EF5B2476A02}"/>
              </a:ext>
            </a:extLst>
          </p:cNvPr>
          <p:cNvSpPr txBox="1"/>
          <p:nvPr/>
        </p:nvSpPr>
        <p:spPr>
          <a:xfrm>
            <a:off x="5632390" y="3195684"/>
            <a:ext cx="1077389" cy="420564"/>
          </a:xfrm>
          <a:prstGeom prst="rect">
            <a:avLst/>
          </a:prstGeom>
          <a:noFill/>
        </p:spPr>
        <p:txBody>
          <a:bodyPr wrap="square" rtlCol="0">
            <a:spAutoFit/>
          </a:bodyPr>
          <a:lstStyle/>
          <a:p>
            <a:pPr algn="ctr"/>
            <a:r>
              <a:rPr lang="en-GB" sz="2133" b="1" i="1">
                <a:solidFill>
                  <a:schemeClr val="bg1"/>
                </a:solidFill>
                <a:ea typeface="Verdana" panose="020B0604030504040204" pitchFamily="34" charset="0"/>
                <a:cs typeface="Verdana" panose="020B0604030504040204" pitchFamily="34" charset="0"/>
              </a:rPr>
              <a:t>HR</a:t>
            </a:r>
          </a:p>
        </p:txBody>
      </p:sp>
      <p:sp>
        <p:nvSpPr>
          <p:cNvPr id="37" name="TextBox 36">
            <a:extLst>
              <a:ext uri="{FF2B5EF4-FFF2-40B4-BE49-F238E27FC236}">
                <a16:creationId xmlns:a16="http://schemas.microsoft.com/office/drawing/2014/main" id="{FBD3232B-7FDD-4BC2-B9A6-3847ABCF45C0}"/>
              </a:ext>
            </a:extLst>
          </p:cNvPr>
          <p:cNvSpPr txBox="1"/>
          <p:nvPr/>
        </p:nvSpPr>
        <p:spPr>
          <a:xfrm>
            <a:off x="5617538" y="1799536"/>
            <a:ext cx="1077389" cy="420564"/>
          </a:xfrm>
          <a:prstGeom prst="rect">
            <a:avLst/>
          </a:prstGeom>
          <a:noFill/>
        </p:spPr>
        <p:txBody>
          <a:bodyPr wrap="square" rtlCol="0">
            <a:spAutoFit/>
          </a:bodyPr>
          <a:lstStyle/>
          <a:p>
            <a:pPr algn="ctr"/>
            <a:r>
              <a:rPr lang="en-GB" sz="2133" b="1" i="1">
                <a:solidFill>
                  <a:schemeClr val="bg1"/>
                </a:solidFill>
                <a:ea typeface="Verdana" panose="020B0604030504040204" pitchFamily="34" charset="0"/>
                <a:cs typeface="Verdana" panose="020B0604030504040204" pitchFamily="34" charset="0"/>
              </a:rPr>
              <a:t>ER</a:t>
            </a:r>
          </a:p>
        </p:txBody>
      </p:sp>
      <p:sp>
        <p:nvSpPr>
          <p:cNvPr id="40" name="Shape 124">
            <a:extLst>
              <a:ext uri="{FF2B5EF4-FFF2-40B4-BE49-F238E27FC236}">
                <a16:creationId xmlns:a16="http://schemas.microsoft.com/office/drawing/2014/main" id="{D7BD6008-3557-4AF8-B839-CADC0DBE04AE}"/>
              </a:ext>
            </a:extLst>
          </p:cNvPr>
          <p:cNvSpPr/>
          <p:nvPr/>
        </p:nvSpPr>
        <p:spPr>
          <a:xfrm>
            <a:off x="9100916" y="1521803"/>
            <a:ext cx="1617049" cy="1019811"/>
          </a:xfrm>
          <a:prstGeom prst="leftArrow">
            <a:avLst/>
          </a:prstGeom>
          <a:solidFill>
            <a:srgbClr val="FF0000"/>
          </a:solidFill>
          <a:ln w="12700" cap="flat" cmpd="sng">
            <a:noFill/>
            <a:prstDash val="solid"/>
            <a:miter/>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68569" tIns="68569" rIns="68569" bIns="68569" anchor="ctr" anchorCtr="0">
            <a:noAutofit/>
          </a:bodyPr>
          <a:lstStyle/>
          <a:p>
            <a:endParaRPr sz="2000">
              <a:ea typeface="Verdana" panose="020B0604030504040204" pitchFamily="34" charset="0"/>
              <a:cs typeface="Verdana" panose="020B0604030504040204" pitchFamily="34" charset="0"/>
            </a:endParaRPr>
          </a:p>
        </p:txBody>
      </p:sp>
      <p:sp>
        <p:nvSpPr>
          <p:cNvPr id="45" name="Shape 125">
            <a:extLst>
              <a:ext uri="{FF2B5EF4-FFF2-40B4-BE49-F238E27FC236}">
                <a16:creationId xmlns:a16="http://schemas.microsoft.com/office/drawing/2014/main" id="{F67604F2-FFFF-4844-A508-DF628D7E2FDB}"/>
              </a:ext>
            </a:extLst>
          </p:cNvPr>
          <p:cNvSpPr txBox="1"/>
          <p:nvPr/>
        </p:nvSpPr>
        <p:spPr>
          <a:xfrm>
            <a:off x="9062159" y="1731245"/>
            <a:ext cx="1786423" cy="578355"/>
          </a:xfrm>
          <a:prstGeom prst="rect">
            <a:avLst/>
          </a:prstGeom>
          <a:noFill/>
          <a:ln>
            <a:noFill/>
          </a:ln>
        </p:spPr>
        <p:txBody>
          <a:bodyPr lIns="10463" tIns="10463" rIns="10463" bIns="10463" anchor="ctr" anchorCtr="0">
            <a:noAutofit/>
          </a:bodyPr>
          <a:lstStyle/>
          <a:p>
            <a:pPr algn="ctr">
              <a:buClr>
                <a:srgbClr val="00447C"/>
              </a:buClr>
              <a:buSzPct val="25000"/>
            </a:pPr>
            <a:r>
              <a:rPr lang="en-GB" sz="1600">
                <a:solidFill>
                  <a:schemeClr val="bg1"/>
                </a:solidFill>
                <a:ea typeface="Verdana" panose="020B0604030504040204" pitchFamily="34" charset="0"/>
                <a:cs typeface="Verdana" panose="020B0604030504040204" pitchFamily="34" charset="0"/>
                <a:sym typeface="Calibri"/>
              </a:rPr>
              <a:t>INVESTIGATE</a:t>
            </a:r>
          </a:p>
        </p:txBody>
      </p:sp>
      <p:sp>
        <p:nvSpPr>
          <p:cNvPr id="46" name="Shape 128">
            <a:extLst>
              <a:ext uri="{FF2B5EF4-FFF2-40B4-BE49-F238E27FC236}">
                <a16:creationId xmlns:a16="http://schemas.microsoft.com/office/drawing/2014/main" id="{AEDEED80-DD27-4F9E-990D-D5C635CFF83C}"/>
              </a:ext>
            </a:extLst>
          </p:cNvPr>
          <p:cNvSpPr/>
          <p:nvPr/>
        </p:nvSpPr>
        <p:spPr>
          <a:xfrm>
            <a:off x="1504777" y="1521803"/>
            <a:ext cx="1613489" cy="973396"/>
          </a:xfrm>
          <a:prstGeom prst="rightArrow">
            <a:avLst/>
          </a:prstGeom>
          <a:solidFill>
            <a:srgbClr val="FF0000"/>
          </a:solidFill>
          <a:ln w="25400" cap="flat" cmpd="sng">
            <a:noFill/>
            <a:prstDash val="solid"/>
            <a:miter/>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68569" tIns="68569" rIns="68569" bIns="68569" anchor="ctr" anchorCtr="0">
            <a:noAutofit/>
          </a:bodyPr>
          <a:lstStyle/>
          <a:p>
            <a:endParaRPr sz="2000">
              <a:ea typeface="Verdana" panose="020B0604030504040204" pitchFamily="34" charset="0"/>
              <a:cs typeface="Verdana" panose="020B0604030504040204" pitchFamily="34" charset="0"/>
            </a:endParaRPr>
          </a:p>
        </p:txBody>
      </p:sp>
      <p:sp>
        <p:nvSpPr>
          <p:cNvPr id="47" name="Shape 129">
            <a:extLst>
              <a:ext uri="{FF2B5EF4-FFF2-40B4-BE49-F238E27FC236}">
                <a16:creationId xmlns:a16="http://schemas.microsoft.com/office/drawing/2014/main" id="{9D250E58-6536-4F20-9126-BB4CDAC2FFD5}"/>
              </a:ext>
            </a:extLst>
          </p:cNvPr>
          <p:cNvSpPr txBox="1"/>
          <p:nvPr/>
        </p:nvSpPr>
        <p:spPr>
          <a:xfrm>
            <a:off x="1459437" y="1707887"/>
            <a:ext cx="1613488" cy="612228"/>
          </a:xfrm>
          <a:prstGeom prst="rect">
            <a:avLst/>
          </a:prstGeom>
          <a:noFill/>
          <a:ln>
            <a:noFill/>
          </a:ln>
        </p:spPr>
        <p:txBody>
          <a:bodyPr lIns="8569" tIns="8569" rIns="8569" bIns="8569" anchor="ctr" anchorCtr="0">
            <a:noAutofit/>
          </a:bodyPr>
          <a:lstStyle/>
          <a:p>
            <a:pPr algn="ctr">
              <a:lnSpc>
                <a:spcPct val="90000"/>
              </a:lnSpc>
              <a:buClr>
                <a:srgbClr val="00447C"/>
              </a:buClr>
              <a:buSzPct val="25000"/>
            </a:pPr>
            <a:r>
              <a:rPr lang="en-GB" sz="1600">
                <a:solidFill>
                  <a:schemeClr val="bg1"/>
                </a:solidFill>
                <a:ea typeface="Verdana" panose="020B0604030504040204" pitchFamily="34" charset="0"/>
                <a:cs typeface="Verdana" panose="020B0604030504040204" pitchFamily="34" charset="0"/>
                <a:sym typeface="Verdana"/>
              </a:rPr>
              <a:t>SETTLEMENT</a:t>
            </a:r>
          </a:p>
        </p:txBody>
      </p:sp>
      <p:sp>
        <p:nvSpPr>
          <p:cNvPr id="48" name="Shape 124">
            <a:extLst>
              <a:ext uri="{FF2B5EF4-FFF2-40B4-BE49-F238E27FC236}">
                <a16:creationId xmlns:a16="http://schemas.microsoft.com/office/drawing/2014/main" id="{D54B45C1-037E-4BE5-B767-C8BC58F519BC}"/>
              </a:ext>
            </a:extLst>
          </p:cNvPr>
          <p:cNvSpPr/>
          <p:nvPr/>
        </p:nvSpPr>
        <p:spPr>
          <a:xfrm>
            <a:off x="7146198" y="4900551"/>
            <a:ext cx="1617049" cy="1019811"/>
          </a:xfrm>
          <a:prstGeom prst="leftArrow">
            <a:avLst/>
          </a:prstGeom>
          <a:solidFill>
            <a:srgbClr val="317ED0"/>
          </a:solidFill>
          <a:ln w="12700" cap="flat" cmpd="sng">
            <a:noFill/>
            <a:prstDash val="solid"/>
            <a:miter/>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68569" tIns="68569" rIns="68569" bIns="68569" anchor="ctr" anchorCtr="0">
            <a:noAutofit/>
          </a:bodyPr>
          <a:lstStyle/>
          <a:p>
            <a:endParaRPr sz="2000">
              <a:ea typeface="Verdana" panose="020B0604030504040204" pitchFamily="34" charset="0"/>
              <a:cs typeface="Verdana" panose="020B0604030504040204" pitchFamily="34" charset="0"/>
            </a:endParaRPr>
          </a:p>
        </p:txBody>
      </p:sp>
      <p:sp>
        <p:nvSpPr>
          <p:cNvPr id="53" name="Shape 128">
            <a:extLst>
              <a:ext uri="{FF2B5EF4-FFF2-40B4-BE49-F238E27FC236}">
                <a16:creationId xmlns:a16="http://schemas.microsoft.com/office/drawing/2014/main" id="{B7AE26A3-D0D0-4972-A116-52C843CD0141}"/>
              </a:ext>
            </a:extLst>
          </p:cNvPr>
          <p:cNvSpPr/>
          <p:nvPr/>
        </p:nvSpPr>
        <p:spPr>
          <a:xfrm>
            <a:off x="3582482" y="4911267"/>
            <a:ext cx="1613489" cy="973396"/>
          </a:xfrm>
          <a:prstGeom prst="rightArrow">
            <a:avLst/>
          </a:prstGeom>
          <a:solidFill>
            <a:srgbClr val="317ED0"/>
          </a:solidFill>
          <a:ln w="25400" cap="flat" cmpd="sng">
            <a:noFill/>
            <a:prstDash val="solid"/>
            <a:miter/>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68569" tIns="68569" rIns="68569" bIns="68569" anchor="ctr" anchorCtr="0">
            <a:noAutofit/>
          </a:bodyPr>
          <a:lstStyle/>
          <a:p>
            <a:endParaRPr sz="2000">
              <a:ea typeface="Verdana" panose="020B0604030504040204" pitchFamily="34" charset="0"/>
              <a:cs typeface="Verdana" panose="020B0604030504040204" pitchFamily="34" charset="0"/>
            </a:endParaRPr>
          </a:p>
        </p:txBody>
      </p:sp>
      <p:sp>
        <p:nvSpPr>
          <p:cNvPr id="54" name="Shape 117">
            <a:extLst>
              <a:ext uri="{FF2B5EF4-FFF2-40B4-BE49-F238E27FC236}">
                <a16:creationId xmlns:a16="http://schemas.microsoft.com/office/drawing/2014/main" id="{9D3FA6CD-E618-4EDE-BC11-65EBE34EF001}"/>
              </a:ext>
            </a:extLst>
          </p:cNvPr>
          <p:cNvSpPr txBox="1"/>
          <p:nvPr/>
        </p:nvSpPr>
        <p:spPr>
          <a:xfrm>
            <a:off x="7762207" y="5144085"/>
            <a:ext cx="697819" cy="532743"/>
          </a:xfrm>
          <a:prstGeom prst="rect">
            <a:avLst/>
          </a:prstGeom>
          <a:noFill/>
          <a:ln>
            <a:noFill/>
          </a:ln>
        </p:spPr>
        <p:txBody>
          <a:bodyPr lIns="8569" tIns="8569" rIns="8569" bIns="8569" anchor="ctr" anchorCtr="0">
            <a:noAutofit/>
          </a:bodyPr>
          <a:lstStyle/>
          <a:p>
            <a:pPr algn="ctr">
              <a:lnSpc>
                <a:spcPct val="90000"/>
              </a:lnSpc>
              <a:buClr>
                <a:srgbClr val="00447C"/>
              </a:buClr>
              <a:buSzPct val="25000"/>
            </a:pPr>
            <a:r>
              <a:rPr lang="en-GB" sz="1600">
                <a:solidFill>
                  <a:schemeClr val="bg1"/>
                </a:solidFill>
                <a:ea typeface="Verdana" panose="020B0604030504040204" pitchFamily="34" charset="0"/>
                <a:cs typeface="Verdana" panose="020B0604030504040204" pitchFamily="34" charset="0"/>
                <a:sym typeface="Verdana"/>
              </a:rPr>
              <a:t>TALK</a:t>
            </a:r>
          </a:p>
        </p:txBody>
      </p:sp>
      <p:sp>
        <p:nvSpPr>
          <p:cNvPr id="55" name="Shape 121">
            <a:extLst>
              <a:ext uri="{FF2B5EF4-FFF2-40B4-BE49-F238E27FC236}">
                <a16:creationId xmlns:a16="http://schemas.microsoft.com/office/drawing/2014/main" id="{B0C9EA2F-C611-44B9-8AE4-C675B7CD68D5}"/>
              </a:ext>
            </a:extLst>
          </p:cNvPr>
          <p:cNvSpPr txBox="1"/>
          <p:nvPr/>
        </p:nvSpPr>
        <p:spPr>
          <a:xfrm>
            <a:off x="3559691" y="5128334"/>
            <a:ext cx="1341224" cy="586633"/>
          </a:xfrm>
          <a:prstGeom prst="rect">
            <a:avLst/>
          </a:prstGeom>
          <a:noFill/>
          <a:ln>
            <a:noFill/>
          </a:ln>
        </p:spPr>
        <p:txBody>
          <a:bodyPr lIns="10463" tIns="10463" rIns="10463" bIns="10463" anchor="ctr" anchorCtr="0">
            <a:noAutofit/>
          </a:bodyPr>
          <a:lstStyle/>
          <a:p>
            <a:pPr algn="ctr">
              <a:lnSpc>
                <a:spcPct val="90000"/>
              </a:lnSpc>
              <a:buClr>
                <a:srgbClr val="00447C"/>
              </a:buClr>
              <a:buSzPct val="25000"/>
            </a:pPr>
            <a:r>
              <a:rPr lang="en-GB" sz="1600">
                <a:solidFill>
                  <a:schemeClr val="bg1"/>
                </a:solidFill>
                <a:ea typeface="Verdana" panose="020B0604030504040204" pitchFamily="34" charset="0"/>
                <a:cs typeface="Verdana" panose="020B0604030504040204" pitchFamily="34" charset="0"/>
                <a:sym typeface="Calibri"/>
              </a:rPr>
              <a:t>DEVELOP</a:t>
            </a:r>
          </a:p>
        </p:txBody>
      </p:sp>
      <p:sp>
        <p:nvSpPr>
          <p:cNvPr id="56" name="Shape 100">
            <a:extLst>
              <a:ext uri="{FF2B5EF4-FFF2-40B4-BE49-F238E27FC236}">
                <a16:creationId xmlns:a16="http://schemas.microsoft.com/office/drawing/2014/main" id="{CA0761EE-FAAA-4228-8CB7-9176332F49A7}"/>
              </a:ext>
            </a:extLst>
          </p:cNvPr>
          <p:cNvSpPr/>
          <p:nvPr/>
        </p:nvSpPr>
        <p:spPr>
          <a:xfrm>
            <a:off x="2705910" y="3038525"/>
            <a:ext cx="1452700" cy="1018300"/>
          </a:xfrm>
          <a:prstGeom prst="rightArrow">
            <a:avLst/>
          </a:prstGeom>
          <a:solidFill>
            <a:srgbClr val="BA2163"/>
          </a:solidFill>
          <a:ln>
            <a:noFill/>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lIns="68569" tIns="68569" rIns="68569" bIns="68569" anchor="ctr" anchorCtr="0">
            <a:noAutofit/>
          </a:bodyPr>
          <a:lstStyle/>
          <a:p>
            <a:endParaRPr sz="2000">
              <a:ea typeface="Verdana" panose="020B0604030504040204" pitchFamily="34" charset="0"/>
              <a:cs typeface="Verdana" panose="020B0604030504040204" pitchFamily="34" charset="0"/>
            </a:endParaRPr>
          </a:p>
        </p:txBody>
      </p:sp>
      <p:sp>
        <p:nvSpPr>
          <p:cNvPr id="57" name="Shape 101">
            <a:extLst>
              <a:ext uri="{FF2B5EF4-FFF2-40B4-BE49-F238E27FC236}">
                <a16:creationId xmlns:a16="http://schemas.microsoft.com/office/drawing/2014/main" id="{568DD9D5-2E17-4E9D-B21F-28583A6FA519}"/>
              </a:ext>
            </a:extLst>
          </p:cNvPr>
          <p:cNvSpPr txBox="1"/>
          <p:nvPr/>
        </p:nvSpPr>
        <p:spPr>
          <a:xfrm>
            <a:off x="2680145" y="3137809"/>
            <a:ext cx="1324720" cy="825932"/>
          </a:xfrm>
          <a:prstGeom prst="rect">
            <a:avLst/>
          </a:prstGeom>
          <a:noFill/>
          <a:ln>
            <a:noFill/>
          </a:ln>
        </p:spPr>
        <p:style>
          <a:lnRef idx="3">
            <a:schemeClr val="lt1"/>
          </a:lnRef>
          <a:fillRef idx="1">
            <a:schemeClr val="accent3"/>
          </a:fillRef>
          <a:effectRef idx="1">
            <a:schemeClr val="accent3"/>
          </a:effectRef>
          <a:fontRef idx="minor">
            <a:schemeClr val="lt1"/>
          </a:fontRef>
        </p:style>
        <p:txBody>
          <a:bodyPr lIns="10463" tIns="10463" rIns="10463" bIns="10463" anchor="ctr" anchorCtr="0">
            <a:noAutofit/>
          </a:bodyPr>
          <a:lstStyle/>
          <a:p>
            <a:pPr algn="ctr">
              <a:lnSpc>
                <a:spcPct val="90000"/>
              </a:lnSpc>
              <a:buClr>
                <a:srgbClr val="00447C"/>
              </a:buClr>
              <a:buSzPct val="25000"/>
            </a:pPr>
            <a:r>
              <a:rPr lang="en-GB" sz="1600">
                <a:solidFill>
                  <a:schemeClr val="bg1"/>
                </a:solidFill>
                <a:ea typeface="Verdana" panose="020B0604030504040204" pitchFamily="34" charset="0"/>
                <a:cs typeface="Verdana" panose="020B0604030504040204" pitchFamily="34" charset="0"/>
                <a:sym typeface="Calibri"/>
              </a:rPr>
              <a:t>MEDIATE</a:t>
            </a:r>
          </a:p>
        </p:txBody>
      </p:sp>
      <p:sp>
        <p:nvSpPr>
          <p:cNvPr id="58" name="Shape 108">
            <a:extLst>
              <a:ext uri="{FF2B5EF4-FFF2-40B4-BE49-F238E27FC236}">
                <a16:creationId xmlns:a16="http://schemas.microsoft.com/office/drawing/2014/main" id="{39D01924-9B40-4461-8B53-12E12A63E595}"/>
              </a:ext>
            </a:extLst>
          </p:cNvPr>
          <p:cNvSpPr/>
          <p:nvPr/>
        </p:nvSpPr>
        <p:spPr>
          <a:xfrm>
            <a:off x="8158041" y="3035167"/>
            <a:ext cx="1499936" cy="1022184"/>
          </a:xfrm>
          <a:prstGeom prst="leftArrow">
            <a:avLst/>
          </a:prstGeom>
          <a:solidFill>
            <a:srgbClr val="BA2163"/>
          </a:solidFill>
          <a:ln w="12700" cap="flat" cmpd="sng">
            <a:noFill/>
            <a:prstDash val="solid"/>
            <a:miter/>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68569" tIns="68569" rIns="68569" bIns="68569" anchor="ctr" anchorCtr="0">
            <a:noAutofit/>
          </a:bodyPr>
          <a:lstStyle/>
          <a:p>
            <a:pPr algn="ctr"/>
            <a:endParaRPr sz="2000">
              <a:ea typeface="Verdana" panose="020B0604030504040204" pitchFamily="34" charset="0"/>
              <a:cs typeface="Verdana" panose="020B0604030504040204" pitchFamily="34" charset="0"/>
            </a:endParaRPr>
          </a:p>
        </p:txBody>
      </p:sp>
      <p:sp>
        <p:nvSpPr>
          <p:cNvPr id="61" name="Shape 109">
            <a:extLst>
              <a:ext uri="{FF2B5EF4-FFF2-40B4-BE49-F238E27FC236}">
                <a16:creationId xmlns:a16="http://schemas.microsoft.com/office/drawing/2014/main" id="{791A95F9-F042-42C0-A855-0807916D581C}"/>
              </a:ext>
            </a:extLst>
          </p:cNvPr>
          <p:cNvSpPr txBox="1"/>
          <p:nvPr/>
        </p:nvSpPr>
        <p:spPr>
          <a:xfrm>
            <a:off x="8201056" y="3147637"/>
            <a:ext cx="1614641" cy="825932"/>
          </a:xfrm>
          <a:prstGeom prst="rect">
            <a:avLst/>
          </a:prstGeom>
          <a:noFill/>
          <a:ln>
            <a:noFill/>
          </a:ln>
        </p:spPr>
        <p:txBody>
          <a:bodyPr lIns="10463" tIns="10463" rIns="10463" bIns="10463" anchor="ctr" anchorCtr="0">
            <a:noAutofit/>
          </a:bodyPr>
          <a:lstStyle/>
          <a:p>
            <a:pPr algn="ctr">
              <a:lnSpc>
                <a:spcPct val="90000"/>
              </a:lnSpc>
              <a:buClr>
                <a:srgbClr val="00447C"/>
              </a:buClr>
              <a:buSzPct val="25000"/>
            </a:pPr>
            <a:r>
              <a:rPr lang="en-GB" sz="1600">
                <a:solidFill>
                  <a:schemeClr val="bg1"/>
                </a:solidFill>
                <a:ea typeface="Verdana" panose="020B0604030504040204" pitchFamily="34" charset="0"/>
                <a:cs typeface="Verdana" panose="020B0604030504040204" pitchFamily="34" charset="0"/>
                <a:sym typeface="Calibri"/>
              </a:rPr>
              <a:t>FACILITATE</a:t>
            </a:r>
          </a:p>
        </p:txBody>
      </p:sp>
      <p:sp>
        <p:nvSpPr>
          <p:cNvPr id="6" name="Slide Number Placeholder 5">
            <a:extLst>
              <a:ext uri="{FF2B5EF4-FFF2-40B4-BE49-F238E27FC236}">
                <a16:creationId xmlns:a16="http://schemas.microsoft.com/office/drawing/2014/main" id="{52FDCD37-FAC1-4536-98A6-D50400DC278D}"/>
              </a:ext>
            </a:extLst>
          </p:cNvPr>
          <p:cNvSpPr>
            <a:spLocks noGrp="1"/>
          </p:cNvSpPr>
          <p:nvPr>
            <p:ph type="sldNum" sz="quarter" idx="12"/>
          </p:nvPr>
        </p:nvSpPr>
        <p:spPr/>
        <p:txBody>
          <a:bodyPr/>
          <a:lstStyle/>
          <a:p>
            <a:fld id="{C605A52F-13F7-4F9F-B06E-0C63D8A86E00}" type="slidenum">
              <a:rPr lang="x-none" smtClean="0"/>
              <a:t>104</a:t>
            </a:fld>
            <a:endParaRPr lang="x-none"/>
          </a:p>
        </p:txBody>
      </p:sp>
    </p:spTree>
    <p:extLst>
      <p:ext uri="{BB962C8B-B14F-4D97-AF65-F5344CB8AC3E}">
        <p14:creationId xmlns:p14="http://schemas.microsoft.com/office/powerpoint/2010/main" val="4928444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outVertical)">
                                      <p:cBhvr>
                                        <p:cTn id="7" dur="500"/>
                                        <p:tgtEl>
                                          <p:spTgt spid="3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outVertical)">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0-#ppt_w/2"/>
                                          </p:val>
                                        </p:tav>
                                        <p:tav tm="100000">
                                          <p:val>
                                            <p:strVal val="#ppt_x"/>
                                          </p:val>
                                        </p:tav>
                                      </p:tavLst>
                                    </p:anim>
                                    <p:anim calcmode="lin" valueType="num">
                                      <p:cBhvr additive="base">
                                        <p:cTn id="16" dur="500" fill="hold"/>
                                        <p:tgtEl>
                                          <p:spTgt spid="4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0-#ppt_w/2"/>
                                          </p:val>
                                        </p:tav>
                                        <p:tav tm="100000">
                                          <p:val>
                                            <p:strVal val="#ppt_x"/>
                                          </p:val>
                                        </p:tav>
                                      </p:tavLst>
                                    </p:anim>
                                    <p:anim calcmode="lin" valueType="num">
                                      <p:cBhvr additive="base">
                                        <p:cTn id="20" dur="500" fill="hold"/>
                                        <p:tgtEl>
                                          <p:spTgt spid="47"/>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1+#ppt_w/2"/>
                                          </p:val>
                                        </p:tav>
                                        <p:tav tm="100000">
                                          <p:val>
                                            <p:strVal val="#ppt_x"/>
                                          </p:val>
                                        </p:tav>
                                      </p:tavLst>
                                    </p:anim>
                                    <p:anim calcmode="lin" valueType="num">
                                      <p:cBhvr additive="base">
                                        <p:cTn id="24" dur="500" fill="hold"/>
                                        <p:tgtEl>
                                          <p:spTgt spid="40"/>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1+#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arn(outVertical)">
                                      <p:cBhvr>
                                        <p:cTn id="33" dur="500"/>
                                        <p:tgtEl>
                                          <p:spTgt spid="36"/>
                                        </p:tgtEl>
                                      </p:cBhvr>
                                    </p:animEffect>
                                  </p:childTnLst>
                                </p:cTn>
                              </p:par>
                              <p:par>
                                <p:cTn id="34" presetID="16" presetClass="entr" presetSubtype="37"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outVertical)">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anim calcmode="lin" valueType="num">
                                      <p:cBhvr additive="base">
                                        <p:cTn id="41" dur="500" fill="hold"/>
                                        <p:tgtEl>
                                          <p:spTgt spid="56"/>
                                        </p:tgtEl>
                                        <p:attrNameLst>
                                          <p:attrName>ppt_x</p:attrName>
                                        </p:attrNameLst>
                                      </p:cBhvr>
                                      <p:tavLst>
                                        <p:tav tm="0">
                                          <p:val>
                                            <p:strVal val="0-#ppt_w/2"/>
                                          </p:val>
                                        </p:tav>
                                        <p:tav tm="100000">
                                          <p:val>
                                            <p:strVal val="#ppt_x"/>
                                          </p:val>
                                        </p:tav>
                                      </p:tavLst>
                                    </p:anim>
                                    <p:anim calcmode="lin" valueType="num">
                                      <p:cBhvr additive="base">
                                        <p:cTn id="42" dur="500" fill="hold"/>
                                        <p:tgtEl>
                                          <p:spTgt spid="5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anim calcmode="lin" valueType="num">
                                      <p:cBhvr additive="base">
                                        <p:cTn id="45" dur="500" fill="hold"/>
                                        <p:tgtEl>
                                          <p:spTgt spid="57"/>
                                        </p:tgtEl>
                                        <p:attrNameLst>
                                          <p:attrName>ppt_x</p:attrName>
                                        </p:attrNameLst>
                                      </p:cBhvr>
                                      <p:tavLst>
                                        <p:tav tm="0">
                                          <p:val>
                                            <p:strVal val="0-#ppt_w/2"/>
                                          </p:val>
                                        </p:tav>
                                        <p:tav tm="100000">
                                          <p:val>
                                            <p:strVal val="#ppt_x"/>
                                          </p:val>
                                        </p:tav>
                                      </p:tavLst>
                                    </p:anim>
                                    <p:anim calcmode="lin" valueType="num">
                                      <p:cBhvr additive="base">
                                        <p:cTn id="46" dur="500" fill="hold"/>
                                        <p:tgtEl>
                                          <p:spTgt spid="57"/>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58"/>
                                        </p:tgtEl>
                                        <p:attrNameLst>
                                          <p:attrName>style.visibility</p:attrName>
                                        </p:attrNameLst>
                                      </p:cBhvr>
                                      <p:to>
                                        <p:strVal val="visible"/>
                                      </p:to>
                                    </p:set>
                                    <p:anim calcmode="lin" valueType="num">
                                      <p:cBhvr additive="base">
                                        <p:cTn id="49" dur="500" fill="hold"/>
                                        <p:tgtEl>
                                          <p:spTgt spid="58"/>
                                        </p:tgtEl>
                                        <p:attrNameLst>
                                          <p:attrName>ppt_x</p:attrName>
                                        </p:attrNameLst>
                                      </p:cBhvr>
                                      <p:tavLst>
                                        <p:tav tm="0">
                                          <p:val>
                                            <p:strVal val="1+#ppt_w/2"/>
                                          </p:val>
                                        </p:tav>
                                        <p:tav tm="100000">
                                          <p:val>
                                            <p:strVal val="#ppt_x"/>
                                          </p:val>
                                        </p:tav>
                                      </p:tavLst>
                                    </p:anim>
                                    <p:anim calcmode="lin" valueType="num">
                                      <p:cBhvr additive="base">
                                        <p:cTn id="50" dur="500" fill="hold"/>
                                        <p:tgtEl>
                                          <p:spTgt spid="58"/>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61"/>
                                        </p:tgtEl>
                                        <p:attrNameLst>
                                          <p:attrName>style.visibility</p:attrName>
                                        </p:attrNameLst>
                                      </p:cBhvr>
                                      <p:to>
                                        <p:strVal val="visible"/>
                                      </p:to>
                                    </p:set>
                                    <p:anim calcmode="lin" valueType="num">
                                      <p:cBhvr additive="base">
                                        <p:cTn id="53" dur="500" fill="hold"/>
                                        <p:tgtEl>
                                          <p:spTgt spid="61"/>
                                        </p:tgtEl>
                                        <p:attrNameLst>
                                          <p:attrName>ppt_x</p:attrName>
                                        </p:attrNameLst>
                                      </p:cBhvr>
                                      <p:tavLst>
                                        <p:tav tm="0">
                                          <p:val>
                                            <p:strVal val="1+#ppt_w/2"/>
                                          </p:val>
                                        </p:tav>
                                        <p:tav tm="100000">
                                          <p:val>
                                            <p:strVal val="#ppt_x"/>
                                          </p:val>
                                        </p:tav>
                                      </p:tavLst>
                                    </p:anim>
                                    <p:anim calcmode="lin" valueType="num">
                                      <p:cBhvr additive="base">
                                        <p:cTn id="54"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barn(outVertical)">
                                      <p:cBhvr>
                                        <p:cTn id="59" dur="500"/>
                                        <p:tgtEl>
                                          <p:spTgt spid="33"/>
                                        </p:tgtEl>
                                      </p:cBhvr>
                                    </p:animEffect>
                                  </p:childTnLst>
                                </p:cTn>
                              </p:par>
                              <p:par>
                                <p:cTn id="60" presetID="16" presetClass="entr" presetSubtype="37"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barn(outVertical)">
                                      <p:cBhvr>
                                        <p:cTn id="62" dur="500"/>
                                        <p:tgtEl>
                                          <p:spTgt spid="35"/>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anim calcmode="lin" valueType="num">
                                      <p:cBhvr additive="base">
                                        <p:cTn id="67" dur="500" fill="hold"/>
                                        <p:tgtEl>
                                          <p:spTgt spid="53"/>
                                        </p:tgtEl>
                                        <p:attrNameLst>
                                          <p:attrName>ppt_x</p:attrName>
                                        </p:attrNameLst>
                                      </p:cBhvr>
                                      <p:tavLst>
                                        <p:tav tm="0">
                                          <p:val>
                                            <p:strVal val="0-#ppt_w/2"/>
                                          </p:val>
                                        </p:tav>
                                        <p:tav tm="100000">
                                          <p:val>
                                            <p:strVal val="#ppt_x"/>
                                          </p:val>
                                        </p:tav>
                                      </p:tavLst>
                                    </p:anim>
                                    <p:anim calcmode="lin" valueType="num">
                                      <p:cBhvr additive="base">
                                        <p:cTn id="68" dur="500" fill="hold"/>
                                        <p:tgtEl>
                                          <p:spTgt spid="53"/>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 calcmode="lin" valueType="num">
                                      <p:cBhvr additive="base">
                                        <p:cTn id="71" dur="500" fill="hold"/>
                                        <p:tgtEl>
                                          <p:spTgt spid="55"/>
                                        </p:tgtEl>
                                        <p:attrNameLst>
                                          <p:attrName>ppt_x</p:attrName>
                                        </p:attrNameLst>
                                      </p:cBhvr>
                                      <p:tavLst>
                                        <p:tav tm="0">
                                          <p:val>
                                            <p:strVal val="0-#ppt_w/2"/>
                                          </p:val>
                                        </p:tav>
                                        <p:tav tm="100000">
                                          <p:val>
                                            <p:strVal val="#ppt_x"/>
                                          </p:val>
                                        </p:tav>
                                      </p:tavLst>
                                    </p:anim>
                                    <p:anim calcmode="lin" valueType="num">
                                      <p:cBhvr additive="base">
                                        <p:cTn id="72" dur="500" fill="hold"/>
                                        <p:tgtEl>
                                          <p:spTgt spid="55"/>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48"/>
                                        </p:tgtEl>
                                        <p:attrNameLst>
                                          <p:attrName>style.visibility</p:attrName>
                                        </p:attrNameLst>
                                      </p:cBhvr>
                                      <p:to>
                                        <p:strVal val="visible"/>
                                      </p:to>
                                    </p:set>
                                    <p:anim calcmode="lin" valueType="num">
                                      <p:cBhvr additive="base">
                                        <p:cTn id="75" dur="500" fill="hold"/>
                                        <p:tgtEl>
                                          <p:spTgt spid="48"/>
                                        </p:tgtEl>
                                        <p:attrNameLst>
                                          <p:attrName>ppt_x</p:attrName>
                                        </p:attrNameLst>
                                      </p:cBhvr>
                                      <p:tavLst>
                                        <p:tav tm="0">
                                          <p:val>
                                            <p:strVal val="1+#ppt_w/2"/>
                                          </p:val>
                                        </p:tav>
                                        <p:tav tm="100000">
                                          <p:val>
                                            <p:strVal val="#ppt_x"/>
                                          </p:val>
                                        </p:tav>
                                      </p:tavLst>
                                    </p:anim>
                                    <p:anim calcmode="lin" valueType="num">
                                      <p:cBhvr additive="base">
                                        <p:cTn id="76" dur="500" fill="hold"/>
                                        <p:tgtEl>
                                          <p:spTgt spid="48"/>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anim calcmode="lin" valueType="num">
                                      <p:cBhvr additive="base">
                                        <p:cTn id="79" dur="500" fill="hold"/>
                                        <p:tgtEl>
                                          <p:spTgt spid="54"/>
                                        </p:tgtEl>
                                        <p:attrNameLst>
                                          <p:attrName>ppt_x</p:attrName>
                                        </p:attrNameLst>
                                      </p:cBhvr>
                                      <p:tavLst>
                                        <p:tav tm="0">
                                          <p:val>
                                            <p:strVal val="1+#ppt_w/2"/>
                                          </p:val>
                                        </p:tav>
                                        <p:tav tm="100000">
                                          <p:val>
                                            <p:strVal val="#ppt_x"/>
                                          </p:val>
                                        </p:tav>
                                      </p:tavLst>
                                    </p:anim>
                                    <p:anim calcmode="lin" valueType="num">
                                      <p:cBhvr additive="base">
                                        <p:cTn id="80"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40" grpId="0" animBg="1"/>
      <p:bldP spid="45" grpId="0"/>
      <p:bldP spid="46" grpId="0" animBg="1"/>
      <p:bldP spid="47" grpId="0"/>
      <p:bldP spid="48" grpId="0" animBg="1"/>
      <p:bldP spid="53" grpId="0" animBg="1"/>
      <p:bldP spid="54" grpId="0"/>
      <p:bldP spid="55" grpId="0"/>
      <p:bldP spid="56" grpId="0" animBg="1"/>
      <p:bldP spid="57" grpId="0"/>
      <p:bldP spid="58" grpId="0" animBg="1"/>
      <p:bldP spid="61"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1802020" y="294746"/>
            <a:ext cx="9073243" cy="1325563"/>
          </a:xfrm>
        </p:spPr>
        <p:txBody>
          <a:bodyPr/>
          <a:lstStyle/>
          <a:p>
            <a:r>
              <a:rPr lang="en-US"/>
              <a:t>A Better Conflict Management Model</a:t>
            </a:r>
            <a:endParaRPr lang="en-GB"/>
          </a:p>
        </p:txBody>
      </p:sp>
      <p:sp>
        <p:nvSpPr>
          <p:cNvPr id="3" name="Footer Placeholder 2">
            <a:extLst>
              <a:ext uri="{FF2B5EF4-FFF2-40B4-BE49-F238E27FC236}">
                <a16:creationId xmlns:a16="http://schemas.microsoft.com/office/drawing/2014/main" id="{4B10CAAB-0B6D-475F-AB1D-2225D96DE873}"/>
              </a:ext>
            </a:extLst>
          </p:cNvPr>
          <p:cNvSpPr>
            <a:spLocks noGrp="1"/>
          </p:cNvSpPr>
          <p:nvPr>
            <p:ph type="ftr" sz="quarter" idx="11"/>
          </p:nvPr>
        </p:nvSpPr>
        <p:spPr/>
        <p:txBody>
          <a:bodyPr/>
          <a:lstStyle/>
          <a:p>
            <a:r>
              <a:rPr lang="en-GB"/>
              <a:t>cmpsolutions.com</a:t>
            </a:r>
          </a:p>
        </p:txBody>
      </p:sp>
      <p:sp>
        <p:nvSpPr>
          <p:cNvPr id="2" name="Isosceles Triangle 1">
            <a:extLst>
              <a:ext uri="{FF2B5EF4-FFF2-40B4-BE49-F238E27FC236}">
                <a16:creationId xmlns:a16="http://schemas.microsoft.com/office/drawing/2014/main" id="{596A284E-D7B3-4CB1-9E24-BBC5DE43B82B}"/>
              </a:ext>
            </a:extLst>
          </p:cNvPr>
          <p:cNvSpPr/>
          <p:nvPr/>
        </p:nvSpPr>
        <p:spPr>
          <a:xfrm>
            <a:off x="3065336" y="1106090"/>
            <a:ext cx="6168359" cy="4632960"/>
          </a:xfrm>
          <a:prstGeom prst="triangle">
            <a:avLst/>
          </a:prstGeom>
          <a:gradFill>
            <a:gsLst>
              <a:gs pos="0">
                <a:srgbClr val="FFC000"/>
              </a:gs>
              <a:gs pos="39000">
                <a:srgbClr val="FF0000"/>
              </a:gs>
              <a:gs pos="66000">
                <a:srgbClr val="7030A0"/>
              </a:gs>
              <a:gs pos="100000">
                <a:srgbClr val="0698D6"/>
              </a:gs>
            </a:gsLst>
            <a:lin ang="5400000" scaled="1"/>
          </a:gra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a:p>
        </p:txBody>
      </p:sp>
      <p:sp>
        <p:nvSpPr>
          <p:cNvPr id="32" name="TextBox 31">
            <a:extLst>
              <a:ext uri="{FF2B5EF4-FFF2-40B4-BE49-F238E27FC236}">
                <a16:creationId xmlns:a16="http://schemas.microsoft.com/office/drawing/2014/main" id="{57774AC1-8118-4E80-B56C-C64DD32E2004}"/>
              </a:ext>
            </a:extLst>
          </p:cNvPr>
          <p:cNvSpPr txBox="1"/>
          <p:nvPr/>
        </p:nvSpPr>
        <p:spPr>
          <a:xfrm>
            <a:off x="5568528" y="3388810"/>
            <a:ext cx="1254381" cy="420564"/>
          </a:xfrm>
          <a:prstGeom prst="rect">
            <a:avLst/>
          </a:prstGeom>
          <a:noFill/>
        </p:spPr>
        <p:txBody>
          <a:bodyPr wrap="none" rtlCol="0">
            <a:spAutoFit/>
          </a:bodyPr>
          <a:lstStyle/>
          <a:p>
            <a:pPr algn="ctr"/>
            <a:r>
              <a:rPr lang="en-GB" sz="2133" b="1">
                <a:solidFill>
                  <a:schemeClr val="bg1"/>
                </a:solidFill>
                <a:ea typeface="Verdana" panose="020B0604030504040204" pitchFamily="34" charset="0"/>
                <a:cs typeface="Verdana" panose="020B0604030504040204" pitchFamily="34" charset="0"/>
              </a:rPr>
              <a:t>SUPPORT</a:t>
            </a:r>
          </a:p>
        </p:txBody>
      </p:sp>
      <p:sp>
        <p:nvSpPr>
          <p:cNvPr id="33" name="TextBox 32">
            <a:extLst>
              <a:ext uri="{FF2B5EF4-FFF2-40B4-BE49-F238E27FC236}">
                <a16:creationId xmlns:a16="http://schemas.microsoft.com/office/drawing/2014/main" id="{536918E9-9745-49CD-A1B8-574B06FA1880}"/>
              </a:ext>
            </a:extLst>
          </p:cNvPr>
          <p:cNvSpPr txBox="1"/>
          <p:nvPr/>
        </p:nvSpPr>
        <p:spPr>
          <a:xfrm>
            <a:off x="5630943" y="4834860"/>
            <a:ext cx="1226618" cy="420564"/>
          </a:xfrm>
          <a:prstGeom prst="rect">
            <a:avLst/>
          </a:prstGeom>
          <a:noFill/>
        </p:spPr>
        <p:txBody>
          <a:bodyPr wrap="none" rtlCol="0">
            <a:spAutoFit/>
          </a:bodyPr>
          <a:lstStyle/>
          <a:p>
            <a:pPr algn="ctr"/>
            <a:r>
              <a:rPr lang="en-GB" sz="2133" b="1">
                <a:solidFill>
                  <a:schemeClr val="bg1"/>
                </a:solidFill>
                <a:ea typeface="Verdana" panose="020B0604030504040204" pitchFamily="34" charset="0"/>
                <a:cs typeface="Verdana" panose="020B0604030504040204" pitchFamily="34" charset="0"/>
              </a:rPr>
              <a:t>DEVELOP</a:t>
            </a:r>
            <a:endParaRPr lang="en-GB" sz="2667" b="1">
              <a:solidFill>
                <a:schemeClr val="bg1"/>
              </a:solidFill>
              <a:ea typeface="Verdana" panose="020B0604030504040204" pitchFamily="34" charset="0"/>
              <a:cs typeface="Verdana" panose="020B0604030504040204" pitchFamily="34" charset="0"/>
            </a:endParaRPr>
          </a:p>
        </p:txBody>
      </p:sp>
      <p:sp>
        <p:nvSpPr>
          <p:cNvPr id="34" name="TextBox 33">
            <a:extLst>
              <a:ext uri="{FF2B5EF4-FFF2-40B4-BE49-F238E27FC236}">
                <a16:creationId xmlns:a16="http://schemas.microsoft.com/office/drawing/2014/main" id="{36A9EF1F-B360-429B-B22F-8B1382E8581B}"/>
              </a:ext>
            </a:extLst>
          </p:cNvPr>
          <p:cNvSpPr txBox="1"/>
          <p:nvPr/>
        </p:nvSpPr>
        <p:spPr>
          <a:xfrm>
            <a:off x="5569942" y="2192098"/>
            <a:ext cx="1172116" cy="420564"/>
          </a:xfrm>
          <a:prstGeom prst="rect">
            <a:avLst/>
          </a:prstGeom>
          <a:noFill/>
        </p:spPr>
        <p:txBody>
          <a:bodyPr wrap="none" rtlCol="0">
            <a:spAutoFit/>
          </a:bodyPr>
          <a:lstStyle/>
          <a:p>
            <a:pPr algn="ctr"/>
            <a:r>
              <a:rPr lang="en-GB" sz="2133" b="1">
                <a:solidFill>
                  <a:schemeClr val="bg1"/>
                </a:solidFill>
                <a:ea typeface="Verdana" panose="020B0604030504040204" pitchFamily="34" charset="0"/>
                <a:cs typeface="Verdana" panose="020B0604030504040204" pitchFamily="34" charset="0"/>
              </a:rPr>
              <a:t>RESOLVE</a:t>
            </a:r>
            <a:endParaRPr lang="en-GB" sz="2667" b="1">
              <a:solidFill>
                <a:schemeClr val="bg1"/>
              </a:solidFill>
              <a:ea typeface="Verdana" panose="020B0604030504040204" pitchFamily="34" charset="0"/>
              <a:cs typeface="Verdana" panose="020B0604030504040204" pitchFamily="34" charset="0"/>
            </a:endParaRPr>
          </a:p>
        </p:txBody>
      </p:sp>
      <p:sp>
        <p:nvSpPr>
          <p:cNvPr id="35" name="TextBox 34">
            <a:extLst>
              <a:ext uri="{FF2B5EF4-FFF2-40B4-BE49-F238E27FC236}">
                <a16:creationId xmlns:a16="http://schemas.microsoft.com/office/drawing/2014/main" id="{7DD72A40-88D5-49C6-AA10-C430CCE937B6}"/>
              </a:ext>
            </a:extLst>
          </p:cNvPr>
          <p:cNvSpPr txBox="1"/>
          <p:nvPr/>
        </p:nvSpPr>
        <p:spPr>
          <a:xfrm>
            <a:off x="5705557" y="5165613"/>
            <a:ext cx="1077389" cy="420564"/>
          </a:xfrm>
          <a:prstGeom prst="rect">
            <a:avLst/>
          </a:prstGeom>
          <a:noFill/>
        </p:spPr>
        <p:txBody>
          <a:bodyPr wrap="square" rtlCol="0">
            <a:spAutoFit/>
          </a:bodyPr>
          <a:lstStyle/>
          <a:p>
            <a:pPr algn="ctr"/>
            <a:r>
              <a:rPr lang="en-GB" sz="2133" b="1" i="1">
                <a:solidFill>
                  <a:schemeClr val="bg1"/>
                </a:solidFill>
                <a:ea typeface="Verdana" panose="020B0604030504040204" pitchFamily="34" charset="0"/>
                <a:cs typeface="Verdana" panose="020B0604030504040204" pitchFamily="34" charset="0"/>
              </a:rPr>
              <a:t>L&amp;D</a:t>
            </a:r>
          </a:p>
        </p:txBody>
      </p:sp>
      <p:sp>
        <p:nvSpPr>
          <p:cNvPr id="36" name="TextBox 35">
            <a:extLst>
              <a:ext uri="{FF2B5EF4-FFF2-40B4-BE49-F238E27FC236}">
                <a16:creationId xmlns:a16="http://schemas.microsoft.com/office/drawing/2014/main" id="{289D3DF0-093A-4D23-9089-4EF5B2476A02}"/>
              </a:ext>
            </a:extLst>
          </p:cNvPr>
          <p:cNvSpPr txBox="1"/>
          <p:nvPr/>
        </p:nvSpPr>
        <p:spPr>
          <a:xfrm>
            <a:off x="5657024" y="3733564"/>
            <a:ext cx="1077389" cy="420564"/>
          </a:xfrm>
          <a:prstGeom prst="rect">
            <a:avLst/>
          </a:prstGeom>
          <a:noFill/>
        </p:spPr>
        <p:txBody>
          <a:bodyPr wrap="square" rtlCol="0">
            <a:spAutoFit/>
          </a:bodyPr>
          <a:lstStyle/>
          <a:p>
            <a:pPr algn="ctr"/>
            <a:r>
              <a:rPr lang="en-GB" sz="2133" b="1" i="1">
                <a:solidFill>
                  <a:schemeClr val="bg1"/>
                </a:solidFill>
                <a:ea typeface="Verdana" panose="020B0604030504040204" pitchFamily="34" charset="0"/>
                <a:cs typeface="Verdana" panose="020B0604030504040204" pitchFamily="34" charset="0"/>
              </a:rPr>
              <a:t>HR</a:t>
            </a:r>
          </a:p>
        </p:txBody>
      </p:sp>
      <p:sp>
        <p:nvSpPr>
          <p:cNvPr id="37" name="TextBox 36">
            <a:extLst>
              <a:ext uri="{FF2B5EF4-FFF2-40B4-BE49-F238E27FC236}">
                <a16:creationId xmlns:a16="http://schemas.microsoft.com/office/drawing/2014/main" id="{FBD3232B-7FDD-4BC2-B9A6-3847ABCF45C0}"/>
              </a:ext>
            </a:extLst>
          </p:cNvPr>
          <p:cNvSpPr txBox="1"/>
          <p:nvPr/>
        </p:nvSpPr>
        <p:spPr>
          <a:xfrm>
            <a:off x="5617305" y="2483148"/>
            <a:ext cx="1077389" cy="420564"/>
          </a:xfrm>
          <a:prstGeom prst="rect">
            <a:avLst/>
          </a:prstGeom>
          <a:noFill/>
        </p:spPr>
        <p:txBody>
          <a:bodyPr wrap="square" rtlCol="0">
            <a:spAutoFit/>
          </a:bodyPr>
          <a:lstStyle/>
          <a:p>
            <a:pPr algn="ctr"/>
            <a:r>
              <a:rPr lang="en-GB" sz="2133" b="1" i="1">
                <a:solidFill>
                  <a:schemeClr val="bg1"/>
                </a:solidFill>
                <a:ea typeface="Verdana" panose="020B0604030504040204" pitchFamily="34" charset="0"/>
                <a:cs typeface="Verdana" panose="020B0604030504040204" pitchFamily="34" charset="0"/>
              </a:rPr>
              <a:t>ER</a:t>
            </a:r>
          </a:p>
        </p:txBody>
      </p:sp>
      <p:sp>
        <p:nvSpPr>
          <p:cNvPr id="40" name="Shape 124">
            <a:extLst>
              <a:ext uri="{FF2B5EF4-FFF2-40B4-BE49-F238E27FC236}">
                <a16:creationId xmlns:a16="http://schemas.microsoft.com/office/drawing/2014/main" id="{D7BD6008-3557-4AF8-B839-CADC0DBE04AE}"/>
              </a:ext>
            </a:extLst>
          </p:cNvPr>
          <p:cNvSpPr/>
          <p:nvPr/>
        </p:nvSpPr>
        <p:spPr>
          <a:xfrm>
            <a:off x="7319795" y="1700022"/>
            <a:ext cx="1617049" cy="1019811"/>
          </a:xfrm>
          <a:prstGeom prst="leftArrow">
            <a:avLst/>
          </a:prstGeom>
          <a:solidFill>
            <a:srgbClr val="FF0000"/>
          </a:solidFill>
          <a:ln w="12700" cap="flat" cmpd="sng">
            <a:noFill/>
            <a:prstDash val="solid"/>
            <a:miter/>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68569" tIns="68569" rIns="68569" bIns="68569" anchor="ctr" anchorCtr="0">
            <a:noAutofit/>
          </a:bodyPr>
          <a:lstStyle/>
          <a:p>
            <a:endParaRPr sz="2000">
              <a:ea typeface="Verdana" panose="020B0604030504040204" pitchFamily="34" charset="0"/>
              <a:cs typeface="Verdana" panose="020B0604030504040204" pitchFamily="34" charset="0"/>
            </a:endParaRPr>
          </a:p>
        </p:txBody>
      </p:sp>
      <p:sp>
        <p:nvSpPr>
          <p:cNvPr id="45" name="Shape 125">
            <a:extLst>
              <a:ext uri="{FF2B5EF4-FFF2-40B4-BE49-F238E27FC236}">
                <a16:creationId xmlns:a16="http://schemas.microsoft.com/office/drawing/2014/main" id="{F67604F2-FFFF-4844-A508-DF628D7E2FDB}"/>
              </a:ext>
            </a:extLst>
          </p:cNvPr>
          <p:cNvSpPr txBox="1"/>
          <p:nvPr/>
        </p:nvSpPr>
        <p:spPr>
          <a:xfrm>
            <a:off x="7281039" y="1909464"/>
            <a:ext cx="1786423" cy="578355"/>
          </a:xfrm>
          <a:prstGeom prst="rect">
            <a:avLst/>
          </a:prstGeom>
          <a:noFill/>
          <a:ln>
            <a:noFill/>
          </a:ln>
        </p:spPr>
        <p:txBody>
          <a:bodyPr lIns="10463" tIns="10463" rIns="10463" bIns="10463" anchor="ctr" anchorCtr="0">
            <a:noAutofit/>
          </a:bodyPr>
          <a:lstStyle/>
          <a:p>
            <a:pPr algn="ctr">
              <a:buClr>
                <a:srgbClr val="00447C"/>
              </a:buClr>
              <a:buSzPct val="25000"/>
            </a:pPr>
            <a:r>
              <a:rPr lang="en-GB" sz="1600">
                <a:solidFill>
                  <a:schemeClr val="bg1"/>
                </a:solidFill>
                <a:ea typeface="Verdana" panose="020B0604030504040204" pitchFamily="34" charset="0"/>
                <a:cs typeface="Verdana" panose="020B0604030504040204" pitchFamily="34" charset="0"/>
                <a:sym typeface="Calibri"/>
              </a:rPr>
              <a:t>INVESTIGATE</a:t>
            </a:r>
          </a:p>
        </p:txBody>
      </p:sp>
      <p:sp>
        <p:nvSpPr>
          <p:cNvPr id="46" name="Shape 128">
            <a:extLst>
              <a:ext uri="{FF2B5EF4-FFF2-40B4-BE49-F238E27FC236}">
                <a16:creationId xmlns:a16="http://schemas.microsoft.com/office/drawing/2014/main" id="{AEDEED80-DD27-4F9E-990D-D5C635CFF83C}"/>
              </a:ext>
            </a:extLst>
          </p:cNvPr>
          <p:cNvSpPr/>
          <p:nvPr/>
        </p:nvSpPr>
        <p:spPr>
          <a:xfrm>
            <a:off x="3199754" y="1746437"/>
            <a:ext cx="1613489" cy="973396"/>
          </a:xfrm>
          <a:prstGeom prst="rightArrow">
            <a:avLst/>
          </a:prstGeom>
          <a:solidFill>
            <a:srgbClr val="FF0000"/>
          </a:solidFill>
          <a:ln w="25400" cap="flat" cmpd="sng">
            <a:noFill/>
            <a:prstDash val="solid"/>
            <a:miter/>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68569" tIns="68569" rIns="68569" bIns="68569" anchor="ctr" anchorCtr="0">
            <a:noAutofit/>
          </a:bodyPr>
          <a:lstStyle/>
          <a:p>
            <a:endParaRPr sz="2000">
              <a:ea typeface="Verdana" panose="020B0604030504040204" pitchFamily="34" charset="0"/>
              <a:cs typeface="Verdana" panose="020B0604030504040204" pitchFamily="34" charset="0"/>
            </a:endParaRPr>
          </a:p>
        </p:txBody>
      </p:sp>
      <p:sp>
        <p:nvSpPr>
          <p:cNvPr id="47" name="Shape 129">
            <a:extLst>
              <a:ext uri="{FF2B5EF4-FFF2-40B4-BE49-F238E27FC236}">
                <a16:creationId xmlns:a16="http://schemas.microsoft.com/office/drawing/2014/main" id="{9D250E58-6536-4F20-9126-BB4CDAC2FFD5}"/>
              </a:ext>
            </a:extLst>
          </p:cNvPr>
          <p:cNvSpPr txBox="1"/>
          <p:nvPr/>
        </p:nvSpPr>
        <p:spPr>
          <a:xfrm>
            <a:off x="3154414" y="1932521"/>
            <a:ext cx="1613488" cy="612228"/>
          </a:xfrm>
          <a:prstGeom prst="rect">
            <a:avLst/>
          </a:prstGeom>
          <a:noFill/>
          <a:ln>
            <a:noFill/>
          </a:ln>
        </p:spPr>
        <p:txBody>
          <a:bodyPr lIns="8569" tIns="8569" rIns="8569" bIns="8569" anchor="ctr" anchorCtr="0">
            <a:noAutofit/>
          </a:bodyPr>
          <a:lstStyle/>
          <a:p>
            <a:pPr algn="ctr">
              <a:lnSpc>
                <a:spcPct val="90000"/>
              </a:lnSpc>
              <a:buClr>
                <a:srgbClr val="00447C"/>
              </a:buClr>
              <a:buSzPct val="25000"/>
            </a:pPr>
            <a:r>
              <a:rPr lang="en-GB" sz="1600">
                <a:solidFill>
                  <a:schemeClr val="bg1"/>
                </a:solidFill>
                <a:ea typeface="Verdana" panose="020B0604030504040204" pitchFamily="34" charset="0"/>
                <a:cs typeface="Verdana" panose="020B0604030504040204" pitchFamily="34" charset="0"/>
                <a:sym typeface="Verdana"/>
              </a:rPr>
              <a:t>SETTLEMENT</a:t>
            </a:r>
          </a:p>
        </p:txBody>
      </p:sp>
      <p:sp>
        <p:nvSpPr>
          <p:cNvPr id="48" name="Shape 124">
            <a:extLst>
              <a:ext uri="{FF2B5EF4-FFF2-40B4-BE49-F238E27FC236}">
                <a16:creationId xmlns:a16="http://schemas.microsoft.com/office/drawing/2014/main" id="{D54B45C1-037E-4BE5-B767-C8BC58F519BC}"/>
              </a:ext>
            </a:extLst>
          </p:cNvPr>
          <p:cNvSpPr/>
          <p:nvPr/>
        </p:nvSpPr>
        <p:spPr>
          <a:xfrm>
            <a:off x="9258214" y="4694828"/>
            <a:ext cx="1617049" cy="1019811"/>
          </a:xfrm>
          <a:prstGeom prst="leftArrow">
            <a:avLst/>
          </a:prstGeom>
          <a:solidFill>
            <a:srgbClr val="317ED0"/>
          </a:solidFill>
          <a:ln w="12700" cap="flat" cmpd="sng">
            <a:noFill/>
            <a:prstDash val="solid"/>
            <a:miter/>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68569" tIns="68569" rIns="68569" bIns="68569" anchor="ctr" anchorCtr="0">
            <a:noAutofit/>
          </a:bodyPr>
          <a:lstStyle/>
          <a:p>
            <a:endParaRPr sz="2000">
              <a:ea typeface="Verdana" panose="020B0604030504040204" pitchFamily="34" charset="0"/>
              <a:cs typeface="Verdana" panose="020B0604030504040204" pitchFamily="34" charset="0"/>
            </a:endParaRPr>
          </a:p>
        </p:txBody>
      </p:sp>
      <p:sp>
        <p:nvSpPr>
          <p:cNvPr id="53" name="Shape 128">
            <a:extLst>
              <a:ext uri="{FF2B5EF4-FFF2-40B4-BE49-F238E27FC236}">
                <a16:creationId xmlns:a16="http://schemas.microsoft.com/office/drawing/2014/main" id="{B7AE26A3-D0D0-4972-A116-52C843CD0141}"/>
              </a:ext>
            </a:extLst>
          </p:cNvPr>
          <p:cNvSpPr/>
          <p:nvPr/>
        </p:nvSpPr>
        <p:spPr>
          <a:xfrm>
            <a:off x="1411058" y="4716821"/>
            <a:ext cx="1613489" cy="973396"/>
          </a:xfrm>
          <a:prstGeom prst="rightArrow">
            <a:avLst/>
          </a:prstGeom>
          <a:solidFill>
            <a:srgbClr val="317ED0"/>
          </a:solidFill>
          <a:ln w="25400" cap="flat" cmpd="sng">
            <a:noFill/>
            <a:prstDash val="solid"/>
            <a:miter/>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68569" tIns="68569" rIns="68569" bIns="68569" anchor="ctr" anchorCtr="0">
            <a:noAutofit/>
          </a:bodyPr>
          <a:lstStyle/>
          <a:p>
            <a:endParaRPr sz="2000">
              <a:ea typeface="Verdana" panose="020B0604030504040204" pitchFamily="34" charset="0"/>
              <a:cs typeface="Verdana" panose="020B0604030504040204" pitchFamily="34" charset="0"/>
            </a:endParaRPr>
          </a:p>
        </p:txBody>
      </p:sp>
      <p:sp>
        <p:nvSpPr>
          <p:cNvPr id="54" name="Shape 117">
            <a:extLst>
              <a:ext uri="{FF2B5EF4-FFF2-40B4-BE49-F238E27FC236}">
                <a16:creationId xmlns:a16="http://schemas.microsoft.com/office/drawing/2014/main" id="{9D3FA6CD-E618-4EDE-BC11-65EBE34EF001}"/>
              </a:ext>
            </a:extLst>
          </p:cNvPr>
          <p:cNvSpPr txBox="1"/>
          <p:nvPr/>
        </p:nvSpPr>
        <p:spPr>
          <a:xfrm>
            <a:off x="9874222" y="4938362"/>
            <a:ext cx="697819" cy="532743"/>
          </a:xfrm>
          <a:prstGeom prst="rect">
            <a:avLst/>
          </a:prstGeom>
          <a:noFill/>
          <a:ln>
            <a:noFill/>
          </a:ln>
        </p:spPr>
        <p:txBody>
          <a:bodyPr lIns="8569" tIns="8569" rIns="8569" bIns="8569" anchor="ctr" anchorCtr="0">
            <a:noAutofit/>
          </a:bodyPr>
          <a:lstStyle/>
          <a:p>
            <a:pPr algn="ctr">
              <a:lnSpc>
                <a:spcPct val="90000"/>
              </a:lnSpc>
              <a:buClr>
                <a:srgbClr val="00447C"/>
              </a:buClr>
              <a:buSzPct val="25000"/>
            </a:pPr>
            <a:r>
              <a:rPr lang="en-GB" sz="1600">
                <a:solidFill>
                  <a:schemeClr val="bg1"/>
                </a:solidFill>
                <a:ea typeface="Verdana" panose="020B0604030504040204" pitchFamily="34" charset="0"/>
                <a:cs typeface="Verdana" panose="020B0604030504040204" pitchFamily="34" charset="0"/>
                <a:sym typeface="Verdana"/>
              </a:rPr>
              <a:t>TALK</a:t>
            </a:r>
          </a:p>
        </p:txBody>
      </p:sp>
      <p:sp>
        <p:nvSpPr>
          <p:cNvPr id="55" name="Shape 121">
            <a:extLst>
              <a:ext uri="{FF2B5EF4-FFF2-40B4-BE49-F238E27FC236}">
                <a16:creationId xmlns:a16="http://schemas.microsoft.com/office/drawing/2014/main" id="{B0C9EA2F-C611-44B9-8AE4-C675B7CD68D5}"/>
              </a:ext>
            </a:extLst>
          </p:cNvPr>
          <p:cNvSpPr txBox="1"/>
          <p:nvPr/>
        </p:nvSpPr>
        <p:spPr>
          <a:xfrm>
            <a:off x="1388266" y="4933888"/>
            <a:ext cx="1341224" cy="586633"/>
          </a:xfrm>
          <a:prstGeom prst="rect">
            <a:avLst/>
          </a:prstGeom>
          <a:noFill/>
          <a:ln>
            <a:noFill/>
          </a:ln>
        </p:spPr>
        <p:txBody>
          <a:bodyPr lIns="10463" tIns="10463" rIns="10463" bIns="10463" anchor="ctr" anchorCtr="0">
            <a:noAutofit/>
          </a:bodyPr>
          <a:lstStyle/>
          <a:p>
            <a:pPr algn="ctr">
              <a:lnSpc>
                <a:spcPct val="90000"/>
              </a:lnSpc>
              <a:buClr>
                <a:srgbClr val="00447C"/>
              </a:buClr>
              <a:buSzPct val="25000"/>
            </a:pPr>
            <a:r>
              <a:rPr lang="en-GB" sz="1600">
                <a:solidFill>
                  <a:schemeClr val="bg1"/>
                </a:solidFill>
                <a:ea typeface="Verdana" panose="020B0604030504040204" pitchFamily="34" charset="0"/>
                <a:cs typeface="Verdana" panose="020B0604030504040204" pitchFamily="34" charset="0"/>
                <a:sym typeface="Calibri"/>
              </a:rPr>
              <a:t>DEVELOP</a:t>
            </a:r>
          </a:p>
        </p:txBody>
      </p:sp>
      <p:sp>
        <p:nvSpPr>
          <p:cNvPr id="56" name="Shape 100">
            <a:extLst>
              <a:ext uri="{FF2B5EF4-FFF2-40B4-BE49-F238E27FC236}">
                <a16:creationId xmlns:a16="http://schemas.microsoft.com/office/drawing/2014/main" id="{CA0761EE-FAAA-4228-8CB7-9176332F49A7}"/>
              </a:ext>
            </a:extLst>
          </p:cNvPr>
          <p:cNvSpPr/>
          <p:nvPr/>
        </p:nvSpPr>
        <p:spPr>
          <a:xfrm>
            <a:off x="2495073" y="3116493"/>
            <a:ext cx="1452700" cy="1018300"/>
          </a:xfrm>
          <a:prstGeom prst="rightArrow">
            <a:avLst/>
          </a:prstGeom>
          <a:solidFill>
            <a:srgbClr val="BA2163"/>
          </a:solidFill>
          <a:ln>
            <a:noFill/>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lIns="68569" tIns="68569" rIns="68569" bIns="68569" anchor="ctr" anchorCtr="0">
            <a:noAutofit/>
          </a:bodyPr>
          <a:lstStyle/>
          <a:p>
            <a:endParaRPr sz="2000">
              <a:ea typeface="Verdana" panose="020B0604030504040204" pitchFamily="34" charset="0"/>
              <a:cs typeface="Verdana" panose="020B0604030504040204" pitchFamily="34" charset="0"/>
            </a:endParaRPr>
          </a:p>
        </p:txBody>
      </p:sp>
      <p:sp>
        <p:nvSpPr>
          <p:cNvPr id="57" name="Shape 101">
            <a:extLst>
              <a:ext uri="{FF2B5EF4-FFF2-40B4-BE49-F238E27FC236}">
                <a16:creationId xmlns:a16="http://schemas.microsoft.com/office/drawing/2014/main" id="{568DD9D5-2E17-4E9D-B21F-28583A6FA519}"/>
              </a:ext>
            </a:extLst>
          </p:cNvPr>
          <p:cNvSpPr txBox="1"/>
          <p:nvPr/>
        </p:nvSpPr>
        <p:spPr>
          <a:xfrm>
            <a:off x="2469309" y="3215777"/>
            <a:ext cx="1324720" cy="825932"/>
          </a:xfrm>
          <a:prstGeom prst="rect">
            <a:avLst/>
          </a:prstGeom>
          <a:noFill/>
          <a:ln>
            <a:noFill/>
          </a:ln>
        </p:spPr>
        <p:style>
          <a:lnRef idx="3">
            <a:schemeClr val="lt1"/>
          </a:lnRef>
          <a:fillRef idx="1">
            <a:schemeClr val="accent3"/>
          </a:fillRef>
          <a:effectRef idx="1">
            <a:schemeClr val="accent3"/>
          </a:effectRef>
          <a:fontRef idx="minor">
            <a:schemeClr val="lt1"/>
          </a:fontRef>
        </p:style>
        <p:txBody>
          <a:bodyPr lIns="10463" tIns="10463" rIns="10463" bIns="10463" anchor="ctr" anchorCtr="0">
            <a:noAutofit/>
          </a:bodyPr>
          <a:lstStyle/>
          <a:p>
            <a:pPr algn="ctr">
              <a:lnSpc>
                <a:spcPct val="90000"/>
              </a:lnSpc>
              <a:buClr>
                <a:srgbClr val="00447C"/>
              </a:buClr>
              <a:buSzPct val="25000"/>
            </a:pPr>
            <a:r>
              <a:rPr lang="en-GB" sz="1600">
                <a:solidFill>
                  <a:schemeClr val="bg1"/>
                </a:solidFill>
                <a:ea typeface="Verdana" panose="020B0604030504040204" pitchFamily="34" charset="0"/>
                <a:cs typeface="Verdana" panose="020B0604030504040204" pitchFamily="34" charset="0"/>
                <a:sym typeface="Calibri"/>
              </a:rPr>
              <a:t>MEDIATE</a:t>
            </a:r>
          </a:p>
        </p:txBody>
      </p:sp>
      <p:sp>
        <p:nvSpPr>
          <p:cNvPr id="58" name="Shape 108">
            <a:extLst>
              <a:ext uri="{FF2B5EF4-FFF2-40B4-BE49-F238E27FC236}">
                <a16:creationId xmlns:a16="http://schemas.microsoft.com/office/drawing/2014/main" id="{39D01924-9B40-4461-8B53-12E12A63E595}"/>
              </a:ext>
            </a:extLst>
          </p:cNvPr>
          <p:cNvSpPr/>
          <p:nvPr/>
        </p:nvSpPr>
        <p:spPr>
          <a:xfrm>
            <a:off x="8243669" y="3113135"/>
            <a:ext cx="1499936" cy="1022184"/>
          </a:xfrm>
          <a:prstGeom prst="leftArrow">
            <a:avLst/>
          </a:prstGeom>
          <a:solidFill>
            <a:srgbClr val="BA2163"/>
          </a:solidFill>
          <a:ln w="12700" cap="flat" cmpd="sng">
            <a:noFill/>
            <a:prstDash val="solid"/>
            <a:miter/>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68569" tIns="68569" rIns="68569" bIns="68569" anchor="ctr" anchorCtr="0">
            <a:noAutofit/>
          </a:bodyPr>
          <a:lstStyle/>
          <a:p>
            <a:pPr algn="ctr"/>
            <a:endParaRPr sz="2000">
              <a:ea typeface="Verdana" panose="020B0604030504040204" pitchFamily="34" charset="0"/>
              <a:cs typeface="Verdana" panose="020B0604030504040204" pitchFamily="34" charset="0"/>
            </a:endParaRPr>
          </a:p>
        </p:txBody>
      </p:sp>
      <p:sp>
        <p:nvSpPr>
          <p:cNvPr id="61" name="Shape 109">
            <a:extLst>
              <a:ext uri="{FF2B5EF4-FFF2-40B4-BE49-F238E27FC236}">
                <a16:creationId xmlns:a16="http://schemas.microsoft.com/office/drawing/2014/main" id="{791A95F9-F042-42C0-A855-0807916D581C}"/>
              </a:ext>
            </a:extLst>
          </p:cNvPr>
          <p:cNvSpPr txBox="1"/>
          <p:nvPr/>
        </p:nvSpPr>
        <p:spPr>
          <a:xfrm>
            <a:off x="8286683" y="3225605"/>
            <a:ext cx="1614641" cy="825932"/>
          </a:xfrm>
          <a:prstGeom prst="rect">
            <a:avLst/>
          </a:prstGeom>
          <a:noFill/>
          <a:ln>
            <a:noFill/>
          </a:ln>
        </p:spPr>
        <p:txBody>
          <a:bodyPr lIns="10463" tIns="10463" rIns="10463" bIns="10463" anchor="ctr" anchorCtr="0">
            <a:noAutofit/>
          </a:bodyPr>
          <a:lstStyle/>
          <a:p>
            <a:pPr algn="ctr">
              <a:lnSpc>
                <a:spcPct val="90000"/>
              </a:lnSpc>
              <a:buClr>
                <a:srgbClr val="00447C"/>
              </a:buClr>
              <a:buSzPct val="25000"/>
            </a:pPr>
            <a:r>
              <a:rPr lang="en-GB" sz="1600">
                <a:solidFill>
                  <a:schemeClr val="bg1"/>
                </a:solidFill>
                <a:ea typeface="Verdana" panose="020B0604030504040204" pitchFamily="34" charset="0"/>
                <a:cs typeface="Verdana" panose="020B0604030504040204" pitchFamily="34" charset="0"/>
                <a:sym typeface="Calibri"/>
              </a:rPr>
              <a:t>FACILITATE</a:t>
            </a:r>
          </a:p>
        </p:txBody>
      </p:sp>
      <p:sp>
        <p:nvSpPr>
          <p:cNvPr id="6" name="Slide Number Placeholder 5">
            <a:extLst>
              <a:ext uri="{FF2B5EF4-FFF2-40B4-BE49-F238E27FC236}">
                <a16:creationId xmlns:a16="http://schemas.microsoft.com/office/drawing/2014/main" id="{6C533075-D636-4FD7-B4E6-BF5342AECDCF}"/>
              </a:ext>
            </a:extLst>
          </p:cNvPr>
          <p:cNvSpPr>
            <a:spLocks noGrp="1"/>
          </p:cNvSpPr>
          <p:nvPr>
            <p:ph type="sldNum" sz="quarter" idx="12"/>
          </p:nvPr>
        </p:nvSpPr>
        <p:spPr/>
        <p:txBody>
          <a:bodyPr/>
          <a:lstStyle/>
          <a:p>
            <a:fld id="{C605A52F-13F7-4F9F-B06E-0C63D8A86E00}" type="slidenum">
              <a:rPr lang="x-none" smtClean="0"/>
              <a:t>105</a:t>
            </a:fld>
            <a:endParaRPr lang="x-none"/>
          </a:p>
        </p:txBody>
      </p:sp>
    </p:spTree>
    <p:extLst>
      <p:ext uri="{BB962C8B-B14F-4D97-AF65-F5344CB8AC3E}">
        <p14:creationId xmlns:p14="http://schemas.microsoft.com/office/powerpoint/2010/main" val="15170594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CF1A43-16A8-4B20-B396-4DA3E32676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Calibri" panose="020F0502020204030204"/>
                <a:ea typeface="+mn-ea"/>
                <a:cs typeface="+mn-cs"/>
              </a:rPr>
              <a:t>cmpsolutions.com</a:t>
            </a:r>
          </a:p>
        </p:txBody>
      </p:sp>
      <p:sp>
        <p:nvSpPr>
          <p:cNvPr id="4" name="Slide Number Placeholder 3">
            <a:extLst>
              <a:ext uri="{FF2B5EF4-FFF2-40B4-BE49-F238E27FC236}">
                <a16:creationId xmlns:a16="http://schemas.microsoft.com/office/drawing/2014/main" id="{0EEA9D9E-66DC-42AB-931E-C14936232B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5A52F-13F7-4F9F-B06E-0C63D8A86E00}" type="slidenum">
              <a:rPr kumimoji="0" lang="en-FJ" sz="1400" b="1" i="0" u="none" strike="noStrike" kern="1200" cap="none" spc="0" normalizeH="0" baseline="0" noProof="0" smtClean="0">
                <a:ln>
                  <a:noFill/>
                </a:ln>
                <a:solidFill>
                  <a:srgbClr val="019EF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FJ" sz="1400" b="1" i="0" u="none" strike="noStrike" kern="1200" cap="none" spc="0" normalizeH="0" baseline="0" noProof="0">
              <a:ln>
                <a:noFill/>
              </a:ln>
              <a:solidFill>
                <a:srgbClr val="019EF5"/>
              </a:solidFill>
              <a:effectLst/>
              <a:uLnTx/>
              <a:uFillTx/>
              <a:latin typeface="Calibri" panose="020F0502020204030204"/>
              <a:ea typeface="+mn-ea"/>
              <a:cs typeface="+mn-cs"/>
            </a:endParaRPr>
          </a:p>
        </p:txBody>
      </p:sp>
      <p:pic>
        <p:nvPicPr>
          <p:cNvPr id="10" name="Picture 9" descr="A picture containing food, drawing&#10;&#10;Description automatically generated">
            <a:extLst>
              <a:ext uri="{FF2B5EF4-FFF2-40B4-BE49-F238E27FC236}">
                <a16:creationId xmlns:a16="http://schemas.microsoft.com/office/drawing/2014/main" id="{F3DCDDB2-08AD-40B6-9A11-1EBA835610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53" y="3673547"/>
            <a:ext cx="3782672" cy="1532204"/>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293E39AB-6B03-49B7-8F41-4A5A24A983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8720" y="2681779"/>
            <a:ext cx="4852440" cy="2030137"/>
          </a:xfrm>
          <a:prstGeom prst="rect">
            <a:avLst/>
          </a:prstGeom>
        </p:spPr>
      </p:pic>
      <p:sp>
        <p:nvSpPr>
          <p:cNvPr id="2" name="TextBox 1">
            <a:extLst>
              <a:ext uri="{FF2B5EF4-FFF2-40B4-BE49-F238E27FC236}">
                <a16:creationId xmlns:a16="http://schemas.microsoft.com/office/drawing/2014/main" id="{F1C33155-B05D-848E-8351-6F092A119435}"/>
              </a:ext>
            </a:extLst>
          </p:cNvPr>
          <p:cNvSpPr txBox="1"/>
          <p:nvPr/>
        </p:nvSpPr>
        <p:spPr>
          <a:xfrm>
            <a:off x="5810645" y="1531223"/>
            <a:ext cx="5678348" cy="1415772"/>
          </a:xfrm>
          <a:prstGeom prst="rect">
            <a:avLst/>
          </a:prstGeom>
          <a:noFill/>
        </p:spPr>
        <p:txBody>
          <a:bodyPr wrap="square" rtlCol="0">
            <a:spAutoFit/>
          </a:bodyPr>
          <a:lstStyle/>
          <a:p>
            <a:r>
              <a:rPr lang="en-GB" sz="3600"/>
              <a:t>Mediations- 1:1 and groups</a:t>
            </a:r>
          </a:p>
          <a:p>
            <a:endParaRPr lang="en-GB" sz="3200"/>
          </a:p>
          <a:p>
            <a:endParaRPr lang="en-GB"/>
          </a:p>
        </p:txBody>
      </p:sp>
      <p:sp>
        <p:nvSpPr>
          <p:cNvPr id="5" name="TextBox 4">
            <a:extLst>
              <a:ext uri="{FF2B5EF4-FFF2-40B4-BE49-F238E27FC236}">
                <a16:creationId xmlns:a16="http://schemas.microsoft.com/office/drawing/2014/main" id="{16E9FA29-D60A-5A23-6E7A-84E138C2D98D}"/>
              </a:ext>
            </a:extLst>
          </p:cNvPr>
          <p:cNvSpPr txBox="1"/>
          <p:nvPr/>
        </p:nvSpPr>
        <p:spPr>
          <a:xfrm>
            <a:off x="1676196" y="2812873"/>
            <a:ext cx="4537588" cy="646331"/>
          </a:xfrm>
          <a:prstGeom prst="rect">
            <a:avLst/>
          </a:prstGeom>
          <a:noFill/>
        </p:spPr>
        <p:txBody>
          <a:bodyPr wrap="square" rtlCol="0">
            <a:spAutoFit/>
          </a:bodyPr>
          <a:lstStyle/>
          <a:p>
            <a:r>
              <a:rPr lang="en-GB" sz="3600"/>
              <a:t>Neutral Assessments</a:t>
            </a:r>
          </a:p>
        </p:txBody>
      </p:sp>
      <p:sp>
        <p:nvSpPr>
          <p:cNvPr id="7" name="TextBox 6">
            <a:extLst>
              <a:ext uri="{FF2B5EF4-FFF2-40B4-BE49-F238E27FC236}">
                <a16:creationId xmlns:a16="http://schemas.microsoft.com/office/drawing/2014/main" id="{686D6D9A-3319-EC76-BE24-1538DCE948D8}"/>
              </a:ext>
            </a:extLst>
          </p:cNvPr>
          <p:cNvSpPr txBox="1"/>
          <p:nvPr/>
        </p:nvSpPr>
        <p:spPr>
          <a:xfrm>
            <a:off x="371255" y="1743529"/>
            <a:ext cx="5724745" cy="646331"/>
          </a:xfrm>
          <a:prstGeom prst="rect">
            <a:avLst/>
          </a:prstGeom>
          <a:noFill/>
        </p:spPr>
        <p:txBody>
          <a:bodyPr wrap="square" rtlCol="0">
            <a:spAutoFit/>
          </a:bodyPr>
          <a:lstStyle/>
          <a:p>
            <a:r>
              <a:rPr lang="en-GB" sz="3600"/>
              <a:t>Early Resolutions training</a:t>
            </a:r>
          </a:p>
        </p:txBody>
      </p:sp>
      <p:sp>
        <p:nvSpPr>
          <p:cNvPr id="9" name="TextBox 8">
            <a:extLst>
              <a:ext uri="{FF2B5EF4-FFF2-40B4-BE49-F238E27FC236}">
                <a16:creationId xmlns:a16="http://schemas.microsoft.com/office/drawing/2014/main" id="{190396DB-7D08-F950-C304-5CEB14F92947}"/>
              </a:ext>
            </a:extLst>
          </p:cNvPr>
          <p:cNvSpPr txBox="1"/>
          <p:nvPr/>
        </p:nvSpPr>
        <p:spPr>
          <a:xfrm flipH="1">
            <a:off x="6096000" y="5050315"/>
            <a:ext cx="5609304" cy="646331"/>
          </a:xfrm>
          <a:prstGeom prst="rect">
            <a:avLst/>
          </a:prstGeom>
          <a:noFill/>
        </p:spPr>
        <p:txBody>
          <a:bodyPr wrap="square" rtlCol="0">
            <a:spAutoFit/>
          </a:bodyPr>
          <a:lstStyle/>
          <a:p>
            <a:r>
              <a:rPr lang="en-GB" sz="3600"/>
              <a:t>Psychological Safety Index</a:t>
            </a:r>
          </a:p>
        </p:txBody>
      </p:sp>
      <p:sp>
        <p:nvSpPr>
          <p:cNvPr id="11" name="Title 15">
            <a:extLst>
              <a:ext uri="{FF2B5EF4-FFF2-40B4-BE49-F238E27FC236}">
                <a16:creationId xmlns:a16="http://schemas.microsoft.com/office/drawing/2014/main" id="{62172FF1-6B9D-F664-BBEA-8452C6949528}"/>
              </a:ext>
            </a:extLst>
          </p:cNvPr>
          <p:cNvSpPr>
            <a:spLocks noGrp="1"/>
          </p:cNvSpPr>
          <p:nvPr>
            <p:ph type="title"/>
          </p:nvPr>
        </p:nvSpPr>
        <p:spPr>
          <a:xfrm>
            <a:off x="1802020" y="294746"/>
            <a:ext cx="9073243" cy="1325563"/>
          </a:xfrm>
        </p:spPr>
        <p:txBody>
          <a:bodyPr/>
          <a:lstStyle/>
          <a:p>
            <a:r>
              <a:rPr lang="en-US"/>
              <a:t>What we do</a:t>
            </a:r>
            <a:endParaRPr lang="en-GB"/>
          </a:p>
        </p:txBody>
      </p:sp>
      <p:sp>
        <p:nvSpPr>
          <p:cNvPr id="13" name="TextBox 12">
            <a:extLst>
              <a:ext uri="{FF2B5EF4-FFF2-40B4-BE49-F238E27FC236}">
                <a16:creationId xmlns:a16="http://schemas.microsoft.com/office/drawing/2014/main" id="{2FCB2644-65CC-DD86-365A-947E4DDA6EDC}"/>
              </a:ext>
            </a:extLst>
          </p:cNvPr>
          <p:cNvSpPr txBox="1"/>
          <p:nvPr/>
        </p:nvSpPr>
        <p:spPr>
          <a:xfrm>
            <a:off x="4733616" y="4172756"/>
            <a:ext cx="4537588" cy="646331"/>
          </a:xfrm>
          <a:prstGeom prst="rect">
            <a:avLst/>
          </a:prstGeom>
          <a:noFill/>
        </p:spPr>
        <p:txBody>
          <a:bodyPr wrap="square" rtlCol="0">
            <a:spAutoFit/>
          </a:bodyPr>
          <a:lstStyle/>
          <a:p>
            <a:r>
              <a:rPr lang="en-GB" sz="3600"/>
              <a:t>Coaching</a:t>
            </a:r>
          </a:p>
        </p:txBody>
      </p:sp>
      <p:sp>
        <p:nvSpPr>
          <p:cNvPr id="16" name="TextBox 15">
            <a:extLst>
              <a:ext uri="{FF2B5EF4-FFF2-40B4-BE49-F238E27FC236}">
                <a16:creationId xmlns:a16="http://schemas.microsoft.com/office/drawing/2014/main" id="{275BDA35-1A86-AA74-F076-A7D913AC0E16}"/>
              </a:ext>
            </a:extLst>
          </p:cNvPr>
          <p:cNvSpPr txBox="1"/>
          <p:nvPr/>
        </p:nvSpPr>
        <p:spPr>
          <a:xfrm>
            <a:off x="1931731" y="5405447"/>
            <a:ext cx="4537588" cy="646331"/>
          </a:xfrm>
          <a:prstGeom prst="rect">
            <a:avLst/>
          </a:prstGeom>
          <a:noFill/>
        </p:spPr>
        <p:txBody>
          <a:bodyPr wrap="square" rtlCol="0">
            <a:spAutoFit/>
          </a:bodyPr>
          <a:lstStyle/>
          <a:p>
            <a:r>
              <a:rPr lang="en-GB" sz="3600"/>
              <a:t>Investigations</a:t>
            </a:r>
          </a:p>
        </p:txBody>
      </p:sp>
    </p:spTree>
    <p:extLst>
      <p:ext uri="{BB962C8B-B14F-4D97-AF65-F5344CB8AC3E}">
        <p14:creationId xmlns:p14="http://schemas.microsoft.com/office/powerpoint/2010/main" val="355618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0A1DB-B8BF-F17B-5A38-B08EF1A538DB}"/>
              </a:ext>
            </a:extLst>
          </p:cNvPr>
          <p:cNvSpPr>
            <a:spLocks noGrp="1"/>
          </p:cNvSpPr>
          <p:nvPr>
            <p:ph type="title"/>
          </p:nvPr>
        </p:nvSpPr>
        <p:spPr>
          <a:xfrm>
            <a:off x="1559378" y="313127"/>
            <a:ext cx="9073243" cy="1325563"/>
          </a:xfrm>
        </p:spPr>
        <p:txBody>
          <a:bodyPr/>
          <a:lstStyle/>
          <a:p>
            <a:r>
              <a:rPr lang="en-GB"/>
              <a:t>A Clear Air Culture</a:t>
            </a:r>
          </a:p>
        </p:txBody>
      </p:sp>
      <p:sp>
        <p:nvSpPr>
          <p:cNvPr id="3" name="Footer Placeholder 2">
            <a:extLst>
              <a:ext uri="{FF2B5EF4-FFF2-40B4-BE49-F238E27FC236}">
                <a16:creationId xmlns:a16="http://schemas.microsoft.com/office/drawing/2014/main" id="{1664DC43-804B-CA5E-43F8-690B499ACE89}"/>
              </a:ext>
            </a:extLst>
          </p:cNvPr>
          <p:cNvSpPr>
            <a:spLocks noGrp="1"/>
          </p:cNvSpPr>
          <p:nvPr>
            <p:ph type="ftr" sz="quarter" idx="11"/>
          </p:nvPr>
        </p:nvSpPr>
        <p:spPr/>
        <p:txBody>
          <a:bodyPr/>
          <a:lstStyle/>
          <a:p>
            <a:r>
              <a:rPr lang="en-GB"/>
              <a:t>cmpsolutions.com</a:t>
            </a:r>
          </a:p>
        </p:txBody>
      </p:sp>
      <p:sp>
        <p:nvSpPr>
          <p:cNvPr id="4" name="Slide Number Placeholder 3">
            <a:extLst>
              <a:ext uri="{FF2B5EF4-FFF2-40B4-BE49-F238E27FC236}">
                <a16:creationId xmlns:a16="http://schemas.microsoft.com/office/drawing/2014/main" id="{4CFD27E6-F68E-E539-42B2-C868D6BC86A8}"/>
              </a:ext>
            </a:extLst>
          </p:cNvPr>
          <p:cNvSpPr>
            <a:spLocks noGrp="1"/>
          </p:cNvSpPr>
          <p:nvPr>
            <p:ph type="sldNum" sz="quarter" idx="12"/>
          </p:nvPr>
        </p:nvSpPr>
        <p:spPr/>
        <p:txBody>
          <a:bodyPr/>
          <a:lstStyle/>
          <a:p>
            <a:fld id="{C605A52F-13F7-4F9F-B06E-0C63D8A86E00}" type="slidenum">
              <a:rPr lang="en-FJ" smtClean="0"/>
              <a:t>107</a:t>
            </a:fld>
            <a:endParaRPr lang="en-FJ"/>
          </a:p>
        </p:txBody>
      </p:sp>
      <p:pic>
        <p:nvPicPr>
          <p:cNvPr id="6146" name="Picture 2" descr="Cleaner air could have saved at least 178,000 lives across the EU in 2019 —  European Environment Agency">
            <a:extLst>
              <a:ext uri="{FF2B5EF4-FFF2-40B4-BE49-F238E27FC236}">
                <a16:creationId xmlns:a16="http://schemas.microsoft.com/office/drawing/2014/main" id="{E02D1205-BD6C-C2D5-A5EA-7D1503170C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979" y="1061883"/>
            <a:ext cx="8790039" cy="49443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31A6EC6-3A17-BB86-C1C6-ECCD36E2CFE4}"/>
              </a:ext>
            </a:extLst>
          </p:cNvPr>
          <p:cNvSpPr txBox="1"/>
          <p:nvPr/>
        </p:nvSpPr>
        <p:spPr>
          <a:xfrm>
            <a:off x="1998406" y="1572402"/>
            <a:ext cx="6415548" cy="1856598"/>
          </a:xfrm>
          <a:prstGeom prst="rect">
            <a:avLst/>
          </a:prstGeom>
          <a:noFill/>
        </p:spPr>
        <p:txBody>
          <a:bodyPr wrap="square" lIns="91440" tIns="45720" rIns="91440" bIns="45720" anchor="t">
            <a:spAutoFit/>
          </a:bodyPr>
          <a:lstStyle/>
          <a:p>
            <a:pPr>
              <a:lnSpc>
                <a:spcPct val="107000"/>
              </a:lnSpc>
              <a:spcAft>
                <a:spcPts val="800"/>
              </a:spcAft>
            </a:pPr>
            <a:br>
              <a:rPr lang="en-GB" sz="1800" b="1" dirty="0">
                <a:effectLst/>
                <a:latin typeface="Work Sans" pitchFamily="2" charset="0"/>
                <a:ea typeface="Calibri" panose="020F0502020204030204" pitchFamily="34" charset="0"/>
                <a:cs typeface="Times New Roman" panose="02020603050405020304" pitchFamily="18" charset="0"/>
              </a:rPr>
            </a:br>
            <a:r>
              <a:rPr lang="en-GB" sz="1800" dirty="0">
                <a:solidFill>
                  <a:schemeClr val="bg1"/>
                </a:solidFill>
                <a:effectLst/>
                <a:latin typeface="Work Sans"/>
                <a:ea typeface="Calibri" panose="020F0502020204030204" pitchFamily="34" charset="0"/>
                <a:cs typeface="Times New Roman"/>
              </a:rPr>
              <a:t>“The most intense conflicts, if overcome, leave behind a sense of security and calm that is not easily disturbed. It is just these intense conflicts and their conflagration which are needed to produce valuable and lasting results”</a:t>
            </a:r>
            <a:r>
              <a:rPr lang="en-GB" sz="1800" dirty="0">
                <a:solidFill>
                  <a:schemeClr val="bg1"/>
                </a:solidFill>
                <a:latin typeface="Work Sans"/>
                <a:ea typeface="Calibri" panose="020F0502020204030204" pitchFamily="34" charset="0"/>
                <a:cs typeface="Times New Roman"/>
              </a:rPr>
              <a:t>                     Carl Jung </a:t>
            </a:r>
            <a:endParaRPr lang="en-GB" sz="1400" dirty="0">
              <a:solidFill>
                <a:schemeClr val="bg1"/>
              </a:solidFill>
              <a:effectLst/>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719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35"/>
          <p:cNvPicPr preferRelativeResize="0"/>
          <p:nvPr/>
        </p:nvPicPr>
        <p:blipFill rotWithShape="1">
          <a:blip r:embed="rId3">
            <a:alphaModFix/>
          </a:blip>
          <a:srcRect t="23917" b="24581"/>
          <a:stretch/>
        </p:blipFill>
        <p:spPr>
          <a:xfrm>
            <a:off x="3332434" y="300804"/>
            <a:ext cx="2513125" cy="1294225"/>
          </a:xfrm>
          <a:prstGeom prst="rect">
            <a:avLst/>
          </a:prstGeom>
          <a:noFill/>
          <a:ln>
            <a:noFill/>
          </a:ln>
        </p:spPr>
      </p:pic>
      <p:sp>
        <p:nvSpPr>
          <p:cNvPr id="367" name="Google Shape;367;p35"/>
          <p:cNvSpPr/>
          <p:nvPr/>
        </p:nvSpPr>
        <p:spPr>
          <a:xfrm>
            <a:off x="3718805" y="393920"/>
            <a:ext cx="71445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368" name="Google Shape;368;p35"/>
          <p:cNvSpPr/>
          <p:nvPr/>
        </p:nvSpPr>
        <p:spPr>
          <a:xfrm>
            <a:off x="2344185" y="1827992"/>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pic>
        <p:nvPicPr>
          <p:cNvPr id="369" name="Google Shape;369;p35" descr="Qr code&#10;&#10;Description automatically generated"/>
          <p:cNvPicPr preferRelativeResize="0"/>
          <p:nvPr/>
        </p:nvPicPr>
        <p:blipFill rotWithShape="1">
          <a:blip r:embed="rId4">
            <a:alphaModFix/>
          </a:blip>
          <a:srcRect/>
          <a:stretch/>
        </p:blipFill>
        <p:spPr>
          <a:xfrm>
            <a:off x="6396917" y="2750133"/>
            <a:ext cx="2408877" cy="2995037"/>
          </a:xfrm>
          <a:prstGeom prst="rect">
            <a:avLst/>
          </a:prstGeom>
          <a:noFill/>
          <a:ln>
            <a:noFill/>
          </a:ln>
        </p:spPr>
      </p:pic>
      <p:sp>
        <p:nvSpPr>
          <p:cNvPr id="370" name="Google Shape;370;p35"/>
          <p:cNvSpPr txBox="1"/>
          <p:nvPr/>
        </p:nvSpPr>
        <p:spPr>
          <a:xfrm>
            <a:off x="3443251" y="6465233"/>
            <a:ext cx="5305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sz="1400" b="0" i="0" u="none" strike="noStrike" cap="none">
              <a:solidFill>
                <a:srgbClr val="000000"/>
              </a:solidFill>
              <a:latin typeface="Arial"/>
              <a:ea typeface="Arial"/>
              <a:cs typeface="Arial"/>
              <a:sym typeface="Arial"/>
            </a:endParaRPr>
          </a:p>
        </p:txBody>
      </p:sp>
      <p:sp>
        <p:nvSpPr>
          <p:cNvPr id="371" name="Google Shape;371;p35"/>
          <p:cNvSpPr txBox="1"/>
          <p:nvPr/>
        </p:nvSpPr>
        <p:spPr>
          <a:xfrm>
            <a:off x="1744655" y="6098974"/>
            <a:ext cx="87027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rgbClr val="6CA6AA"/>
                </a:solidFill>
              </a:rPr>
              <a:t>8th February </a:t>
            </a:r>
            <a:r>
              <a:rPr lang="en-GB" sz="2000" b="0" i="0" u="none" strike="noStrike" cap="none">
                <a:solidFill>
                  <a:srgbClr val="6CA6AA"/>
                </a:solidFill>
                <a:latin typeface="Arial"/>
                <a:ea typeface="Arial"/>
                <a:cs typeface="Arial"/>
                <a:sym typeface="Arial"/>
              </a:rPr>
              <a:t>202</a:t>
            </a:r>
            <a:r>
              <a:rPr lang="en-GB" sz="2000">
                <a:solidFill>
                  <a:srgbClr val="6CA6AA"/>
                </a:solidFill>
              </a:rPr>
              <a:t>3 </a:t>
            </a:r>
            <a:r>
              <a:rPr lang="en-GB" sz="2000" b="0" i="0" u="none" strike="noStrike" cap="none">
                <a:solidFill>
                  <a:srgbClr val="6CA6AA"/>
                </a:solidFill>
                <a:latin typeface="Arial"/>
                <a:ea typeface="Arial"/>
                <a:cs typeface="Arial"/>
                <a:sym typeface="Arial"/>
              </a:rPr>
              <a:t>- 08:00am – 1</a:t>
            </a:r>
            <a:r>
              <a:rPr lang="en-GB" sz="2000">
                <a:solidFill>
                  <a:srgbClr val="6CA6AA"/>
                </a:solidFill>
              </a:rPr>
              <a:t>6</a:t>
            </a:r>
            <a:r>
              <a:rPr lang="en-GB" sz="2000" b="0" i="0" u="none" strike="noStrike" cap="none">
                <a:solidFill>
                  <a:srgbClr val="6CA6AA"/>
                </a:solidFill>
                <a:latin typeface="Arial"/>
                <a:ea typeface="Arial"/>
                <a:cs typeface="Arial"/>
                <a:sym typeface="Arial"/>
              </a:rPr>
              <a:t>:</a:t>
            </a:r>
            <a:r>
              <a:rPr lang="en-GB" sz="2000">
                <a:solidFill>
                  <a:srgbClr val="6CA6AA"/>
                </a:solidFill>
              </a:rPr>
              <a:t>0</a:t>
            </a:r>
            <a:r>
              <a:rPr lang="en-GB" sz="2000" b="0" i="0" u="none" strike="noStrike" cap="none">
                <a:solidFill>
                  <a:srgbClr val="6CA6AA"/>
                </a:solidFill>
                <a:latin typeface="Arial"/>
                <a:ea typeface="Arial"/>
                <a:cs typeface="Arial"/>
                <a:sym typeface="Arial"/>
              </a:rPr>
              <a:t>0pm – </a:t>
            </a:r>
            <a:r>
              <a:rPr lang="en-GB" sz="2000">
                <a:solidFill>
                  <a:srgbClr val="6CA6AA"/>
                </a:solidFill>
              </a:rPr>
              <a:t>Manchester Piccadilly Hotel</a:t>
            </a:r>
            <a:r>
              <a:rPr lang="en-GB" sz="2000" b="0" i="0" u="none" strike="noStrike" cap="none">
                <a:solidFill>
                  <a:srgbClr val="6CA6AA"/>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72" name="Google Shape;372;p35"/>
          <p:cNvPicPr preferRelativeResize="0"/>
          <p:nvPr/>
        </p:nvPicPr>
        <p:blipFill rotWithShape="1">
          <a:blip r:embed="rId5">
            <a:alphaModFix/>
          </a:blip>
          <a:srcRect t="17818" r="17559" b="-8"/>
          <a:stretch/>
        </p:blipFill>
        <p:spPr>
          <a:xfrm>
            <a:off x="3027062" y="2750125"/>
            <a:ext cx="3082423" cy="3072925"/>
          </a:xfrm>
          <a:prstGeom prst="rect">
            <a:avLst/>
          </a:prstGeom>
          <a:noFill/>
          <a:ln>
            <a:noFill/>
          </a:ln>
        </p:spPr>
      </p:pic>
      <p:pic>
        <p:nvPicPr>
          <p:cNvPr id="373" name="Google Shape;373;p35"/>
          <p:cNvPicPr preferRelativeResize="0"/>
          <p:nvPr/>
        </p:nvPicPr>
        <p:blipFill>
          <a:blip r:embed="rId6">
            <a:alphaModFix/>
          </a:blip>
          <a:stretch>
            <a:fillRect/>
          </a:stretch>
        </p:blipFill>
        <p:spPr>
          <a:xfrm>
            <a:off x="6540163" y="2874713"/>
            <a:ext cx="2122400" cy="2122375"/>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36"/>
          <p:cNvSpPr txBox="1"/>
          <p:nvPr/>
        </p:nvSpPr>
        <p:spPr>
          <a:xfrm>
            <a:off x="822564" y="4920057"/>
            <a:ext cx="24300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a:solidFill>
                  <a:schemeClr val="dk1"/>
                </a:solidFill>
                <a:latin typeface="Corsiva Hebrew"/>
                <a:ea typeface="Corsiva Hebrew"/>
                <a:cs typeface="Corsiva Hebrew"/>
                <a:sym typeface="Corsiva Hebrew"/>
              </a:rPr>
              <a:t>Salim Khalifa</a:t>
            </a:r>
            <a:endParaRPr sz="1400" b="0" i="0" u="none" strike="noStrike" cap="none">
              <a:solidFill>
                <a:srgbClr val="000000"/>
              </a:solidFill>
              <a:latin typeface="Arial"/>
              <a:ea typeface="Arial"/>
              <a:cs typeface="Arial"/>
              <a:sym typeface="Arial"/>
            </a:endParaRPr>
          </a:p>
        </p:txBody>
      </p:sp>
      <p:sp>
        <p:nvSpPr>
          <p:cNvPr id="379" name="Google Shape;379;p36"/>
          <p:cNvSpPr txBox="1"/>
          <p:nvPr/>
        </p:nvSpPr>
        <p:spPr>
          <a:xfrm>
            <a:off x="721776" y="5381750"/>
            <a:ext cx="26316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a:solidFill>
                  <a:schemeClr val="dk1"/>
                </a:solidFill>
                <a:latin typeface="Corsiva Hebrew"/>
                <a:ea typeface="Corsiva Hebrew"/>
                <a:cs typeface="Corsiva Hebrew"/>
                <a:sym typeface="Corsiva Hebrew"/>
              </a:rPr>
              <a:t>Outreach Manager</a:t>
            </a:r>
            <a:br>
              <a:rPr lang="en-GB" sz="1600">
                <a:solidFill>
                  <a:schemeClr val="dk1"/>
                </a:solidFill>
                <a:latin typeface="Corsiva Hebrew"/>
                <a:ea typeface="Corsiva Hebrew"/>
                <a:cs typeface="Corsiva Hebrew"/>
                <a:sym typeface="Corsiva Hebrew"/>
              </a:rPr>
            </a:br>
            <a:r>
              <a:rPr lang="en-GB" sz="1600">
                <a:solidFill>
                  <a:schemeClr val="dk1"/>
                </a:solidFill>
                <a:latin typeface="Corsiva Hebrew"/>
                <a:ea typeface="Corsiva Hebrew"/>
                <a:cs typeface="Corsiva Hebrew"/>
                <a:sym typeface="Corsiva Hebrew"/>
              </a:rPr>
              <a:t>LLR Wellbeing Hub/Amica Staff Counselling &amp; Psychological Support Services</a:t>
            </a:r>
            <a:endParaRPr sz="1600" b="0" i="0" u="none" strike="noStrike" cap="none">
              <a:solidFill>
                <a:schemeClr val="dk1"/>
              </a:solidFill>
              <a:latin typeface="Corsiva Hebrew"/>
              <a:ea typeface="Corsiva Hebrew"/>
              <a:cs typeface="Corsiva Hebrew"/>
              <a:sym typeface="Corsiva Hebrew"/>
            </a:endParaRPr>
          </a:p>
        </p:txBody>
      </p:sp>
      <p:sp>
        <p:nvSpPr>
          <p:cNvPr id="380" name="Google Shape;380;p36"/>
          <p:cNvSpPr/>
          <p:nvPr/>
        </p:nvSpPr>
        <p:spPr>
          <a:xfrm>
            <a:off x="822566" y="2401475"/>
            <a:ext cx="2430000" cy="24726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1" name="Google Shape;381;p36"/>
          <p:cNvSpPr/>
          <p:nvPr/>
        </p:nvSpPr>
        <p:spPr>
          <a:xfrm>
            <a:off x="3368155" y="2401475"/>
            <a:ext cx="2430000" cy="24726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2" name="Google Shape;382;p36"/>
          <p:cNvSpPr txBox="1"/>
          <p:nvPr/>
        </p:nvSpPr>
        <p:spPr>
          <a:xfrm>
            <a:off x="3267350" y="4920050"/>
            <a:ext cx="26316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a:solidFill>
                  <a:schemeClr val="dk1"/>
                </a:solidFill>
                <a:latin typeface="Corsiva Hebrew"/>
                <a:ea typeface="Corsiva Hebrew"/>
                <a:cs typeface="Corsiva Hebrew"/>
                <a:sym typeface="Corsiva Hebrew"/>
              </a:rPr>
              <a:t>Leona Knott</a:t>
            </a:r>
            <a:endParaRPr sz="1400" b="0" i="0" u="none" strike="noStrike" cap="none">
              <a:solidFill>
                <a:srgbClr val="000000"/>
              </a:solidFill>
              <a:latin typeface="Arial"/>
              <a:ea typeface="Arial"/>
              <a:cs typeface="Arial"/>
              <a:sym typeface="Arial"/>
            </a:endParaRPr>
          </a:p>
        </p:txBody>
      </p:sp>
      <p:sp>
        <p:nvSpPr>
          <p:cNvPr id="383" name="Google Shape;383;p36"/>
          <p:cNvSpPr txBox="1"/>
          <p:nvPr/>
        </p:nvSpPr>
        <p:spPr>
          <a:xfrm>
            <a:off x="3368140" y="5504912"/>
            <a:ext cx="2430000" cy="10773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600"/>
              <a:buFont typeface="Arial"/>
              <a:buNone/>
            </a:pPr>
            <a:r>
              <a:rPr lang="en-GB" sz="1600">
                <a:solidFill>
                  <a:schemeClr val="dk1"/>
                </a:solidFill>
                <a:latin typeface="Corsiva Hebrew"/>
                <a:ea typeface="Corsiva Hebrew"/>
                <a:cs typeface="Corsiva Hebrew"/>
                <a:sym typeface="Corsiva Hebrew"/>
              </a:rPr>
              <a:t>LLR Wellbeing Hub/Amica Outreach Team Leader - University Hospitals of Leicester</a:t>
            </a:r>
            <a:endParaRPr sz="2100" i="0" u="none" strike="noStrike" cap="none">
              <a:solidFill>
                <a:schemeClr val="dk1"/>
              </a:solidFill>
              <a:latin typeface="Corsiva Hebrew"/>
              <a:ea typeface="Corsiva Hebrew"/>
              <a:cs typeface="Corsiva Hebrew"/>
              <a:sym typeface="Corsiva Hebrew"/>
            </a:endParaRPr>
          </a:p>
        </p:txBody>
      </p:sp>
      <p:sp>
        <p:nvSpPr>
          <p:cNvPr id="384" name="Google Shape;384;p36"/>
          <p:cNvSpPr txBox="1"/>
          <p:nvPr/>
        </p:nvSpPr>
        <p:spPr>
          <a:xfrm>
            <a:off x="6481600" y="3046775"/>
            <a:ext cx="51600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GB" sz="4800" b="1" i="0" u="sng" strike="noStrike" cap="none">
                <a:solidFill>
                  <a:srgbClr val="29525B"/>
                </a:solidFill>
                <a:latin typeface="Corsiva Hebrew"/>
                <a:ea typeface="Corsiva Hebrew"/>
                <a:cs typeface="Corsiva Hebrew"/>
                <a:sym typeface="Corsiva Hebrew"/>
              </a:rPr>
              <a:t>We will discuss…</a:t>
            </a:r>
            <a:endParaRPr sz="1400" b="0" i="0" u="none" strike="noStrike" cap="none">
              <a:solidFill>
                <a:srgbClr val="000000"/>
              </a:solidFill>
              <a:latin typeface="Arial"/>
              <a:ea typeface="Arial"/>
              <a:cs typeface="Arial"/>
              <a:sym typeface="Arial"/>
            </a:endParaRPr>
          </a:p>
        </p:txBody>
      </p:sp>
      <p:sp>
        <p:nvSpPr>
          <p:cNvPr id="385" name="Google Shape;385;p36"/>
          <p:cNvSpPr txBox="1"/>
          <p:nvPr/>
        </p:nvSpPr>
        <p:spPr>
          <a:xfrm>
            <a:off x="6815500" y="4158850"/>
            <a:ext cx="44922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29525B"/>
                </a:solidFill>
                <a:latin typeface="Corsiva Hebrew"/>
                <a:ea typeface="Corsiva Hebrew"/>
                <a:cs typeface="Corsiva Hebrew"/>
                <a:sym typeface="Corsiva Hebrew"/>
              </a:rPr>
              <a:t>“</a:t>
            </a:r>
            <a:r>
              <a:rPr lang="en-GB" sz="3600">
                <a:solidFill>
                  <a:srgbClr val="29525B"/>
                </a:solidFill>
                <a:latin typeface="Corsiva Hebrew"/>
                <a:ea typeface="Corsiva Hebrew"/>
                <a:cs typeface="Corsiva Hebrew"/>
                <a:sym typeface="Corsiva Hebrew"/>
              </a:rPr>
              <a:t>LLR Wellbeing Hub Care Sector Outreach - Caring for Others</a:t>
            </a:r>
            <a:r>
              <a:rPr lang="en-GB" sz="3600" b="0" i="0" u="none" strike="noStrike" cap="none">
                <a:solidFill>
                  <a:srgbClr val="29525B"/>
                </a:solidFill>
                <a:latin typeface="Corsiva Hebrew"/>
                <a:ea typeface="Corsiva Hebrew"/>
                <a:cs typeface="Corsiva Hebrew"/>
                <a:sym typeface="Corsiva Hebrew"/>
              </a:rPr>
              <a:t>”</a:t>
            </a:r>
            <a:endParaRPr sz="3600" b="0" i="0" u="none" strike="noStrike" cap="none">
              <a:solidFill>
                <a:srgbClr val="29525B"/>
              </a:solidFill>
              <a:latin typeface="Corsiva Hebrew"/>
              <a:ea typeface="Corsiva Hebrew"/>
              <a:cs typeface="Corsiva Hebrew"/>
              <a:sym typeface="Corsiva Hebrew"/>
            </a:endParaRPr>
          </a:p>
        </p:txBody>
      </p:sp>
      <p:sp>
        <p:nvSpPr>
          <p:cNvPr id="386" name="Google Shape;386;p36"/>
          <p:cNvSpPr/>
          <p:nvPr/>
        </p:nvSpPr>
        <p:spPr>
          <a:xfrm>
            <a:off x="0" y="1252149"/>
            <a:ext cx="121920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GB" sz="5400" b="1" i="0" u="none" strike="noStrike" cap="none">
                <a:solidFill>
                  <a:srgbClr val="000000"/>
                </a:solidFill>
                <a:latin typeface="Work Sans"/>
                <a:ea typeface="Work Sans"/>
                <a:cs typeface="Work Sans"/>
                <a:sym typeface="Work Sans"/>
              </a:rPr>
              <a:t>SPEAKING NOW</a:t>
            </a:r>
            <a:endParaRPr sz="5400" b="0" i="0" u="none" strike="noStrike" cap="none">
              <a:solidFill>
                <a:schemeClr val="dk1"/>
              </a:solidFill>
              <a:latin typeface="Calibri"/>
              <a:ea typeface="Calibri"/>
              <a:cs typeface="Calibri"/>
              <a:sym typeface="Calibri"/>
            </a:endParaRPr>
          </a:p>
        </p:txBody>
      </p:sp>
      <p:sp>
        <p:nvSpPr>
          <p:cNvPr id="387" name="Google Shape;387;p36"/>
          <p:cNvSpPr/>
          <p:nvPr/>
        </p:nvSpPr>
        <p:spPr>
          <a:xfrm>
            <a:off x="2519700" y="691375"/>
            <a:ext cx="7152600" cy="44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WORKFORCE</a:t>
            </a:r>
            <a:r>
              <a:rPr lang="en-GB" sz="2400" b="1" i="0" u="none" strike="noStrike" cap="none">
                <a:solidFill>
                  <a:srgbClr val="000000"/>
                </a:solidFill>
                <a:latin typeface="Work Sans"/>
                <a:ea typeface="Work Sans"/>
                <a:cs typeface="Work Sans"/>
                <a:sym typeface="Work Sans"/>
              </a:rPr>
              <a:t> CONFERENCE 202</a:t>
            </a:r>
            <a:r>
              <a:rPr lang="en-GB" sz="2400" b="1">
                <a:latin typeface="Work Sans"/>
                <a:ea typeface="Work Sans"/>
                <a:cs typeface="Work Sans"/>
                <a:sym typeface="Work Sans"/>
              </a:rPr>
              <a:t>3</a:t>
            </a:r>
            <a:endParaRPr sz="2400" b="0" i="0" u="none" strike="noStrike" cap="none">
              <a:solidFill>
                <a:schemeClr val="dk1"/>
              </a:solidFill>
              <a:latin typeface="Calibri"/>
              <a:ea typeface="Calibri"/>
              <a:cs typeface="Calibri"/>
              <a:sym typeface="Calibri"/>
            </a:endParaRPr>
          </a:p>
        </p:txBody>
      </p:sp>
      <p:pic>
        <p:nvPicPr>
          <p:cNvPr id="388" name="Google Shape;388;p36"/>
          <p:cNvPicPr preferRelativeResize="0"/>
          <p:nvPr/>
        </p:nvPicPr>
        <p:blipFill rotWithShape="1">
          <a:blip r:embed="rId3">
            <a:alphaModFix/>
          </a:blip>
          <a:srcRect t="23912" b="24586"/>
          <a:stretch/>
        </p:blipFill>
        <p:spPr>
          <a:xfrm>
            <a:off x="9732100" y="271550"/>
            <a:ext cx="2242875" cy="1247750"/>
          </a:xfrm>
          <a:prstGeom prst="rect">
            <a:avLst/>
          </a:prstGeom>
          <a:noFill/>
          <a:ln>
            <a:noFill/>
          </a:ln>
        </p:spPr>
      </p:pic>
      <p:pic>
        <p:nvPicPr>
          <p:cNvPr id="389" name="Google Shape;389;p36"/>
          <p:cNvPicPr preferRelativeResize="0"/>
          <p:nvPr/>
        </p:nvPicPr>
        <p:blipFill rotWithShape="1">
          <a:blip r:embed="rId4">
            <a:alphaModFix/>
          </a:blip>
          <a:srcRect t="17818" r="17559" b="-8"/>
          <a:stretch/>
        </p:blipFill>
        <p:spPr>
          <a:xfrm>
            <a:off x="244501" y="191975"/>
            <a:ext cx="1448775" cy="1444300"/>
          </a:xfrm>
          <a:prstGeom prst="rect">
            <a:avLst/>
          </a:prstGeom>
          <a:noFill/>
          <a:ln>
            <a:noFill/>
          </a:ln>
        </p:spPr>
      </p:pic>
      <p:pic>
        <p:nvPicPr>
          <p:cNvPr id="390" name="Google Shape;390;p36"/>
          <p:cNvPicPr preferRelativeResize="0"/>
          <p:nvPr/>
        </p:nvPicPr>
        <p:blipFill>
          <a:blip r:embed="rId5">
            <a:alphaModFix/>
          </a:blip>
          <a:stretch>
            <a:fillRect/>
          </a:stretch>
        </p:blipFill>
        <p:spPr>
          <a:xfrm>
            <a:off x="869150" y="2447513"/>
            <a:ext cx="2336850" cy="2380525"/>
          </a:xfrm>
          <a:prstGeom prst="rect">
            <a:avLst/>
          </a:prstGeom>
          <a:noFill/>
          <a:ln w="12700" cap="flat" cmpd="sng">
            <a:solidFill>
              <a:schemeClr val="dk1"/>
            </a:solidFill>
            <a:prstDash val="solid"/>
            <a:miter lim="8000"/>
            <a:headEnd type="none" w="sm" len="sm"/>
            <a:tailEnd type="none" w="sm" len="sm"/>
          </a:ln>
        </p:spPr>
      </p:pic>
      <p:pic>
        <p:nvPicPr>
          <p:cNvPr id="391" name="Google Shape;391;p36"/>
          <p:cNvPicPr preferRelativeResize="0"/>
          <p:nvPr/>
        </p:nvPicPr>
        <p:blipFill>
          <a:blip r:embed="rId6">
            <a:alphaModFix/>
          </a:blip>
          <a:stretch>
            <a:fillRect/>
          </a:stretch>
        </p:blipFill>
        <p:spPr>
          <a:xfrm>
            <a:off x="3392891" y="2447525"/>
            <a:ext cx="2380525" cy="2380525"/>
          </a:xfrm>
          <a:prstGeom prst="rect">
            <a:avLst/>
          </a:prstGeom>
          <a:noFill/>
          <a:ln w="12700" cap="flat" cmpd="sng">
            <a:solidFill>
              <a:schemeClr val="dk1"/>
            </a:solidFill>
            <a:prstDash val="solid"/>
            <a:miter lim="8000"/>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551D8-2F2A-07E8-0F67-DFBE0B4897E4}"/>
              </a:ext>
            </a:extLst>
          </p:cNvPr>
          <p:cNvSpPr>
            <a:spLocks noGrp="1"/>
          </p:cNvSpPr>
          <p:nvPr>
            <p:ph type="title"/>
          </p:nvPr>
        </p:nvSpPr>
        <p:spPr>
          <a:xfrm>
            <a:off x="370006" y="638628"/>
            <a:ext cx="10641498" cy="611649"/>
          </a:xfrm>
        </p:spPr>
        <p:txBody>
          <a:bodyPr/>
          <a:lstStyle/>
          <a:p>
            <a:r>
              <a:rPr lang="en-GB" dirty="0"/>
              <a:t>Hidden disability</a:t>
            </a:r>
          </a:p>
        </p:txBody>
      </p:sp>
      <p:sp>
        <p:nvSpPr>
          <p:cNvPr id="3" name="Content Placeholder 2">
            <a:extLst>
              <a:ext uri="{FF2B5EF4-FFF2-40B4-BE49-F238E27FC236}">
                <a16:creationId xmlns:a16="http://schemas.microsoft.com/office/drawing/2014/main" id="{57404072-7F0A-DA21-A114-A560B3247927}"/>
              </a:ext>
            </a:extLst>
          </p:cNvPr>
          <p:cNvSpPr>
            <a:spLocks noGrp="1"/>
          </p:cNvSpPr>
          <p:nvPr>
            <p:ph sz="quarter" idx="10"/>
          </p:nvPr>
        </p:nvSpPr>
        <p:spPr>
          <a:xfrm>
            <a:off x="453133" y="1861360"/>
            <a:ext cx="10641498" cy="2244128"/>
          </a:xfrm>
        </p:spPr>
        <p:txBody>
          <a:bodyPr/>
          <a:lstStyle/>
          <a:p>
            <a:pPr marL="0" indent="0">
              <a:buNone/>
            </a:pPr>
            <a:r>
              <a:rPr lang="en-GB" sz="4000" i="1" dirty="0"/>
              <a:t>In the UK, 1 in 5 people have a disability, 80 per cent of which have a hidden disability. </a:t>
            </a:r>
            <a:r>
              <a:rPr lang="en-GB" sz="1000" dirty="0"/>
              <a:t>Noteverydisabilityisvisible (2022)</a:t>
            </a:r>
            <a:endParaRPr lang="en-GB" sz="1000" i="1" dirty="0"/>
          </a:p>
        </p:txBody>
      </p:sp>
      <p:pic>
        <p:nvPicPr>
          <p:cNvPr id="5" name="Picture 4">
            <a:extLst>
              <a:ext uri="{FF2B5EF4-FFF2-40B4-BE49-F238E27FC236}">
                <a16:creationId xmlns:a16="http://schemas.microsoft.com/office/drawing/2014/main" id="{A759FB62-F966-ABC0-B785-F2767CBE0B8A}"/>
              </a:ext>
            </a:extLst>
          </p:cNvPr>
          <p:cNvPicPr>
            <a:picLocks noChangeAspect="1"/>
          </p:cNvPicPr>
          <p:nvPr/>
        </p:nvPicPr>
        <p:blipFill>
          <a:blip r:embed="rId3"/>
          <a:stretch>
            <a:fillRect/>
          </a:stretch>
        </p:blipFill>
        <p:spPr>
          <a:xfrm>
            <a:off x="8436786" y="3330904"/>
            <a:ext cx="3302081" cy="3267323"/>
          </a:xfrm>
          <a:prstGeom prst="rect">
            <a:avLst/>
          </a:prstGeom>
        </p:spPr>
      </p:pic>
    </p:spTree>
    <p:extLst>
      <p:ext uri="{BB962C8B-B14F-4D97-AF65-F5344CB8AC3E}">
        <p14:creationId xmlns:p14="http://schemas.microsoft.com/office/powerpoint/2010/main" val="351928834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7D3A7A4E-9408-134E-93E8-03A466A73B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3970" y="3375114"/>
            <a:ext cx="6140788" cy="3465493"/>
          </a:xfrm>
          <a:prstGeom prst="rect">
            <a:avLst/>
          </a:prstGeom>
        </p:spPr>
      </p:pic>
      <p:sp>
        <p:nvSpPr>
          <p:cNvPr id="2" name="TextBox 1"/>
          <p:cNvSpPr txBox="1"/>
          <p:nvPr/>
        </p:nvSpPr>
        <p:spPr>
          <a:xfrm>
            <a:off x="331945" y="912879"/>
            <a:ext cx="11385755" cy="1788768"/>
          </a:xfrm>
          <a:prstGeom prst="rect">
            <a:avLst/>
          </a:prstGeom>
        </p:spPr>
        <p:txBody>
          <a:bodyPr vert="horz" lIns="91440" tIns="45720" rIns="91440" bIns="45720" rtlCol="0" anchor="ctr">
            <a:noAutofit/>
          </a:bodyPr>
          <a:lstStyle>
            <a:lvl1pPr defTabSz="685800">
              <a:lnSpc>
                <a:spcPct val="90000"/>
              </a:lnSpc>
              <a:spcBef>
                <a:spcPct val="0"/>
              </a:spcBef>
              <a:buNone/>
              <a:defRPr sz="3300" b="1">
                <a:solidFill>
                  <a:srgbClr val="0B044D"/>
                </a:solidFill>
                <a:latin typeface="Red Hat Text Medium" panose="02010303040201060303" pitchFamily="2" charset="0"/>
                <a:ea typeface="Red Hat Text Medium" panose="02010303040201060303" pitchFamily="2" charset="0"/>
                <a:cs typeface="Red Hat Text Medium" panose="02010303040201060303" pitchFamily="2" charset="0"/>
              </a:defRPr>
            </a:lvl1pPr>
          </a:lstStyle>
          <a:p>
            <a:r>
              <a:rPr lang="en-GB" sz="4800" b="0">
                <a:latin typeface="Red Hat Text Medium"/>
              </a:rPr>
              <a:t>Leicester, Leicestershire &amp; Rutland  Wellbeing Hub outreach programme </a:t>
            </a:r>
            <a:endParaRPr lang="en-US" sz="4400"/>
          </a:p>
        </p:txBody>
      </p:sp>
      <p:sp>
        <p:nvSpPr>
          <p:cNvPr id="7" name="TextBox 6"/>
          <p:cNvSpPr txBox="1"/>
          <p:nvPr/>
        </p:nvSpPr>
        <p:spPr>
          <a:xfrm>
            <a:off x="330719" y="3425585"/>
            <a:ext cx="4102687" cy="1788768"/>
          </a:xfrm>
          <a:prstGeom prst="rect">
            <a:avLst/>
          </a:prstGeom>
        </p:spPr>
        <p:txBody>
          <a:bodyPr vert="horz" lIns="91440" tIns="45720" rIns="91440" bIns="45720" rtlCol="0" anchor="ctr">
            <a:noAutofit/>
          </a:bodyPr>
          <a:lstStyle>
            <a:lvl1pPr defTabSz="685800">
              <a:lnSpc>
                <a:spcPct val="90000"/>
              </a:lnSpc>
              <a:spcBef>
                <a:spcPct val="0"/>
              </a:spcBef>
              <a:buNone/>
              <a:defRPr sz="3300" b="1">
                <a:solidFill>
                  <a:srgbClr val="0B044D"/>
                </a:solidFill>
                <a:latin typeface="Red Hat Text Medium" panose="02010303040201060303" pitchFamily="2" charset="0"/>
                <a:ea typeface="Red Hat Text Medium" panose="02010303040201060303" pitchFamily="2" charset="0"/>
                <a:cs typeface="Red Hat Text Medium" panose="02010303040201060303" pitchFamily="2" charset="0"/>
              </a:defRPr>
            </a:lvl1pPr>
          </a:lstStyle>
          <a:p>
            <a:r>
              <a:rPr lang="en-GB" sz="3733" b="0"/>
              <a:t>Salim Khalifa </a:t>
            </a:r>
            <a:endParaRPr lang="en-US" sz="4400"/>
          </a:p>
          <a:p>
            <a:r>
              <a:rPr lang="en-GB" sz="3733" b="0"/>
              <a:t>Leona Knott</a:t>
            </a:r>
          </a:p>
        </p:txBody>
      </p:sp>
      <p:sp>
        <p:nvSpPr>
          <p:cNvPr id="3" name="AutoShape 2" descr="data:image/png;base64,iVBORw0KGgoAAAANSUhEUgAAA74AAACRCAYAAADkbGR/AAAgAElEQVR4nOydd5wU5f343zOzs7vXKxwdjt57RwQERYoKdhNbTLElUdN7M+abX4qaWGLsBhE7NqT33vsBB1zvbXdv+077/TELiHCVOw5x3q8XoHDzPM/MPM8zz6cLhmEYWFhYWFhYWFhYWFhYWFhcpohtPQALCwsLCwsLCwsLCwsLi9bEEnwtLCwsLCwsLCwsLCwsLmsswdfCwsLCwsLCwsLCwsLissYSfC0sLCwsLCwsLCwsLCwuayzB18LCwsLCwsLCwsLCwuKyxhJ8LSwsLCwsLCwsLCwsLC5rbG09AAsLCwsLCwsLCwsLi8uSUAD19SfQVi7EYRNAsyrJNhoRIvZ4bN/8OeKsuy64OUvwtbCwsLCwsLCwsLCwaA0EAZyxiI5YUIKW3NtIBEDUAWcsht3eIm1agq+FhYWFhYWFhYWFhUUrYEQFX2QHKEF0S/BtFMKpP2UHgt3ZIm1aMb4WFhYWFhYWFhYWFhatgCBKCLEJYJPbeihfKYRTkq/dgeC0BF8LCwsLCwsLCwsLC4tLF0GApDTT4ntamrNoDAJATAKGI75F2rMEXwsLCwsLCwsLCwsLi9ZAlJBS2iHExAGWn3PTEBASUyE+uUVaswRfCwsLCwsLCwsLCwuL1kAQMOJTIC4J9DOxqxb1I2AayIXUDgiJaS3SpiX4WlhYWFhYWFhYWFhYtBaJyZCUhqYLiJbk2ygEwMBAaNcJITGlRdq0BF8LCwsLCwsLCwsLC4vWIiEVUjPQZDuCZfNtkFNPSJWdCOkdwe5okXYtwdfCwsLCwsLCwsLCwqKVEBwxCJ0yERJTECzpq0EEAbPecUY3jJT2Ldau9egtLCwsLCwsLCwsLCxaEanHAIR2nazMzo1AFAR0QUTo1hchrWPLtdtiLVlYWFhYWFhYWFhYWFicg9EpEyGjO4ZuWLJvAwgANhtC5mBIyWixdm0t1pJFszGML6c2FxpcEOdcIzQcMdCcaywsLCwsGs+X91nBOt185TFfadu8V2s+ffWw3plFXQgJqdClF6ozHlvIh3rO+d8CzsT3CrGJiD0HR8tAtQyW4NvGRCIKdz70HHnHiiHGDt4gP/nFrdx6w/g6rwkEwnzzwWcpzimHGBl8IX712zuYN2t0ndd4agPc+eBzlBdWglOGYJg//OFOZk8f3hq3ZWFhYfG1Y9P2o/zo56+CzQaqRmJaIguef4iOGS2TjdKibfjv6yt59b+fQ1IceIMMH9+fF5/8bqv3a82nrx5Zx4q494cvgKoBIMo2XnvmAQb06dzGI7O4JBBFhF5DETr3RsjZF81abPFlRBFUQOgxAKFj9xZ1DbcE3zZG0ww278im5OBxkJ2g+Cgovqrea1RNY9P2Y1QdywPZAUqAotKZ9V6jKCobth2hNqcoek2Q0vI5LXkrbY6iqhzMKuS511aQmhTP9+6eTu/MDEvbepEoKnNRUFjJ56v3sWvrURAF0jqkMHPaMIYM6EqvHhkkJsS09TAtLFqNyiovO9fvB0kGTUVsn0oopLT1sCwukBO5ZezcvgfsSRDxE3HIF6Vfaz599aj1Btm57gAoGmCAQ6bWG2zrYVlcQgg9BkCvIRgn9yKeSuBkcRYiAmpsItKIKyExtUXbbjHBd9nqfXy0dBe1Lh+EFa6ZO5Z7b59yQW1mnyzlT//4AD2sIDhkpkwYwO3zJ17Q4fn511awafV+cMikpCdy03XjuOqKQRc0zgtBECAxIYYSZxzEO8ENDnv9H1VBEEhMiKEqJg7iHOARcNjrf5WCIJCUEEttbBzEOsAnYpcvL73HgawC/vzUx3z07gbsTju+YJifPjSXnt1bLhucxblUVNfy1H8+Z+fWI7jCCkePlxAoqDAnd7yTzduP0SE1gc7d2vG9u6YzZWJ/nA57Ww/7LIpKavjVX95GDSlgE0EHNI15N4zn+pmjcLbyQVdVNP7xwhIO7Mg21zSAL8S4KwfzyPdmtWrfFi2HLEsQHwd2GRSVpMRYxFYs2Jh9spQ//O190HUwQHLY+PMvb6N7l/QWaX/52gO88eoK85sRUuiU2Z7/+/XtyJfZt6MhnE47iPGmxdcNCfHOi9LvxZ5PF0JFVS2//PMigt4gSCJoOj//0XyGDereIu3v3JvDU//+GOwSKDoJqfH8329uJzU5vkXabykkSTTnSVTwFR2y+XcWFlGE5HTE/qNQti7BVlttWX2/hCiY4SVip54Ig8aBs+XcnKEFBV9/MMKHn++k8shJIEJYtnHbDROIiWn+AfdAVgELX14OagSQWLPxMCOHZTJ6WM9mtRcKK3y8bDcr3l0KyHQdPoC514xs9vgsLi3+9eIyPn5vI9gkIhGFN15cSueMFH7zo/ltPbTLlp37cnj+1ZW8+dZa1Opa013fIUP7ZMAAzSD/eAn5YQUkkRO55dx58yTuu2MqaakJbT3801S7fCx4dQUEgyDazK+QobFzVzYpiXFcPXVIq/afV1jJ/97dyJFNu0CMNf9Sr6U6olqCr0WdlJa7WfTSUjB0TOuSk0e/N6vFBN/9h/NZ9OanIMSBESJjYF8e//ktXzvB16JhPLUBXn1jFbg9gARo3H7r5BYTfE/klbPo9SWADKgIGe34zWPzLznB18KiMYg9ByENnYS28RMky+p7FpIgoDrjEQaMQejYo8XbbzE11NiRvRjYtwvY48CRQjAUpqzS3ez2QmGFopIaSE2A1GRIjqessJKcvIpmt1lUUo2iqOBIATmOoQO7MaqZQrTFpYfTISNKYlRoAUm2YW/AEm7RfE7klvH4Pz/k9ddWoEZUSEsEBPAGocoDlbXg8kJENS1GcQ4ObD/G35/9lI+W7iIcuXRc9mySiD01AZISzftIT4T0ZE4cyGXrruPoeut+lV5euIbyggpITjf7T0sEKclyDbeoF9kmmXMlJRGSEpHTErDZpBZrP8ZpB1t0PjoTSUmOs0JHLM6LJIkkpiZAQiKkJkJiYot6lTnsNoiLzsX4RNJS4i9Z67eFRYN07IEwYgrEm2681lQ2MZ+Dgd6hB8KoaRDT8gaSFtuV2qUlmm45kQjEx1JQUsOxk6Vkdmuem6nL4+dAVgGcOnAKgEOmpNxFOKzgaIbr4YGsAgpLakC2gc9PjNNOanLLmtAt2o4ffGcm/mCEtxasxhnr4HsPzeGOGye29bAuS1xuP395+iOWLN1p7lSigOywMXpsX/r17oQz6t6laToFxdXsPZBLaZGZWK2ypIZnX1rGwH6dmTC6b1vfSv3Ex7LnUB65hZX0aiWX+fIKNx8v30NNcbV5qLOyPNZLQXE1LrePwf27Wi6EFl8Zcgoq8fuDDO7fzSpjYmHxdUeyIfQZgThkAtr2pciGjt7WY7oEkEQB1RGPOGgcQq8hraJobTHB1+mQGTuiF7s3ZeEKhMjNLmbz9qNcO21Ys9rLza9g/abDpuArClErnsGho4W4PH46tE9ucpsbtx2lKLccRIHUDmkMH9KjRbXjFm3LwL6d+dUjN5DRLpHkxDjuue1KunZKa+thXXYYhsGhIwW898l29GAE4pzEyBJzZ43mxw/OZdyo3mf9fEFxNR9+toMnX1hCYVEVAPt2ZrN+61FGDeuFXb4E12AoYirIHDIb1h9gw5asVhN8X3t7PdVlLjPGPxQx97sG4vy/bnhqA+w+mMuBg3ns3ZdDWDd49V8PEHsBoTQWFq1NjdvHzv25HD6Ux87dJ3DGx/DK0/dbVnMLCwto3wVx0my0k/sxKosQ4Wst/J7aFY0eA7FdMRchpnXCGFrUD/SOGyeyaecxNizbQ8AfYs+BPDy1AZISY5vUjq4bHD5aRM7xEjPRTEQ3D6EGbNycRW5+RZMFX58/xP7DBYSqa8FuY/jE4VxnxfdeVkiSxKB+XXjyj3e19VAuayKKxoGsAtNqIUmgakydPpxfPTaP4YPOjcfo1jmNh+67Gnetn7/++xPCtUFwyKxZe4A5V49gSP+uF/8m6sIwEEWB7v26UFhcjRoI4yp1sWbzYa6bOYr0Fo5L9tQGefWt9VQWmNbw9l3SMYDK8uaHiVyObN11nAcfe5G8I4WgqPQc3ec89c8tLC4t1m7K4gc/eZnSnDJQIgybOtyy9lpYWAAgyHaMgeMQx16NsvJt7Eqo1cOqLmVskoCSkI44cTZCr9bLq9KifmKdO6SQnBALigp2iRpPgLzCyia34wuEyCuqAlHAZrfRvnMakiyBrpN9pIisY8VNPvSUlNYQCIbBJoGi0S4tkS4dWzZFtoXF1wGfP8T6rUcJBiMgCaDq3Dhn7HmF3lPYZRuzZwwnLsYRTdcnsvLznRw5VnwRR94INB1Jkrjl+vFMHt+fGIcMdhtbNh9hzcZDLd7dui1ZeP0hkCXS0hO589bJjB/Z27T8WpzmeE4ZeYfyICEGnLLlqWPxlSAru5jSY0WQGAuyjE2y5q3F5Ylh6OhqCC3sRg2UoXoLUdwnibiPEa45TKT6EJHqw4RdR4i4T6DU5qH4StCC1eiKH8PQ2voW2gQhOR3xiusR+wzDQET6mirGJAF0QUQcMx1p7NUgtt5e2aIW35TkeLp0TEOy29AkkdLianbtz2lyVr+ikhr27jsJqka7dul8586r+PeLy/D4giBJlFa6CYUVM/FGI9my6zhlpS6QbYiodOmUSmqKlQ3QwqKpeL1Blq7eh+oPmZ4YqkrnjikNXte9SztsNjGagRbQ9ToVWLW+IBWVHjBAEAXapycSH+dsfRdBQUBTNY4cK+KOGyfi8QbYsymLnEP5rFh/iBtnj8XWQq7ZPn+IRYs3U1npAgO+cccUJozuw659OS3S/uWEIHA6lhxBsKxmFl8JBCH6mzVvLS43DB1dDaBHvOhhD1rEgxaqRg9WooaqMSJedCWAoStgaKbCWwAECRARZSeCnIjkSEWKSUOKSUdyJCM6kpHsSQhyLIL49Qj5EXsMgCk3olaWIlcWoBvG16q80anyRUaPQUgTZkN6p1btr8VT3s6YMphV6w+QnVVAwZFCFn+2g3tvm9KkJCS79+WwYtlu0A1inHZGDulBcnIcnko3iAKHjxZRXuGhR7d2jWrPMAwWvLeRgqOF4LTTuVcXxo7o1dxbtLD4WiMI0fqSX/q7pmKPc9ZZf3r5mgN8+wf/AVXFHh/D/fdezc8entvksIkmI4noqsbS1fu4+/Yr6dElnT2GAbLEgQO5bN6VzZQJA1qkq/2H81m/+QiaN4TosDF0QHfCIYXSkmozxCPcIt1cFgiC0LxJZmHRhljz1uLywsBQQ+iKF8VbhOLORqnNRwtWoUXc6BE/gmBg6BoCBoahn3/6G6Byam2ICKKEIDoQHYkIzjTs8Z2Rk3ojJ2ciOVIQbbFRgfkyxe5EGHM1FBwlsuod7OEAytfE5VnE1IdoyRmIV92KMHBcq/fZ4oLv8ME96NunM9n7czB0gxp3gIqqWjpmNC4mV9d1SitcaBEVBJBlG717dmDerNG8WOEhWOvno/c3cst14xot+Na4fLjdfgzNAFVl0MCuDO7frdn3qBsGmqqhqGbtREEQcNjlyyq1vqrpKBEVU+8k4LDbWiWDqmEYqJqOqmit3teFYhigahqqqmEYBjabhE2SWvy967pOOKJGraECdlm6pFw74+IcXDGuH0tW7EUPmyWJGhOX4g9E41d0A3SdmXPGMKBfl/P+bIxTxlvlMR+6y8ezLy/jrpuuaH3BF8AwUMMKnTukMuPKwaxZfwh3tZe9W7J4e/GWFhF8vb4gH3y2g+oaL4giw0b0YvKEfry8YC05B3IhIRb8Fy75GoaBpuko0TkLAna7DdtFWF+qqp3u1yaZc7i5a+XL+4EgREv5XCCGYRCJqGi6jvn5NZAkEbtssxIQtQIGoGs6iqKiR709ZJvtHEXahaLrBuGIcnrOg4Fss2GziRf1vUril+et0Gr9G4aBomiomoYgCMi2S+u7YXF+FFVDUTQu9bOkoQYI1xwjVH0Q1XMCPViJoQbQ1SCCoWOzCQhSNA+tYM5HwxDOa7k8tQRMvZCOKOiAihr0oviKUV3HkMq3g5yInJSJM20IcupAbDEtU5/8UkRITEGaeRdGdTn61iVfi9q+piOXgOKMR7zqJqRxM8HuaPV+W1zw7ZSRTPv0BFA1kGX8gRD5hZWNFnzdbj/FpS4QwJYQy7hRvejeJZ2JY/qy8INNBF1eQqEI+dHssI2huNRFRNFAFkHRyezaju5dm76A3B4/h44WkZ1TytYd2WzcnAW6TlxyPN/+5jRGDulB754dWjwBzsWkpNzNwawCtu7K5r1PtqOFIiBL3H3rlUyfPIjMbu1pl554wR/vQDBMVnYxx06UsHt/LsvX7EcLKyBL3HXLZCaP70/vzI50zEhuc4W5pmkcO1nGoaOFbNp2lPVbjxCuDTBh0iCuGNePYYO6M3hAF5yOC8swW17h5nB2MYeOFPLqW+sIeQMgScydNYopEwcxdGBXunVOb/PnER8Xw9RJA1mz6TD+QBhEgYLi6gavO5JdgqJqpl+LbjB0cGad+0JSYiw47abgqxl4fSFU7SLGAImmW+L1147hzQ+2sGXVXlRN5/DRIo4cL2ZAn84X1Pz+rALeXrwFxRsEWWL+3LH0yeyAxxsw10Hihb3kUDjCkewSjh4vZt+hfJau3k8kEAJR5LabJjFt0kD6ZHagY4eUFj1kGYbB8dwyDh8tYsvOY6zdlIWvspaR4/px5cQBDBvUjaEDuhMX17SPm6adnevSMMwDY3PqdHt9QUrL3eQXVVFZXcub720k52gRxNghFKH/kEzmzxpNzx4ZDOzbmbSv8H5+qaBpOsdzysjKLuLIsWI+W7kHV6UHdJ2p00cwf/YYenXPoHvX9GYJwYZh4HL7KSqtprjURW5BBa++tR6f2xfN66EyddpQrrpiEL0zO9CvdyfiYlv/gGUqVM4ep2EYLSr8+vwhsk+Usj8rn+VrD7BvRzbx7ZKYdsUAJo7tx6B+XeiT2cFS5FxC6LpBXmElh44Wsmr9QVas3AeGTnxKPN+9azpjR/Qis2s7ki+BcptasIJw5QEiNYdPW3clgjhkEQ0DVTTQdVBUvRmV+M6+QBQEZAlEMYJsqOhhN8HiIhTXEaTYjsjJfXGkD8Oe1AuhFWNA2wqxUybG7HvQ/LUIBzaaca/Gl5/S5YEA2EQBVY5BmDQXcdrNkNI4Y+aF0uKCr8Mhk5oUbwq+sU6KSmrYuP0o40f3adT12bllbNt9HAxITk1gyoSBJMTHkNmtHU67bJ547DJllW68/iAJcTENtnngSAE1Hj9IIoQjpKUkNOmjFwiG+WjpLha8u5ET2cX4Iio1Lh+R6lpzRtolCkuqSY6LIT7WzqMPX8c3bpp0UawqLUUoHOGlBWt45dWVeMIKNW4ftaUu0HUQBP5eWcvri9YTJwjc/a2reehbV9fpplofqqaxav1BXlu0nn37c/EFI7hrAwQq3eYKFwT+UenhtUXriRcFbv/GNH7wnZmNfl8//eNCNi7fYyYT8fiZf8dUfv7D6+u95tFfv8G2dQfNxDkeP7fdM53HHpgDQHFZDW+9v5k33tmAx+2n2uMjWOMDRSWn1MXSNftIstmYPG0IP37oOgb0aXpsQjAY5rVF63nptZXUBiPU+oJUFVWBooEIheUu3v9kO4miyF33Xs2j989CliXWbc7iF795A+w2iGgkt09iwXMP0y49scljaAoOu8zQgd2xyzb8uukGvHLdQWZOHUpmHSV/jh0v4Wd/eusLB1GNgX06ER/nPO/PnyWMCWCzSRf34GaAqup07phCp4xkiCiQmsiejYf5z2sr+fdf7m1206Gwwo49JymvrAVBYPDgHsy9egSiaNY9Rmz+vqHrBus2H+bVRevYteckvkAYT20AX6UHNB0EeLrKw8L3NxEHzL/lCn70wBwSExreRwF+/7f3Wb54CyTFgSfANfPG8aef3wpAZXUt7368jVcWrqWq0kNNbQB/dS2EVY6X1bB64yGSZBsjx/fjZw9fx8ihmXX286PfLWDLqn3mOgbKKz3m+hQEiHGQX1TFtHl/QjzrWRngC/HzX93G/NljzmrPMKCqupZVGw/xzMvLqK3xEVA0wopCSVE1+ILmc9d1jhVWsWPPCWIlkczenXj0/tnMmDKkWfudBew7lM9ri9ayeuNhaj1+vP4w7go3hFXAIK/Cw4q1+4kzYPyVg/ntj2+kW5fGKaY1Tae4rIa3F2/h7Xc3EVRVQmEVfzBMZWGVmWhTME+PeWUulqzYS5woMHbSQB757ixGDat7DjaH+3/yMvu3HYV4cz0Vl7kgKeqlEh/DkePFTJj1u7MvMgwIRXjiz3czffLgJvW3+0Auf3/uU/btyMajaFRUetBdPnDIHD1ezDvvbyG9fRLfuXMat1w/nnZprfttuJR4/9Pt/OOv70GCEwIRuvXrzP+efQino/Fxo8dzyvjWD/+DGlLMeSQJvPjk9xg6sPkeg9UuL39/9jOWfLyVWt2gsspDsMJz5ixZXENqYgyxsQ5+8eh8br5uXJsou9VABZGaQ4SrDhGpOYIYqcQuS6iCjqIZ+INqi/epGwa6BmgGEcV0k5YlA5taAbUVBFzZhKuycLYbgrP9MOSEHpedC7TQfzTidfehhYNIx3YiCQLqZSj52iTQRDuMmYFt9l0InXtevL5bo9FZ04ezYcNBduw8jqukmpXrDvL9+2YS04iai/sO5bN/RzYASQkxpzeYXj0yTHc3TQebRF5hJZVV3gYFX103eOuDzVQWVIAk0WtoJqPqOXB9mYKiav76zMd8/sk28stcEIzW97SJpw9lGAaVRVVUKhpoGr+p9pKTX85D37qa9ulJje6rrcgrrOKZl5fx5sK1VORXmIKUTYI4h7nZG+CucOMuroaIQnFZDV5fkB98ZyYpSY3XSLrcfp55dTkL/7ea7OLoYVOSon05o30ZuCs8uItrQFEoLHNRWFLNI9+dRd9eHRrsY8+BXLZv3Q32RIh46Duy4VjuXftz2L5lN9gTIOJh2KSBAGTnlPL3Zz5l8ZKdVBdWmAdj2WZahmIdKMEI5QWVlIcVcgorcHkC/OrReU2aX6UVbv790jJef2MVZbnlZ+ZWjB1izWcfcPvJr/RASOH/lbkIKyq/eWwe1S4f29ftA5sMqorcKZ1Q1PW4NREEGD6oGzOuHMJHn+1ACUdYuWIPi4Zl8tj9s89Z5xu2HuEnv3+TrL0nzPeNwf3fm8VVkwch1vFFP0tzbHDavfxicqq/u26ZTPbRQg4czMPvDbLnQB7llR4y2jVvbR/JLuaF11dihCIIDhvXTBtC78wOZ/XZHLy+IC+8vprXXlvO0aIqjNqgqeyzSRB7Zi3XVtVSW+aCsEJ+1EL26PdmMaj/+d3Ov8iBrAK2b9sN9iSI1NIhqugpLKnin88v4e2PtlKeU27+sN0GDjvEONAjKhVFVVSEFY7nleP2+Pn1Y/OZPK7/efvZvf8L6xjMusax0YzgNolQIMzO9Yc4SxduGKD4KSy5+pz2Dh8r5MEfv0xhcRX52cWnvyMIAjhkU5A3TMUbqkZpXgUoKidPlFJU6uKe2ybz0LeuabSCwMJcs+9+vI2///tjjp4oIeTymc/XJpnvM5qcMuwPkXukECIqR/PKKavy8OMH5jA1ug/Xx/uf7eDpf7zP8QoP1bll5v4iCuZe7ZDNfTT6XsP+EEVuP0RUjhdUcjKvnIfvm8k3bpzYYve8ffcJ9m/eA/Zo4kyHDDFn5q3fG2T72v1nX6QboAYpq6hfQXuKU8qeTTuO8fg/P2TF0t0QCpt9yTZINuey3+3HX+mh8GQpj5e7OX6yjN/+5EZSk78eST0LiqvM77ocD0qQApcXrYm+o15fkM3rDphhJ4IANhG329/ksZxS2u49mMuTLyxl8Yeb8Vd6zDVgk846S1YUVVIRPUv+vMZLrS/InTdfcdEUb7oSQHEfIVC6E7XmAHqoApskohrgD7W8sFsfpmePflp/ZZMCiL7DBHw5RNzZxHQYgz1tKLaYi2MpvCiIIsKQidgiEbSPdcTsPaecVS8LTll6dcmOPnwK0nX3IfRoeK9vSVplJY0YmsmwEb3ZsfUohq5TXFpDUWk1fXp2rPe6UFghN7+CsC8EmPEx3TqnAZCcFMus6cNZUO7G7wuyfuU+tlwzmp51WJhOUVHl4diJUhR/GJwyY8b1Y3gjBZOCoir++I8PWLBgDYo/ZH5EbZJp/Ql/wf/gVNZGhwx2J4U5ZTz974+JcTp48N4Zl+hhyYwdNQx4+a21PPfcp4RdPvNAomgQUSEQjTE8fXi2Q0IMleVunn5qMQjw2P2zSajDavdFXB4//3xhCc89+ynuSg/EOsFmMzXyEfWMpHPqWco2iIunpqqWl19ahiAI/OaxeQ3Wb46Pc4IUbx5kqzViYxq2FMfHOcF25pr01AT8wTDPv7aSNxatQ6msNYVRNTpWMMdok8wPV6wDNRDmo/c3kZQYx1N/urNRsajFZTU89cJSXnx5GV6XzzywKFp0finmgegUggBOmepyF0/+4wO6dkwhLSUe4uNM4SKskJQYe9Fig9LTEnnwnhksX3cAxe3Dqxv854XPsdkkHvneLBx2G8dPlvHxsl0sfG8j+7YeiQq9GrfcPoVfNPAuT9+HZiA6bFwxrt/Fie/9Aqem5LVXDWPRx1s4sCULEmLJL6pixdr93HXrlU1uU1E0du/P4fixYlAUEODKCQOIa8Qaqg+vL8i/X17O009/RFVJjam0kiVzvp61vgBBBLsEKfF4XH5ee3UFumHwh5/dTNcGSrzFxTpAjK6VKp30tATCEZWX31zLS/9bQ6C42twvMMy1DWeEHWdUeA1GWP7ZTmJjnPTv1em8HgpnreNTnLqHaDms05a0L/67RzjvAbGq2sum5bvNsTntIGim8GsY5lr7IqfWdvSdHN17gmd8Qfr16sR11476SnnytBWKqrFo8Wb++MQ75BwpNL+dss2ci8HImW/LqazH0cO/qvwv8ZYAACAASURBVGp8tngrobBCWmo8QwbUb1nLPlnKtk27IT7VfK+qBqpuZpH9Ykmw0/PeBkmx6IrGltX7MBDo36cjI4e0jOU3Id5pClp1zVtJPPvfwNznAxJ2ueHjmCgKSJLIrv05/P5v77NmyQ7Tci5LEFLMXwJnBP84JxgGZXnlvPzmGiaO7cv82WO+FrG/Drt85rvuk0hMiGmy5VSSROSkOBSbzdwXJLHJz05AwCZJuD1+nvrvUt58faX5nuy2M9/6U7K0FFWux5uGgNxjRfzpz4sQJZG7bp7U6uWwNF8JgbLthEo3E/Hk4JBFDMMgHGn7UkOnhGBT/xBArdyN15uHw51DTIfxOFL7w2WSBVqQHTByKiIG2icvYxzbhSwJqNpXO9uzCEiSgCY50EdOx3bdvQh9hl/0cbSK4JsY7yQ1Kc788MQ58QcjZGUXNyj4llW4o/V7RZxJMYwb2ft0ySFRFJh51VA+XbkXv8dPeV45R44XoxtGnVYjMC22YEQFF52e3drRKaPh0ivVLh9PPP0RC95cgxJRQRKJTYzl6ilDGTaoGwnxMciyDTAIhiJUVNWyafsxdu7IBtmGx+3nmWc+pnPHFO68+YqmPL6Lg2D+9sGS7fz33x8RDoQZN3MUE0f1oX16AjExpw7iBqXlbo6eKOGzFXvQvAFIisNV7eWZpz8mIdbJYw/MrrerUEjhuddW8vyzn+KuiQrXssT0q4YxZkRPUpLicETjY8PhCC6Pn517c1iz6TCGIBCJqLz5xio6tk/iV4/Oa12XV1HE5w+ybM1+XntxGUpY4fpvTGXIgK7RA7rZt7vWz7GTpXy2Yg/e0hpIjEX3hfjw3Q1075LG739yU73duGr9vLhgDS+9vAyvJ2A+E02j38CuTBjdl26d00hJjj99r15fgBO55Xy6ci81x7J5472NTBjZJypMtg2TxvXj14/O4/H/exef20dRQSX/fP4zDh0pJDkplmMnS9m26zi1OaUQ66Rn/67MmzOGB+6dQY+u9WtoPZ6A+R+GjiRLjB/dh8SECxMOm4vdbuOaKUPYtuEweUVVlOSWsfjzncyfM7ZOV+26OJ5TyguvrzL1O7FOrr1mJKOG9ax3D2uIiKLx4ptr+NfTH1FV4TYFTElkypVDGDeqN2kp8WfWV0TBUxtg9/5cVm04iIbpLvruonV0aJfEn35+S+MTy9lEgqEIazdn8Z8XPidQVcvMmyYxYmgPMtolf2HuBjmRW8bnq/ZSmVduHkQDYZZ9toO/dE7nqT/fdU7THm8ANA9URz/zTrvpPvoFqywe/9muAYYBRoBQ6FyvB1E8k113yPCeDBvcnY4ZKcTHOoiPcyJF15Gu63h9IQ5m5bN64yFclbUQY6ckv4K/PfcpwwZ3b1DZ2tY0xQunIeKjglNT+WTZbh5/4h1ysotNi6euM3x0HyZPGEDH9snExtgBAVVV8fnDHDpayMr1B/GU1IDdxpqVe/lzUjz//ce3Sa7nfsy5qoND5ooJ/enfpzPt0hKIjbETHxdzeg4qqorb7WfLruNs3n7MzPnhtLN76xH+9eIyXvznd0xB6QJxewKg1EJ1VFCIcZhCTDSMB0UFT4CzPBV0AwgRjjTgrSMIIEBuQQXPvrycNR9sps/oPlw9fTjdu6SfHr+qqRQW17B5xzF2bc4ylQ4xdnwuH//3zw/p2b09o4ZdBLdCgxZVViYmxDRrLrY1oigQDIZ5/tWVvP2/1UhOmatmj2Hk0EzSUuOxy+Z70zSdopJq9mXls3bVPvN9J8ZSkFPGE0+8TUpiDPNmjWmgt+ZhaGEi7uMEC1cTLNuJYISwSSKKZlxyj9wwQNV1BASEUBXB/BWotTlo3a7FmTEKUb5MPBrsDsTR0xEcsWiLn8c4vg+bETaT615i76QxSOb2RcQegzR2JrbZ9yL0GdYmY2kVwVeSRIYM7EpGZgblNV4qi6t4/7PtXD9zVL1Cy/Y9J9i6wXRfa98lneuvHfUF7ZpArx4diI9zmJr6GDtutw+vL0hSwvk3V90wOHysCK8/bGrSfEHSUxOwN5A8I6Ko/PVfH/H6/1ahhFRQVXoN7Mb9913D9deOpl/vcwX4cFhh254TvLZwHe98uJmQP0TxyVLeWryFK8f3b3TM0kXDJrHvUD479pyg1hfioUfmcfsN4xkzotc5MTC6rnM8t5xhg7rxzPNLcJW7ISmOqsIK3vlkGzddN+60Zf58vPzmGv79r49x1XjBgPSMZO67Zwa33TCeEUN6nDMnDMNg78E8Fn6wmQUL11JZ7sZT4eadj7cza/oIRg7t0RpPxCTOycoNh1i3+gARVeMXP72Je267kv69z43dLSyppl+vjrz40jJKSqoh3omntIbFS3by4wfn1CsUvbt4Ky/+dym1Lh/INiRZ4poZw/j2N6/iirH9zutGW1ru5opx/XnyyQ/ZvimL3PxK01LSRgYou93Gz75/HU6HzD+eXExhSTUVJTUseHGpGRsuiUjpSYyePoKhg7tz/cxRzJgypFHx2h5vMPpfZpbdDu1TsLfAwbS53HDtaFasP0TeS8vQZRt7DuazZUc210wb2ug2dF1n94Fcdm89AgboiTF8+xvT6NShYUVcfSx4dwNP/nMxleVuEASSUhL41t3TuWP+BEYN63leQfZAVgGLPtzCG2+uobSoCl+Nl/c+2c7ca0YyoZH5GIh1sG33CU4cLaKy2svDP7yO7949g6EDup6zpksr3Awd1I1nnvuMvNwKiHMQrPHy4ZLt/PLRG2j/Javv/XfPYNrI3qbgAOzad5Jln+80BeCwQlqHZL7z6Lyo8vEUBoQUJo7te85QE+JjuGr2aAYP6cGcGSMY1K8LGe2T67TenoxayF5asJrqGh8oCtt2ZnMgq4AeXdtdkllXkUR03eD/PfspHdq3TIjN9t0nTr+DxrJqw0Eef3wRJ44WgWxDsEncccsU7rtjKuNH9znv+s/Jr2Di0l289PpKjhzOR9cMPlu5hxXrxnDzdePrfN5dOqYyc84UJl81kquuHETfXh1NT5g62L0/h3/+ZwkffbqDYEQh4vGzfssRcvIrLjhhHcAj37uW/KuGnXbj3rTjKOtW7judOK1jt/Z8+2dTOaVABU6Zshg+uIHvmiQSjmh8+NkOPlq6i5ETB/LrX9/GjMmDz/EqC4YibNx2jL88vZj1Gw6Z3ckSe7ceYe+BPEYO7dm6caNRt+AXXl/Jqg0HW6TJI8eKTSvpVylJl2BmNd6w7SgvvbmGlJR4Hvz+dcy7djRDB3X7Uo4C0+vx8NEiXuyRwctvrEIPRCApjpMHc/nw811MnTSI5Bb2fNIVP8GSjQQKVqH5C5HQ0AHtEi6nYxhgYCAiIEkGqvsEtYEFKL58YrtMR47vxFlr7KuKTUYYNgkxIQn989fRtq/EHvKDYHxlkl6ZmZvNsWrJ7RGn3YQ443aEjObHyV8orRY0MHJIJqPGD+DzJTsI1HjZtO0Ybk+AlHqy1O0/XEDhsQKIcZKaFM/Afmd/iDK7tTOfnqJCjIO84mpKy9x1Cr4+X4iPlu7EU+UBSaLnoO4M7N+1wbHn5lfy2tsbiEQtcX0GdOPXv7iFe+pxbXQ4ZKZMGECfHhnUePwsX7qLSEIsOzdn8enyPTz87Wsa7PfiIYDdxgcfb0WQJB744Tx+96P5dR4YRFGkX6+O/PbHN4Ig8Pyzn1Ll8kFSPLnZxSx8fxO/fOSG817rqQ3wxrsbTEtPvJMO7ZP54Q9v4LH7Z9WZZEIQBEYOzaRPzw6EIwqvvbqSgCiQm13Ewvc3MWJod4TW2tScMkd2ZGOPj+GxH83njz+9uc7MsV07pfHjB+dQXePjv//9nIhqKmRUVePoiRJG16FVd3v8fLJiL2UnSyAtCYcoMGPGCB7/5a2MGFL34adjRjLfuXMaySlx/PIXr3Ni30lo44yzXl+QGKcd2SmblosY+Ux8m6bhADp3SeMnD13HgL6NS/xl6AaBU26KBtgkie5d01vEItNcUpPjmTSqD0s/3oonEKG8qIo339vE1EkDG51ZOCe/gjcXrQeHjCQIjByWaR5+LuAg5/OHWfD+JkpOFEF8HOlpCTz40Fx+9vB1ppKwDoYO7EbvzAw0TeeFF5bgDUoU55fzxjsbGDey1zkHsvPilMk5mEeOLPHAA3P4v9/cQUL8+cM6OrZP5uH7rsHtCfD3f35ISDOtdAhw6Ggh0yYNPEtYvuuWK+CWM54yb7yzgWUfbDKvCUfIaJfEX397R6OfU49u7fjHE/cyfFD3Rp2be/XI4IffvZaqGi8vL1gDgN0hU1BURSSi4nRegi51kpkc7fmnFpvuvi2BUz5jaW8EiqKxeOlu9u84AonxOJ0yt98+lT//4hY61+NG37N7ex57wMwP8LvHF1FZ7SUSCPHKwnVMmzyYdnXsc1MmDmDUiF4MamRSwVHDevKTh+ZSVuFh7cq9IMsYhkFeQWWLCL7fufOqs/7/qReXsm7xNlPwDYbp3iWdx39xa/Mal0SC/hALP9jM0EHd+NMvbmPm1CHn/dEYp51rpg5BliW+VVBJfn6FeXaKdVJYWoM/GCa+NbNaiwJIEv97ZTm0lJus3WbGwl5qJsj6kEQ0VeeNRetwOGx8/5e38oP7Ztb5zXA6ZEYNy+Svv72DsKLxzrsbTA+W5Hi2bjzEstX7uX3+hBYbnhaqIViwEl/RWsRIlZlI6RK08tbFqWRYkgQ2vRZ//gr0sIe4btcgJ/e9PDKZixJi72EYN34f2nVD2fARUnn+qeIYl7Twa8bzQkQXEHsNRpxxO+K4qxGS29ZrqtVsRZ07pdCnZwZomhmzYJha9LrwB8JmTUuHA8IqNkk850MZH+dk7MhexKUmgAAH955k94HcOtusqPKwbddxIt4AGDBzzlhGDO5e77h9gRCvLFxLJGjGBCenxPHID6/nrpsa567cqWMq9989ne59OoGqUZVfwc59J4lELm5SgHoRAEni+K5jDOjbmZ8+NKdeLfkpbJLEY/fPZs68CUhmIU0qckwXRn/g3Jqjhm7w+tvrKS2qgrgY4mIcfPPu6Tzy3WsblVkxIT6Gb90xleFj+oCq4atwsW1PdrOSSzQaVcMR7+T2b07lpw/NbVCoiY9zcuOcMfQflmnG6ogivmCYgnrKbX2yfDfHDudDYhz4gnTv1ZEfPzSnXqH3i9w8Zyy/+tVtdMrsYHo/tBF7D+bxxFMf8eiv3yAnqyAaY+kHtx/8ITMxly/I+s1HeO3NNby9eAu1py25dRMMR6io9Jj/oxmoqkb3rultbmW7etpQxk8ZCqEIIY+fDduPcuxkSaOv37n3JCs+3Q5hBVucg/u+Me2CPUHe+nAz+SdLIS6WGIeNW2+bwk8emlOv0HuK2BgH99x2JWMmDgRVI1BVy7Zdx6ms8jauc1VHjrFz3bwJ/PbH8+sUek/hsMtcf+1oRo7ta8ayCwLBsEJBUVWDSb18/tBZxR81TT/vnlMXKUlxjBjcOKH3FB0zUpg9Y8SpYpOoisbqjYeorGnk82krkuIgLaFlfjXR1Xn1xkNs35IFcXHIksjUq4bz+M/rF3q/yPxZo5k7ZywIoPrDbN9zgryCyjp/vnuX9EYLvacYPqQHV4zrZyrQZQlPdS2rNx6K1lJtWQLRcm+AOYcuKEmfgKaaY/zlI/PqFHq/yLiRvZk3ewz2GHs0q7tAWaUHbyP24QvGwKxH3lJz8avo6iwIGJpG1rajzL16BN+986pGKUpTkuP5089uYez4/gjRxGgn9p9k7abDLVbWTwuU48tbgq9gOXbNLEfYvJJEbY+mGSiqjkMMEynbhu/kR0SqD3Jpi4VNQ+jSC3H23Yi3PYIxYgqaJGMTBKRLVLaXRDOJlRafijj5eqQ7fow4ZX6bC73QioJvYkKs+bELRkAU8QfDZkxuHe4T+YWVp2uBxiTGMrB/l/PGh3znzqvo1rcLqBqFRwrZsedEnW2WlLmiyZJEUFS6dkpt0E2ksLial95cg7fCtBLPmjWGG2aORGxCQpMrxvWje+d0M3GBU6aq2kthScN1Ti8qqk6Hbh24ae5YujTyUAKQnBjL/GtHkzmgK4Qj4LARCkXIOY9So9YX5LVF6yg+XgwijJk0kDtvmhSN72ocwwZ2MxOcRFSwy/j9EU7k1q1AuWBCEfoPzeSeWyY3ShkAMHxwdzOTs6KCTaK2xsveg3nnPeComsaHS3Zycv9JsNuwO2QmjevHpLH9mjTM62aO5Lr5E8xYx4v8pXJ7AryycC0P/+wV/t9TiwmUu7C3S6bf0EyuuGYkk68dRb9hPbE5zcOWu8rD3//+Ht+4/xmefOFzChuo+VtUUsPGLYfBMBDtEj17ZND5At2BW4K+vTpy7bShxCfFgV3GXV3LWx9uMWsTN0C1y8fmncchxoFgk+jdPYPJ4/ojX0CSmVAowhvvrCfvcD4IAsPH9uPuWyeT2IAA+kUG9O3MiCHdzfUlS4RCEbJzyho5gAjd+3bmvtunNCpvAkD/Ph2ZOKavmShOEgl4Q+zen2vGXF6CdO+SbloNRBE9ovDJpzsoLXe19bDqxxcy40hb4lco0mjXUsMwWLxkJ7ujrq1de3fkO9+YRpdOjf++ZLRPZvL4fmdiYg04frLsnDrOF4IoCGZiPV03Bd9yNx8u2UFEuYSU0+dD05CdMnfdMpkZVzau7JHTKXP11CHEReOsEQWyDudfvDkcCLfcXAyEv3reqwYgQI9B3blx7rgm7c3duqRx09wxpHVKMxOYORxUu7xUVtVe8LBUfym+3CUEC1cjGz4U1UD9KgaOfgHdMEsgSUIEtWavKfy6sr56ypJ6EJLSkK64Dum2RxHnfAslWgJIli4dAVgWBGRJQBcklL6jYN4DSDc/jDByKoLz4iYorYtWzY/es3sGye2TcQfCeD0BNmw5wvzZY84b+7jvUD7HjhaCppM5uDvfvHnSedvs1imVGKdsHvhlGy63jxq3n/TUs4UURVHJOlZMKGwK3nanTGb39vVq2wzDOGOpEwXQDGbNGE6XTnXHr56PpMRYM+ZGN0AWqaj2UlzmolePjCa102pEM5ne/N2ZzL1mZJMvHz+qD8MHdefEvhyQRHzBCGWVHr6sf84vqjK16DYJwgqTx/drOI7pS9hsEumpCdGPtozHGyCvsJIxIxouU9QsIhp9e3Vk1NDGJ/9IToqjXWqi+b7tNlzF1Xy2Yg9/+OnNSF/ajcoq3NR6o8msQhF6Du3J/NljGu0ue4r01AQG9+ty0X1dql0+/vXiMp548kN0bxAMg/Y9Mrjxhgncev04Rg/viSRJbN9znIXvb2bl6r0UlbvRDQMjovLHv71HbkEFv350Hn17nT/Z3YGsAj7/ZDtIErHpidx725X1Jri5WAjA1VMGs3TKEFYs24Wn3MWb723i/runN5isa/f+HD5fsRt0HWd6At+4aVKjynPVR35RFeGwanrUhCKMG92bcaN6N6kNURTM+FpdB8mGNxAit6DCFD4aIqLSo0u7RtdoB4iPddKhXXJ0b5TwV9Xy0bJd/PmXtzapvmZrElFUVFUjGFJM5SmYL98AZKnNPQ/qxDAQRJH+I3o1qnRgY6isqqWwsDKaqbt+ql1e3LV+kGWIROid2YHrr23696VLx9Ro5m6BiKaRk19OOKwQewGuuYYBEUVBUTQCwQhVNd4zllhRuCAF1EVDN3DYbUwc07fRde1FQaBnt/bIshQVwgQ2rdlH9snSeutoXzCG+VvvQd1IrCMUram4PX5ycsvPvLevAtFcF99/cHazModPnzyEBe9uoiq3HEQRd22AqhovHRupaDwfWqAcX+4SQiUbkIwgim7UaTz6qmGucx2HHZSag9Qel0jsJWBP60+bJUNpaWwy9B2B1LEH9BqEvmc9evY+hJIcZJsIuoFmGFzMVyoJZypxqNgwuvZBGjIBRk1D6DcKwXFpVbZpVcF37Mhe3HDzFbyxYA0ht4+lq/fxk4fn0u9LiYIMw2D91ixyD+WBIJKUEEufHuc/FGa0SyKjXRKizYYuQFGZi8LiqnMEX483yOer9+KL1rIcM64fAxuI4YkoGifzK0xXElEEAby+EDn5FU2+d38gZLZhk6goryE3v5Irx5+/ZmWboOv06N6u3pjrushob74DNB1kGwFv8LwW7dyCCvzBiBmAYWgEg2a5qqauR7fbd7qkUq07QPbJ0iaPudEYBgnxMSQ0sQRVjFP+gmZRqNNKUlziotYbMu9H0ejTM6POWOCG6NQhekC8SJKvuzbAv19axhNPLUYPR7AlOMlon8wff3Ebd95ydp3BaZMGMWF0P9ZtPswLr69i+dr9hLwBUDT+9/Z6QsEwv/vZzQzs0+WsR6XpOrkF0YO2qiHLEpPG9r1khKLMbhlcOWEAa1btRTUMfN4An63YwwP3Xl1noqRwWGHd5ixyjxSBKNClQxqzZgz/UmKmppNXWInXF63VqxuEQ81bX9U1PnOvkiT8tUGyT5RgGEbD8VGGQVysneQvlxVqgNhTtVUhulTa5iCrqhrhiIrL7cPl8uEPRahx+Sktd+GpDVBQUs3WHdmm54YogqZd2jFjioYtzsabLzzMsIH1h/Q0lmdfWcGjDz9nllprgOJSFxXVXlPRqemoih79LjTtmRWXuc+4l4dVjh4vJhiONFrwVRSVYEihxuWjxu0jFIpQXllLRZUHlyfAyfwy1m3KOlPbmrabg03CMBBFkS6dUps03rTUBDNm/4slA1sbXQdV419P3MPMaS2TuXXx57u45Y6/mnHnXxV0A8Em0Ldnp2blBejRJd30fNTNs5ar2ktpuYchA5o3HC3swpe3nGDROiTCqLpxQbXjL1XCER1ZEglX7sEryiRIMvbk3nz1XAbqISEF6YobMAZPxNi/GX3XavS8w+g15YghP7JkeszoXxCCW+JNn6pAJyIgRI88imagxSZBWifEPsOQxl6DMHg8XGIC7ylaVfDNaJfEgH6dzThfBEIRleLSmnME3xqXzzx8Yea7bpeeQOc63KNiYhzMvWYkew/kUZZTytGjRew9lHdOfGRxaTVbdmajB8zC7lMmDmwwnk5RNErLXGiqqaXDbuOnf1jIL/+8qMn3HgxGzDqTgkDh4QK27DzGPbdNbnI7rYah0y6t+Zk/TYu2Dk47RdEEV/fdMfVM84aZhTgcipga2oQYnn1lOS8uWN3kvsJh1YxbEwRcRZWs2nCIXz82v9ljrxddJz7O2WSrjsMhn3WYrythUUV1rRmvKIqgKKQkx5+T0baxXMzDmmEYfLp8D399cjG6LwhOO7OuGcnvfnwjI4ZknjdzsNNh49qrhjF4QFf+/tynvLJwHX63DxSN9z/ahgH85dd30DvzjCdEXkElO/ecAElCNKB9ehID+nW5aPfZELExdq6eOoQPPuvJ3n25eCo8/L9nPuGmuWPr1MLv3JfDqnVmvJEzJYFrpw1lcCOS7DVEaYWHYDAcrWnr4NVF61n4weYmtxOJqKf3qtoyF8vXHeQPP7u54XqVukFsrAOno2nWRafTfpb72YUk92oqhmHg9YXIyi4iJ7ecvMJKFi3eQv6JUgyHmehI03TzT92ML48OEi5Nb+xzcNrlxpekagC5gQoIX6SyxmuWZhMFiIth47YjjJz+qyYfrDVNNxMZAUogxOer9/O4N0haSt2J/FRNp8bl5dCRQvILqzh0rIhFH27G5/Zj2CR0XUfXDbMUiKabfdha9fjT8hgGkijSLq1pCQ3PWV6CcNG+HfYWnItN9Yq6NDAQBOiQUXfN+vqIi3MS47RHz1oO9m/JYsnKPVzTiPjuc0aihQkWriNQuApRD6Hx1Uli1RxUTccmCYQrdiPKMQjSDcgJbZdJuLUQktshTJmHOGoaevYe2LMO/cRB1PICxKAPIxLCJgin9wHDMNBpvAd4tIqaWT5KADAFaRUBUXaixyUidukN/UcjDp+M0L0/ONveQ68+WnUnscs2OmWkIIgihmAQDivsPpDLpLH9TEEhStbxYjPuT4DkLulMGN233mLuI4b0oGOHZMpySyk7WcrWndncc+uVZ22wRSUuQiHVVHHoBpnd2pGUWP/LqKrx8srCdYRqA6b7IBCo9TcvgZBsM9OZGaCrGsolGD90IS57p7+bAuiKZibx+AKqqvL62+upLKgwSzuIAiF/iJCnGadHmwRRVy1D0wmHG6h3eIG0pifVoSOFlFe4zXsKhkmMdzb7YHAxNbUncsp59+OtRKLJWpJT4vn+t2cyenjDLuddOqby+5/cRI8u7fj9397DW+1F1zQWf7iVQX278qOHZp9OjLRq/UE+XbwFVI3Uzun88pHrW7x8w4XSO7MD0yYNYu/ukxiGTo3Lx+59ucy5JvmcA2VEUfl89V72bDsCQEZGMtdfO7pFXCvffHcjJSdKzHIzokDYHyJ8oetLb/311VaEwwprNh1m0YebWb3xEAFfCEU38HsCZj6GLyTPMv/EVIBeoGX+YtOYmPPG0pTY2k+W7uLg1iwzIZYooEQUPL5mJFESxdOCL4b53vR6hlHj9vHp8j0sWryF3XtOoGg64YhKyOM/ndDpVN36/8/eecfXUV55/zszt+qqV6sXywX3bmMbbGyMAQdMCRAgkJDGJrupu3k3ebO7eZMt2XRI2Q0EQqihJYApBgPG3bgXWZYly+q9S1e6dcr7x8hyt65kSVcSz/fz8QdIPDPnzjzzzDnPc87vcPofFsX8MwYJSXH9LMIZ3KhDOBaH8lwjzZCUR0igBYIX7VPeL4aGp24X3rqt2GTvqOzPO9QYgK4ZWBQdX+NeZHsskTnrUByhaw6MKSJjkOeuQJ48B5rq0KtOYBTtR6ooIdhWBz1dEPAjoSEZxsX93N6a9PPRDUCWMGTF3MWNjkdKSIWJM1CmzEPKmoIUlwzOsdFDedi/6LOnZ7P8mhls330cT5ubx/78Ifffufyc3pWvbNjDkV3HQVHIyU1h8YLL16llZySaznDvynxTcxctJrzqbQAAIABJREFUbe6+3qc+f5CyyiYMQ++NYgxSkmL7zfDRNI32jm4MTYfTmxiKYn6IB0NfS4lLjKYwcyWB0zmHytIFwZthQHtHN1rAbD2FgXkfrYO8D6fvpW4Me6bWcH4P9h4spbPW7PkLQ/RBHGYMw+DDHQV8sOkgSOCKieThz60ekCBXfGwkX7hvJc2tbn7z+Dv0dPSgShqP/OpvZGcl8vnPrKCypoWPdh7H5/WDAQkJkdx43exRl4YYFxPRW0trgKIQVHXe33aMa66eeoEgX1llE0cKK001Vt0gMS6SBXMHl9p+Pu0dPWh+FSIc5qBV5MGnMY7g+xUOPF4/f3phCz/97QYa69sIegJ9daRYlIv3qh2H92E46XJ7zW4Ikc6+etJBLxqcDrh7/3mpMVnX2M4vfvcWzz2/mWa31xTTlOj91ljAdpEDx/hzHY+pqeOdIXtmsjzghQ+AQMdJvLVbkf11qOrI1n+GEwOzfMoi+/DWbMPiTMKVvZYxPwlcCkmGyDiIjEPOzMeYtRzam5CaazCaqqG+GqmpGq25Bq2rHYI+DF0HQ0cydDAkDAlANv0uRTaD2ZgE5KR0pJRsSMlESs5ETk7HiE1EckWDMobKDxiBwDcjNZ5FC/LZ/nERuqpRU99GdV1rX+Dr9QWoqGzC3+0Dm5X0lDim5l++PUFKUgwxMRFmSwyHjZb2bqpqW/sCX7fby+79Jfi8QbAqrFs7/4KewBdDkiQslvMapKvaELSMCQ6ZBP2oxDBTyM7HYrWc1coB8z5e6aqtHhyWthMjRY/HjxFQ+8bYWPBhWtu7KSiqxtfjAyAyKoL1a+eHLLBympjoCL798E1my7BnPsTT5aWjpZM9B0q5c90i3n7/EBs3fAyyTEpGIt/6ys0kJw0+HX+4kCSJa5ZcxZc+v4YnnttMsNvHKxt2c8enFrLi6nOLr15542N2bDoMkkzO1DS+/qW1Q7aDbbEq575fqm7OiVeCGhy1CsuDJRjUePWtvfz7z/9KU3WzGRBZlb65fc6CSb1ZRHHExUQSHekkJtpBanIcpRWNfPk7j6OPpnZ0oxSL5axFYgnQDFMt/EoIqASC6kUDh84uD7//0yb++Pg7dHf7zB7PVou5e2+TWbViJvl5E0ifEEdUpJPYGBeuCDsZqfG8vnEfP//pK+butEAwVhhETa4RaKen5iO0rmIsmCUcnyQMw2x3ZJU68NRtxxqViS1+erjNGn6sdqT4FIhPQcqbDr4e6HGbO78eN3i6MbxuJJ8Xgj6Cfh8BNUiE3YlksWPY7UjOSIiIBIcLKSIKXNHmP3vVmcfq8sGwB74x0RFnanplCYtFpqq2lYVz8pBlmcbmTlMAyW4Ff5CoSEe/NY+KInPDylns21tCbXUzBXtO8Nrbe1k4x9xJKa9q4sOtx9B9fiSnneVLrwpJBc8wemu6DMPc29c0fvxv9zF/1sCUiC8goJI5WhSdh4hAsDd4UzVsCVEXrVlUgxp9S4tuL1/+6jpuu2nBlV04qBE3CoOhUFEUeWypUgJNzV1UVDeb6Yf+IHa7hUl5g1MkTkqM5u8fWkNFVRPvvn+YoARvbPiYCIeNipoWupo7sSXFsHrVbO5av2TU7faeJjUllrWr5/DE0x+AplFf386WnceZPzuXyAjTma5raGfv4VN0tblBgpT0hCsf/2dxzvvV6eX+L6zhvjuWXuFJNaLjooasLm80sGXXcX744xdoqmkxvzOSxNIlU7nlhrnkZiYzKX8CKUmxuFwOHDYrNpulLxNjQkpsr37cJ8tZHAyqqtGXk9zlZenq2fzgW7dd2Uk1A8Vmuej3+6kXt/K/v9lAt8cPVgWrw8a6NXNZfc100lLjmZqfTlysi0iXHZvVck55VUlZvdl+TiAYxZhBm9bna0VlJJCfF7ovaWgBPLU78TcewC5reP1D1xZsLKHrBpouoXjK8VRvxhKZgWwbu37kgJFkcEaZfxLTLqpvXV1XQVlrPXMyJpIcmzQyInhhYtgDX0WRyUpP7O0HKBNUNY4UVHDTqtlEuhwcP1FDXWM7GAaJOSksmpuPEkIqx9ULJpEzKY3aikbcLR0UFFWjqhoWi0JFdQtNrV2gmSqI2emJISnqRbocLF88mS3bjqEGVNANrlk8hZXLpg3FrRh1XElQ4fergARBjcSsC1uayLLMskWTqa5oxOsLQkBl9vRsbr5+7hVaPbbx+YPmTtNp1dIr2AEfqTTp4tI69u443pdKK0kS9gEKGp3NlPw0vvLgag4eraC2pJb6ujb+8MyHZgsWRWFCeiL337Es5D7K4WLezBxuumkBm94/hKbqPP3SNm68bnZfS6HnX93Bnq3HwGFjQno8d9y8sF+dgYFw9YJ8Sk5U0+31QyDI9Cnpn/j363x8/iB7DpZSUVQDUQ6sDitrr5vD975xKwvm5mG3Xf670DWYGtVPKLOn55CUN4Hmtm4IqKSnxA/beGxr72H77hO0N7RCXDSxsS7u/fRyvvmVm5mSf/E2aWfT4/GPa8dOcHEG6vMM1cLrYM8TCAQJqjogme3jZucxa3qIAk2GQaCzDE/NNuRgB8FP+HBXVR2HVcPbchRfwz4iMlaCPLb0G4aLdr+HvY2VFDVWg8PJipgE7NLY1EAIhRFZ1p+Yk8Ly62aDzULQ4+dvb+2lrt7sj/jOB4eoLK4BSeKqWbmsWBqaTntOZhIpCdFmep/dhtcXoLW9m0BQo7ahHcUiAwaaP0BGWnxIyqGuCDtXL5iMxdmroidBTX3blfz0Uc1gBbe63F6zX6Miga4TE+kk87xex4ois3j+JKLio0xVb1miaQgar491Vl87g+S8VDMdDzPVf7A99Hp6TguKDe8XraXNTUtV87mO4hXugK1ePoP771xGfEocWBU8XR5aa1uITY3n7lsXs2Lp6F9syslK5q5bl6DLEgSClBfXUFhcg2EYeL0Bdu0tobm6CQJBcidncPf6JUN6/UXz84lJijHTmxWZllb3kJ5/PNDe0U1FTQtE2iGoERUVwZcfWMWyxVP6DXqBkBZhBSazpmeSnptqjkdZwt3jNRf6hoGKmmZaO7rB6QBvgIkT0/j7L64NKeiFsaGtIBhaDMPAHxjYePT6/KbmxxUOl8AgU/4bmjvMRRrZ9LWSE6LMPughoAfdeOt3oXlqkGUJTRNZK76ADoFOfHU7CXbXhNucUYFuGJyoq6SkoQpvwMfR6lKqWhtHqElmeBiRr3pGWjx3r78a2WbBCKgUldRSVtlIl9vL0aJqvG1uwCAzLZ68EFOCY2NcuJw2CPpBUWjr7KGxpZO6hjZe2fAxul9FdthYuvQqsjMv38boNDarhdQJcWY/zl49qpY297hp7n0OkkSne3C7GSfL6imvajFFYXQDl9PWV1991umZkBzbK8Vv9sFs7+wZNkdorLB8yRRSspLAr4Is09nto9PtGfB5AkGVqprmEUmbNmuK9HP+e6AOxPk4nTa+9Xc3MXNuHvSYqYoENOYuyOcbX74Rl2tg9cPhQJYlFs7JY/a0bCSHFSwKz/5lCzV1bVTWtFDX1A42G66EKJYtnERWekL/Jx0AKUmxREb0LtLJEu1dHjwe35BeY6xTWFzDto+O9PYSN4hw2Jk/Ozfk49094n6GSkJCFHG9opPIEj3eAC2tw7PYuXVnIUWHy8yOAarGhOQYpkwMLegF8HgDYsd3nBMIqqAGzP+QzB2/rq6BfWs7Or1DonbZ0dkzqOOOFdWYGwZW09eKjXaF1M7KMAwCXRUEmvYjGwGzX++gLBhfmC2ODPydp/A3H8bQxPxe09nCkbpyejQVSZJp7u7iQFUJHZ7xu5A+IoGvw24lOz0BPagBBla7heq6Vk6crDUnJ7sV/H6iXA6zP2yILJqXT2puGkgSVaX1bN5eSG19G7u3H8PwB7G5HHzu7mtDXiGzWhXTOT1d06XIvPnmHgqKqgb3w0czskx1bSteX2DAh3647RgnjpabjeR9Aex2GzmZSRf8vaz0RLP3nmqKkO3YcpTNOwqHwvoxS1SEA4fNYo4vp42Cg6VsePfAgM9TXdvKvqNlppjMMPtvmemJ5E3PMRcwJAlV02gcgt17RZbP3TnWDaIjnSQlDK6vcTiYPDGVz33mWixOOwRUtmw6xO79JbyxcT/FRdWgakydlcvd65cMSo3zcmSmJ+Cw2cxaRaeNfbuK2Lj5yJBeYzQTSvpgZXULJw+V9S0QKYp8gfL2pdB1gxMn68wxKoKkfklLiSM2JqJvPJ4qruGlNz4elmsdPlZFU0WdKWZlGNhtlv77Tvfi9QYoq2ruFeIa+ec6WnULxhu5WcnkTM3pzd6TCKo6LW2hO/OapnOyrAG99/hBIUkYBpRXNQ94AyUQUHnz3QPUVzf3+sg+4mNdIX0fdX87vqYDBH0tSJI0PjdvBommGxhqD76m/Wg9deE2J6z41SBHa8uoaGvA0HV0TUPD4Hh9Jaea682xPw4ZsTyurMxEsrOSQFHQdYOmVjcnSuvMGioDEtOSmTktK6SU5NPcsnY+i66dAZpOa3ULb2zcT2lZI5LTDoaBoRvkZSeH3PhckiQm5qaYitNWBSSZze/s461Nh9DG2wCwWti6tYCde0sGdFhhcQ1/fWcfrfVtgER0cgyL5k+86IJFdmYiWekJSDYLWC0c2lXIi6/tGlwfunFCXnYKEU47+PzgtFF6pJynX942oF1fVdN5d/MRtm8vNOtuh9l5mzszh9U3LjDLChSZro4enntlB37/wBdNTlNR3cJ//2YDBYWVZxR2I2wcPniKP724ZQitH15sVgtrV80mOz3BfBaRDp59eTt/fG4znc1dKC4HSxdMYs6MKxTIuwiZafFkZyYi2a1gtXJsXzHP/XWnmRo3ztDOU4Q3DIOg2n/64Pnunm4Y+ENMOzxeUsurb+zG6M1YEVyehLgo8nNSsLjsYLVSV1rHn17YQl1jxzBc7dwnO5A0zg+2FbB9a0Gv0NlQ23UumqZzdhPiUMet4MqZPyuXa1bP6U29l+nu8XHgaHnIxxefqueVN3aja/rg339ZxtB13nh7LydKBxZkbd1dxNsfHsLT3g1AcmYK82fnhrTAo7qr8DfuR0Eff77rFaJqBlaLTLCzHH9LIYY68Iy78YBuGBxvrKSwoRJdkdE1rTe7z6BHDbCnqoTqjpZwmzksjNjXPCcridtvWoDktKFpOq1t3WzfXUxLYydoOlevmsOaFTMHdM7E+Chio5xmvaTTRntHD/uOnOrbrU2MjyQ9dWDNqnMyk7j1xvnmDk5QhegI3nnvAB9uH/hOZVePj+7RmConSWCzcGD7MX7xyOsUnKgO6bDOLg+PP/shBQUVEOWEzh6mzJ3Il+6/7qJ/Pz7Wxfob5xOTEgdeP0S52LfvJK+8uQd1gC2iPL4gnQNMUxqNxMW6mD8rh+jE3trM6AhOFtfy5xe3hlxzvWnLUZ55eTvuTs+I7PhGRTlITY41n6HVQnd7N7/6w9ts3HxkwK0V3N1e3vnwEP/yH3/hf556n7aaVpwJUVh6xecqS+v49aMbBrULHi7yslO47eYFOGMjQdd56519nDpVDxaFybNyuHHVHKwh7kYNhKhIJ7esnUdCZhJ4fBAVwdEj5bzwt51mJs0A8AVUs25/lOKKsGOPdvX1h1U1PaT5IDE+iqSspL6evX5/kBMna/s9rsfr5/lXd/D+ho/P9PsVXBZFllizchYTZ+ZAjw8iHTQ2tPHY0x8MWCRMNwzaOrovOb9kpScSlRBrLoYoCq3t3dSFoMdRXd/GY898SMHu42bgO8xEuhxYI519WQMBVRsX37GxQGSEnehIhzlGrBY6O7p5+Y3dVNe29ntsQ3MHv33sHbZtOthbqjXI91+WQDfYtOFjfv37N0PWjKlraOd/ntpEQ307RNihs4frblrArTf23xVAD3YTbD8BvmYkzll3EfSiG4Dmxd98ANXbHG5zwkJLTyeHak/R4nFjqGcGia7rSLJEZUcjx+or6AmMwhjmChmxwNfltDNrRjZ2qwV0ncKiajZsOkBzk7kanJYSw4Tk0FKS+84ZYScrIxG7ywmyRFtHNydK6jBUDYvLwZrrZpI6YWDndNit3LP+aiblTjCzWywWdu0o5D9/+Tfe3XyE1nb3ZWslDMOgy+1l/+EyHv3dBnbsKR7Q9UcMXScmdwJbPzrC//mXZzh4tPySOyGqqlFR1cRvn3yXl/62C2+XF3Qdq9PGvJk5TM67dG3VLTfMZ8GcPFNMxG7lxLEKfvLIa7z0+m4amzvNFfHL0OPxU1hcwx/++A6vvbP/in7yaOHvv3AD86+dAR3d4LBRU9HIr3//Ns+9uvOyqVhut5fN2wv595+8RF19G9etmm3W0w1zFpPLaWfhnDwS0xPMxSCrhUBA5b8f3cALf91JY3NnvwFwe0cPOz4+waOPbeSeL/+G55//CH+XB1t0BPfetpT77lhGpMsBdgulRdV8+wd/ZuPmw3i8F9+9HGjAPZzYbRY+fcsSolx28AfBYjF3f7u9LJqbz9KFk4ft2jeunsPV8yeZaeN2K2UlNfz00Td47tUd1Dd19LvA5PEGOHGyjseffHfY0lKHgvy8FCbPyTO9OEXG3elh00cFF1VFPzutb8HsXG68dbFZU68odHX18PRL26isufRKdnVtK//7+Lu89f5B4jKTkcRub8gsnpfPzavmYLMrYLXQ2tTJbx7fyO+eeI/K6hb8/Wg8+P1BqmpaeO4vW/jfP39wyZ7St9w4n5mLp5oBtsPKydJannll+yUzZzRN52hhFb969A2OF9cQnZk8IhHBVZPSyJ2ZbS5yWi20t7l5f8uxC1JPDRDpqENMTIyL/NwULA4bKBJ6UGX77hP89sn3KK9qumgap2EY1NS18d+/eo0/PvU+cRlJSJYrfP8VmbjsZJ56djP//tNXOFXecEm/x+cPcvR4FT959A02fXQU1R8ATccV42LxvHxSU/r3Z1V3Df62E8iyqOu9FLquI8sy/s4ygl0VGMYna3UgoAU5WltOeUsjyDKadpbvb5j3x5CgoLack039LxSPNUZMy9tqtTA5L9UMgAIq728rwNB1sCrIFoXM9IQB1feeZuWy6by9aBIH952kuraVmro20HQiIx2sXj6DSNfAzzl3Vi4P3buCH/2ihZ7mTnDa2LbtGOXVzay/aQGrr5lBdkaiWc/Ui2FAc0sXtfVtHC2q4tmXt1N+sJifPPI1blw1e8A2DCuGAQGV+z+9nNKyet59ZSsN7d383eeuZ96sXBLjz7SRaevo4XhxDW9tOsjGDw/jbu8Gi4wU1LjhliV89aE1l029yclK4qF7V3KipJaa4hqIdFBUWMU3/++fWXfDPG5cNZv87BQSE88VbGjv6KG2vo3iU/X85W87OfzRQR742m18/jPXDtttGSnyclJYNGciuzYdNEWinHYqyxv5xx8+y/7Dp7hl7XzSU+OJ7BV4cvf4aG7uZOfekzzz0lZOHSrli/+wntkzsnh34/4R2Y26bvl0/u8/38X3f/wC/l6VyT37S9h/+BT333UNt66dR1ZGEnHREb2K6uZHvKXFTWe3hy07i/j9nzbh9/j6VhftDht3fXoZP/jO7STGR+F02nji8Y1oDitlJXU89I0/8N2/v4UVS6/qa23U1e2luqqZGdOyycm6sK48XMyalkVudjKtNS1oGGBARKST2dOzzpknhpqM1Hge+swKCouqKSsohygnp0rr+M6/PssH2wq4afVcJuekkJQUc06ZWmenh9qGdkpO1fPyho/Z+95e1j94Aw8/sHrYbL0SstISmTY5nYIDJ8Fho7mhnf/z4+ex2ywsXzIFMMdbSUktU6ZkMLW3d3xstIu87BQUq4Imy/g8fp5+aRu6bnDHzQuZnJ+Gopg3pqvLS3VdC0+/soNXn9zEtKVX8dUvreWnj76BJnq+hkR0lJN7blvKngMn2bX5CEQ46Gh186Nf/JXtH5/g1hvnM2NKJqkpsX3zBIDHE6CusZ2yikbe+eAwb72ynfy5eXz74Zsvep20CXFkpMUjyRKG3UpjXRuPPLYRj9fPmmtnkZF+JtOrqbmLsspGfvWHd9j//n5u+9xaEuIiefKP70HE4NuyhUJudjKT8lIpOVIOLgc1lY380w+fxWqRmT8nDzBrjk+crGPuzBxys5OH1Z5PErIssXzJVOYunMS+j4vBZsHvDfCr/32bU+UN3L3+aubOyunLxnF3+ygtb+T5v+7gb3/+gIkLJnHvHcv42W/fIDDY8ixNR7FZ+OoX1vLXN/fw+G82UNnQzoN3X8uMqRlERZo933XdoLmli0PHKnjtnX1s2XmcYK8Am1WWuf+h6/n0LYtDuKBO0F1BoLMCWTcQaymXoFe8Vg/2EOw4hT1hJopjYNmhYxUDg+r2Zo7UluENBi6+OGKAruo0q10cqSkjNSaBlKiBbSKOZka0iVVmRgKx0S68HT0YfU25dfJmZDN3VuhKm2eTn5PCpLxUDu4+ATaLWY+l6SiyTG52iqnQPEAUWeLeO5bx+sb97NtxjKAByBLV1c384c8f8NQLW1AU+QKRCrNJto6qagR6fKBrBK+gT+uwEtRYunASKUnRfPD6bg7vP8k3S2qxWS3ntHowa5I0/P4guqoBEmg6y1fO5J/+4VPMnpbd76Vuu2k+b79/kL+WNeBHAlmitaWL51/ZwasbPkZRlAvaSxiGgabpqJpuBlq6NuiWAKOR7/zdzTQ1d/D0k++jI4FFpr3VzePPbubpl7ejyFLf+DIMA1038HkDqN0eFqyczcOfu57mVrNMAOvwf91cEXY+c/tSikvrePKFLag9PlBkNH+Q51/dwatv7kGR5XOfowG6oaPrBoGASrDHZy662Ky4opx89p5r+edvrCe3N4D9ygOrqa5p4d33DqJbFBrr2/nBf72E3WpB6j2voetonR4ee+zroyrwdTpsfP8b6/labSt1p+pBN/jU/ddx+7qFw37tdWvmsPHDw9SV1ODD7A/d2d7NS6/t5vV39mPp7/3yjv73K3VCHNMmZ5wRHrRZaG918/B3n8Bm7f2MGQZqWzeP/u6rfYGvy+VgzTXT2bhwMns/PgGKTMAX4M8vbuXF13ads2hnGAaqpuNxe0GWmDU9mzXXzuBnv92A8CBDZ9HcPG5ft4jDe4rxSJLZT9Qb4N2PjrBl13GsFuUCobfTc5yq6fh8AfAHenvFX5z0CXGsWzOX3ftKqC6tB4eVxsYOfvqbN3nksY3nnF/XDVRVw9vZg2Szs3zxFKIiHTwZVMEY3nTnrLQEpk5M423DMMeQ1UpdfRuf+/ofsFrNsWdoBpq7h2ee/kcR+A4x0yZncMe6xRzcX4qmamBR0AIqr7+zn3c3H+17BtD7/qsanm4fyBKzp2dzw8qZ/PJ/3gJ9kH2fdQNZlllz7QzKKhoo3lfCe5sOsm1XEVarco4Pqetm/bffr2KoGhgGiiKzfv3VfPMrN1/QMvKilwt0EeyuQja6Td3IUZQZNZowev8osoS/vQR7d+0nJvDt9Pawr7KE5p5OJFnq9esvxDAMFKuFU22NFNSWET95NlZ5fPT2HdHANyk+ii89cB0/fXQD/s4eU9TGF2T2zGymTEwb1DmTk6KZkBwDviCc7suo6TgcVtJCSAu5FBlp8fz2J5/nyec28+IbH9PW0A6GhNrjQ+3uVfk8T5G2D0kChxWrw4UjhDoiVdXMVCjV/BNKytM5xwQHcUwgiCxJfPvhmykra+SZpzbh7/LgP52C0+coS0CvuIskgaFzzbUz+NH37ubaJVP7vSZAhNPOj//5LiZmJfH0K9upKms042ef32y/ctl7CdisWGwRRET03+JG03Szb7Cqga71m0rdd4x61jGDSIHTdePMdYNavymmyUkxfPfr6+nq8vL6a7vQFLMEQPX4Uc+uhzt9L3odpwXLp/Hj79/D/Nm5vPnewQHbeSWkpsTyg+/cDsDTL23D1+Mz02Q8ftNZON8vOPvDq8hgUbDYrSxbNJmHPrOCdWvmkXhWa4Y5M3P40ffuxjBg46aDoOvmmDROnwwzPXEY+oOeXuBBNXuQmmqcA3MaVi6bxoTkWOqOV4EsM3/uxIuqnV8OUwyn1w4ttPFrs1n5l+/cTlZ6PE+9uI2yXhEV3RfE6/H3/35ZLVjsEbhCfb/0gb1f56Prxjlz18XSlc/HYbeyavl0Xpk3kWPHKgFzDvZ2evCefl81HTyec8aGJMHi+ZP4/L0rOHi4zLyWAZo3YIqAnb4vunGmljeosWLdQn7548/S2NSJGghCryCRIcuXHReGYfSOIRlU87cNp+/Zdz1NB90cw0NZBqDrxpm5McRnJUkSX7zvOqIi7Dz+3EccOlJmOvJ+HZ83gO/88WgY55ZrWBUUl5OoKMdlr7H+pgV8fOAkj5e+jYbZ5zTQ4yXQzUWeq4yk6/zdN9bz8IOref6vO01tENUW0u/S9bPGfQjz+2kiIuxcv2IGb767j5Li2j5NBk9nz5lUa1UHr++iC09DNZ7U08/wtL8wDIPSMM66jgQM9Vg8fS/Us+5FP8dEOG3cdetiDheU88obH6MHzTaCeiCIxxe45Pu/fO08fv3vD9DV7TWzsnp7U2MY/f6mvmemml1MggFTSf4XP/os9Q3tbH3vIF5Vw9vb9utMQH2WrwXINoXbP7WEH/6fTzNtcnpI90h116J2VWGzyPgCo3TTZZRgGIapeN1TjdpTC4kD0xgai+iGQWlzHcfqKtAw+v1+a6qG1xKgsKGS9LgkrkrJHCFLh5cRDXydDjvLF0/ld5Gb8Hf09E4kMGViGhmpcYM6p8NuIyOtt0+vLIGq4kyM5jO3Lx1wzfD5zJuVS8p3bmf2zBwe+cM7Zt9AZ29q1Plz3+m5ywBUjZuun8sDdyxlxTXT+72OLMugmDuhyFJIC4vnHKMM7hhV04mKdPKj799NblYSf35lOxWl9b1Kwef9NgMIBLnnnmv53rduY9a07At2kS7HxJwUvvUvXHXMAAAgAElEQVS1TzFzeg6/fXwj27ccNdshwaXvJYA3yMIFk/jyvStYec2Mfq8jSb0fElkCpJBslKQz9x6kASmLnzkHZ66rhHaOqyal8d8/vJ9Z0zJ5/vVdlBTVms/HYjlzT07fe3+QtZ9ayL98906unj/JbEh/XoA+EnWvmWkJ/Oif72LBnIm8/PouPtpVZDqB9t6VwLNNOH0LVB1LhJ1rFk9h7arZ3LhqNtOmZFwg+CRLEgtm5/Gj790FwMb3Dphj8Zx7aabpK4PI5LgckiShyBLq6XFgPtABnSMmOoKH7l1JRUUD0yZnsuba/sfr+ci9Y/C0DVKI71hWRiJf/8pNzJiWze+eeI8P3z9otnqxyP28XwFmzc7l4c+uYuXy/ucq6Wz7CN2+c84hcc48FGqbp0XzJvJv372Tf//F30yBPUwRw775ymqA33rB2LBYFO67czlWi8KTL2zh430loEvnznMSENRImBDHg3cu54ufv560lDjqG9rPmk84z1G96K87M5fI5m8b3u41vdcyets1nZUpMiRnlzjzewbwrOJiXXzuvpVMmZzOk89t5rmXd5jBuc3S73yfmpnEP3x+DdddO/2yC8cxURF87+vryUiO408vbeNUSa3Zr/kcDNAhf0o6D99/HQ98ZiWRLocZoA1gDErSWeM+xPn9NCuXTeMH/3QH//nL18zgV+LccWsxQNcu8a0amvEky/I5z3E4hqQknXed03PFUJ0fLrwXIRw3MSeF//qXz5CUGM3vn9yEEVDNefHsR977/sdPiOMztyzmi59bTVZGIgVFVef6B6H8pnP8CfO/dV0nfUI8j/zX53lySgZ/2bDH7IxhVS78Zqo6WC188+Gb+fqXb+zLiAoFv7uKoLvW9AXEZu9lMQzzdtstQbTuOgzVi2QZeGnkWKKqrYm9lSfxakHz292fz9i74VLd3sKBqlIyYhKIcgxf6dZIIRkjrBLT3e2jsKSGoD9oTgyaQU5OChlpg08zaGjqoPRkHVgU0HUsNit52UkkJ8YMic0+f5Ajxyo5fKSMupYuNm8/xo5NvY6lpkFUBHesW0RudhKZqQlkpMYxc0YOk/Im9Dsx67rBoWMVeLt95odY1cmbmGq2VLoEmqZzqKACn8ffd0z+pLTLBvpBVeNwQQV+b8A8RtOZPDm97x51uj3s2FPMnn0n2bX/JB9uOmAKGUU4uPvO5cyclsnUvFQWL5hEZnr/KTeXQtV0ikpqOHDwFNUN7ew/Ws6Gv+0ErXcWkiXW3LiAaVMzSE+JI2tCHFOvyrxooHQxjpfU0tbcaY6FoMqE9ATycydc9pjCE9W0t7r7jknLTCJvgCln1XWtVJY3mufQNCKjI5g9PTskJ7Sr28vx4hp27imhsLiaA0fKOXqwFDSDq6+dwdJFk5k+KY2rF09l6qQzmREv/G0n9z/4S3DYwBcgJjWOY1t/RkYIKVFXSjCoUlXbyuFjFRSfrKOlrZtX39pD9bHK3v7OQdKnZXHXrUtIiIkgL28CC+fkkZoSZ4pY9UNxaR1bdh5n28cneOGlbaaIjcXCzeuXsHrpVaxft4iJuSlD9ns8Xj+HCioxNL3Pr5k5PZuYAeoOdLm9FJ+qJyY6gryspJB7i57mZFk9jXVt5tyiaiQmx57zzPtD03VKSuvZe6CU6oY2jhRW8uqrvbtbkgwYrFwzj9kzspiQHEd2ahxTpmQw/apMU3iwH4pP1dNc32tfUCNpQixT8geWrdPY3MnJklrT+dQM7BF25s7MCaksJRBUOVpYxUc7Ctm9/ySvvbkHerwgK9xwyyJuXjmLdTctID/nwrERVDUOHClj++4TlJY38MzL2/H1ttq5es1cbl0zlzkzc1gwL5/E3pry7h4fh49VnnEQJIk5M7IvOYbb2rs5fqK6b5fdYrUwd2YO9mFSEO5yezl6vLIvd09SJObMyAlp9z4U6hraKTtV3/esnJEO5s7IGdCiZ1VtK7v3lVBe1URZZTNPv7SVQHOnGQT7VWZefRXXLp1KckI02ekJ5OamMHdmLlEhzBNgzp879xSz/3AZhwoqeO1vO02ROYeNOz+9jGsWTWHx/EnMnJ6Fy2nel/rGdk6VnvW7XA7mzMw2ReIuQmV1M9WVTX3vZXRcJLOmZYV8D3z+AIcKKtm68zjb9xTzzjv7wBcAq8Ktty/lhmumc+u6RReksw7FeAoGNQ4VlBPwB83z6AZTpmSQlBDV/8EDwOcPcqigwqyH77V3+lVZxMW6huT8rW1uiopr+s5ttVmZOzMn5HaVjc2dbNtVxPHiGk5WNPDXN/f2vf+LVs1m/Q3zmDMrlwVz80ju7ZXb4/Fz+FgFxmn/RIJZ07Ivq0fj7vZxpPDSc0Z9Uwdbdx3n0OFy3t9+jEM7CsEAx4RYHrz7WiZmJzNtSgZLFkwiMX4Az0jz01n8F7rL30aRDSGWFgKSBA6bgh49h+ip92ON7r90b6zi9nvYXlbIRyVH0TFMjaUQsdisRFrs3DBlHvMz87EqI7pnOuSMeOA7ltF1A3ePl6rqFsorTDU0DB2rzcrkianEREcQFenEHuJEPBrp7PJQW99GaXkj6DqyVWH6lAySEqJDClgGgrvbR0NzB0XFtWeW35CYlDeBxPgoIl0OnM7hFR8ZTfj8QVpa3TQ0dVDf2I5hmL2Q01PjL/oBfPL5j/jS3/0WFIWISAcP3LuSn/3bfYMSibsSejx+PF4/xaX1tLV0mrsumkZcQjRTJ6XhcNhCdmLPRtd1quraKCyqNp0pWWZKfhrZWUk4xvA7NlJ09/hoaunieHGN2YtSMtMH8nJSSE6MIdJlN3tKj0G8vgC19e0Ul9b1OdqT8tOYmJuCrZ/FBo83QEdXD8eKasx0fSA7J4X8vJS+wEgw9Hi8ATo6ezh2otpctJVl0HTS0hPISI/H5bQTFTn4ucvd46OxqZOikhoMTUeyKEybkk5GasKo+SZ7PH6q69s4earerK2TZa6anE5OdhLWC3arBcNBl9tLe2cPxaV1+HrMrgFZ2clMypswZAtG/WEYBu0dPVRUN1NT0wIGOF0Opk/NIDbWRYRj4H6P5mmis+gZ1OaP0XRDlPeGgCSB1SKjOzKJmnQ3ztQl4TZp2Dhcc4r3ig7Q7OvuLd0IPfCVFRlZlsmMSuTTc5eRGj38myvDiQh8BYIxiD+g8sv/eYsf/OuzAMSmxvKLHz7AA3cvPyP2IxAIBAKBYNwTaCui88TzWDwleP2ivjdULIqEbokmcuIduHLWDWmpyGihsbuDjYX7ONZQiYFhigAPEIvNCqrOdZNmsSJ/FhG2sbtILBoUCgRjkKbmTgpOVPcJYSiSTKTLcclUPYFAIBAIBOMT1duKEXAzPBXc4xfDAC3Yg+pvB330djYYLAFNpaCunLL2RiTl8uKMl0NTVTQMDlaXcrK5dlAisKMF4SULBGOQPQdL2bG1AKwyaKa6ZV520pCLPgkEAoFAIBjd6L42DLUbTSRxDgjDAJuiYwTcoA9tt4jRQGlLHUdry/FpAbO8YpDDw9BNFexWj5uDNaU0utuH1tARRHjJAsEYo6a+lZc3fExNWQMAisPGVZPSRQ9IgUAgEAg+gejBTnTNK0StBoiBgd0iowe70XVfuM0ZUtx+LwerS6nrbEXX9Cvu/GHoOpIsU9pcR1FjNb5gYIgsHVlE4CsQhIG2jm7auzwDPq6xuZPfPvEuH245CpER4AsSERvJg3dfQ/wQqWcKBAKBQCAYO6j+LgwtIALfAWIYZps+Q/VjBAfuk41WgprKsbpyylvrka0WU+DyCjHbZBn41CBHassoa20YAktHHqGCIxCEgbc2HeLE8QpuuGE+V+WnExsbgd126RYVPR4/hSeqefYvW3n2tV10tnaZ9b29rRJuWj0n5B6bAoFAIBAIxg+G6sVmkVHVsVt7GS4Mw0AyguiqN9ymDBktPV0cqC6lK+C74p3eszEMA1mWaehup7C+krSYeGKdkUN2/pFABL4CQRjYe7CU3//0OZ57fQ/r1sxl5rRMsjOSiIpyEBN1pkF4V7eX9vZuTpTW88Rzmzl5tBxcDjPo9QWYOD2br39p7RX1VhYIBAKBQDCG0VUUGcZflerwYxhgaAEMdXykOrv9Xg5Un6S6owVJkdECQzsqdF1HUiwcqysnLSaeZXnTh/T8w40IfAWCMKCqGiBRXdnEY898iCxJSLJ0upXxGQyzBkXXDXRVB4cNgioYkDEpjS/ct5Jb184Pz48QCAQCgUAQdiRDN1u1D1a96JOMAeg6xjhQddZ0jVPNdRyuLUM1DAgOT2srTdXw2y0crikjN2ECaTFjZ/NFBL4CQRiIiY4gMiqWbquC4fGhnY52JQnk89oR6AZgmP+7omCzKEyflce3v3ozt6ydh91+6RRpgUAgEAgEnwREK6PBYoyTBYMmdwcHa0pp87iRZWX4ar4NA03TqOtqY29lMddPmUek3TE81xpiROArEISBb37lJhbMyuWJFz7iow8Po9us6LqBoetwvgiBzYIiy0iaRmZOCnetW8Tdt13NrOnZWK1KeH6AQCAQCASC0YEki83eK0CSJCRpbC8c+IIBChurKG2tR5Jk058cRnRVJWixUNRQRV5iKtNTs1Gk0a81IwJfgSAMpE2I4871S5g/byJFRdWcrGiivLqJE8V1bNp61ExnRgIMPn3LYubPyiUtJY4Z07PIy04mNjqiv0sIBAKBQCD4BGBIMgYGEtK42b0cMSRAUpAUW7gtuSLK2xo5UluOT1WRDGNIRa0uhmEY6LpOm7ebA9WlJEfFMiEqblivORSIwFcgCBOyJJGXlUxeVjJeb4Buj4/OLi/1je0YunE67iUnK4n4uEicTjvK+WnQAoFAIBAIPtFIitVUdO71GwShI0kSyFaQ7eE2ZdC0e7opqK2gwd1uDoFhDnpPo2saitXCqZZ6jtVVEpvnwmEd3QsIIvAVCEYBTqcNp9NGUkI0+bkp4TZHIBAIBALBGEG2RhIwFCRpeMSMxisSIEkGssWObBm7mXQF9eUUNlSAJGFoIzsGDE3HS4CD1SfJjE1kSkrGiF5/oIz+ZGyBQCAQCAQCgUBwUWRrJIZsQx7jdaojjgS6DpLFgWxzhtuaQVHT0UJhbQU+NLQRDnqht72RBA1dbRyoPklrT9eI2zAQROArEAgEAoFAIBCMURRHHLLFKcqhBogE+AM6kjUKSRl7qc49AT/7q05S09VmilmNUIrz+ei6jqwoHG+soqS5BlUfvZkHIvAVCAQCgUAgEAjGKIojAdkaiSy8+gEhSRKaYUWxxyDJo7s29XwMw6C0uZaihmqCkoEaDGMfYsMsLffpGkdqyqjragufLf0gXhGBQCAQCAQCgWCMItvjkW0xZtqu2PQNCbO+V0K2R6HY40AaW+0hm7o7OFB1knave8Trei+GoesYuk55WxNHak7hCwbCbdJFEYGvQCAQCAQCgUAwRlEcccj2OAJBDQkR+YaEBIoMsj0O2ZEUbmsGhCfg52hdBeXtDRiKFJba3oth6DqGLHGsoYpjDRUjpi49EETgKxAIBAKBQCAQjFFkRyxyRCK6ZEUSnn1ISEgoiozFlYIlMjXc5gyIqo5mDtWcwhMMomt6uM05B13TaPO4Kagtp8HdHm5zLkC8HgKBQCAQCAQCwRhFQsYamYbiiEeRJZHuHAoSqJqO7JyAxTl2dnxbe9wcrC6l0d2OJEmmqNUoQtd1kGXKWhsoqC0noAbDbdI5iMBXIBAIBAKBQCAYw9iisrBGpmGRJRDpzpdFksyEcFWKxOKaMGbqezVdp7S5jsL6KiRZNoPMUYiuqvgMlcKGCspbG0dVyrMIfAUCgUAgEAgEgjGMEpGKJTKToCZc+/443fXJGp2DNTIjvMYMgOqOZg5UnySAZgaToyigPJvTgW5jTyd7q4vp8nvCbNEZxNshEAgEAoFAIBCMYSSLE1tMHoYtHlkW6s6XQwJ0XcIWPxVLxNio7+0J+Dhcc4qK9kZ0TRtVu6gXQwtq6JLEySaz5ZI6SgS4ROArEAgEAoFAIBCMcZSoHKwxE5ElM51XcCGyZPacVZzxWGPykW2R4TapXwzDoKixmhON1RiSNKp3e89GVzU8AT97Kk5Q29k6KoJ1EfgKBAKBQCAQCARjHIsrFVv8VFTDInZ8L4Esy2i6jDV+KhZXWrjNCYkGdzvH6spp7u5E17QxEfTCGaGrmo5WCurLcfu94TZJBL4CgUAgEAgEAsFYR5It2GImYouZiK4bKIqIfs/G3AU3UBwx2BNno0QkhtukfgmoKodrTlHaUo9itYyKXdOBYOg6umRwtLacU60NYbdfBL4CgUAgEAgEAsE4wBKVjSN5IbqhoMgi8D0biyyhGTK22HzssVORJGu4TbosBlDe1sDxxip8hoqmjo462YFwOi27zdvNkdpTYe/tKwJfgUAgEAgEAoFgHCBZnNiT5mCPnYiqIXZ9e5EkUGSQ7LHYU5aguFLCbVK/uH1e9lSeoNnThWQQ9t3SwWIYBpIsUdJUy7GGSrzBQNhssYTtygKBQCAQjCL2HCxlx5YCkCSy81P59C2Lw22SQDAu2LWvhN3bC0GC3Mnp3LFuUbhNGvW8+PouaiuawICVq2czf1ZuyMfKEak40pbh9jRipRtN18ztw08wVotMQFewx8/Anjhz1PfuDWoqRQ2VlDTVokvSmNztPRtN1cAmc6SmjNSoeGakZofFDhH4jiIqq5vZc/AUTqeNZQsnEx83+pXmBIJwUN/Yzq59J5FliaULJ5OSFBNukwTjgDc3HeQ/v/97QGLx2muGNfBt7+xh194Sunt8LJ6XT05W0rBdazyg6zpNrW72HzpFa1MnSDAhLZ6rJqeTGB9NhNMWbhMFl+H1d/bz8//3GABLb14pAt8Q+K9HXqdg697ef//WwAJfix178jyC7cX4m/ZitcgEg/pwmTrqkSSQJQk5Ip2I9GuRbaPfZ6jrbGNvVTE+NYgxTjbtDVWlwd3B0doyMmOTiHFGjLgN4zLwdXf72Lr7OLqqYXbrgmVLppIwigPJA0fL+f0T7/HUCx8RE+3i619ey5ceWEV2hnCGBMOHzx9k667j+L0BkGXQNBbMn0TahLhwm3ZJCotr+MOfP+Cxp95HUWS++sUbePjB1UzJHxvqjILRi9NhAykKZInoKOewXaeqrpWnnv+I3zy2kba2bh68bwV//4UbWDQvf9iuOVbRDYMDR8rZva+YE8W1/OX13XScqgNgwowcblgxk9y0BBYtnsLqa2Zgt4XfrTlUUEF1RSNYQ7DFMEhPTyAtJY7oKCeuCPvwGxgGIpy975bEsL5b44mYqAiwRIEBDsfAF3asESk4U5cR7K5B9tcgSxL6GE2VvVLsVgW/bsOVPB9b/FVI8uje7e32+zhWX0FNewuSLPXGM2MfXTdQrDKnWhs4XHuKa/KmI8sjW3Ub/i/EMFBZ08It9/4M3D2mMw989MFPWLlsWpgtuzRP/WULT73wEQSCdDa284v/fZu01Hi++vk14TZNMI5pbXNz1xcfwV3ZBA4bePy8+Nq/cs9tV4fbtEvy4mu7+P2fNmH0+AgCj/5xIwmxkfzgO7eH2zTBeEDi9HrpsPHe5iP8/Pdv0dPUCRaZZ/6yBYfdKgLf8/D5g7z8xm6eemELW3Yehy6PuXVjN4OAhpI6nilrAFUjOTeF//iX+7jvjqVhDx5//rs3+cvjb0Bk9OX/ogHoBnOvnsrieflkZyRyVV4qU6dlMmVi6ojYOqKMwLs17riS+yUp2BNn4uyqpKfqXWyWbnzBT17gq8gSuiFhS5iFK2MFkjK6F5cMDEqbazlaV4aKAdr4ema6quLGx5HaU+QnppIeO7LK2uMy8JVlCYvdguq39gW+kjS6dbyyM5JIS0+grrQeFJn83BQmJMeG26wxQ6fbQ4TTjtUyulfxRhuSJGGzWcBuBZsVNB15lKtAZqQlkJOVRPnxapAgLyuF9LT4cJs1Zuhye3HYreZzF4SFlKQY8nMncKStG1SV1OxkcjJFds/ZBIIqf35xK//4r8/iae8GCVyp8aSmxGLvDXx9vgB1De14O7ppqmnl+z9+nkAgyJc+ex12W/jUWi0WBeidUyUJVA38lxJzkTi0+wSH9hSDzQJeP0uvm81//OAzXL1gEg776FSd9fgC6JpOpMsRblMEl0GyunBlXofqacTfsA1FkdDGWSB1OcwUZ5BcubgyrkOJHP2ZYXWdbRyqOUWLxw2MXUGrS2EYBkhQ25vKfb3DSZTDNWLXH7eejyLLqIp8VuAbZoP64eEHVxMT5eT3T24iPi6Sf/raOm5YNSvcZo1qNE2nvrGDIwUV7NpfwufvXcmkvAnhNmvMociyKXXY+0ca5S/LA3ctJ8pl59d/2IiiyHzna+u4de28cJs1qtENg8amTo4XVbF553HuvHUx82aGXi8mGFpuvn4ONquFn//uTZpauvjaQ2u4946l4TZr1GBgpgt/9/89j6fNDTYLLpeDb37lRh66dyWZaQkYBlTVtvC7J9/jiSfew6vptNa08pNHN7Bs0WTmzMgJm/2yLJm+hyKDbhARE0FC3MUVZHXDIBhU8fqCuDu6waKwa0chD3/7cb7/j7fz2TuWY7WOngXdzi4PlZXNfLDtKNExLr702VXhNknQD3JEMpE5a9GD7UidhWZf1XEWTF0MWZKQZAMcKTgzV2FPmsVoTznwBv0U1ldQ0lyLJMno+vhIcT4fLagiKwqFDZXkxqcwPTUXqzIy89y4DXzHGtFRTh66byV33boEWZaIinSO+p23cFPf1M51t/0HTRWN+BWJm9fME4HvJ4AIp517blvKzdfPBSSiIh0oyujO6Ag3PT1+PnXfTzlVUIFP01kwN18EvmHEoijccN0srl44uW/XbDQFN+HG6/Xz8X5T+AtJAovCV7+4lm9+5SaSE8+I0kyemMp3vrqOLreHp5/dDIpMR2c3O/YUc9Xk9LDu+vbR0cOamxfy5CNfuej/7fEFaGl1c+xENY89/QG7txeiSxInC6v42aNvEO1ycuenRo8Q1K8fe4ff/PQVfH6VT91zjQh8xwjWuMlEZN5Aj78LWasCw6y3HK/IkmTubstRONJX4JiwZNSnOAOcaqnnaG05Kga6Nj6DXjB3fQ0M2j09HKguJSUqntSYkcncE97iKMJqUYiLdRETHSGC3hDQNJ3ahja6mjvx9/jR9U+uYuEnDUWRiY1xERsTIYLeENB1g/rGdjqbO/B3e8W7MgqQJYmYKCdxsS4R9J5HR6eHfYfLzewTSUKRZa5fMeOcoPc0OZlJLF8y1ayDs1nwtvfwqz+8Q2tbdxgsvwi6jtNpIyE+6qJ/MtMSmDszh3tvX8qTjzzM+vVLkAJBcFg5caiM3z35Li1t7nD/ij46Oz20t7bh7e4hEFDDbY4gZCTsSXNwZt+EYU/GIksosjQuOxzJkmSqWBtWnGkriMhchWzrp95+FOD2eSioLafZ0/mJ+EbrmoYky5S11HOsvgJP0D8i1xUeo2DMIkmSqcLqsIJVGfUpugJBuJCkXlVQuw2sFvGuCEY19U0dbHj3AEZQ6y3Qg6SESzuuifHR0Fs3pmsaTc2dqKNlt0SS0LT+nViLRWFKfhrf+YdbuGbVbAiaQWVpRRMHj5YPt5UhY7UqINtAsYhFxzGGbHESkboEV85NaLYUFEXCZhlfz1CWJWxWGb9mwZW+ElfODSiOkRVPGgy6YXC4toxTrQ0gyxifgMAXAwxdx6+pHK4to6q9aUTqmcfXiBd8ojjfeRfOvEBwcS58V8JkiEAQAn5/EHdTB+hGX0ne5bKglNPtMDQD2Wln8bx8nI5z0xp1Xee/f/MGq9b8gFU3/xtf+NZj7D8yegLK01y9YBILF04GfxDsFjo7PWz/+ATaKElLFVPH2EayRhKRsRJX7s0YjlQwDKwWaVw8V0WWUGTw6w4i0pYTmX87FtfoF7MCqO1s5XDtKbo0H2rwk5NJYRgGhiTR4G43Bb16uob9mqLG9wqprW/jwJFyXn5jN/5uHygyn7ppAUsWTCIrLQGnc+C91waL3x+ktLyRopJaDhwto7S4FnukkwVz85gxNZOJ2SnkZg9MObS5tYvCEzW88Nou2hvaAVh2zXSuXzGLrPSEQffj6+jqoba+nSOFVbz29l5QNSSrwuzp2cyZkU1ezgRyspJwXkbRMjrKaTr0vStEka4rq98IBjVKyxt464ND7N1VBEBSegL33HY1E3NSSE+NH5KPQ019GwXHq9iy8zhlxypJnZTGg3ddw4I5eUNw9tFLQ1MHRwqrePG1XXT3qrSuXj2HFUunkZkWP6LqoEFVo6yikeMldRwqKKPoeDWK3cr8ObnMuiqLidkp5OWmIA8gQmzv6KHoZB0vvraL+somAOYtnMTNN8wjMzWB+LjBqRa6u73U1LdRVFLLqxv2EPQGwCIz7apM5s7MIb/3XYm8TAuXqEiHGTgYBhgQEXFl91rXDUorGnh/SwFbPjoKGEQnRHPP7UuZOjGVjLSEISnXaGzu4OjxarbtLuLE4TISMpP47J3LzNTWS1Df2E5DcycfbD1mvscWmYgoJ4vm5TNtSgZ52clkpsUPqndgeXUzxSfrePO9AzTVtYIO8xdN5qY1c8lKSyAuduSUKQF8viAFRVUcLKhg8/Zj6KrGTWv+P3vnHR5HdfXhd2aLVr13WbZky733Ihvb2LgABoPpJRAIhBQSAimkQCAhBAJpfAkQkgCmGOOCG+5VtmxLVrHVq9W7tNJqd7V1Zr4/VjYuKitZLhC/zyOKtDM7szv33nPuOed3JrNqxQz8fHqem2vrW8nMLuezTcewtneASmDJ4snMnTGCQVHBeF3FlkCRYQHcuHQK+w9lo9idoICpo/s0OH2bCRBAktH5e7Fg7piL1gNBEMgvruHA3iOANxw4hVolMvXN71zem+kjKlEkItTf5fSr1ZiaDRxMzkNySqiuASV2Dw/N2TVX406f4gFC362lpnMAACAASURBVGaitLyB7Lwqduw7CQ4nok7LqltmMGZkDMPiI9AOUFeHsopGko4XsG1HGkgyWh8dd982k6kT4omOvLQ6RLvdSUl5A9t2Z3DiWAGIEBQeyMrl0xg/OpaoiMABuYeeEDU+eEXPR6X2wVi2BToqUKlAkhW+rppXKlFAEEBS+eMVdQO+cUsRPb8eSvntNgsnKgqpNehRBOUbp+LcG4qiIIgi2bVlRPuHEOzt1yfbq69c/Vn0a0pFTQufbUgm6Wg+p6saKUgvcbUrEERSTpUxfHAY48YN5oFViUyd0LtD8/pbWzhdUA2Kwj33L2BBovs9h9uNHbz30QFOHMunwWihpk7P6cpGpHo9eGjZeSCMmKhgwgN9CQ8P4MWfrmJoXNcKk2fQt5lYtyWFHftOUlXVREZaMRg7ANh/oohNW1NJSIji7jtmsShxrNvR1pY2M2u/SGbvnpO0WmxUVDdTllEKsgwqke0xIQweFEp4iD+hXh48+dRyFiaOAeBYWjEffrDH1W8WMJmtLvETTy2IAi++tp6IsHNqwMxW5t44kQdWJfZ6XfuO5LJu83GKCqrIKKjCUFIDCODvQ+qJYiKjgliycAL33j6LkCDfHs9VWFLLX/6xDZwSvsF+/PonK/H388LhkNhx4BSfrDtMXm4leafrkBuaQeeJw+78xjq+DU0GPvviKHuTcqiobCI7vRg6rAAcyShlVFwyI0YN4v47ZzN3RvcOzRn+8d/dZKcVg6KwbMVMbls21e1rsVjtfPBZEkkHTtFotFBT30p5ZSO2mhbQqNg5OIzY6BDCg30JD/Dhpz9ZyYQxg3s8p8lsZcOXqXy5K4OKykZSM0pBbwBg19E8duzOZEhcOKtum8myhRPcbrllNFvZsDWVbdtT0Xdea1F6iSsFUhTQdbZ1Cg8NIFSn4cFvLTr7WeQWVvPWP790qcqKAnaHRGNzO3h6gCjw539u44ttKV+9WYeNSTNG8OS3FvV6XUfTiln7xVFycyrILq6hMb/S9QdvT9IyS4mODGbhvDHct3J2r0ZidW0Lr/5tM1KHDbW3jl89s5LI8ABkWWb/kTxWrz1EVlY5+WX12GsaQONBa5upS8e3uKyeD9Yc4lRGCQabg+z8KgylNYAInlp27j9FdFQwYQE+hEcG8Idf3kd0pHtGZml5I39+exslxbXUtbSTnVUGbSZAYdexPLbvyiAuPpy7bpvF0gXjO9vZdM/6rSns3X4CEJg8ayRPPHxjt6/9+3s7ycssBQVuvXM2Ny+aBEBJeQOr1yax92A25VWN1BXWgNPJsbRiJo0bwqRxXasaV9fp+eyLoxw8kkt5ZTO56cVgtQECxzJPM2JIGGPGDOGBu+YwY9LV6SscER7AzYsmse9QDkgyClDf0NblazssdnILq0ElQKeTPGPyMJeDdg6CIBAU4AOiD4T4Q2MbhSW1V+Bu+s7Zmm9RRLHYqKpt6bbmb/XaJI4ezAJwe707w5ad6WzffAwEgbFTEvjBYzed93dJknn1b5upPl13dt09nl4CPp4gCKRmlPDd5/791QFOCa2XB7/88e0D1o6xodnA2i+OceBAFg1tJiprWqjJrQBJArWajFNlxEQGEeHvxRNPLmPB7J5tJ6vNwe//vJHmmhYQBZ54fCmTx7uE/k7lVbJmQzKZmafJL6uj6lQZKDJotWScKiM+Noy5s0by0D1ziY7omwMsywr7DuewYWsKhYXVZORX0V7aaWf4enM0pZC4IeHctmwK99w2Cx9v3WXNYhM1XnhEzACVho7K3VhbctCIApIsf62cX1e7IgFFURA9Y/AZNB/PqHmInsFX+9LcwilJlDTWkN9QiVNQkJzXSInGlURRUGQZp1okp7acQf4hxIVcPqHa645vPzieUcJrb2xg15FcLFX1rl8KGhBVgELVySKqThay72geJ08U8f0frGBVL6qMH3x2iPyjaYBC/OhYtx3fk9nlfLD2EP9dvR9jVaeRB65/i2qwO2kprKKlsBJQQNDw+IMLe3R8SysaefG1dezed5KmomrACZy5P9AXVXGoqJxDvn5kphWT/61FPP34kl6vdf3WFL7YeJSdR/PQF5XiSpoSXfVCogCygrmigbyKWvKQATNTZ4886/hm5VXy7j8+B7xcrxdFCPB29UpUFDavPeTql3gG2YBRoUdDQFEU/v7vXaxevZeM9FKwtHfea+fQMJhJP5AGgpa09BJS0or53fN399hzs6KqiXf/ugGwowqP4idP3Yy/rxevv7WF9z/cQ2lWGWADPEClBauetJOne/38vo7kFFbzu9fWs+vgKQxltYDMuc9Sfe5p6nNLOHAkkFMninjsiaU8dt/8Hs+5dtMxDm/dCyh4Bvu57fjmF9Wwet1h/v3BHppLKvkqaU90XY9TxlBSQ3ZJNdkogMztt8/q0fGta2zjpT+tZ9v2NGryKgE75z4/xvI6DpdXcdjLl5PpxWTnVfKzH9zaq/O7Y/9J1q45xJ6UQmqzCzg7VoTOsQJYq5soqK6nAAVoZ9CI6LOfRWlZA+/+fT2gdo0TQXCNlU5nYPfWFLA7vnpDuZ1FjUt6dXz/u+YQ/3lvB0fTSsDYBqhA7HQwzFaykjLJQk1KWhHHU4t46fm7GTMiptvzNTQZ+OffNoHNCJ7+PPXIIiLDA/i//+zmX//aTm56KSgWQOsaKw4DKRml553DZLLyzw92k3Qwmy8PZIG+wXVdqDuvTQGrg8b8ChrzTwMOwItnnri5R8dX1dlaISe/ihf+uI4vVu8BLK7znnmGRQFjRSOHyxo47O/NybRicu6fz3PfvxV1D/WPew9l8+47nwECN7Us79HxXbMxmeM7DwEKQTHB3LxoEsfSinj5lbXsPJQNrS2cfTaAmpwSmlu6FkNKzzrNH/60kV1JOZgra12fjaA9u3bVZJVQk1XE/mTX2vXdp5Zz/x1zur22y4XOQ8Pk8XHEDQ6lrKQOWZLYfziXG2aPuqjWd8OXqWzectw19+s03H37LCaPG9JlxOBsJEVRQK1yaURcgzgcneuYU8Ij0Idpk4Z2W0+7dXc66/+7AaDX9e5CDh3NP/sczrn5xoscX1lWeO+j/VSezAaxM5vBSwfeHqBAWUkd72aeMx5lB3j78OTDiwbE8d2yO4NPVu9j59F82svKcY1rEQS165mVFUpS8yhBBBRKyht49XcPsWjeuG7Pabc7+Md/dtNWWgqIzJ8/gcnj49i0M52/vLmRpCO5YG3DNca1IKhAlik4lk9BaiEHj+bR1Grk6ceXMDjGvYhiY7OBd1fvZ+PGZE5mlkKH0XV+ldrVu8vYQc6RTHKOqDmRVsSJjFJeeO5OtBo1rrn/8niiotoDXfhUBK0fotYfW2M6KtGKrMh8HUpMBQFEUUSWZLRBY/ActAhd2GRErc/VvjS3aTIZyKguRW82IqhVfK12HQYSRUFxylS2NXGy5jTh/oF4aS5P1tF1x7ePHE8r5hcvfMShHcfA148pi6YyZuQgggO+Gmht7WZyCqo5kVHCwV3HqW8yoFWLrFjavYEe4O8NGn9QFLcX4wNHcnnz7S/5clsqtLfjP2wwidNHEBMVhFdnfZOiKJgtNlr0Rk5ll1OaV9VjrVBhSR2/fmUN6z/cByqRkbPHMHHcYMJD/M8aEmaLjYLiWlLSi0k/coqK6ma0ahXffaR7oznt1Gl+/9dNnNqfDKHRzF0xn2FDwgjw+yo1UMHVxsJqc9BmMFNeXEtM1IW7dkIPRUYX/6GnDVOr1cG7H+7lt3/4jLbKanzjYkmcMZMhg0LRdToIkixTVdtCWuZpqvIq+bikFqfDyeu/fZBB0V3vKGo0agjwA6uDsFB/1GqRPUnZ/PrVtcQE+fLQ928lMMAblSAiyTLtjW0Mv4o9Jy8XWbkVPP/Sp2xfdwg8dYy7YSITRscSEuzLmYqidrOF/KIaUtJLOHYwjap6PR4aNQ/2YLz5+3mByjVWvN1MxzyeXsybb29n/RdHQa/HMzaaebNGEhsdjE9n2q+CQofFRmubmZy8SvJTi3sUpamsbuY3r69j9bs7weEkfmoCUybGExkWcLbm0GqzU3S6nuNpxWSn5HG6sgm1SuQn313ebZpgflE1r/59C4c374OAcGYtSyRhaOR5cwy4otcWm512o4XygmqGDj5nM6tfgYLuD3I6JVZ/nsRvXv6U2sJSdDExzF0ymfjBYXh5ur4DWVGorW8lI6uM0uxyNny4F7vNwZ9+/xAjhnZdZ6VWq9AE++FoFfEK8Uen05KedZrnf78GT1nh/ieXERzki1oUkRUFY5OBiMFhZ4+XJJmtu9N58fUNWKsqCRo+jBlLpzA4OhhPj6/mUUmWsVhsdFgdNDW0oTd24N1TaYTgqiktq2jkuRc+Ztf6w4xPHMvYsYMJCfZD1TmxWKx2quv0HEsrpqW8gayUQhpMFmZPG8G8Wd1nL/h460D0B4Rey0X8/bxA7Up9DQ32o91o4Xd//oKdW1JYeldiZ0mI616tFhsGYwcxURdHo05klvL8ix+zb2syeHkzaeEUxo4aRHCgz9nxaDB2nF27Du9NobaxFQ+tmjtvmdHjNQ40giAwYcxgHrprLi//YS1Y7WzacYLoyEB++J2l+Pl4UlXTwpd7M/j729spSs8DvwAeemABLzy7kuBesnIQBHBKWKz2K3NDfUBRwGi0uIajw0lAVBjLFkzoNovA18ez81lylTT0BW8vD9exguB6zrqlDxPKAAUpt+3O4Nln36Mk5xSEDmbRqkVEhvnj7aU7ayPZ7E5aWo2cOHma8som0pKyee3/thIfG0b8kK439wVBICjQhzYPf1Cr8PP1JDm1iGeeeZvy8mYW3zKduMFheHt+ZUO1tJooLK0jNaWAjiYD/35/L+Gh/vzw20t6LWezWOz89Z3tvPn3LdibmvGIiWT2kimdc6cWtUqFgoLRZCGvsIZjO1J5t6SW0SNiaDdZQKNyZTJcJgRRgy54DGoPf9Q+g7DUHkHrqAZFwOaQr9m0W61GRCUI2BQvPKOm4xl9A9qA4Qiqa6CFmZtYnXay68o53VKPoFIhuyGC901GkiREDzUFjVUMDg5jUvTQy5L1cN3x7QMVVU384a0tHNpxFFVwCCtuncEPH1/CnGnD0Z5TeyNJMsmphbz1791s255KQUY+f31vF3NnjSLQf2BqwHILqvnD3zazd3c6Gp2WiZMmcdddidy1YmaX0ciGJgMHjuSxfltKt7WG+lYjb/1nF+s/2AM+XsxdMJ6fPHUzCxPHXGScZWSV8Z9PDvDJ2iSay2t5/R9bWTx/HEO7WGwM7R28v+YghdllhMTGcefd8/jOgwuZOG7wV6Ik5+CwO2lsMZJbXE3COcb8mBExPPTobeCpAQTMFhtf7s7AZraBWmTJ7bMICzknGmCysGDe2C7vVVYUdh/M4sU3NmCorCdmdALfeXQxD6xKvOge6hsNfLk7gzfe/pKCrDI+e38P8xLH8PgDC3qO3AkCoihQVdPCH/++mfFjBvPCc3eyYsnk85weSZaxXoMG2KVQ39jGG+9sZ/u6gxDgx5KbpvCjJ5dxw6yRZx2lMxxPL+Zfq/exbkMy1QVlvPn2lyxIHN3nVLLuKKto5PX/28oXXxxDVKsYP3s8t6+czf13zOmy73OL3khyahGr1x0mMrzrqEW7ycJ7nx5g9Ts7QCUyZdFEfvLkMpYunEhQ4PkOam5BNR+uTeK/H++jpaSO1/5vK0sWjGdiF5sd5g4bH68/QkZKAQFRsdxy+0y+9+hNTBkfd94ccwaHU6JZbyS3qJqY8K+il0MGhfLQd24FlSsq6XBKbNudganNBILADUumEHvuxo3ZytQ53WeZJB3P54XXN1BbWE7YsDgeeehGHrnvBkYlRJ/3On2riV0HTvGnf24jM62ErZ8dYOr0BH7+/RV49FKfKIgCTc1G3nx7K1ERgfz62Tu4e8XM8zYCFcBstp79/6LSOt75cC82k5WhE0bzxONLWXXrDOLPcY7PpcNio6pGT2VNM2GhF7fGOYtWTZO+nXc+3MuurcdZfFciz33/FmZPHX5RLXpFdTOfrD/CP9/ZTk1lI23NruMmjxuCTx8dkR7pVAfevCONYyeK+NEv7+En311GbPT5iqWmDttFn3VVbQuv/WMr+7YeQQwKZPmyafzoiWUkzhhxdpMPXEZ+cmoRb7+/my+2pFCaVcxf3t3BvNmjCA26su1AAvy9+Na988gtqmHTF8eoK63nb+/tpNVgZuiQcFLSS9i4+TjGJgNjp4/jhoUTeO6p5QyJ7fq7h3NE3hwSfuGBXY7Bq01DUxsFJXWgUYPVhqeHhqkTL48B2BuiKPDQ3XOpnDTUVVKEa+3P7VSZjo2P4IZzU4s7U52DBqDW/V8f7ackr5I5ixcwf8F47r8zkfjYUJc6/Tm0GTrYtied5178hIbmdo4fzeeLHSf48RPLe1edFkXKa5rZ9N4O2loMvPzKt7h35SwS4s5fF6xWBydOnea1v29m164M2utb+ejjA4wfGcvSGyd0e3pZVth54CTvrN6PvamN2LHDePDeG7hn5WzGj4694NUKx9NKeD08gKOphby/5iDlVU2uLJ0r0DZK7RODT1wwGt9oOuqO4WzNQ6u0IooqbA75muj5KwgCWrWrP69N0iD4JuATOgVd5HTUXj2X711rKEB5SyOZ1SXYpM7sq2t0k+FKIjkctEoS6RXFRPgGEuU/8Cnr1x1fN3FKEp9vPc6Rg6fwDg5h6W0zee0393Xp6KlUIvNmjSIk2A+nJLF13WFKCqpYu+kY33Wjhq43jCYLf//3TpIO50K7hYXLpvLyz+5m+uSh3R4THurPvStnsWTheLy72KFUFIXdh3LYtOko2iA/ps8ZxZsvPci0SV2fc/L4OCLCA0CA/7y7k9ZmA++vOchLP7vrosXmeHox+w7nYm3Sc/Njy/ntT+/sMQ1Ko1UTHRl4URpi4owRJM4Ycfb/Ww0mEqb/BFtzO3jrePXX93Zb13Yh1TUtvP3hXoytRqKGDeJnz6zkiYcWXlQXBhAR5s9jDy7A20fHz176hKrSejZ8cYy500cwdtSg7t9EJdJhsbHnYDZqlYo3X3qQRTdcnIKlEkW8L1Fs6FpClhW27M5g144T6IICmLdoIm+89ABjR3b9Wc2ckkBEWACSpLBm9V5qK5v46PPD/OKHt11y9MBud/L2B3vYs/ckGIzMvGUGrzx/L/Nnj+r2mOAgX1YsncINc0Z1ppqdj6JAcmoha9YmofLxZNykON548QHmd+M4jhkZwy9+tAJRJfDWW1uwmaz899ODvPrr+y6KWJ/MLmfXwWzM9c0sWjXflVbfQzqdRq0iMiyAyAvG0/jRsaz+19Pn/W7Y9B9hqm0BtZpfPH0bSxeO7/a859LU3M67H+2nsaaZ8NgofvC9W3jmiWV4dyFGFhTow313zMHfz4tnX/yEglOl7NyezuK545g1NaH7NxFFnE6Z/Ydz6Oiw84df3ctdK2Ze9DIBzjqedruT3QdPkZpZimK189ijN/Gj7yztcgyfwcvTgxHDIhkxLLLnm/bQUlRQTYveyM13zuGtPzxCXDfO9OCYEH7y3eUAvPbGBtqb2zl0NI+CkhqmTux+Tu4zWjUncysI9PfmvpWzeePF+7uMAl4ociZJMhu2neDgvpN4BQexaPl0/vTCfQwfdnEUXhAEEmeMIDzUD4ck88Wag5QV1/Lp+mR+9MSygbsXN4kfHM4/X3uUppZ2jh3OpalOz5tvbITOyEhAWAAPPLqIxx+8kcTpI1D30prF4XC6or02O4PGDebWJVOuxG24jcVq5/MtxzmWUgCygtpLx4LE0YwZEd37wZcBlUrk98/ffd7vfvPqWnKTc0EQmDU1gdX/+N5lee/h8ZHc9e2beOHZOxk7svtyiQB/Lx5cNZejKUV80txOe52e5JRC7rltdpeZD2cRBNCo+OiTg8iiwIuvPMaPv7O0y5fqdBrmzhhB8Av3YzLbSD6UTc7xfHYfzGLhvDFdrhPgygp658N9GFqMBMeG8eMfrOAH317cTbaPwMypCXz496f463s7ePG19ShmC3j1T0C0PwhqT3QRM9EGJGCuPYy9MQO7qRpoR+ehwumUr7gA1pkaXrVaQJbBqWiRNOHoIsfjFTkbTeDwK3cxA0izyUBGVQmNJgOCIPxP9O11B1mWEdUqylsbOVVzmiAvX3SagS1Jud7OyE2OnShi48ZjtFbWMmJSPL/96Z1dOr3nMnp4NE8+fCPDJsVTlVfGxm2pA9Lw/VhaMeu2HMfe0k5UQhQ/eGxJj07vuQT6e6PVXmwYFhTXsubzJGoKKgmKCuLln9/VrdN7hqjwQJ58+EamJo6mraqZzzYeo7HJcNHrDiTnUVXeCIgMGxw+YKIXJrPNlYbTuRPeYXEvaupwSnyyIZkjyXnIrSa+9ehiHrn3hh4NZoC7V8zg3pWz0QV4sW/bcVIzSnp+I1HAaLaSlVfJC8/ewfzOWuVvOidzyvl83REaS6uJSYji5Z/f3a3Te4Yhg0J54ls3Mm7GCBpLavh883EM7R2XfC3pWWWs3XwcU00LYYMieOpbi3p0es/F39ery7KDyppmPvrsEKXZ5ej8vXjxuTu7dXrPEBTgw3ceXMjcBePp0Bv5dEMy1bUtF73uSGohxYXVgEhsdHCPTm9fMJmsrh17wVUq0JcUz8+3HOfAgSwcza2svGceTz2yuEun91yWL5rEw3cl4h8RxLG96Rw+lt9zypwoYLM7OJFZyjPfXc5tPZSFnMFssbJ930msJiuoRSaNHdzrGHYbUaBdbyQowIc/v/RQt07vGXQ6LffcPosbF00CFBxOmcqaloGNkmhUpJ88zejh0fz2p3f1KqB1htTMEjZsTKalvIahY4fw0s9Xden0nktCfCRPPnwjI6ckUFtYyfqtKVclLbjVYCY1o5S46BAUDw2YrC6nV60CAWJiQ1m+aBJTJ8T37vQ6JdqNVtcYUECjUl0UPbwsKIpbgnb1jW188FkSf/7HNqpyK1Bp1Nx6xxx+9cxKVAOkVjwQ2M9sHggCzssoxPPIffP40wv39+j0nsvTTyxj/PQRIEvUNRqoqG7u+YDOe0hPK2Ll8mk8fUF9c1eMHhHDw3fPJXRQCAgCTXojzfqu6+ntDiefbDhC8tF8ZGMHd96VyP13zO5VCdvX15PH7l/AnOnDUWvUXI1iW1EXjM+Qm/Eb9Qheg29G5T8Kh+KNJAuoVCIatYhKJVy2tngCLpVmjVpErRKRZQW74oHiNQiPyHn4j3oYv+H3fm2dXkmWya+vJL+hCjqFua7zFZJTwiY7yKmr4HRL/YB/PtcdXzdQFIU1G49yfF8mnn4BzJg0tFdD/gxTJ8YzY+JQQKbdZHGlrlwC+lYTn25Ipt1gxivYlxd+dS9L5nefauMuuw5mseXzJDS+3kwYHcvMKT1EZ85h6JAIl/iU4DJcSysaLnpNZnY5HbUtIKrcVrR1hwsHg7uDo7HJwF/e2Y6pyUDwkDDmzxrlVm2UKIosv3GiS1xFgcrall6NQQGBwABvxo4a1KPYzTcFBdi8M419W47j4efLlHFxTHNTrXrsyBjmdqr1Wix2Tne2BOovHRY7azYm09TQhs7fi2eeu4NVA1CrePREEWtW70el0zJ2RAyJbihRA0RHBrF4/nhQiTglidLyhoue2Zz8StorG0BUue3YuIPcz7FiNFr427920FTeSGBUKDfMGkVwoHvCITctmNCp6qxQW9/mUmDvBT8/T8aOGtRlWveFWK0OUtJLocMGKnHgnF4Am4OwQaE8et98hvcWHe5k8KBQZk8fDghYO2zkFtTgdA5giqIMWq2aoXHhhIW6l3asKArrNh/nyK40dH7+TJsYz8ReVMrPMGlsXGeUXsbUYaOs4tLWrr5SUl7PH/++mdsfeoMP/7sbH28dCVOGkTAhjpDoYPDyICe9mJ+99CmvvLmB1MzTPW40mMxWrDb72fpeH28PYq5A6xjUKlpaTeQV1XT5k5JRzIatqfzspU949jerqSiuJSA8kNtXzeH3v7i71w32K825U8flNNfHjhzE4B5EJC8kfnAYocGu2u762hbKKntZPxQFnBILb5rMrcumuN3ebOrEoUSEujbvT5+uo7TsYpsHoKGxjb+8sx1zczu+EQEsWziR8J7KK84hKiKQHz2xnMgh4XCVyqAEUYPGPx7vuJsJHPc43kPvQBsyAVkbgkNRI0lfOacqlYBKFBCFvjvDrv0HV1mYSiWgVrmcawUFhyTiFHzRBI7AO3YJAaMfwX/U/XiETkBQf32z5CpbG8mtK8cqO1yiTtcd3/NQZBkQaDQZSKssQt9hGtDzX091doNWg5mGJgPgYMaC8Tz1aO87g2cICfLt7Mvmiv5V1rQwfKh7hlRX5BXVsHlnOlKHnWWrEll248SvWh/0E6vNQVVNC0hOho4bws9+sMJtgS1vLw9XTbEAVruD8qpmZk2Tz6vd9ff1QqXTIDll9G0mZFkZkB6f/UEBik/XuxxWlYqnn7qFmT2lYF7AsLjwzhpVgZr6VtoMHd1/VpKMzkPNrGkX1wV+UzGbrdTWtQJ2xk6byDNPLXf7u/b39SI2ylWvaLbYqKhpZtL4/tfglZTVs3lHGpaWdpasmMltS6decoTH6ZQor2wEm4Pw4dH88se39dre6gw6D41LgEoUcDgkKqqbsTuk8+oxfX08UXt44HRKtLV34JTkq7phUnS6HrPZBorCo48tYfH87tVSLyR+cFhnL1mBuqY2mlqMLiGerpAV1CqRGVMTCAxwz7EWRZFAfy/a60QUBOoau2530y8cTqKjgljUjUZAV6hVoutZ0KoxNrbywZqDfP+xxQR1kWHTL5xORiZEM8bNCBhAu9FCXaNr7Zoydww/dEN9/wxBgd7ERAYDAiazlcqaZkZfgZRbq83BwSO5vPbWZg4m5yPKCiGDw3j+x7dxz22zkGWFPYeyeP/TQxw/mkfNowadYAAAIABJREFU6Tpee2MDm3em86eXHmTpwgld1nY2640YjFaXKroCYaH+DIoeGB2BHvH3Zm9SNlMW/bLrvysKsiyj0ajxUImMnDGch1YlcldvqbrXOQ+tVo2PjycIKipyKkjNKOlRJBFFAUlm4dwxjOolA+JchgwKIcDPE9Rqju89yb4FE85u2H51btfcabU6QKPi7jvmMGNq31qDzZqWQGiwH1X5VX06bqAR1TpE38F4eYbjGT4Vu7ESh6EEe2sBzvZKZIcZBeWs0ytwsfN7rl8nnP3HBSidfYRxOd2iVxhegSPRBo1E4xeHyjMEUePdzcFfHzrsVk7VnKZM34jCdae3O2TJlfJc2FjN8NAY/GKHoVENjMt63fF1g/qGNlrbOwCFQTEhfTI8AIIDXYaxsb2Dyppe0m96wOl0GcsdFleEY9b04T0LtLiJvtXk6vGJQnCgL5P76Gy4djEFbFYH5ZVNSNL5ju+DqxI5lVNOUUohKekl7EvKZuHcsb0LT1wGnE4nFdXNLrVelcCkcXG9qqqeS0xkcGdkSaGmtgV9m6lbASRkBY1GzYihkVflXq8GTS3tNLe6Ur/CwwKYMNq96NIZzkSyOjpsVFQ3uRqb9yOfSlYUKqqbMXXYAJg+ZdiAGLlthg5qO/uJ+vl59bmGMyoswOX42p2UVzZhtzvOc3xXrZhBSloxGQeyyM6tYOuudG5dMuWqOL+yLFNZ04zd6eobPG5M7Nm5zB0CA7zx6tQTqK/X09TS3q3oFIqCKIqMiI/sVQTrDP5+Xjz5rcW8/KcNWPRGtuxIY/L4OEYMjbr0FDxJwcfLw+0+v2cIDvRxWXmyjG2gBWkkieiIQKLC3b+m+sY2Wjv7DUdHBjF21IWCOj0T0hlBM5usvaeODgCyLPPh2iR+/uvVGNo78PDR8fBdc3n0gQXnCbw9fPc8FiaO5XdvbuST1fuwKQr5p07z419/yB9fuJ+Vy6ZdtOFWWFxLdU0zKApBg8OYM33E2ZZVlxVRQLI5kAzmC/4gdLblE8Aps/zuuTx4xxwmjR9CTHRwt3Wj1zkfRVGQFQXJKbtquEUBRZJxOt1IEVYUQoJ83Y72Avj5euLp6QGyjCxJXaZ72x1OKqqacMoyqERmThtOeEjfbLWo8EDX/HmN1H6Kah2oI/H0CkcbOALPqERkSzNOcy12UzWypRHZ0opka0VxmtB5qBAQkJTza4I7q20QBQG7U0LGA0Hrj+gRgNYzFLVPNBqfGFSeIag8AhE9AhDEr49Sc08oKOTWV5JbXwlqFbL9myVqOrC41lErMqmVhUT4BzIkaGCyX67PrG7Q0NyOweCqN/T11qHIClIfknyckgQqDXXFtXyx7QTf7qVPaXfYHC6nTZZck2lCfMR5ipz9Rd9qOlun4qnT4u2t67GNy4U4nRJo1Zia2vjsi2P88PEl5y3aM6YMZWh8BEVpJZxML+aXr6zlu4+0sHThmVTIK4fDLlFb34rDKYEoEBzogyTLbudsnV1M1SoO7srg1Kp53fcpVVxRrIGqaf460NRiRN/qMvC8vbSo1ap+PEsaWqub+XzTcb73SHdCIL2fp6KqGUen0zZsSPiACIgZjB00NbcDoNOqCQr06dP92Z0SqNU4jBY+3XiUHzy25Lwo6OTxcYwYEUNGUi6FuVX85tXPqa1tZflNk4iLHZh6X3eRJFd7ojO6BMGBvn0aKwidO/1qNakHszl2opgZk7uJeigKgigQ3oexovPQMH/OKN76jw+WZgObtqZgd8o8dt985s4a2acNra6ux0OrwauPz8xZA1oQBn6zS1IICPDq00ZQY0s7bYYOQMDHW4cAfR+Pag2NZfVs2JrCkz30Gx4IDh8v4IPPDmGo06MN9efp7yzl2e/dclGKqFqtYkhsKG+89CCzpg7lT29vpyi3kpKcSn7xuzV46TxYunD8eZ/Vl3syKc4oAUFgxLAo5s0cceHbXx4UBUGjRrxwrVZcG3RKZzq8l6eWofER3bbhuY5LONHucNDcYsRicdCkN6JvNdLSaiK3sJrjacWuPsNmi3uZRorSfRaKO4hil06zwylR32RwjR9BICLUv0/ONfTcivGqIoioPAJQeQSA72A85PF4WPUoznZkmwnJaUbGiuywgNUIHQYUewfITgRRRNDqwMMX0SsAT40XKtEDQfRC1Hij0vgh6oIQ1T211vr6UteuJ7PmNK22js503uv0hCzLiKJIVVszWbWnCfTywV936Yrx1x1fN9i4LYX8E0UQGMT6rakcT+9F1OgCGhrbwN8Hp8FEa9uFu77uYzbbOJVbjtPuBFG8SMm1v+xPziV5dwYE+pOaWcKsZb/pk2qfob0DPLUoJiv6VuNFfYJDQ/x55snlNNTpyTicS1pGCc+X1bP68yTuXTmbG2aNYlhchFt1fZdKU4uR/356EMliA7WKx3/yL7fTusG1u1xcWgfeOiwGsyv63gv/K9FegB17M0lPyobAQPYl5TJz2a/79Cy1tJrA1xPZaEHfau63eqTd5uRUbjlmsx1EkbBQ/wExJFIySti1JQUCvCkqrSfxlt/2KVXJbO5MtcTVPkySzo8WBPh584NvL6amsomk3Znk5lbw4h8+Y/X6JO69fTYLEscwclgUOt3l3wE3mV3q06YWI/h48uwLH/Hb19f36RzFp+vAzxurvh2jGzW+fR0rE8cM4fmnV/DiHz9HX9nE5h1ppKUUMnP2KO6+bSYzJg8jJiqo361g+nrU5U5b66vxvHlHGtnH8yEwkK27Mpie8+s+Hd/U3A5+3kjtHZe0drlDXmE1f3l3B2knikGtIizMn0fvm99jXWRggDcP3zsfjYeWV/+yicK8Skqyy3nutx8TFfEDJnTWMxvaO6iobsZhdYAoMigqmDEj3NPpuGQMHdy4Ygav/ea+837dZuggI+s0r721lebKRrbvTKexxcBPv3cLNw2Absc3BYvFRkFpHSdzKjiYnEtWdgU2hxNZVrA5nDgcEnaHE5PJ6iph0mnAbHH7/H0dU+5g7rCRnVeJ1GmrhQRf2VZgVxRR09lKqHPDpr0NuakG9HUo+laU9g5kixFFciCIKkSdDN5axEARgoIRQ6IgtP/lf18XbA47p6rLqGhpuK7i3AeUzk3xrJoyIv2CmTIoAfESjbnrjq8b1DW0YWk3QVgQjTXNNJbW9u0EWo2rB54g9Ko82RPtRgtJR/PBZkf08RowoajmFiNGvQHCgmhvNZGelNO3E6hV4K0DwbUTf+EzKQoCC+eO4fWXH+ZXL39Kyt4MmowWmpoMFJbUERnkQ2RMCM997xbmzxlzWet/z0TNFUkBjUB+RsnZ1hhu460DlQgq0S1D/X+phqOh2YC5zQhhQeib2tB3IXbWIxo1eHl0Pkv9HysWm51DR/ORTRZQiQMmFNXaZqatoRVC/ekwWVxOfl9QiReMlYuf9VlTh/Pqyw/yolbN3s3HaDFZaGk2cLq8kQ8+OUBwiD8/fnLZgNT398SZ0grZ4QQPT4qzy6GvKq5eOtCoQLw8Y0Wn0/DoffNRa1S88MpamopqqGo1UtVsIDWjhDBvTyZOS+DZ79/CiEvQVrhW6OvnU9/QRofBtXY11elpOl3XtzfUqsHz0sdjb0iyzLY9mezcmoLT6iAsNpRnnlzOCDdqL7UaNXevmElDo4Gf//y/IAjk5VWybvNxEuIj8fLUkpFVRnWdHlQikUMjWTh3DJ5dtPW7LDichIX4MXl83EV/mjllGPFDwnnmlx9SmVXG3lYTZrMND62WG9xUn/8mcyytmH9/tI8TJ4ppMVmorW+FzowbznR0OFM0KgquubWPWXCXY31uN1o41GmrCd6el3WevhZQTAaU2tMoVSVQWYhSVYzSWA1mA4LTjsopoSgKiiCgiCKCSo3s6Q0hkSjRQ2HQcIgZhhibgBD89Z+nL0RRFMr0DWTXlWOTndejvX1A6dRAaLV1kF1bRpR/MNGX2Nv3uuPrBlqtGsRzJq6+zpM2h+vHaXZL2bQ7nE6JFr0JJAVBuFiptb9oNCoQz3kU+npahwRtZnBYaDdaulxIVKLIjXPHEPDm4yQfyWXdznSObD1OQ4GFBgVOemqprmomLj6Cn37vVhIvUxqaKAjoPDQ4TJ07wgp9v1+TtVMR0jzwdXxfc7SaSxwrdqfrx2HGaOr/WJEkxTVWnBKoVQNm3KjVKpdzfoa+ntYpg6EDHDbaddouVWgFQWD2lAT+8sdHSVo2lS37T7JrXTLNRdU0F9eAWk1NXQvvvb+H7z2xlGU3Try0m+oGoXOsuHayOq+zr/d7Zr6TzdisjoG8vLN4e3nw6D03MDgmhPQTxby75hDVp4qoaDFSIcukFVWTl13G2ElD+eXTtxMbc2mL5teJS1+7nK4fx6WtXb3R1NxOVl4FNpMF1GpCwgK4efFktzdBPXVaHr57HvkF1Xzw0T5wyqz+/DCLbhjH7GnD+WT9EUpyKkCSmTw1geWLJ122e7kIwSVm1xVeXh7ccfN0BEHgp7/6kNKsMo4l5fDvIftJGBrRp3rubxIOh8Rf3v2Szz4+SGZpLTS3AjIEBTH/tplEhQcSFuaPl05LoL83njoNYaH+/N9/dpO0O+NqX77LVmv9ylb7xm5+d5iQqwoh9xjyyWTk8gIEUysqoXOquWDZEDgni8bcitBcjVJwAkmtQ4wcgjxuJkyYhxA/FiEwtN+ZOtcazSYDR8vyqG/Xo/HUIQ+k2v//CKJKRWFTDWG+AQR5+eCp8ej9oG647vi6gd3hBFkCk4UFN03mrttm9u9ENgfRg/tfv6MoICsyZ6aRgZoUHE4JZCeYrYyeFM8PH1uK0p9GBQ4J3wAfvL26fyCnjI9jyvg4Zs0axf7548gtrWPPoRzqi2vJTs4j+1gBdTV6Xnz+bpYtHD/gaUiyomCzO1wOkYeGX/zqHmJjQvp+IgVwON3uCfu/guPsWLEydc4ovn1//+rZcTgJDgu8hCiT0jlWXAzUWHE6JXA4wWIjdlg0v/jRbfSrqYcko/X0OCse1BVjR8S42iUljmHh7NEUltax70guFXlVFKUWUpRSSHllI+1mK3csm9qvWuieUM6MFUkGh8QPf3Qbo4b3U9XX5mDGrJ57HV8KHh4ali2cyI3zxjF+QjyZ6cWk5law70gutho9yXszST5eiF5v4sWf3tl9Xf43jHPXrsSFE7j/zjn9PJGTiOh+zJNuUlRaR2FJnSu6bHPgpdMyKLpvGxQRYf789OkVFFc0kpycS1VZPWs3H8PhkMjMKcfSYiRsaDjLb5zIoKhra/Nj5fJpVNXq+ePr66gra2DbpmMkxEfym5+s/MYY/31hz6Es/u/9PVRl5KCLGcTSby1h8uhYoqKDmTRuCIEB3vj7eaHVaPDx/sre2HUwiySr/Ww5yVXlPEGna+B6BhJZQmmqRT66DSlpM0LtaQSnAzUuMcoz9mNXK6Nyzn8Igqunqui0IVcWQF0pUsoeVJMXoMxbgSphImiuUGbGZcIpS5S3NlLR2ohWq0WxOxCusX0QQRA6n1GXENk1uVEjOxHVakqb64gPiWR0eN+EGs/luuPrBqOHx7A3MgRDXROTJ8Tx1COLr8p1+Hh7MHl8HCeOFyLLCtYB6u8WHxtG+JAoGirqiYsN47uPLBqQ8/bEtElDmTZpKNW1em5eVMCepBx2HzhFVWk9Jw5l8UubHR+vb3PD7IE1lr09XZ/h8eQ8kBUevnte/43561xEQnwkwYPCaalqYOSwqKs2Vjy0GiaPj+NgixHZKQ/YWImJCiJmRAzVJbWEhfrz1BUYK+NHxzJ+dCwNjQaOphWy51AOe/afoqSohpyUQl747Sd4atWsWDp1QN9Xq1UzeXwc+xrakGwO7lox8+K2HdcYWrWKFUunsGLpFHLyq0g6ns+e/afYm5yPqaaZdWsOYnc4eevVR6455+dyMCohmoDoUNpqGpkwZvBVG4+9cSqvkvyTp11p8VY7arXqrCJ4XxiZEMVTjywiOTkXFNi0I41TuZVUVrcAEnPnjef2ZQM7TgaKh+5KJKegitUf7aOtVs+6LSncvGgSUyZcnCI9UFyL/lh9YxvvrzlEbXEdEcPiefihG/n2/fPdSnu3Wh3XhNOr89AQPySMAmMHiqKcFQjsK9fi94PNgnwqGXnPGoTCdDQdbQi4nF1JoU9BE6nzpQKKS+BccqLS1+I8tAFKTyElrkCcfwfCJaa2Xk3skhOdRsvsIaOhs93TtdaRSRQFOjpsWDrs+Pl7XcO6NAKiAGrx0koHrju+bjBt0lAi4yMx1DWgbzUhK8olF1f3Bz8/L26YPYa0U2UoTpnW9oERGxkzPIaE8UNoKK/FaLJi7rD1GLUdSGKigrhn5WyW3TiRLXNG884He0hNKyYrOY9te08ybdKwfhlA3eHno2P+7NGkZpYiW+1UVDdfd3wHkIljhzBk5CBaquowGC04nNKA1aL3BU+dlvmzx3AsrRhLcztt7R0Dct5hcRGMnzKM6uIaLFY7jc0GwvrYpqK/hIf5s3L5dJYumMiOeWP55/t7SD6WT1FmEV/sTGd+4pjOvrkDg06nZf7s0RxJKaSjvtXV6/trxNhRgxg7ahBLb5zAZxuP8f6ag5TkVbJ5+wnuu2MOq24JvIYX+IFhyoR4YoZF0VbTQGub+axK5rVGXX0r5iY9hLkM3P5GHERBYPG8say4eTq79mRQX9FI/el6UKuIHxvHfStnExVxbaYPB/p7c9/KWRxLKyKnxUhZcQ0frE1i3KhBPQo/Op2Sq+WNKPY5suhWy58rTEFJLVn5VUhGI3PuTuTZp252u23jtRJZ9fPzZP6c0RQW1aBIMkaT+2JbZ7DZHa7vRzgjj38NYGxFPrIN6eAGxJKTqEQBWQHnJV6fgssJlhQFEVA7rFCWg6O1EVobEBffhxDdt9aB1woeKg3xwREMDY5EoX/tGS83arWKfXsyyThewe13zCFhWNQ1eZ2K4up7LAqXtoZdd3zdICIsgOAAl7y6yWzDZLJeWquMfuKhVRMTFYRGrcJud1Jdqx8QQyY42JfwEJfqoNVmp1lvvGKO7xn8/Lx4cFUiQQHePPHcv6lpM7N/30luWTRpQEU+tFo1MVHBaNQqbLKrDvSMRsZ1Lp3QEH9Cg1zpuxaLndY2M2EhV17RUq1WERMVhIdWjUWGmvpWHA7pkkVGAv29z6qp2+0OmvWmK+b4nsHTU8sdN08nLNiP7zz7HgWNBlKP5nMoOY9bl0wZsPdRq0RiooLQaTV0KKA3mJBl5bKKz10O4mPD+fnTK1CJIr/83acgK3y6IZl5M0d234P7G0J4mD8hAT6AgrnDhsFoIdD/0ttBDDQhwb54+Pth6xR9URQFpySh7kef3bBQf176+V2kZJbQUNHkEsvrsHHfAwtYtujaVkueOTmBWxZNpiy/GnOrkY0bk5kwOpbHH1zQ7TEhQb5ofL1wmCyuUhMU3A0pWaz2a27x25eUQ3NtCwgioxOi3XZ6FUXpbB9Ev6pPBhJPnZaE+AjUGjUOi536RgOSrKDqw9xZV9/W+f2IQB9FBS8HhhakfWuR96xF3VSJIAg4pIH/oGVcbatUgoDG0Ihz71pkiwnx5kcRYq9QC7IBRCWKeGsvvZXi5aSpqZVd29LYuzOdIH8fxo6MRa3+5rqH197W7zVIfGwYQUG+gExlbQuFfVV1HiA8tBpGJUS5JnW7k6070imrbLzk80aE+RMTEQhINOtNZOdXXfI5+0vijBGEBrocpYykLE7mlLt9rDs7VFqthhHDIl0Re0niVH5Fv3Zjr9M1g6KCOtuPyNQ1tZFXWH1VrkOtFhmVEI1KVIEssXtvJvlFNZd83uBAHwbHhIIsYTBaOJVbMQBX2z+mTRpKdESgS8X2RB5H04rdPtadsaJSiYwcFoVaI4Ikk11QTUur8RKu+OqhEkXmzhyJ2kOD3GFjy7aUs/2Yv8kMiQntrCOXqarXU1B8ddau3hg3KpbhE+Nd9fOCgM3upLml/9+PIiudQbIz6joKIcF+eHle2Q3dvuLpqeWBO+cwbfYokBVqS2t5851t1Na1dnvMlInxRAyLAkXG1GFzO63WZnfSbrJcUmrw5fCZdx/IRl/RCKKqTxks9Y0GmlqM0I/NkoFGo1a5NnwFASSZjOyyPtsZ6VllNLea4TKqqbtNRzvS4c3IOz9G01iBoig4uhBmHEgkRUGSFdRWExzegvTlhyh17tuD13GfnV+m8eXmVMrLmtiw9jAnUoq6FN78pnANjKhrn+AgH+IHh6Hx9CE3u5xtezKR+toCZwAQBBgxLIph8RGIosi2LSns2Hfqkh9QL08PhsWFo/P1p7qykQ3bUrDaLo8Ca2/4+Xqh0apAklH7eOPt3b2hoiiKS7ylM83Gne9EEGDokDCXwyCKbNuRRnZe5YBd/0BhaO8gPauMlBNF5BZW09HRe7/gawE/X0+GxYXj4e3L6eIavthxojMKceVJGBpBwrBIVDot+3eksWnHCVdE4BLw8NAwLD4Mr2B/mpsMrNty/LL3N+3pWjw8NCBJqDy9esxCUZQzQkdnxop7n8OQ2FAGRQYjeKjZsyeT1MzSAbn2q0FQUGekUxTwD/b9xrcYAVef26FDwtB6+VKYV8mWXek43fzuryQjE6IYPTwKLA5Qq2gzmMnM7t+mUml5A3/79w7a2kwuYTa7EzRqtu9MIz2rbICvfOAZO2oQK2+ehl+AN2jUNNa38cHaQ92mJQ+LiyAmMghQaNYbqa7t3kk+l+SUQrKzyvrc/seVWu16hi5HV5bgIB8EnRYUV5srd9m0M42iomrwuPpiSGq1iuFDIzuznxT2HDhFfrH7G68ms5W1m45SX9viail2NXHYUFJ2w+5P0ejrkPiqNvdyI3emP6vsHXBkC85dn6C01F+ZN/8fISernE0bj1Jf2wYI5OdWsebjA9TVfr1Km/rC/4zjq9P1bXK/kFsWTWL41OGYqpvYuCWFHftP9tnhtNkv3ZmMCg/gx08sQxvgBU6JzzYe5eiJoj7VRHX12rkzRzF70UTsTQZ27snk0w3JfRZksNkcF5WidFj6JirkcDhdC6vTyagpQxkxtHtBC7VKRUiQL4JaBYqCweheHWdkeCD33zkHja8n+SdP899PDnC6om+Rc7tDumQnqjskWWFvUjaL7/oDM+f/nF++spaaeveMmYHAo4+G0IUsmjeWCYljsdS1snVHGhu2pfb5s7INwMZLUIA3P/rOEvwjAkGS2bQ9jb2Hc/pkTHU1VqZPHMqiZdOQDWb2Hcrmw7WHMJv7tjHhGivnn9titfcpQ0+SZRxOGWQnQ8YNZvyoQd2+VhQFQoJ8EbVqUBRXpMcNggN9ue+OOfiEBVCWU86Hnx4kr4+Rc4dTdinHDyCSLLvSAPtAh8WO1NneamHimGsy5fdysGzhREbNGIm5polN21LYuiujzxu3AzEeeyIiLIBRw2PQ6DSgUVFXr+eTDUfQt5rcPofTKZFXVM3Lb27ko8+SsBs6CBsSjm+wL2g17PnyBP/6aB+GAar3v5ysumUG9zy4EJWHFn1tC/9ava/b7JKoiECCArwAkbz8KrbtyejVNtG3mfj3J/vJTCkEXd8cRT9fLzy8XaVfVpvD7U00d5kzYzj+0cEgy9Q1tLn1rOYUVvPBmkNUl9bBJdp6A8Xo4TEsXzwRdFryTpbx/scHqHbDmeiw2Plo3WGSjhUg2xxXN4KtKCh5J3DuXoOqthRJVuhPnEXgglZGfUBWXF0AVVYTHFyPdGQr2L8egYBrnXaDmTUfH+BIUh4Kro4xHR12Nm08yqEDWd22Yfu68z/j+FbX6qmtb3Xrp66h7SJDffb04cyfMwbR04OcE8X84qVP2bYno1fHTpYV2gxmvtyVxvY9mZd8HxqNmqULJzA8PhJEgeQjufzhr19wMDmvxyitLMvo20zs2HeKxi5S/MaOGsTNiyeh8fOmvqyBX73yGas/P9yrM6koCkaThaTkPNZuPn7RIrhmYzK79mbSZjD36nDYHU7Wb02loaENUathwZwxPSo5Bvh78+BdiXgEeINTIvNUGe3G3g16nYeGlTdPI35wGCjwwYd7eeXPX1BYUturg2azOymraOSjzw5SXHZ5dh6tVjsp6SW0t5nB4WTSuCFEhF2hWkRBoL6hze2xUlvf6ooknsPkCXHctGA8ah9PyvKreP73n7FuSwrmXqLWSufmxd4DWWzYnjoAtyKw+IZxrtY1GjWZqYW8+pdN7Nx3skenSe50DHcdyKKqRn/R3+PjIrht+VQ8Anxor2/jt6+v572P99Gi7z0N2GS2kpJWzCcbki+aOzZ+mcrmbano20y9GntOp8T2PZlUVDYiqNTMmTaCCWMHd/t6T52GB1Yl4hsRCJJEdm6lW9crigIrlk5h5PAoUKlY///t3Xl4VdW5+PHvPkPmeSQjZIJAAAkhgsigKKIoCiqKilXrbbW296pVaydbtbfV9mer1+HaVtQrBYsgoqDigIxhhhBCgJB5nnNyppyTM+y9f3+cJBDIDCjg+jxPxCdPztl7n73XWfvda633Xb2DZ/+8hvyjVQN2ii6XTHVdKytXbyP/HM+qaGm18I/l35B3pIL2QdSXbTFY+Piz/cguGd9gf+bPmURoyPcj8J2alco1MzPQ+vlSmFfOL59/n082HhhwFomiqBjNNr74Opf157k2ql6n5cZrM7l8ZgY43ThtDjZ8mcvf3vyM8srGftuDLCs0tZj44OPdPPTkMpav3IpisRM9MorXX/whP394PoGBPqAobNx0iJVrc7B3XNg3zrEjQrlz4RVMyEwGJBoa2/jXmh29fm/FjggjITYcjbcX9RWNvL1iC5u2H+nzMzMYrbzwP58gyypZMzJgiA81rpk1nklXZoCi0NRk5ODhczv9dFpWGtGda+937i1k0/aCPo/FLSvk5pfz0mufEBEWwMgx8Z4R/gtAgL8Pdy26ksS4CFBU3n7nK95Y9iXNLeY+c1VZrB0LoEJ0AAAa90lEQVS8vXILv/nTB4xJjSU6IQK+y5qvzTXI2z6GokOonaHRYEmAVvL8aE75OfV3g6XiCYD1FiPs/hy1YPcQD0Q4naKobN6Ux6avczsf3Kt0LQ0xGCysen8reRfxDK/+XLqrl7t0ZpR98LF/4DWYqW1ON75Bfmxa+1tSk07W3PXz9eaBJbMpKavny0/3cTSvjJ/98l3uv3M2N82bzIjIIIKDAujKM2U02WhqMVFda2D5mu18/eFWrr9jDotuvPysDykhLpxX/3QfDz/xNoWHSti48SANTSaWLLyCWdPHkRgXTmCAZzG9LKs0NLVxrKiOtZ/u5cvNh/n4vSc712GepNVqWDQ/m7yCSv717600VDTy9PMrOVxQweKbp5GYEE5IkH93FlRru4OmZhN1jUY+3rifVW9/RXJmCksWXtHjfd/7YDt5W/OZt3gmSxZOJyUpmsjwIIICTy72l2WV6rpWdu0v4g8vraWurIHLpqVz87wsIsP7Tozk46Mnc0ISXt56OmSFv7y8Dl8fLx5cenX3NMbGRiMdTjfjTxsNmzA2kccfns9zf1lLfUkdy1dspqyqiQfvvprsycmEBPl3Z5OWZYXGZhNNLWYOFVTw2ltfUHO8mlWrf8XYtHOfEdpkbuff63YhW+1og/y5LCOh+3yeVxoJfL146tmV/PaFDwb+e7cMWg2fvv802ZknMy566XXctWg6x0/UsPbDHCpO1PD4M8vJzS9n0Y3ZxMWEEhzoj1br6fnMFjvNLWZq6g2sXr+Hj5dvYvLVk7h70TBrjp4iPDSQvz1/L4/YnezffoTtW4/QYjBz56LpzJkxnpHxEYQEe0YvFAWaWowUltSz/osDrPlkD//3+iMkxvcspSDhGUX7jwfm8ua7X2Gqb+OZF1eTf7Sau2/zXOPBQX7d2axtdidNzSYamoxs/OYw7yz7gpDYMG65PqtHErmPNuzjy7XbmL1gOvcunsGYlFgiwoO69w88U5Zr6lrJPVLB8y+tpfhQKaOz0lh4QzZxI8L6/Bx0Oi2Z40fh7++DSdLwz39sxM/Xm0cfugHfzhGSVoOVNrONzNMC6NSkaB59aD6/M1gpy69g7dqdVNW18qOlVzM9ezQhwf4E+Pt0f4bNLSaaWkwcLarl9be/pGjvcV5763GyJp67sixGk41nXliNXpJ4YOkcrp8zkbiYMKIigvH2PtmtdXS4KKtsYt3G/bz86npA5fo5l3HNrIyzntlwsfDx8eLexbMoKq7n0/V7KCqo4L9+/R73LZnFzfOyiIkOJjjIvztpmdFso7nZTHV9K//+aBefrdrM7AXTWbxg6nndz8kTk1g4/3L27TyGS1Ext5h55Z8bOVFax203TWXC2ERiR5ys7W1td9BisHCssJqVH+1i85bDnodrskJ0UjR/f+k/uHneZK6ZkcHOfUVsqjVQXdrI3/7+Oa2tFhbdNJWRnW27udVMS4uFSRNG9ZtB+ds0NTOVW66fQv6hUhxmOx+s28WcmRksuG5yjzX6Wo3E/Gsz2ZpzjMK8MvJzS3jquff5zWO3MOWyFCIjPMkGbXYnpeWNrFm/h2Xvb+FXj95CYnw4e7YcHtJ+pYyKJnFkJHu1Wg4fKObnzyzntRfuJzV5BODpz4tK6xmdMoKQYcyqSE+LIz4mjBN6Lbn7TvD8X9diaLNw5eVjuh9WybJKbYOBvIIKfvfiGurL6nnlbz/G18eLiu8w78Lprrw8jXsWX8kby77C3GDg5VfXU1Hbyv1LZjNh7Ml+3S0rlJY38vmmQ7z42nrcboUfLb2aN979mvqS+u9m591u3Ps3oxbsQi+puIYQ9XYFtaoKMhokby9UrQ5kBcntRFLcnvq9nQmrBzOIrOApe6StOIKy7ytPjd/ASzs54flUXtrAurU7OVF4eh4WT3K8nTuO8uXG/aSmxhDambD0UnFhfMOfY6rq+SKh6wcw1rUyqDkaDheE+vc6mpE5YRS/fnwRNruDHVvyqS6t56X//ZRlK7fg7aVDq9N4EgqqnhEZp0vG6XTR2maF7oyLvZNlxRNIqCrKIKYtz54+jhd/fzdP/e5fFB8u59ChUopK6wn650a8vfXotBpAQlVVHE4XdrsTQ6sZ1dmV9fFMSSOj+OV/3Uy73cFHn+zBUNfKP5Z/w5oNe/Hx0aPTarsz68uygtPlxuVy02ay4Taae50O53bLWCxWPtywly05R/Hx8UKv1/bYP0Xx7KO1vQNzixm8tNxzxyxmTBvTb/IMrUbDZRmJBAX4YlYNtFvs/OHlj/j78k1oNBrPGuAmI9ctnM6yV37c87VaDT+4YxZmi52/vvEpjWUNbN1ewOGCSgICfNDrtN03goqidh6rTLvdgbXZBB2uPqeTqarque7c8rDWgjc0mWgz2kAjcc3VE5mQPvxC3YPRfe117qupsa37//vVGfh2dJx53semxfKrx27BZnOw8YuDNFY18dqyL1jxYQ4+3nq0Wk33teSWZVwuGafTjcFoRbG04+ivrSgKyDKgDmq5wZRJybzwu7t58pnl5O0u5NjRal6sXs+b727Cx1vffSOtquB0urF3OGlrsyAbrKh9vH9MdAhPPnITlnY7K1bnYG00snzNdj7blIuvr1fPtqIouJxunC4Zk9mGs6EN314e6LhlmXarjc+/OsTuA8X4+njhpdd17x/Q2VbctNs6MLZaQKvh9luuYN7VEwdMWDVxXCLhIf7UKSq2Dgev/PNzVn28q7utuFrNZM0Yz0fv/bzH6yRJ4vabpmKx2HnxlU+oPF7J3r0nKCyuIyjAF51e252tVFFUXC4Zl9uNze70tGe7E6WP2R7d39VuGbesDKlqh9Ppwtpk4vV3vmTFhzvw8tLjpe9qt57vFllW6HC4MJracZptRCaP4OH7r2VUYlSv76koqmf9oiINaUr8yeNRPe1igLbfvR2kPj+bLrLS2T4Heb33ZuK4RH7184XY7A42f5NHbXkDf3vzM97991a8vfRn9F0ul4zD6cJgbEe12IZdh3QoNBqJH987h3arnedeXIOKSnublbWf7mfzjmP4+Xnh7aXv7BOk7u8Nu93hmRJtseMXHco9t07n3jtnceXlo9FoNISFBfDKf9/HTx1utn1xgNLiOl58bQNvrdiCt7ceFRWXyUZwdCibP/ptZzKws6Moiuf8yp5/BzrHvQkI8GHRjdlszTnKtm35NJQ18Oiv3yMtacQZJfiuu2oiW+YeozC3BLR68g+X8cgv3iEgwBe9TtPdZ3fYHRhbzVw3L4sf3n01b6/YDJ1LsAZ7vY+ICiZtlGdQwI1nrfCCe1/qfoCmONzY3TIb3v9Fj4ddJ6/5/rcVExXCQz+4lpraVk7klrBrzwkKi+oIDPRBr9PR1Q4cTjftVjvGVgs/+/H13LN4JrsPlnQeT/9t5dT7reGUzhpsH+Tt7cVDP7iGhiYTq9buxN5iYvXHu9m84yj+fl5otdrue6AOhxNjqwWHovCHX97BwhuyWbZyi+eeVB1+2x8utaESNXcrurYGlCEswtFJnlwqLt9ApKQMtCPHQlgUePuA04VqNUJ9BfKJQ+jbGlAlzzrewWxBVkGvyijH9yEV7EYz7foLLiv5xaDD7mT9J7vZvq0At1uFM8byVRwOmQ0f7+ayy5JYsHD6d7Gb580lGfiCinJa4It+8Ieq6+5ce9JoJGZcPoY3/vwgf31jA++98zX2FjP2JmPPWmvdX6QSuFxEjU3ggUdu4o5b+754FEUF1TPHvq+b7dPdNDeTyLBA3lq+iVWf7KG9zkB7b/NHVNXz463nrnuuJnlk9Jl/02ncmHheenYpqUnR/OV/1uMyWGk0WHqWCOjOlimBy41vfAQ/fOw27rx1+hkJY156bil/T4xi1YY9tJbWd4/An3bwnnbno2fhbdNZevsMrpk1EW+vgUdkRiVE8vJ//4Cf/eIdGisasDSZsNQZTh6300x9Y+/lkHx9vHj4vmtJHhXNb/7wb04cKKbN7qBNUXs/n6oKOi0zr5nE0ttnMGtaeq/vq6p03vCoyMrQbuZVVaW23uDpjLUaZs/IIOY81p3sCsw8WSQ624pO2/t5Op1WA1pNr+VtJEkia2IyL//xPlKSonn9fz/DYbDQ0GI+7Vrq2VaCkmK4/+klA7eVzvUog71pmTNjHMte/Qnv/usblq/NwVLTir3ReOYfdr2fRsOCxTMZP67vdbOjEiP506+XMDolluf/8iHOVjNNRmvP50qnthW3G21UCPc+PJ8lt11JcJBfj/d79qnFxEQEs2LdTtrKGmnrLZtn1/eEVsvcBVN54M6ZzJ0zCb9BlB+LjAjmpeeW8pMn3qKsoBKbwUJZ12egquC0EJUc0+trvb103Lt4JiMTInnmj6s4uPUIpg4npr7aSqesWeO577YZLJg7uY+9UlE724oiKzDIG6yRCRG89/oj/P3dr9m2/QhNjUbP9djjrTu/91wy3nHhPPbErSy6KZtpU0b3+ZDAcz15xhaGc6Opds3J62z7fVGGsJ3hXO+n02gkrshK49U/P8Arb37Osre+oKPVTH2zqd++Kzwtjgd+fAOLF13R53ufS0GBvjz+yI1clpHI2k/3s2L1dlSLHYPFhuH0z6mrbSkqushg5i+ewZ23TOfaqyacUUItIz2eV//fAzyKytbP9mNzurE1GU8er6MDP7tzWA87etN9zmQFUIYdtIxPT+Du22ewbWs+yDIVpXVs+CqXhPgIAk5p897een7+8I2E+Hnz1gfbqSmuo7W6hdauNqCq3dfljXfO5Pmn72BEZHDnQ8uuBzCD20eNRsNP7p9LTXUzy9/9CoDaotpTPks3eGnPeBB+sm3R77Y0GokF8yaj02t49oXV5O8uxGDr6Hn+u/orHz1PPnUbT/x0Af5+3jicbrpK//Q3gNDd50nqkPrn7s0PoU2OjI/kN4/dQkiQH++s3IKpppUms+2UNkfn95QLTVQoLzxzFz+5fy4BAT6e41E9xzPctj8sLhfK4RzU8qNIqIN6Du6Zvizh9vJBnTgTbeZspFFjICIOfAORdDpQZFRHBxhbUGqLcR/ehZK7Fa+2ehRVHVTSLMUNmsYqlIPfII2fhhR4YdblvlApikruwRLWfbST5iYzffe5KoXHa1m7JocxYxMZPSb+29zN80pSv9XW9O1otznYc7AYxa0MPVW/oqLVaZmaldpvLduaegPbc45xoqyB48W1rFm7E6x20GpJHJdA9qRkkkZGExsZxPhxI8nKTCasn2k/+w+VYjRYQIX0sQkkxIX3+benq21oY19uCflHKiipamb3viJK80pBVfGKDuXu268kOSGStJQRXJE9hoTYsAFr/7a2Wdm26xjHCmsor25mxYc7cTYYQKMhPHkE06akkpo0gtjIYEanxTE1K42YqN7r7VXXG9ifW8KRo5XkHati267jtFU0gaLgHRPG0ttnMDIuglEjI5menUbKqBGDPnbwdAifb8pj557j7MkrI2d3Ia76FuIvS2XhtZO4bm5mv/VNVVVl36FSDuwvpqKhja+2HiZ/e4HnRjrIj8unpDE+PZH4mFDi48KZNjmNsWPiOketz2QwWjl4qAwUBS9fb6ZNSR1UEA+eZCH/XP4NTzy7And7B6v+7wnuuOWK8/ZQ0+F0sedACc4O55mBw0A6CyBnT0rpMR33dI0tJs80vOI6SioaWPnhTlSDBTQSI9LimJqVSvLIKOKigkkfk0D25FSi+hl1ySuooLkz2VdSSmyPJQkDaWwxsT+3lLwjFZRWNrEvt4Rj+4s8N0Eh/tx1+wzGJI0gJSmaqVPSSEqM6vM8d7FY7WzbVUjBsUoqaltZtW4XprIG0GoITIxk+pQ0RqfEEBsVQkpyDNOmpJEQ2/u05PpmEwdySzhcUEl+YTU7dh+nobjOs39hASy9bQapSdEkxkcwLSvtjJGfwfhmRwE5OUfZnVfGjj2F2KoaiUxP5NZ5WVw1eyJLBghyDhVUsG/vCcrqDGzfdZw9mw55gic/bzKzUpk4biQJsWHExYRxeWYKGWMT8O5j+qjF2sG+3BIUtxuNXse0rLTB1xBX4VhxLXsOFHP8RA37D5eRs/cEcosZ3DLJU9K45YYpxEQEM2Z0HFdkjyZygNG88qomSopqAYnwqGAmD3F6dnOrmbzD5aCq+Pj7MG1KWveU91MVldZT2ZkjIDo2nInj+p7VkZtfTmuTCVBJSYvz5CY4C3WNbWzfeYzCknpOlNaz6sMcMNtAqyE+PY7szFSSR0YTFxXM2PQEsjNTCA8NOKttDkdVTQu7DxRxoriOqjoDR0/UsOdAERjbwa2QMWMcc2dPIDwkgIz0BCaOTyQpIarfOtNHi2vJ2VrA1gNFfLOjgObj1ehjwlh0fRYTJozi8Yfmn5Ma9kcLa6irafY8cHe5BzzH/WkztXPgkKc/l7Ra4mLCSE2K7vW6Mlvt7DtYwrZdx9mxt5BtXxwErYaMrFSumJLGuLR4rr92kqcsIlBS3kh5Z3nGiOhQMieMGvR+lVc38/nGA+w9XM7O/ScoyysHXy9unJ/NtOzR/OjeOT2WVJVWNFJWMvhtybLC/rwycnKOcqS4jr25JZzYUwjhgcybM4nMcYmMG5vADddM6h6lP3K8mobaFgASRkaTnnZmjhC3rLDnQDF2qx0kiYkTRp2x9Gsgh45U0NLo6YOSU2NJGTVwH9TUbGLnviLy8svJO17Ftl3HMJXWE5gUw603ZpOeEsPECaOYNS29e+nIqfeFo9PjGRkfMaT9HC7V0IT7zV+hyduKRlFwDxAmaCQJLSqukCikWQvRzFqEJqn3AYce22lrQt21EXnrR1CWh06S6CN5eTcJ0GklXPFj0D74ezQZ08So7xA01Bl49ncrWPPBdhwdbs4c7T2VhoioQP7z0Zv5yU8X4Od/YdcjHqxLMvD9NlmsdppazOQVVOJ2uEAjER0VQnxsGKEhAQQF+vbaQZ2XfWnvwGCwUlnTTH2dAVDxC/Bl0vhRhIUGDKtDb7c7aGuzcuhIJTarDSQNoWEBJMZFEB4WQGCgHz6DXBNlae+gvrGN8somjG3toCr4BfqROWEUocH+Z33DYbTYqKpuoaK6GbupnajYcMalJxAe4o9uEOdAUaHNaKW4rMFzU6qR0Ht7kRgfzojIEIKD/M77WtuqmlZuuucvFOSXkz4ugVVvPTrsG6YLjbW9gxaDhbyCShw2B0gSERFBJMSFExbqaSteQ5iZcTba7Q5aDVZqaluprmnxPCTy9WLS+FFEhAcSOIwveLvDhdHYzuGjlZgMFpAkgkL8SYyPICIskKAgP3wHua7UZndQ32ikvKqJ1hYLqCrefp79Cw8b3v6dytLuoKqmmYqqZqxtFsKiQsgYl0hk6ODL/BiM7Z5AsbgOJAmtXktCXDgx0aEEB/kR3E95pXOttc1KTV0rFdXNdLQ7QFGIiY9g3Oh4AgN9+wy8v88s7R00t5jJK6jA1eHpuyIjg0mIPdkev62+qz9WW4cnZ0azicqaFs9DOkUlcWQUqckj8PfzHnJ93vLKJkoqGjE0GfEN8iMjPYHwUH+CA/0GVeP6Qme22CmvaqKwqBYkicS4cBITIoiKCD6n51RRobq2hcrqZurr29DoNEwYm0hCXDh+vt7nJB5xuNw0Nhqprm2lproZLz9vxqTEEDMi9KLMzG5p76Cu3kB5VROmFgtB4YFkpMcTFRGMz4WQd0BVUI7vx/3ak3g11+BW+p+GLAE6ScIZFIFu3l1IN/4QaShrb11OlH2bcK97A13lcVCUAUd+9VoJl28ImgUPor35QfD+9vqai5nD4eLjtTt56vFlGAxWTk1o1TvPsqGs7GSeeXYp117X18yti4sIfAXhAnLwcBlTZj8NWomnHl3Ibx9fSFBg36OpgiAIgiAI50SHFfnrD5DXvIqXzYxrgCnweg24vfyQrroVze0/Qwob2ow9zzbbUXI2IK95Fb2hHrfcf7Ct10i4NVrIvg7N/c+giex9iY7Q04H9Rfzh9yv55uu8zt8MJvzT4OWt5Y4ls3n+T/cR1cfMzovJ96ackSBcDJpbzUheOrReeqZOTume8iQIgiAIgnA+qVYzanUJkmPgMnFS53/VpAykGTcPL+gF8PFHM/U6GJONS9KhHWCmgKyqaGQ3UmsdtDUNb5vfM8Y2K199cZAd2490/mawY54KLodMzrZ8vvx8/3mv6f5tEIGvIFwgnC43lTWtqC43stNNUmLUgGuxBUEQBEEQzgmbFbWhEmTXgAm1tBoJt48/mrFT0KRMPLvtBoahu3wuanQiktQVVPdOVT1J0BSzAUwtqHL/NeUF2Loln3Vrd+F0DD6JZBcVlaqqFpa/9zXlZd9Rea1zSNxVC8IFwmiysedgCbQ7yJyUTHzs4BOcCYIgCIIgnA3VboW2RrRq/0WMJDoTwkfEIaVO9JQrOlvpWWjiUgCp3/Xh3UUhbDZUUzOSfPGPQp5PJwprWLcmh6LCGoYa9HqoKIpEXm4pq1dtp6nJdK538VslAl9BuEBIQGJsOIvuvoo//mYJYaEXX+IOQRAEQRAuUk4nWE1oJIkBK1xJElJkbGewevaksCikiJhBlTUCkNxOsBhBPv91xi9W7e0dbPhkD1s25yHLAyWz6o+C3eZi7Qc72LPzGO6B0m9fwESqS0G4QERGBPHc07d/17shCIIgCML3keJGOWV9b18Dr12/l/yDIWAIWZz7o9Gi+geh6rzQyY4BayxLqgwdNlS3u9+p0d9nu3cd59MNezEYbAw/6KXztRJlZQ2s+3AnY9ITGDP24qztKwJfQRAEQRAEQfieU91uJLsVvLXolAFG9XQaFLeMRtKeu8BT0oDbhaQfYPsaDarditThKY0p9KSqKjU1LbyzbCMH9pYgoaP/mr2DIYEqsW7dTpLTYvjpf95MWGcN7YuJCHwFQRAEQRAE4fvONwApZTyudjOqtu8QQQL0iowmOgF05y6UkMKiUZPH47KaULV915yW3G7wD0QKj0HqZz+/r2RZoaykFlt7B6OSotDpzs2jCUVRkRWZqqomqqubL8rAV9TxFQRBEARBEARBEC5pIrmVIAiCIAiCIAiCcEkTga8gCIIgCIIgCIJwSROBryAIgiAIgiAIgnBJE4GvIAiCIAiCIAiCcEkTga8gCIIgCIIgCIJwSROBryAIgiAIgiAIgnBJE4GvIAiCIAiCIAiCcEkTga8gCIIgCIIgCIJwSROBryAIgiAIgiAIgnBJE4GvIAiCIAiCIAiCcEn7/6RQBsOhm0BWAAAAAElFTkSuQmCC"/>
          <p:cNvSpPr>
            <a:spLocks noChangeAspect="1" noChangeArrowheads="1"/>
          </p:cNvSpPr>
          <p:nvPr/>
        </p:nvSpPr>
        <p:spPr bwMode="auto">
          <a:xfrm>
            <a:off x="207434" y="-334433"/>
            <a:ext cx="4635500" cy="698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3200"/>
          </a:p>
        </p:txBody>
      </p:sp>
      <p:sp>
        <p:nvSpPr>
          <p:cNvPr id="4" name="AutoShape 4" descr="data:image/png;base64,iVBORw0KGgoAAAANSUhEUgAAA74AAACRCAYAAADkbGR/AAAgAElEQVR4nOydd5wU5f343zOzs7vXKxwdjt57RwQERYoKdhNbTLElUdN7M+abX4qaWGLsBhE7NqT33vsBB1zvbXdv+077/TELiHCVOw5x3q8XoHDzPM/MPM8zz6cLhmEYWFhYWFhYWFhYWFhYWFhcpohtPQALCwsLCwsLCwsLCwsLi9bEEnwtLCwsLCwsLCwsLCwsLmsswdfCwsLCwsLCwsLCwsLissYSfC0sLCwsLCwsLCwsLCwuayzB18LCwsLCwsLCwsLCwuKyxhJ8LSwsLCwsLCwsLCwsLC5rbG09AAsLCwsLCwsLCwsLi8uSUAD19SfQVi7EYRNAsyrJNhoRIvZ4bN/8OeKsuy64OUvwtbCwsLCwsLCwsLCwaA0EAZyxiI5YUIKW3NtIBEDUAWcsht3eIm1agq+FhYWFhYWFhYWFhUUrYEQFX2QHKEF0S/BtFMKpP2UHgt3ZIm1aMb4WFhYWFhYWFhYWFhatgCBKCLEJYJPbeihfKYRTkq/dgeC0BF8LCwsLCwsLCwsLC4tLF0GApDTT4ntamrNoDAJATAKGI75F2rMEXwsLCwsLCwsLCwsLi9ZAlJBS2iHExAGWn3PTEBASUyE+uUVaswRfCwsLCwsLCwsLCwuL1kAQMOJTIC4J9DOxqxb1I2AayIXUDgiJaS3SpiX4WlhYWFhYWFhYWFhYtBaJyZCUhqYLiJbk2ygEwMBAaNcJITGlRdq0BF8LCwsLCwsLCwsLC4vWIiEVUjPQZDuCZfNtkFNPSJWdCOkdwe5okXYtwdfCwsLCwsLCwsLCwqKVEBwxCJ0yERJTECzpq0EEAbPecUY3jJT2Ldau9egtLCwsLCwsLCwsLCxaEanHAIR2nazMzo1AFAR0QUTo1hchrWPLtdtiLVlYWFhYWFhYWFhYWFicg9EpEyGjO4ZuWLJvAwgANhtC5mBIyWixdm0t1pJFszGML6c2FxpcEOdcIzQcMdCcaywsLCwsGs+X91nBOt185TFfadu8V2s+ffWw3plFXQgJqdClF6ozHlvIh3rO+d8CzsT3CrGJiD0HR8tAtQyW4NvGRCIKdz70HHnHiiHGDt4gP/nFrdx6w/g6rwkEwnzzwWcpzimHGBl8IX712zuYN2t0ndd4agPc+eBzlBdWglOGYJg//OFOZk8f3hq3ZWFhYfG1Y9P2o/zo56+CzQaqRmJaIguef4iOGS2TjdKibfjv6yt59b+fQ1IceIMMH9+fF5/8bqv3a82nrx5Zx4q494cvgKoBIMo2XnvmAQb06dzGI7O4JBBFhF5DETr3RsjZF81abPFlRBFUQOgxAKFj9xZ1DbcE3zZG0ww278im5OBxkJ2g+Cgovqrea1RNY9P2Y1QdywPZAUqAotKZ9V6jKCobth2hNqcoek2Q0vI5LXkrbY6iqhzMKuS511aQmhTP9+6eTu/MDEvbepEoKnNRUFjJ56v3sWvrURAF0jqkMHPaMIYM6EqvHhkkJsS09TAtLFqNyiovO9fvB0kGTUVsn0oopLT1sCwukBO5ZezcvgfsSRDxE3HIF6Vfaz599aj1Btm57gAoGmCAQ6bWG2zrYVlcQgg9BkCvIRgn9yKeSuBkcRYiAmpsItKIKyExtUXbbjHBd9nqfXy0dBe1Lh+EFa6ZO5Z7b59yQW1mnyzlT//4AD2sIDhkpkwYwO3zJ17Q4fn511awafV+cMikpCdy03XjuOqKQRc0zgtBECAxIYYSZxzEO8ENDnv9H1VBEEhMiKEqJg7iHOARcNjrf5WCIJCUEEttbBzEOsAnYpcvL73HgawC/vzUx3z07gbsTju+YJifPjSXnt1bLhucxblUVNfy1H8+Z+fWI7jCCkePlxAoqDAnd7yTzduP0SE1gc7d2vG9u6YzZWJ/nA57Ww/7LIpKavjVX95GDSlgE0EHNI15N4zn+pmjcLbyQVdVNP7xwhIO7Mg21zSAL8S4KwfzyPdmtWrfFi2HLEsQHwd2GRSVpMRYxFYs2Jh9spQ//O190HUwQHLY+PMvb6N7l/QWaX/52gO88eoK85sRUuiU2Z7/+/XtyJfZt6MhnE47iPGmxdcNCfHOi9LvxZ5PF0JFVS2//PMigt4gSCJoOj//0XyGDereIu3v3JvDU//+GOwSKDoJqfH8329uJzU5vkXabykkSTTnSVTwFR2y+XcWFlGE5HTE/qNQti7BVlttWX2/hCiY4SVip54Ig8aBs+XcnKEFBV9/MMKHn++k8shJIEJYtnHbDROIiWn+AfdAVgELX14OagSQWLPxMCOHZTJ6WM9mtRcKK3y8bDcr3l0KyHQdPoC514xs9vgsLi3+9eIyPn5vI9gkIhGFN15cSueMFH7zo/ltPbTLlp37cnj+1ZW8+dZa1Opa013fIUP7ZMAAzSD/eAn5YQUkkRO55dx58yTuu2MqaakJbT3801S7fCx4dQUEgyDazK+QobFzVzYpiXFcPXVIq/afV1jJ/97dyJFNu0CMNf9Sr6U6olqCr0WdlJa7WfTSUjB0TOuSk0e/N6vFBN/9h/NZ9OanIMSBESJjYF8e//ktXzvB16JhPLUBXn1jFbg9gARo3H7r5BYTfE/klbPo9SWADKgIGe34zWPzLznB18KiMYg9ByENnYS28RMky+p7FpIgoDrjEQaMQejYo8XbbzE11NiRvRjYtwvY48CRQjAUpqzS3ez2QmGFopIaSE2A1GRIjqessJKcvIpmt1lUUo2iqOBIATmOoQO7MaqZQrTFpYfTISNKYlRoAUm2YW/AEm7RfE7klvH4Pz/k9ddWoEZUSEsEBPAGocoDlbXg8kJENS1GcQ4ObD/G35/9lI+W7iIcuXRc9mySiD01AZISzftIT4T0ZE4cyGXrruPoeut+lV5euIbyggpITjf7T0sEKclyDbeoF9kmmXMlJRGSEpHTErDZpBZrP8ZpB1t0PjoTSUmOs0JHLM6LJIkkpiZAQiKkJkJiYot6lTnsNoiLzsX4RNJS4i9Z67eFRYN07IEwYgrEm2681lQ2MZ+Dgd6hB8KoaRDT8gaSFtuV2qUlmm45kQjEx1JQUsOxk6Vkdmuem6nL4+dAVgGcOnAKgEOmpNxFOKzgaIbr4YGsAgpLakC2gc9PjNNOanLLmtAt2o4ffGcm/mCEtxasxhnr4HsPzeGOGye29bAuS1xuP395+iOWLN1p7lSigOywMXpsX/r17oQz6t6laToFxdXsPZBLaZGZWK2ypIZnX1rGwH6dmTC6b1vfSv3Ex7LnUB65hZX0aiWX+fIKNx8v30NNcbV5qLOyPNZLQXE1LrePwf27Wi6EFl8Zcgoq8fuDDO7fzSpjYmHxdUeyIfQZgThkAtr2pciGjt7WY7oEkEQB1RGPOGgcQq8hraJobTHB1+mQGTuiF7s3ZeEKhMjNLmbz9qNcO21Ys9rLza9g/abDpuArClErnsGho4W4PH46tE9ucpsbtx2lKLccRIHUDmkMH9KjRbXjFm3LwL6d+dUjN5DRLpHkxDjuue1KunZKa+thXXYYhsGhIwW898l29GAE4pzEyBJzZ43mxw/OZdyo3mf9fEFxNR9+toMnX1hCYVEVAPt2ZrN+61FGDeuFXb4E12AoYirIHDIb1h9gw5asVhN8X3t7PdVlLjPGPxQx97sG4vy/bnhqA+w+mMuBg3ns3ZdDWDd49V8PEHsBoTQWFq1NjdvHzv25HD6Ux87dJ3DGx/DK0/dbVnMLCwto3wVx0my0k/sxKosQ4Wst/J7aFY0eA7FdMRchpnXCGFrUD/SOGyeyaecxNizbQ8AfYs+BPDy1AZISY5vUjq4bHD5aRM7xEjPRTEQ3D6EGbNycRW5+RZMFX58/xP7DBYSqa8FuY/jE4VxnxfdeVkiSxKB+XXjyj3e19VAuayKKxoGsAtNqIUmgakydPpxfPTaP4YPOjcfo1jmNh+67Gnetn7/++xPCtUFwyKxZe4A5V49gSP+uF/8m6sIwEEWB7v26UFhcjRoI4yp1sWbzYa6bOYr0Fo5L9tQGefWt9VQWmNbw9l3SMYDK8uaHiVyObN11nAcfe5G8I4WgqPQc3ec89c8tLC4t1m7K4gc/eZnSnDJQIgybOtyy9lpYWAAgyHaMgeMQx16NsvJt7Eqo1cOqLmVskoCSkI44cTZCr9bLq9KifmKdO6SQnBALigp2iRpPgLzCyia34wuEyCuqAlHAZrfRvnMakiyBrpN9pIisY8VNPvSUlNYQCIbBJoGi0S4tkS4dWzZFtoXF1wGfP8T6rUcJBiMgCaDq3Dhn7HmF3lPYZRuzZwwnLsYRTdcnsvLznRw5VnwRR94INB1Jkrjl+vFMHt+fGIcMdhtbNh9hzcZDLd7dui1ZeP0hkCXS0hO589bJjB/Z27T8WpzmeE4ZeYfyICEGnLLlqWPxlSAru5jSY0WQGAuyjE2y5q3F5Ylh6OhqCC3sRg2UoXoLUdwnibiPEa45TKT6EJHqw4RdR4i4T6DU5qH4StCC1eiKH8PQ2voW2gQhOR3xiusR+wzDQET6mirGJAF0QUQcMx1p7NUgtt5e2aIW35TkeLp0TEOy29AkkdLianbtz2lyVr+ikhr27jsJqka7dul8586r+PeLy/D4giBJlFa6CYUVM/FGI9my6zhlpS6QbYiodOmUSmqKlQ3QwqKpeL1Blq7eh+oPmZ4YqkrnjikNXte9SztsNjGagRbQ9ToVWLW+IBWVHjBAEAXapycSH+dsfRdBQUBTNY4cK+KOGyfi8QbYsymLnEP5rFh/iBtnj8XWQq7ZPn+IRYs3U1npAgO+cccUJozuw659OS3S/uWEIHA6lhxBsKxmFl8JBCH6mzVvLS43DB1dDaBHvOhhD1rEgxaqRg9WooaqMSJedCWAoStgaKbCWwAECRARZSeCnIjkSEWKSUOKSUdyJCM6kpHsSQhyLIL49Qj5EXsMgCk3olaWIlcWoBvG16q80anyRUaPQUgTZkN6p1btr8VT3s6YMphV6w+QnVVAwZFCFn+2g3tvm9KkJCS79+WwYtlu0A1inHZGDulBcnIcnko3iAKHjxZRXuGhR7d2jWrPMAwWvLeRgqOF4LTTuVcXxo7o1dxbtLD4WiMI0fqSX/q7pmKPc9ZZf3r5mgN8+wf/AVXFHh/D/fdezc8entvksIkmI4noqsbS1fu4+/Yr6dElnT2GAbLEgQO5bN6VzZQJA1qkq/2H81m/+QiaN4TosDF0QHfCIYXSkmozxCPcIt1cFgiC0LxJZmHRhljz1uLywsBQQ+iKF8VbhOLORqnNRwtWoUXc6BE/gmBg6BoCBoahn3/6G6Byam2ICKKEIDoQHYkIzjTs8Z2Rk3ojJ2ciOVIQbbFRgfkyxe5EGHM1FBwlsuod7OEAytfE5VnE1IdoyRmIV92KMHBcq/fZ4oLv8ME96NunM9n7czB0gxp3gIqqWjpmNC4mV9d1SitcaBEVBJBlG717dmDerNG8WOEhWOvno/c3cst14xot+Na4fLjdfgzNAFVl0MCuDO7frdn3qBsGmqqhqGbtREEQcNjlyyq1vqrpKBEVU+8k4LDbWiWDqmEYqJqOqmit3teFYhigahqqqmEYBjabhE2SWvy967pOOKJGraECdlm6pFw74+IcXDGuH0tW7EUPmyWJGhOX4g9E41d0A3SdmXPGMKBfl/P+bIxTxlvlMR+6y8ezLy/jrpuuaH3BF8AwUMMKnTukMuPKwaxZfwh3tZe9W7J4e/GWFhF8vb4gH3y2g+oaL4giw0b0YvKEfry8YC05B3IhIRb8Fy75GoaBpuko0TkLAna7DdtFWF+qqp3u1yaZc7i5a+XL+4EgREv5XCCGYRCJqGi6jvn5NZAkEbtssxIQtQIGoGs6iqKiR709ZJvtHEXahaLrBuGIcnrOg4Fss2GziRf1vUril+et0Gr9G4aBomiomoYgCMi2S+u7YXF+FFVDUTQu9bOkoQYI1xwjVH0Q1XMCPViJoQbQ1SCCoWOzCQhSNA+tYM5HwxDOa7k8tQRMvZCOKOiAihr0oviKUV3HkMq3g5yInJSJM20IcupAbDEtU5/8UkRITEGaeRdGdTn61iVfi9q+piOXgOKMR7zqJqRxM8HuaPV+W1zw7ZSRTPv0BFA1kGX8gRD5hZWNFnzdbj/FpS4QwJYQy7hRvejeJZ2JY/qy8INNBF1eQqEI+dHssI2huNRFRNFAFkHRyezaju5dm76A3B4/h44WkZ1TytYd2WzcnAW6TlxyPN/+5jRGDulB754dWjwBzsWkpNzNwawCtu7K5r1PtqOFIiBL3H3rlUyfPIjMbu1pl554wR/vQDBMVnYxx06UsHt/LsvX7EcLKyBL3HXLZCaP70/vzI50zEhuc4W5pmkcO1nGoaOFbNp2lPVbjxCuDTBh0iCuGNePYYO6M3hAF5yOC8swW17h5nB2MYeOFPLqW+sIeQMgScydNYopEwcxdGBXunVOb/PnER8Xw9RJA1mz6TD+QBhEgYLi6gavO5JdgqJqpl+LbjB0cGad+0JSYiw47abgqxl4fSFU7SLGAImmW+L1147hzQ+2sGXVXlRN5/DRIo4cL2ZAn84X1Pz+rALeXrwFxRsEWWL+3LH0yeyAxxsw10Hihb3kUDjCkewSjh4vZt+hfJau3k8kEAJR5LabJjFt0kD6ZHagY4eUFj1kGYbB8dwyDh8tYsvOY6zdlIWvspaR4/px5cQBDBvUjaEDuhMX17SPm6adnevSMMwDY3PqdHt9QUrL3eQXVVFZXcub720k52gRxNghFKH/kEzmzxpNzx4ZDOzbmbSv8H5+qaBpOsdzysjKLuLIsWI+W7kHV6UHdJ2p00cwf/YYenXPoHvX9GYJwYZh4HL7KSqtprjURW5BBa++tR6f2xfN66EyddpQrrpiEL0zO9CvdyfiYlv/gGUqVM4ep2EYLSr8+vwhsk+Usj8rn+VrD7BvRzbx7ZKYdsUAJo7tx6B+XeiT2cFS5FxC6LpBXmElh44Wsmr9QVas3AeGTnxKPN+9azpjR/Qis2s7ki+BcptasIJw5QEiNYdPW3clgjhkEQ0DVTTQdVBUvRmV+M6+QBQEZAlEMYJsqOhhN8HiIhTXEaTYjsjJfXGkD8Oe1AuhFWNA2wqxUybG7HvQ/LUIBzaaca/Gl5/S5YEA2EQBVY5BmDQXcdrNkNI4Y+aF0uKCr8Mhk5oUbwq+sU6KSmrYuP0o40f3adT12bllbNt9HAxITk1gyoSBJMTHkNmtHU67bJ547DJllW68/iAJcTENtnngSAE1Hj9IIoQjpKUkNOmjFwiG+WjpLha8u5ET2cX4Iio1Lh+R6lpzRtolCkuqSY6LIT7WzqMPX8c3bpp0UawqLUUoHOGlBWt45dWVeMIKNW4ftaUu0HUQBP5eWcvri9YTJwjc/a2reehbV9fpplofqqaxav1BXlu0nn37c/EFI7hrAwQq3eYKFwT+UenhtUXriRcFbv/GNH7wnZmNfl8//eNCNi7fYyYT8fiZf8dUfv7D6+u95tFfv8G2dQfNxDkeP7fdM53HHpgDQHFZDW+9v5k33tmAx+2n2uMjWOMDRSWn1MXSNftIstmYPG0IP37oOgb0aXpsQjAY5rVF63nptZXUBiPU+oJUFVWBooEIheUu3v9kO4miyF33Xs2j989CliXWbc7iF795A+w2iGgkt09iwXMP0y49scljaAoOu8zQgd2xyzb8uukGvHLdQWZOHUpmHSV/jh0v4Wd/eusLB1GNgX06ER/nPO/PnyWMCWCzSRf34GaAqup07phCp4xkiCiQmsiejYf5z2sr+fdf7m1206Gwwo49JymvrAVBYPDgHsy9egSiaNY9Rmz+vqHrBus2H+bVRevYteckvkAYT20AX6UHNB0EeLrKw8L3NxEHzL/lCn70wBwSExreRwF+/7f3Wb54CyTFgSfANfPG8aef3wpAZXUt7368jVcWrqWq0kNNbQB/dS2EVY6X1bB64yGSZBsjx/fjZw9fx8ihmXX286PfLWDLqn3mOgbKKz3m+hQEiHGQX1TFtHl/QjzrWRngC/HzX93G/NljzmrPMKCqupZVGw/xzMvLqK3xEVA0wopCSVE1+ILmc9d1jhVWsWPPCWIlkczenXj0/tnMmDKkWfudBew7lM9ri9ayeuNhaj1+vP4w7go3hFXAIK/Cw4q1+4kzYPyVg/ntj2+kW5fGKaY1Tae4rIa3F2/h7Xc3EVRVQmEVfzBMZWGVmWhTME+PeWUulqzYS5woMHbSQB757ixGDat7DjaH+3/yMvu3HYV4cz0Vl7kgKeqlEh/DkePFTJj1u7MvMgwIRXjiz3czffLgJvW3+0Auf3/uU/btyMajaFRUetBdPnDIHD1ezDvvbyG9fRLfuXMat1w/nnZprfttuJR4/9Pt/OOv70GCEwIRuvXrzP+efQino/Fxo8dzyvjWD/+DGlLMeSQJvPjk9xg6sPkeg9UuL39/9jOWfLyVWt2gsspDsMJz5ixZXENqYgyxsQ5+8eh8br5uXJsou9VABZGaQ4SrDhGpOYIYqcQuS6iCjqIZ+INqi/epGwa6BmgGEcV0k5YlA5taAbUVBFzZhKuycLYbgrP9MOSEHpedC7TQfzTidfehhYNIx3YiCQLqZSj52iTQRDuMmYFt9l0InXtevL5bo9FZ04ezYcNBduw8jqukmpXrDvL9+2YS04iai/sO5bN/RzYASQkxpzeYXj0yTHc3TQebRF5hJZVV3gYFX103eOuDzVQWVIAk0WtoJqPqOXB9mYKiav76zMd8/sk28stcEIzW97SJpw9lGAaVRVVUKhpoGr+p9pKTX85D37qa9ulJje6rrcgrrOKZl5fx5sK1VORXmIKUTYI4h7nZG+CucOMuroaIQnFZDV5fkB98ZyYpSY3XSLrcfp55dTkL/7ea7OLoYVOSon05o30ZuCs8uItrQFEoLHNRWFLNI9+dRd9eHRrsY8+BXLZv3Q32RIh46Duy4VjuXftz2L5lN9gTIOJh2KSBAGTnlPL3Zz5l8ZKdVBdWmAdj2WZahmIdKMEI5QWVlIcVcgorcHkC/OrReU2aX6UVbv790jJef2MVZbnlZ+ZWjB1izWcfcPvJr/RASOH/lbkIKyq/eWwe1S4f29ftA5sMqorcKZ1Q1PW4NREEGD6oGzOuHMJHn+1ACUdYuWIPi4Zl8tj9s89Z5xu2HuEnv3+TrL0nzPeNwf3fm8VVkwch1vFFP0tzbHDavfxicqq/u26ZTPbRQg4czMPvDbLnQB7llR4y2jVvbR/JLuaF11dihCIIDhvXTBtC78wOZ/XZHLy+IC+8vprXXlvO0aIqjNqgqeyzSRB7Zi3XVtVSW+aCsEJ+1EL26PdmMaj/+d3Ov8iBrAK2b9sN9iSI1NIhqugpLKnin88v4e2PtlKeU27+sN0GDjvEONAjKhVFVVSEFY7nleP2+Pn1Y/OZPK7/efvZvf8L6xjMusax0YzgNolQIMzO9Yc4SxduGKD4KSy5+pz2Dh8r5MEfv0xhcRX52cWnvyMIAjhkU5A3TMUbqkZpXgUoKidPlFJU6uKe2ybz0LeuabSCwMJcs+9+vI2///tjjp4oIeTymc/XJpnvM5qcMuwPkXukECIqR/PKKavy8OMH5jA1ug/Xx/uf7eDpf7zP8QoP1bll5v4iCuZe7ZDNfTT6XsP+EEVuP0RUjhdUcjKvnIfvm8k3bpzYYve8ffcJ9m/eA/Zo4kyHDDFn5q3fG2T72v1nX6QboAYpq6hfQXuKU8qeTTuO8fg/P2TF0t0QCpt9yTZINuey3+3HX+mh8GQpj5e7OX6yjN/+5EZSk78eST0LiqvM77ocD0qQApcXrYm+o15fkM3rDphhJ4IANhG329/ksZxS2u49mMuTLyxl8Yeb8Vd6zDVgk846S1YUVVIRPUv+vMZLrS/InTdfcdEUb7oSQHEfIVC6E7XmAHqoApskohrgD7W8sFsfpmePflp/ZZMCiL7DBHw5RNzZxHQYgz1tKLaYi2MpvCiIIsKQidgiEbSPdcTsPaecVS8LTll6dcmOPnwK0nX3IfRoeK9vSVplJY0YmsmwEb3ZsfUohq5TXFpDUWk1fXp2rPe6UFghN7+CsC8EmPEx3TqnAZCcFMus6cNZUO7G7wuyfuU+tlwzmp51WJhOUVHl4diJUhR/GJwyY8b1Y3gjBZOCoir++I8PWLBgDYo/ZH5EbZJp/Ql/wf/gVNZGhwx2J4U5ZTz974+JcTp48N4Zl+hhyYwdNQx4+a21PPfcp4RdPvNAomgQUSEQjTE8fXi2Q0IMleVunn5qMQjw2P2zSajDavdFXB4//3xhCc89+ynuSg/EOsFmMzXyEfWMpHPqWco2iIunpqqWl19ahiAI/OaxeQ3Wb46Pc4IUbx5kqzViYxq2FMfHOcF25pr01AT8wTDPv7aSNxatQ6msNYVRNTpWMMdok8wPV6wDNRDmo/c3kZQYx1N/urNRsajFZTU89cJSXnx5GV6XzzywKFp0finmgegUggBOmepyF0/+4wO6dkwhLSUe4uNM4SKskJQYe9Fig9LTEnnwnhksX3cAxe3Dqxv854XPsdkkHvneLBx2G8dPlvHxsl0sfG8j+7YeiQq9GrfcPoVfNPAuT9+HZiA6bFwxrt/Fie/9Aqem5LVXDWPRx1s4sCULEmLJL6pixdr93HXrlU1uU1E0du/P4fixYlAUEODKCQOIa8Qaqg+vL8i/X17O009/RFVJjam0kiVzvp61vgBBBLsEKfF4XH5ee3UFumHwh5/dTNcGSrzFxTpAjK6VKp30tATCEZWX31zLS/9bQ6C42twvMMy1DWeEHWdUeA1GWP7ZTmJjnPTv1em8HgpnreNTnLqHaDms05a0L/67RzjvAbGq2sum5bvNsTntIGim8GsY5lr7IqfWdvSdHN17gmd8Qfr16sR11476SnnytBWKqrFo8Wb++MQ75BwpNL+dss2ci8HImW/LqazH0cO/qvwv8ZYAACAASURBVGp8tngrobBCWmo8QwbUb1nLPlnKtk27IT7VfK+qBqpuZpH9Ykmw0/PeBkmx6IrGltX7MBDo36cjI4e0jOU3Id5pClp1zVtJPPvfwNznAxJ2ueHjmCgKSJLIrv05/P5v77NmyQ7Tci5LEFLMXwJnBP84JxgGZXnlvPzmGiaO7cv82WO+FrG/Drt85rvuk0hMiGmy5VSSROSkOBSbzdwXJLHJz05AwCZJuD1+nvrvUt58faX5nuy2M9/6U7K0FFWux5uGgNxjRfzpz4sQJZG7bp7U6uWwNF8JgbLthEo3E/Hk4JBFDMMgHGn7UkOnhGBT/xBArdyN15uHw51DTIfxOFL7w2WSBVqQHTByKiIG2icvYxzbhSwJqNpXO9uzCEiSgCY50EdOx3bdvQh9hl/0cbSK4JsY7yQ1Kc788MQ58QcjZGUXNyj4llW4o/V7RZxJMYwb2ft0ySFRFJh51VA+XbkXv8dPeV45R44XoxtGnVYjMC22YEQFF52e3drRKaPh0ivVLh9PPP0RC95cgxJRQRKJTYzl6ilDGTaoGwnxMciyDTAIhiJUVNWyafsxdu7IBtmGx+3nmWc+pnPHFO68+YqmPL6Lg2D+9sGS7fz33x8RDoQZN3MUE0f1oX16AjExpw7iBqXlbo6eKOGzFXvQvAFIisNV7eWZpz8mIdbJYw/MrrerUEjhuddW8vyzn+KuiQrXssT0q4YxZkRPUpLicETjY8PhCC6Pn517c1iz6TCGIBCJqLz5xio6tk/iV4/Oa12XV1HE5w+ybM1+XntxGUpY4fpvTGXIgK7RA7rZt7vWz7GTpXy2Yg/e0hpIjEX3hfjw3Q1075LG739yU73duGr9vLhgDS+9vAyvJ2A+E02j38CuTBjdl26d00hJjj99r15fgBO55Xy6ci81x7J5472NTBjZJypMtg2TxvXj14/O4/H/exef20dRQSX/fP4zDh0pJDkplmMnS9m26zi1OaUQ66Rn/67MmzOGB+6dQY+u9WtoPZ6A+R+GjiRLjB/dh8SECxMOm4vdbuOaKUPYtuEweUVVlOSWsfjzncyfM7ZOV+26OJ5TyguvrzL1O7FOrr1mJKOG9ax3D2uIiKLx4ptr+NfTH1FV4TYFTElkypVDGDeqN2kp8WfWV0TBUxtg9/5cVm04iIbpLvruonV0aJfEn35+S+MTy9lEgqEIazdn8Z8XPidQVcvMmyYxYmgPMtolf2HuBjmRW8bnq/ZSmVduHkQDYZZ9toO/dE7nqT/fdU7THm8ANA9URz/zTrvpPvoFqywe/9muAYYBRoBQ6FyvB1E8k113yPCeDBvcnY4ZKcTHOoiPcyJF15Gu63h9IQ5m5bN64yFclbUQY6ckv4K/PfcpwwZ3b1DZ2tY0xQunIeKjglNT+WTZbh5/4h1ysotNi6euM3x0HyZPGEDH9snExtgBAVVV8fnDHDpayMr1B/GU1IDdxpqVe/lzUjz//ce3Sa7nfsy5qoND5ooJ/enfpzPt0hKIjbETHxdzeg4qqorb7WfLruNs3n7MzPnhtLN76xH+9eIyXvznd0xB6QJxewKg1EJ1VFCIcZhCTDSMB0UFT4CzPBV0AwgRjjTgrSMIIEBuQQXPvrycNR9sps/oPlw9fTjdu6SfHr+qqRQW17B5xzF2bc4ylQ4xdnwuH//3zw/p2b09o4ZdBLdCgxZVViYmxDRrLrY1oigQDIZ5/tWVvP2/1UhOmatmj2Hk0EzSUuOxy+Z70zSdopJq9mXls3bVPvN9J8ZSkFPGE0+8TUpiDPNmjWmgt+ZhaGEi7uMEC1cTLNuJYISwSSKKZlxyj9wwQNV1BASEUBXB/BWotTlo3a7FmTEKUb5MPBrsDsTR0xEcsWiLn8c4vg+bETaT615i76QxSOb2RcQegzR2JrbZ9yL0GdYmY2kVwVeSRIYM7EpGZgblNV4qi6t4/7PtXD9zVL1Cy/Y9J9i6wXRfa98lneuvHfUF7ZpArx4diI9zmJr6GDtutw+vL0hSwvk3V90wOHysCK8/bGrSfEHSUxOwN5A8I6Ko/PVfH/H6/1ahhFRQVXoN7Mb9913D9deOpl/vcwX4cFhh254TvLZwHe98uJmQP0TxyVLeWryFK8f3b3TM0kXDJrHvUD479pyg1hfioUfmcfsN4xkzotc5MTC6rnM8t5xhg7rxzPNLcJW7ISmOqsIK3vlkGzddN+60Zf58vPzmGv79r49x1XjBgPSMZO67Zwa33TCeEUN6nDMnDMNg78E8Fn6wmQUL11JZ7sZT4eadj7cza/oIRg7t0RpPxCTOycoNh1i3+gARVeMXP72Je267kv69z43dLSyppl+vjrz40jJKSqoh3omntIbFS3by4wfn1CsUvbt4Ky/+dym1Lh/INiRZ4poZw/j2N6/iirH9zutGW1ru5opx/XnyyQ/ZvimL3PxK01LSRgYou93Gz75/HU6HzD+eXExhSTUVJTUseHGpGRsuiUjpSYyePoKhg7tz/cxRzJgypFHx2h5vMPpfZpbdDu1TsLfAwbS53HDtaFasP0TeS8vQZRt7DuazZUc210wb2ug2dF1n94Fcdm89AgboiTF8+xvT6NShYUVcfSx4dwNP/nMxleVuEASSUhL41t3TuWP+BEYN63leQfZAVgGLPtzCG2+uobSoCl+Nl/c+2c7ca0YyoZH5GIh1sG33CU4cLaKy2svDP7yO7949g6EDup6zpksr3Awd1I1nnvuMvNwKiHMQrPHy4ZLt/PLRG2j/Javv/XfPYNrI3qbgAOzad5Jln+80BeCwQlqHZL7z6Lyo8vEUBoQUJo7te85QE+JjuGr2aAYP6cGcGSMY1K8LGe2T67TenoxayF5asJrqGh8oCtt2ZnMgq4AeXdtdkllXkUR03eD/PfspHdq3TIjN9t0nTr+DxrJqw0Eef3wRJ44WgWxDsEncccsU7rtjKuNH9znv+s/Jr2Di0l289PpKjhzOR9cMPlu5hxXrxnDzdePrfN5dOqYyc84UJl81kquuHETfXh1NT5g62L0/h3/+ZwkffbqDYEQh4vGzfssRcvIrLjhhHcAj37uW/KuGnXbj3rTjKOtW7judOK1jt/Z8+2dTOaVABU6Zshg+uIHvmiQSjmh8+NkOPlq6i5ETB/LrX9/GjMmDz/EqC4YibNx2jL88vZj1Gw6Z3ckSe7ceYe+BPEYO7dm6caNRt+AXXl/Jqg0HW6TJI8eKTSvpVylJl2BmNd6w7SgvvbmGlJR4Hvz+dcy7djRDB3X7Uo4C0+vx8NEiXuyRwctvrEIPRCApjpMHc/nw811MnTSI5Bb2fNIVP8GSjQQKVqH5C5HQ0AHtEi6nYxhgYCAiIEkGqvsEtYEFKL58YrtMR47vxFlr7KuKTUYYNgkxIQn989fRtq/EHvKDYHxlkl6ZmZvNsWrJ7RGn3YQ443aEjObHyV8orRY0MHJIJqPGD+DzJTsI1HjZtO0Ybk+AlHqy1O0/XEDhsQKIcZKaFM/Afmd/iDK7tTOfnqJCjIO84mpKy9x1Cr4+X4iPlu7EU+UBSaLnoO4M7N+1wbHn5lfy2tsbiEQtcX0GdOPXv7iFe+pxbXQ4ZKZMGECfHhnUePwsX7qLSEIsOzdn8enyPTz87Wsa7PfiIYDdxgcfb0WQJB744Tx+96P5dR4YRFGkX6+O/PbHN4Ig8Pyzn1Ll8kFSPLnZxSx8fxO/fOSG817rqQ3wxrsbTEtPvJMO7ZP54Q9v4LH7Z9WZZEIQBEYOzaRPzw6EIwqvvbqSgCiQm13Ewvc3MWJod4TW2tScMkd2ZGOPj+GxH83njz+9uc7MsV07pfHjB+dQXePjv//9nIhqKmRUVePoiRJG16FVd3v8fLJiL2UnSyAtCYcoMGPGCB7/5a2MGFL34adjRjLfuXMaySlx/PIXr3Ni30lo44yzXl+QGKcd2SmblosY+Ux8m6bhADp3SeMnD13HgL6NS/xl6AaBU26KBtgkie5d01vEItNcUpPjmTSqD0s/3oonEKG8qIo339vE1EkDG51ZOCe/gjcXrQeHjCQIjByWaR5+LuAg5/OHWfD+JkpOFEF8HOlpCTz40Fx+9vB1ppKwDoYO7EbvzAw0TeeFF5bgDUoU55fzxjsbGDey1zkHsvPilMk5mEeOLPHAA3P4v9/cQUL8+cM6OrZP5uH7rsHtCfD3f35ISDOtdAhw6Ggh0yYNPEtYvuuWK+CWM54yb7yzgWUfbDKvCUfIaJfEX397R6OfU49u7fjHE/cyfFD3Rp2be/XI4IffvZaqGi8vL1gDgN0hU1BURSSi4nRegi51kpkc7fmnFpvuvi2BUz5jaW8EiqKxeOlu9u84AonxOJ0yt98+lT//4hY61+NG37N7ex57wMwP8LvHF1FZ7SUSCPHKwnVMmzyYdnXsc1MmDmDUiF4MamRSwVHDevKTh+ZSVuFh7cq9IMsYhkFeQWWLCL7fufOqs/7/qReXsm7xNlPwDYbp3iWdx39xa/Mal0SC/hALP9jM0EHd+NMvbmPm1CHn/dEYp51rpg5BliW+VVBJfn6FeXaKdVJYWoM/GCa+NbNaiwJIEv97ZTm0lJus3WbGwl5qJsj6kEQ0VeeNRetwOGx8/5e38oP7Ztb5zXA6ZEYNy+Svv72DsKLxzrsbTA+W5Hi2bjzEstX7uX3+hBYbnhaqIViwEl/RWsRIlZlI6RK08tbFqWRYkgQ2vRZ//gr0sIe4btcgJ/e9PDKZixJi72EYN34f2nVD2fARUnn+qeIYl7Twa8bzQkQXEHsNRpxxO+K4qxGS29ZrqtVsRZ07pdCnZwZomhmzYJha9LrwB8JmTUuHA8IqNkk850MZH+dk7MhexKUmgAAH955k94HcOtusqPKwbddxIt4AGDBzzlhGDO5e77h9gRCvLFxLJGjGBCenxPHID6/nrpsa567cqWMq9989ne59OoGqUZVfwc59J4lELm5SgHoRAEni+K5jDOjbmZ8+NKdeLfkpbJLEY/fPZs68CUhmIU0qckwXRn/g3Jqjhm7w+tvrKS2qgrgY4mIcfPPu6Tzy3WsblVkxIT6Gb90xleFj+oCq4atwsW1PdrOSSzQaVcMR7+T2b07lpw/NbVCoiY9zcuOcMfQflmnG6ogivmCYgnrKbX2yfDfHDudDYhz4gnTv1ZEfPzSnXqH3i9w8Zyy/+tVtdMrsYHo/tBF7D+bxxFMf8eiv3yAnqyAaY+kHtx/8ITMxly/I+s1HeO3NNby9eAu1py25dRMMR6io9Jj/oxmoqkb3rultbmW7etpQxk8ZCqEIIY+fDduPcuxkSaOv37n3JCs+3Q5hBVucg/u+Me2CPUHe+nAz+SdLIS6WGIeNW2+bwk8emlOv0HuK2BgH99x2JWMmDgRVI1BVy7Zdx6ms8jauc1VHjrFz3bwJ/PbH8+sUek/hsMtcf+1oRo7ta8ayCwLBsEJBUVWDSb18/tBZxR81TT/vnlMXKUlxjBjcOKH3FB0zUpg9Y8SpYpOoisbqjYeorGnk82krkuIgLaFlfjXR1Xn1xkNs35IFcXHIksjUq4bz+M/rF3q/yPxZo5k7ZywIoPrDbN9zgryCyjp/vnuX9EYLvacYPqQHV4zrZyrQZQlPdS2rNx6K1lJtWQLRcm+AOYcuKEmfgKaaY/zlI/PqFHq/yLiRvZk3ewz2GHs0q7tAWaUHbyP24QvGwKxH3lJz8avo6iwIGJpG1rajzL16BN+986pGKUpTkuP5089uYez4/gjRxGgn9p9k7abDLVbWTwuU48tbgq9gOXbNLEfYvJJEbY+mGSiqjkMMEynbhu/kR0SqD3Jpi4VNQ+jSC3H23Yi3PYIxYgqaJGMTBKRLVLaXRDOJlRafijj5eqQ7fow4ZX6bC73QioJvYkKs+bELRkAU8QfDZkxuHe4T+YWVp2uBxiTGMrB/l/PGh3znzqvo1rcLqBqFRwrZsedEnW2WlLmiyZJEUFS6dkpt0E2ksLial95cg7fCtBLPmjWGG2aORGxCQpMrxvWje+d0M3GBU6aq2kthScN1Ti8qqk6Hbh24ae5YujTyUAKQnBjL/GtHkzmgK4Qj4LARCkXIOY9So9YX5LVF6yg+XgwijJk0kDtvmhSN72ocwwZ2MxOcRFSwy/j9EU7k1q1AuWBCEfoPzeSeWyY3ShkAMHxwdzOTs6KCTaK2xsveg3nnPeComsaHS3Zycv9JsNuwO2QmjevHpLH9mjTM62aO5Lr5E8xYx4v8pXJ7AryycC0P/+wV/t9TiwmUu7C3S6bf0EyuuGYkk68dRb9hPbE5zcOWu8rD3//+Ht+4/xmefOFzChuo+VtUUsPGLYfBMBDtEj17ZND5At2BW4K+vTpy7bShxCfFgV3GXV3LWx9uMWsTN0C1y8fmncchxoFgk+jdPYPJ4/ojX0CSmVAowhvvrCfvcD4IAsPH9uPuWyeT2IAA+kUG9O3MiCHdzfUlS4RCEbJzyho5gAjd+3bmvtunNCpvAkD/Ph2ZOKavmShOEgl4Q+zen2vGXF6CdO+SbloNRBE9ovDJpzsoLXe19bDqxxcy40hb4lco0mjXUsMwWLxkJ7ujrq1de3fkO9+YRpdOjf++ZLRPZvL4fmdiYg04frLsnDrOF4IoCGZiPV03Bd9yNx8u2UFEuYSU0+dD05CdMnfdMpkZVzau7JHTKXP11CHEReOsEQWyDudfvDkcCLfcXAyEv3reqwYgQI9B3blx7rgm7c3duqRx09wxpHVKMxOYORxUu7xUVtVe8LBUfym+3CUEC1cjGz4U1UD9KgaOfgHdMEsgSUIEtWavKfy6sr56ypJ6EJLSkK64Dum2RxHnfAslWgJIli4dAVgWBGRJQBcklL6jYN4DSDc/jDByKoLz4iYorYtWzY/es3sGye2TcQfCeD0BNmw5wvzZY84b+7jvUD7HjhaCppM5uDvfvHnSedvs1imVGKdsHvhlGy63jxq3n/TUs4UURVHJOlZMKGwK3nanTGb39vVq2wzDOGOpEwXQDGbNGE6XTnXHr56PpMRYM+ZGN0AWqaj2UlzmolePjCa102pEM5ne/N2ZzL1mZJMvHz+qD8MHdefEvhyQRHzBCGWVHr6sf84vqjK16DYJwgqTx/drOI7pS9hsEumpCdGPtozHGyCvsJIxIxouU9QsIhp9e3Vk1NDGJ/9IToqjXWqi+b7tNlzF1Xy2Yg9/+OnNSF/ajcoq3NR6o8msQhF6Du3J/NljGu0ue4r01AQG9+ty0X1dql0+/vXiMp548kN0bxAMg/Y9Mrjxhgncev04Rg/viSRJbN9znIXvb2bl6r0UlbvRDQMjovLHv71HbkEFv350Hn17nT/Z3YGsAj7/ZDtIErHpidx725X1Jri5WAjA1VMGs3TKEFYs24Wn3MWb723i/runN5isa/f+HD5fsRt0HWd6At+4aVKjynPVR35RFeGwanrUhCKMG92bcaN6N6kNURTM+FpdB8mGNxAit6DCFD4aIqLSo0u7RtdoB4iPddKhXXJ0b5TwV9Xy0bJd/PmXtzapvmZrElFUVFUjGFJM5SmYL98AZKnNPQ/qxDAQRJH+I3o1qnRgY6isqqWwsDKaqbt+ql1e3LV+kGWIROid2YHrr23696VLx9Ro5m6BiKaRk19OOKwQewGuuYYBEUVBUTQCwQhVNd4zllhRuCAF1EVDN3DYbUwc07fRde1FQaBnt/bIshQVwgQ2rdlH9snSeutoXzCG+VvvQd1IrCMUram4PX5ycsvPvLevAtFcF99/cHazModPnzyEBe9uoiq3HEQRd22AqhovHRupaDwfWqAcX+4SQiUbkIwgim7UaTz6qmGucx2HHZSag9Qel0jsJWBP60+bJUNpaWwy9B2B1LEH9BqEvmc9evY+hJIcZJsIuoFmGFzMVyoJZypxqNgwuvZBGjIBRk1D6DcKwXFpVbZpVcF37Mhe3HDzFbyxYA0ht4+lq/fxk4fn0u9LiYIMw2D91ixyD+WBIJKUEEufHuc/FGa0SyKjXRKizYYuQFGZi8LiqnMEX483yOer9+KL1rIcM64fAxuI4YkoGifzK0xXElEEAby+EDn5FU2+d38gZLZhk6goryE3v5Irx5+/ZmWboOv06N6u3pjrushob74DNB1kGwFv8LwW7dyCCvzBiBmAYWgEg2a5qqauR7fbd7qkUq07QPbJ0iaPudEYBgnxMSQ0sQRVjFP+gmZRqNNKUlziotYbMu9H0ejTM6POWOCG6NQhekC8SJKvuzbAv19axhNPLUYPR7AlOMlon8wff3Ebd95ydp3BaZMGMWF0P9ZtPswLr69i+dr9hLwBUDT+9/Z6QsEwv/vZzQzs0+WsR6XpOrkF0YO2qiHLEpPG9r1khKLMbhlcOWEAa1btRTUMfN4An63YwwP3Xl1noqRwWGHd5ixyjxSBKNClQxqzZgz/UmKmppNXWInXF63VqxuEQ81bX9U1PnOvkiT8tUGyT5RgGEbD8VGGQVysneQvlxVqgNhTtVUhulTa5iCrqhrhiIrL7cPl8uEPRahx+Sktd+GpDVBQUs3WHdmm54YogqZd2jFjioYtzsabLzzMsIH1h/Q0lmdfWcGjDz9nllprgOJSFxXVXlPRqemoih79LjTtmRWXuc+4l4dVjh4vJhiONFrwVRSVYEihxuWjxu0jFIpQXllLRZUHlyfAyfwy1m3KOlPbmrabg03CMBBFkS6dUps03rTUBDNm/4slA1sbXQdV419P3MPMaS2TuXXx57u45Y6/mnHnXxV0A8Em0Ldnp2blBejRJd30fNTNs5ar2ktpuYchA5o3HC3swpe3nGDROiTCqLpxQbXjL1XCER1ZEglX7sEryiRIMvbk3nz1XAbqISEF6YobMAZPxNi/GX3XavS8w+g15YghP7JkeszoXxCCW+JNn6pAJyIgRI88imagxSZBWifEPsOQxl6DMHg8XGIC7ylaVfDNaJfEgH6dzThfBEIRleLSmnME3xqXzzx8Yea7bpeeQOc63KNiYhzMvWYkew/kUZZTytGjRew9lHdOfGRxaTVbdmajB8zC7lMmDmwwnk5RNErLXGiqqaXDbuOnf1jIL/+8qMn3HgxGzDqTgkDh4QK27DzGPbdNbnI7rYah0y6t+Zk/TYu2Dk47RdEEV/fdMfVM84aZhTgcipga2oQYnn1lOS8uWN3kvsJh1YxbEwRcRZWs2nCIXz82v9ljrxddJz7O2WSrjsMhn3WYrythUUV1rRmvKIqgKKQkx5+T0baxXMzDmmEYfLp8D399cjG6LwhOO7OuGcnvfnwjI4ZknjdzsNNh49qrhjF4QFf+/tynvLJwHX63DxSN9z/ahgH85dd30DvzjCdEXkElO/ecAElCNKB9ehID+nW5aPfZELExdq6eOoQPPuvJ3n25eCo8/L9nPuGmuWPr1MLv3JfDqnVmvJEzJYFrpw1lcCOS7DVEaYWHYDAcrWnr4NVF61n4weYmtxOJqKf3qtoyF8vXHeQPP7u54XqVukFsrAOno2nWRafTfpb72YUk92oqhmHg9YXIyi4iJ7ecvMJKFi3eQv6JUgyHmehI03TzT92ML48OEi5Nb+xzcNrlxpekagC5gQoIX6SyxmuWZhMFiIth47YjjJz+qyYfrDVNNxMZAUogxOer9/O4N0haSt2J/FRNp8bl5dCRQvILqzh0rIhFH27G5/Zj2CR0XUfXDbMUiKabfdha9fjT8hgGkijSLq1pCQ3PWV6CcNG+HfYWnItN9Yq6NDAQBOiQUXfN+vqIi3MS47RHz1oO9m/JYsnKPVzTiPjuc0aihQkWriNQuApRD6Hx1Uli1RxUTccmCYQrdiPKMQjSDcgJbZdJuLUQktshTJmHOGoaevYe2LMO/cRB1PICxKAPIxLCJgin9wHDMNBpvAd4tIqaWT5KADAFaRUBUXaixyUidukN/UcjDp+M0L0/ONveQ68+WnUnscs2OmWkIIgihmAQDivsPpDLpLH9TEEhStbxYjPuT4DkLulMGN233mLuI4b0oGOHZMpySyk7WcrWndncc+uVZ22wRSUuQiHVVHHoBpnd2pGUWP/LqKrx8srCdYRqA6b7IBCo9TcvgZBsM9OZGaCrGsolGD90IS57p7+bAuiKZibx+AKqqvL62+upLKgwSzuIAiF/iJCnGadHmwRRVy1D0wmHG6h3eIG0pifVoSOFlFe4zXsKhkmMdzb7YHAxNbUncsp59+OtRKLJWpJT4vn+t2cyenjDLuddOqby+5/cRI8u7fj9397DW+1F1zQWf7iVQX278qOHZp9OjLRq/UE+XbwFVI3Uzun88pHrW7x8w4XSO7MD0yYNYu/ukxiGTo3Lx+59ucy5JvmcA2VEUfl89V72bDsCQEZGMtdfO7pFXCvffHcjJSdKzHIzokDYHyJ8oetLb/311VaEwwprNh1m0YebWb3xEAFfCEU38HsCZj6GLyTPMv/EVIBeoGX+YtOYmPPG0pTY2k+W7uLg1iwzIZYooEQUPL5mJFESxdOCL4b53vR6hlHj9vHp8j0sWryF3XtOoGg64YhKyOM/ndDpVN36/8/eecfXUV55/zszt+qqV6sXywX3bmMbbGyMAQdMCRAgkJDGJrupu3k3ebO7eZMt2XRI2Q0EQqihJYApBgPG3bgXWZYly+q9S1e6dcr7x8hyt65kSVcSz/fz8QdIPDPnzjzzzDnPc87vcPofFsX8MwYJSXH9LMIZ3KhDOBaH8lwjzZCUR0igBYIX7VPeL4aGp24X3rqt2GTvqOzPO9QYgK4ZWBQdX+NeZHsskTnrUByhaw6MKSJjkOeuQJ48B5rq0KtOYBTtR6ooIdhWBz1dEPAjoSEZxsX93N6a9PPRDUCWMGTF3MWNjkdKSIWJM1CmzEPKmoIUlwzOsdFDedi/6LOnZ7P8mhls330cT5ubx/78Ifffufyc3pWvbNjDkV3HQVHIyU1h8YLL16llZySaznDvynxTcxctJrzqbQAAIABJREFUbe6+3qc+f5CyyiYMQ++NYgxSkmL7zfDRNI32jm4MTYfTmxiKYn6IB0NfS4lLjKYwcyWB0zmHytIFwZthQHtHN1rAbD2FgXkfrYO8D6fvpW4Me6bWcH4P9h4spbPW7PkLQ/RBHGYMw+DDHQV8sOkgSOCKieThz60ekCBXfGwkX7hvJc2tbn7z+Dv0dPSgShqP/OpvZGcl8vnPrKCypoWPdh7H5/WDAQkJkdx43exRl4YYFxPRW0trgKIQVHXe33aMa66eeoEgX1llE0cKK001Vt0gMS6SBXMHl9p+Pu0dPWh+FSIc5qBV5MGnMY7g+xUOPF4/f3phCz/97QYa69sIegJ9daRYlIv3qh2H92E46XJ7zW4Ikc6+etJBLxqcDrh7/3mpMVnX2M4vfvcWzz2/mWa31xTTlOj91ljAdpEDx/hzHY+pqeOdIXtmsjzghQ+AQMdJvLVbkf11qOrI1n+GEwOzfMoi+/DWbMPiTMKVvZYxPwlcCkmGyDiIjEPOzMeYtRzam5CaazCaqqG+GqmpGq25Bq2rHYI+DF0HQ0cydDAkDAlANv0uRTaD2ZgE5KR0pJRsSMlESs5ETk7HiE1EckWDMobKDxiBwDcjNZ5FC/LZ/nERuqpRU99GdV1rX+Dr9QWoqGzC3+0Dm5X0lDim5l++PUFKUgwxMRFmSwyHjZb2bqpqW/sCX7fby+79Jfi8QbAqrFs7/4KewBdDkiQslvMapKvaELSMCQ6ZBP2oxDBTyM7HYrWc1coB8z5e6aqtHhyWthMjRY/HjxFQ+8bYWPBhWtu7KSiqxtfjAyAyKoL1a+eHLLBympjoCL798E1my7BnPsTT5aWjpZM9B0q5c90i3n7/EBs3fAyyTEpGIt/6ys0kJw0+HX+4kCSJa5ZcxZc+v4YnnttMsNvHKxt2c8enFrLi6nOLr15542N2bDoMkkzO1DS+/qW1Q7aDbbEq575fqm7OiVeCGhy1CsuDJRjUePWtvfz7z/9KU3WzGRBZlb65fc6CSb1ZRHHExUQSHekkJtpBanIcpRWNfPk7j6OPpnZ0oxSL5axFYgnQDFMt/EoIqASC6kUDh84uD7//0yb++Pg7dHf7zB7PVou5e2+TWbViJvl5E0ifEEdUpJPYGBeuCDsZqfG8vnEfP//pK+butEAwVhhETa4RaKen5iO0rmIsmCUcnyQMw2x3ZJU68NRtxxqViS1+erjNGn6sdqT4FIhPQcqbDr4e6HGbO78eN3i6MbxuJJ8Xgj6Cfh8BNUiE3YlksWPY7UjOSIiIBIcLKSIKXNHmP3vVmcfq8sGwB74x0RFnanplCYtFpqq2lYVz8pBlmcbmTlMAyW4Ff5CoSEe/NY+KInPDylns21tCbXUzBXtO8Nrbe1k4x9xJKa9q4sOtx9B9fiSnneVLrwpJBc8wemu6DMPc29c0fvxv9zF/1sCUiC8goJI5WhSdh4hAsDd4UzVsCVEXrVlUgxp9S4tuL1/+6jpuu2nBlV04qBE3CoOhUFEUeWypUgJNzV1UVDeb6Yf+IHa7hUl5g1MkTkqM5u8fWkNFVRPvvn+YoARvbPiYCIeNipoWupo7sSXFsHrVbO5av2TU7faeJjUllrWr5/DE0x+AplFf386WnceZPzuXyAjTma5raGfv4VN0tblBgpT0hCsf/2dxzvvV6eX+L6zhvjuWXuFJNaLjooasLm80sGXXcX744xdoqmkxvzOSxNIlU7nlhrnkZiYzKX8CKUmxuFwOHDYrNpulLxNjQkpsr37cJ8tZHAyqqtGXk9zlZenq2fzgW7dd2Uk1A8Vmuej3+6kXt/K/v9lAt8cPVgWrw8a6NXNZfc100lLjmZqfTlysi0iXHZvVck55VUlZvdl+TiAYxZhBm9bna0VlJJCfF7ovaWgBPLU78TcewC5reP1D1xZsLKHrBpouoXjK8VRvxhKZgWwbu37kgJFkcEaZfxLTLqpvXV1XQVlrPXMyJpIcmzQyInhhYtgDX0WRyUpP7O0HKBNUNY4UVHDTqtlEuhwcP1FDXWM7GAaJOSksmpuPEkIqx9ULJpEzKY3aikbcLR0UFFWjqhoWi0JFdQtNrV2gmSqI2emJISnqRbocLF88mS3bjqEGVNANrlk8hZXLpg3FrRh1XElQ4fergARBjcSsC1uayLLMskWTqa5oxOsLQkBl9vRsbr5+7hVaPbbx+YPmTtNp1dIr2AEfqTTp4tI69u443pdKK0kS9gEKGp3NlPw0vvLgag4eraC2pJb6ujb+8MyHZgsWRWFCeiL337Es5D7K4WLezBxuumkBm94/hKbqPP3SNm68bnZfS6HnX93Bnq3HwGFjQno8d9y8sF+dgYFw9YJ8Sk5U0+31QyDI9Cnpn/j363x8/iB7DpZSUVQDUQ6sDitrr5vD975xKwvm5mG3Xf670DWYGtVPKLOn55CUN4Hmtm4IqKSnxA/beGxr72H77hO0N7RCXDSxsS7u/fRyvvmVm5mSf/E2aWfT4/GPa8dOcHEG6vMM1cLrYM8TCAQJqjogme3jZucxa3qIAk2GQaCzDE/NNuRgB8FP+HBXVR2HVcPbchRfwz4iMlaCPLb0G4aLdr+HvY2VFDVWg8PJipgE7NLY1EAIhRFZ1p+Yk8Ly62aDzULQ4+dvb+2lrt7sj/jOB4eoLK4BSeKqWbmsWBqaTntOZhIpCdFmep/dhtcXoLW9m0BQo7ahHcUiAwaaP0BGWnxIyqGuCDtXL5iMxdmroidBTX3blfz0Uc1gBbe63F6zX6Miga4TE+kk87xex4ois3j+JKLio0xVb1miaQgar491Vl87g+S8VDMdDzPVf7A99Hp6TguKDe8XraXNTUtV87mO4hXugK1ePoP771xGfEocWBU8XR5aa1uITY3n7lsXs2Lp6F9syslK5q5bl6DLEgSClBfXUFhcg2EYeL0Bdu0tobm6CQJBcidncPf6JUN6/UXz84lJijHTmxWZllb3kJ5/PNDe0U1FTQtE2iGoERUVwZcfWMWyxVP6DXqBkBZhBSazpmeSnptqjkdZwt3jNRf6hoGKmmZaO7rB6QBvgIkT0/j7L64NKeiFsaGtIBhaDMPAHxjYePT6/KbmxxUOl8AgU/4bmjvMRRrZ9LWSE6LMPughoAfdeOt3oXlqkGUJTRNZK76ADoFOfHU7CXbXhNucUYFuGJyoq6SkoQpvwMfR6lKqWhtHqElmeBiRr3pGWjx3r78a2WbBCKgUldRSVtlIl9vL0aJqvG1uwCAzLZ68EFOCY2NcuJw2CPpBUWjr7KGxpZO6hjZe2fAxul9FdthYuvQqsjMv38boNDarhdQJcWY/zl49qpY297hp7n0OkkSne3C7GSfL6imvajFFYXQDl9PWV1991umZkBzbK8Vv9sFs7+wZNkdorLB8yRRSspLAr4Is09nto9PtGfB5AkGVqprmEUmbNmuK9HP+e6AOxPk4nTa+9Xc3MXNuHvSYqYoENOYuyOcbX74Rl2tg9cPhQJYlFs7JY/a0bCSHFSwKz/5lCzV1bVTWtFDX1A42G66EKJYtnERWekL/Jx0AKUmxREb0LtLJEu1dHjwe35BeY6xTWFzDto+O9PYSN4hw2Jk/Ozfk49094n6GSkJCFHG9opPIEj3eAC2tw7PYuXVnIUWHy8yOAarGhOQYpkwMLegF8HgDYsd3nBMIqqAGzP+QzB2/rq6BfWs7Or1DonbZ0dkzqOOOFdWYGwZW09eKjXaF1M7KMAwCXRUEmvYjGwGzX++gLBhfmC2ODPydp/A3H8bQxPxe09nCkbpyejQVSZJp7u7iQFUJHZ7xu5A+IoGvw24lOz0BPagBBla7heq6Vk6crDUnJ7sV/H6iXA6zP2yILJqXT2puGkgSVaX1bN5eSG19G7u3H8PwB7G5HHzu7mtDXiGzWhXTOT1d06XIvPnmHgqKqgb3w0czskx1bSteX2DAh3647RgnjpabjeR9Aex2GzmZSRf8vaz0RLP3nmqKkO3YcpTNOwqHwvoxS1SEA4fNYo4vp42Cg6VsePfAgM9TXdvKvqNlppjMMPtvmemJ5E3PMRcwJAlV02gcgt17RZbP3TnWDaIjnSQlDK6vcTiYPDGVz33mWixOOwRUtmw6xO79JbyxcT/FRdWgakydlcvd65cMSo3zcmSmJ+Cw2cxaRaeNfbuK2Lj5yJBeYzQTSvpgZXULJw+V9S0QKYp8gfL2pdB1gxMn68wxKoKkfklLiSM2JqJvPJ4qruGlNz4elmsdPlZFU0WdKWZlGNhtlv77Tvfi9QYoq2ruFeIa+ec6WnULxhu5WcnkTM3pzd6TCKo6LW2hO/OapnOyrAG99/hBIUkYBpRXNQ94AyUQUHnz3QPUVzf3+sg+4mNdIX0fdX87vqYDBH0tSJI0PjdvBommGxhqD76m/Wg9deE2J6z41SBHa8uoaGvA0HV0TUPD4Hh9Jaea682xPw4ZsTyurMxEsrOSQFHQdYOmVjcnSuvMGioDEtOSmTktK6SU5NPcsnY+i66dAZpOa3ULb2zcT2lZI5LTDoaBoRvkZSeH3PhckiQm5qaYitNWBSSZze/s461Nh9DG2wCwWti6tYCde0sGdFhhcQ1/fWcfrfVtgER0cgyL5k+86IJFdmYiWekJSDYLWC0c2lXIi6/tGlwfunFCXnYKEU47+PzgtFF6pJynX942oF1fVdN5d/MRtm8vNOtuh9l5mzszh9U3LjDLChSZro4enntlB37/wBdNTlNR3cJ//2YDBYWVZxR2I2wcPniKP724ZQitH15sVgtrV80mOz3BfBaRDp59eTt/fG4znc1dKC4HSxdMYs6MKxTIuwiZafFkZyYi2a1gtXJsXzHP/XWnmRo3ztDOU4Q3DIOg2n/64Pnunm4Y+ENMOzxeUsurb+zG6M1YEVyehLgo8nNSsLjsYLVSV1rHn17YQl1jxzBc7dwnO5A0zg+2FbB9a0Gv0NlQ23UumqZzdhPiUMet4MqZPyuXa1bP6U29l+nu8XHgaHnIxxefqueVN3aja/rg339ZxtB13nh7LydKBxZkbd1dxNsfHsLT3g1AcmYK82fnhrTAo7qr8DfuR0Eff77rFaJqBlaLTLCzHH9LIYY68Iy78YBuGBxvrKSwoRJdkdE1rTe7z6BHDbCnqoTqjpZwmzksjNjXPCcridtvWoDktKFpOq1t3WzfXUxLYydoOlevmsOaFTMHdM7E+Chio5xmvaTTRntHD/uOnOrbrU2MjyQ9dWDNqnMyk7j1xvnmDk5QhegI3nnvAB9uH/hOZVePj+7RmConSWCzcGD7MX7xyOsUnKgO6bDOLg+PP/shBQUVEOWEzh6mzJ3Il+6/7qJ/Pz7Wxfob5xOTEgdeP0S52LfvJK+8uQd1gC2iPL4gnQNMUxqNxMW6mD8rh+jE3trM6AhOFtfy5xe3hlxzvWnLUZ55eTvuTs+I7PhGRTlITY41n6HVQnd7N7/6w9ts3HxkwK0V3N1e3vnwEP/yH3/hf556n7aaVpwJUVh6xecqS+v49aMbBrULHi7yslO47eYFOGMjQdd56519nDpVDxaFybNyuHHVHKwh7kYNhKhIJ7esnUdCZhJ4fBAVwdEj5bzwt51mJs0A8AVUs25/lOKKsGOPdvX1h1U1PaT5IDE+iqSspL6evX5/kBMna/s9rsfr5/lXd/D+ho/P9PsVXBZFllizchYTZ+ZAjw8iHTQ2tPHY0x8MWCRMNwzaOrovOb9kpScSlRBrLoYoCq3t3dSFoMdRXd/GY898SMHu42bgO8xEuhxYI519WQMBVRsX37GxQGSEnehIhzlGrBY6O7p5+Y3dVNe29ntsQ3MHv33sHbZtOthbqjXI91+WQDfYtOFjfv37N0PWjKlraOd/ntpEQ307RNihs4frblrArTf23xVAD3YTbD8BvmYkzll3EfSiG4Dmxd98ANXbHG5zwkJLTyeHak/R4nFjqGcGia7rSLJEZUcjx+or6AmMwhjmChmxwNfltDNrRjZ2qwV0ncKiajZsOkBzk7kanJYSw4Tk0FKS+84ZYScrIxG7ywmyRFtHNydK6jBUDYvLwZrrZpI6YWDndNit3LP+aiblTjCzWywWdu0o5D9/+Tfe3XyE1nb3ZWslDMOgy+1l/+EyHv3dBnbsKR7Q9UcMXScmdwJbPzrC//mXZzh4tPySOyGqqlFR1cRvn3yXl/62C2+XF3Qdq9PGvJk5TM67dG3VLTfMZ8GcPFNMxG7lxLEKfvLIa7z0+m4amzvNFfHL0OPxU1hcwx/++A6vvbP/in7yaOHvv3AD86+dAR3d4LBRU9HIr3//Ns+9uvOyqVhut5fN2wv595+8RF19G9etmm3W0w1zFpPLaWfhnDwS0xPMxSCrhUBA5b8f3cALf91JY3NnvwFwe0cPOz4+waOPbeSeL/+G55//CH+XB1t0BPfetpT77lhGpMsBdgulRdV8+wd/ZuPmw3i8F9+9HGjAPZzYbRY+fcsSolx28AfBYjF3f7u9LJqbz9KFk4ft2jeunsPV8yeZaeN2K2UlNfz00Td47tUd1Dd19LvA5PEGOHGyjseffHfY0lKHgvy8FCbPyTO9OEXG3elh00cFF1VFPzutb8HsXG68dbFZU68odHX18PRL26isufRKdnVtK//7+Lu89f5B4jKTkcRub8gsnpfPzavmYLMrYLXQ2tTJbx7fyO+eeI/K6hb8/Wg8+P1BqmpaeO4vW/jfP39wyZ7St9w4n5mLp5oBtsPKydJannll+yUzZzRN52hhFb969A2OF9cQnZk8IhHBVZPSyJ2ZbS5yWi20t7l5f8uxC1JPDRDpqENMTIyL/NwULA4bKBJ6UGX77hP89sn3KK9qumgap2EY1NS18d+/eo0/PvU+cRlJSJYrfP8VmbjsZJ56djP//tNXOFXecEm/x+cPcvR4FT959A02fXQU1R8ATccV42LxvHxSU/r3Z1V3Df62E8iyqOu9FLquI8sy/s4ygl0VGMYna3UgoAU5WltOeUsjyDKadpbvb5j3x5CgoLack039LxSPNUZMy9tqtTA5L9UMgAIq728rwNB1sCrIFoXM9IQB1feeZuWy6by9aBIH952kuraVmro20HQiIx2sXj6DSNfAzzl3Vi4P3buCH/2ihZ7mTnDa2LbtGOXVzay/aQGrr5lBdkaiWc/Ui2FAc0sXtfVtHC2q4tmXt1N+sJifPPI1blw1e8A2DCuGAQGV+z+9nNKyet59ZSsN7d383eeuZ96sXBLjz7SRaevo4XhxDW9tOsjGDw/jbu8Gi4wU1LjhliV89aE1l029yclK4qF7V3KipJaa4hqIdFBUWMU3/++fWXfDPG5cNZv87BQSE88VbGjv6KG2vo3iU/X85W87OfzRQR742m18/jPXDtttGSnyclJYNGciuzYdNEWinHYqyxv5xx8+y/7Dp7hl7XzSU+OJ7BV4cvf4aG7uZOfekzzz0lZOHSrli/+wntkzsnh34/4R2Y26bvl0/u8/38X3f/wC/l6VyT37S9h/+BT333UNt66dR1ZGEnHREb2K6uZHvKXFTWe3hy07i/j9nzbh9/j6VhftDht3fXoZP/jO7STGR+F02nji8Y1oDitlJXU89I0/8N2/v4UVS6/qa23U1e2luqqZGdOyycm6sK48XMyalkVudjKtNS1oGGBARKST2dOzzpknhpqM1Hge+swKCouqKSsohygnp0rr+M6/PssH2wq4afVcJuekkJQUc06ZWmenh9qGdkpO1fPyho/Z+95e1j94Aw8/sHrYbL0SstISmTY5nYIDJ8Fho7mhnf/z4+ex2ywsXzIFMMdbSUktU6ZkMLW3d3xstIu87BQUq4Imy/g8fp5+aRu6bnDHzQuZnJ+Gopg3pqvLS3VdC0+/soNXn9zEtKVX8dUvreWnj76BJnq+hkR0lJN7blvKngMn2bX5CEQ46Gh186Nf/JXtH5/g1hvnM2NKJqkpsX3zBIDHE6CusZ2yikbe+eAwb72ynfy5eXz74Zsvep20CXFkpMUjyRKG3UpjXRuPPLYRj9fPmmtnkZF+JtOrqbmLsspGfvWHd9j//n5u+9xaEuIiefKP70HE4NuyhUJudjKT8lIpOVIOLgc1lY380w+fxWqRmT8nDzBrjk+crGPuzBxys5OH1Z5PErIssXzJVOYunMS+j4vBZsHvDfCr/32bU+UN3L3+aubOyunLxnF3+ygtb+T5v+7gb3/+gIkLJnHvHcv42W/fIDDY8ixNR7FZ+OoX1vLXN/fw+G82UNnQzoN3X8uMqRlERZo933XdoLmli0PHKnjtnX1s2XmcYK8Am1WWuf+h6/n0LYtDuKBO0F1BoLMCWTcQaymXoFe8Vg/2EOw4hT1hJopjYNmhYxUDg+r2Zo7UluENBi6+OGKAruo0q10cqSkjNSaBlKiBbSKOZka0iVVmRgKx0S68HT0YfU25dfJmZDN3VuhKm2eTn5PCpLxUDu4+ATaLWY+l6SiyTG52iqnQPEAUWeLeO5bx+sb97NtxjKAByBLV1c384c8f8NQLW1AU+QKRCrNJto6qagR6fKBrBK+gT+uwEtRYunASKUnRfPD6bg7vP8k3S2qxWS3ntHowa5I0/P4guqoBEmg6y1fO5J/+4VPMnpbd76Vuu2k+b79/kL+WNeBHAlmitaWL51/ZwasbPkZRlAvaSxiGgabpqJpuBlq6NuiWAKOR7/zdzTQ1d/D0k++jI4FFpr3VzePPbubpl7ejyFLf+DIMA1038HkDqN0eFqyczcOfu57mVrNMAOvwf91cEXY+c/tSikvrePKFLag9PlBkNH+Q51/dwatv7kGR5XOfowG6oaPrBoGASrDHZy662Ky4opx89p5r+edvrCe3N4D9ygOrqa5p4d33DqJbFBrr2/nBf72E3WpB6j2voetonR4ee+zroyrwdTpsfP8b6/labSt1p+pBN/jU/ddx+7qFw37tdWvmsPHDw9SV1ODD7A/d2d7NS6/t5vV39mPp7/3yjv73K3VCHNMmZ5wRHrRZaG918/B3n8Bm7f2MGQZqWzeP/u6rfYGvy+VgzTXT2bhwMns/PgGKTMAX4M8vbuXF13ads2hnGAaqpuNxe0GWmDU9mzXXzuBnv92A8CBDZ9HcPG5ft4jDe4rxSJLZT9Qb4N2PjrBl13GsFuUCobfTc5yq6fh8AfAHenvFX5z0CXGsWzOX3ftKqC6tB4eVxsYOfvqbN3nksY3nnF/XDVRVw9vZg2Szs3zxFKIiHTwZVMEY3nTnrLQEpk5M423DMMeQ1UpdfRuf+/ofsFrNsWdoBpq7h2ee/kcR+A4x0yZncMe6xRzcX4qmamBR0AIqr7+zn3c3H+17BtD7/qsanm4fyBKzp2dzw8qZ/PJ/3gJ9kH2fdQNZlllz7QzKKhoo3lfCe5sOsm1XEVarco4Pqetm/bffr2KoGhgGiiKzfv3VfPMrN1/QMvKilwt0EeyuQja6Td3IUZQZNZowev8osoS/vQR7d+0nJvDt9Pawr7KE5p5OJFnq9esvxDAMFKuFU22NFNSWET95NlZ5fPT2HdHANyk+ii89cB0/fXQD/s4eU9TGF2T2zGymTEwb1DmTk6KZkBwDviCc7suo6TgcVtJCSAu5FBlp8fz2J5/nyec28+IbH9PW0A6GhNrjQ+3uVfk8T5G2D0kChxWrw4UjhDoiVdXMVCjV/BNKytM5xwQHcUwgiCxJfPvhmykra+SZpzbh7/LgP52C0+coS0CvuIskgaFzzbUz+NH37ubaJVP7vSZAhNPOj//5LiZmJfH0K9upKms042ef32y/ctl7CdisWGwRRET03+JG03Szb7Cqga71m0rdd4x61jGDSIHTdePMdYNavymmyUkxfPfr6+nq8vL6a7vQFLMEQPX4Uc+uhzt9L3odpwXLp/Hj79/D/Nm5vPnewQHbeSWkpsTyg+/cDsDTL23D1+Mz02Q8ftNZON8vOPvDq8hgUbDYrSxbNJmHPrOCdWvmkXhWa4Y5M3P40ffuxjBg46aDoOvmmDROnwwzPXEY+oOeXuBBNXuQmmqcA3MaVi6bxoTkWOqOV4EsM3/uxIuqnV8OUwyn1w4ttPFrs1n5l+/cTlZ6PE+9uI2yXhEV3RfE6/H3/35ZLVjsEbhCfb/0gb1f56Prxjlz18XSlc/HYbeyavl0Xpk3kWPHKgFzDvZ2evCefl81HTyec8aGJMHi+ZP4/L0rOHi4zLyWAZo3YIqAnb4vunGmljeosWLdQn7548/S2NSJGghCryCRIcuXHReGYfSOIRlU87cNp+/Zdz1NB90cw0NZBqDrxpm5McRnJUkSX7zvOqIi7Dz+3EccOlJmOvJ+HZ83gO/88WgY55ZrWBUUl5OoKMdlr7H+pgV8fOAkj5e+jYbZ5zTQ4yXQzUWeq4yk6/zdN9bz8IOref6vO01tENUW0u/S9bPGfQjz+2kiIuxcv2IGb767j5Li2j5NBk9nz5lUa1UHr++iC09DNZ7U08/wtL8wDIPSMM66jgQM9Vg8fS/Us+5FP8dEOG3cdetiDheU88obH6MHzTaCeiCIxxe45Pu/fO08fv3vD9DV7TWzsnp7U2MY/f6mvmemml1MggFTSf4XP/os9Q3tbH3vIF5Vw9vb9utMQH2WrwXINoXbP7WEH/6fTzNtcnpI90h116J2VWGzyPgCo3TTZZRgGIapeN1TjdpTC4kD0xgai+iGQWlzHcfqKtAw+v1+a6qG1xKgsKGS9LgkrkrJHCFLh5cRDXydDjvLF0/ld5Gb8Hf09E4kMGViGhmpcYM6p8NuIyOtt0+vLIGq4kyM5jO3Lx1wzfD5zJuVS8p3bmf2zBwe+cM7Zt9AZ29q1Plz3+m5ywBUjZuun8sDdyxlxTXT+72OLMugmDuhyFJIC4vnHKMM7hhV04mKdPKj799NblYSf35lOxWl9b1Kwef9NgMIBLnnnmv53rduY9a07At2kS7HxJwUvvUvXHXMAAAgAElEQVS1TzFzeg6/fXwj27ccNdshwaXvJYA3yMIFk/jyvStYec2Mfq8jSb0fElkCpJBslKQz9x6kASmLnzkHZ66rhHaOqyal8d8/vJ9Z0zJ5/vVdlBTVms/HYjlzT07fe3+QtZ9ayL98906unj/JbEh/XoA+EnWvmWkJ/Oif72LBnIm8/PouPtpVZDqB9t6VwLNNOH0LVB1LhJ1rFk9h7arZ3LhqNtOmZFwg+CRLEgtm5/Gj790FwMb3Dphj8Zx7aabpK4PI5LgckiShyBLq6XFgPtABnSMmOoKH7l1JRUUD0yZnsuba/sfr+ci9Y/C0DVKI71hWRiJf/8pNzJiWze+eeI8P3z9otnqxyP28XwFmzc7l4c+uYuXy/ucq6Wz7CN2+c84hcc48FGqbp0XzJvJv372Tf//F30yBPUwRw775ymqA33rB2LBYFO67czlWi8KTL2zh430loEvnznMSENRImBDHg3cu54ufv560lDjqG9rPmk84z1G96K87M5fI5m8b3u41vdcyets1nZUpMiRnlzjzewbwrOJiXXzuvpVMmZzOk89t5rmXd5jBuc3S73yfmpnEP3x+DdddO/2yC8cxURF87+vryUiO408vbeNUSa3Zr/kcDNAhf0o6D99/HQ98ZiWRLocZoA1gDErSWeM+xPn9NCuXTeMH/3QH//nL18zgV+LccWsxQNcu8a0amvEky/I5z3E4hqQknXed03PFUJ0fLrwXIRw3MSeF//qXz5CUGM3vn9yEEVDNefHsR977/sdPiOMztyzmi59bTVZGIgVFVef6B6H8pnP8CfO/dV0nfUI8j/zX53lySgZ/2bDH7IxhVS78Zqo6WC188+Gb+fqXb+zLiAoFv7uKoLvW9AXEZu9lMQzzdtstQbTuOgzVi2QZeGnkWKKqrYm9lSfxakHz292fz9i74VLd3sKBqlIyYhKIcgxf6dZIIRkjrBLT3e2jsKSGoD9oTgyaQU5OChlpg08zaGjqoPRkHVgU0HUsNit52UkkJ8YMic0+f5Ajxyo5fKSMupYuNm8/xo5NvY6lpkFUBHesW0RudhKZqQlkpMYxc0YOk/Im9Dsx67rBoWMVeLt95odY1cmbmGq2VLoEmqZzqKACn8ffd0z+pLTLBvpBVeNwQQV+b8A8RtOZPDm97x51uj3s2FPMnn0n2bX/JB9uOmAKGUU4uPvO5cyclsnUvFQWL5hEZnr/KTeXQtV0ikpqOHDwFNUN7ew/Ws6Gv+0ErXcWkiXW3LiAaVMzSE+JI2tCHFOvyrxooHQxjpfU0tbcaY6FoMqE9ATycydc9pjCE9W0t7r7jknLTCJvgCln1XWtVJY3mufQNCKjI5g9PTskJ7Sr28vx4hp27imhsLiaA0fKOXqwFDSDq6+dwdJFk5k+KY2rF09l6qQzmREv/G0n9z/4S3DYwBcgJjWOY1t/RkYIKVFXSjCoUlXbyuFjFRSfrKOlrZtX39pD9bHK3v7OQdKnZXHXrUtIiIkgL28CC+fkkZoSZ4pY9UNxaR1bdh5n28cneOGlbaaIjcXCzeuXsHrpVaxft4iJuSlD9ns8Xj+HCioxNL3Pr5k5PZuYAeoOdLm9FJ+qJyY6gryspJB7i57mZFk9jXVt5tyiaiQmx57zzPtD03VKSuvZe6CU6oY2jhRW8uqrvbtbkgwYrFwzj9kzspiQHEd2ahxTpmQw/apMU3iwH4pP1dNc32tfUCNpQixT8geWrdPY3MnJklrT+dQM7BF25s7MCaksJRBUOVpYxUc7Ctm9/ySvvbkHerwgK9xwyyJuXjmLdTctID/nwrERVDUOHClj++4TlJY38MzL2/H1ttq5es1cbl0zlzkzc1gwL5/E3pry7h4fh49VnnEQJIk5M7IvOYbb2rs5fqK6b5fdYrUwd2YO9mFSEO5yezl6vLIvd09SJObMyAlp9z4U6hraKTtV3/esnJEO5s7IGdCiZ1VtK7v3lVBe1URZZTNPv7SVQHOnGQT7VWZefRXXLp1KckI02ekJ5OamMHdmLlEhzBNgzp879xSz/3AZhwoqeO1vO02ROYeNOz+9jGsWTWHx/EnMnJ6Fy2nel/rGdk6VnvW7XA7mzMw2ReIuQmV1M9WVTX3vZXRcJLOmZYV8D3z+AIcKKtm68zjb9xTzzjv7wBcAq8Ktty/lhmumc+u6RReksw7FeAoGNQ4VlBPwB83z6AZTpmSQlBDV/8EDwOcPcqigwqyH77V3+lVZxMW6huT8rW1uiopr+s5ttVmZOzMn5HaVjc2dbNtVxPHiGk5WNPDXN/f2vf+LVs1m/Q3zmDMrlwVz80ju7ZXb4/Fz+FgFxmn/RIJZ07Ivq0fj7vZxpPDSc0Z9Uwdbdx3n0OFy3t9+jEM7CsEAx4RYHrz7WiZmJzNtSgZLFkwiMX4Az0jz01n8F7rL30aRDSGWFgKSBA6bgh49h+ip92ON7r90b6zi9nvYXlbIRyVH0TFMjaUQsdisRFrs3DBlHvMz87EqI7pnOuSMeOA7ltF1A3ePl6rqFsorTDU0DB2rzcrkianEREcQFenEHuJEPBrp7PJQW99GaXkj6DqyVWH6lAySEqJDClgGgrvbR0NzB0XFtWeW35CYlDeBxPgoIl0OnM7hFR8ZTfj8QVpa3TQ0dVDf2I5hmL2Q01PjL/oBfPL5j/jS3/0WFIWISAcP3LuSn/3bfYMSibsSejx+PF4/xaX1tLV0mrsumkZcQjRTJ6XhcNhCdmLPRtd1quraKCyqNp0pWWZKfhrZWUk4xvA7NlJ09/hoaunieHGN2YtSMtMH8nJSSE6MIdJlN3tKj0G8vgC19e0Ul9b1OdqT8tOYmJuCrZ/FBo83QEdXD8eKasx0fSA7J4X8vJS+wEgw9Hi8ATo6ezh2otpctJVl0HTS0hPISI/H5bQTFTn4ucvd46OxqZOikhoMTUeyKEybkk5GasKo+SZ7PH6q69s4earerK2TZa6anE5OdhLWC3arBcNBl9tLe2cPxaV1+HrMrgFZ2clMypswZAtG/WEYBu0dPVRUN1NT0wIGOF0Opk/NIDbWRYRj4H6P5mmis+gZ1OaP0XRDlPeGgCSB1SKjOzKJmnQ3ztQl4TZp2Dhcc4r3ig7Q7OvuLd0IPfCVFRlZlsmMSuTTc5eRGj38myvDiQh8BYIxiD+g8sv/eYsf/OuzAMSmxvKLHz7AA3cvPyP2IxAIBAKBYNwTaCui88TzWDwleP2ivjdULIqEbokmcuIduHLWDWmpyGihsbuDjYX7ONZQiYFhigAPEIvNCqrOdZNmsSJ/FhG2sbtILBoUCgRjkKbmTgpOVPcJYSiSTKTLcclUPYFAIBAIBOMT1duKEXAzPBXc4xfDAC3Yg+pvB330djYYLAFNpaCunLL2RiTl8uKMl0NTVTQMDlaXcrK5dlAisKMF4SULBGOQPQdL2bG1AKwyaKa6ZV520pCLPgkEAoFAIBjd6L42DLUbTSRxDgjDAJuiYwTcoA9tt4jRQGlLHUdry/FpAbO8YpDDw9BNFexWj5uDNaU0utuH1tARRHjJAsEYo6a+lZc3fExNWQMAisPGVZPSRQ9IgUAgEAg+gejBTnTNK0StBoiBgd0iowe70XVfuM0ZUtx+LwerS6nrbEXX9Cvu/GHoOpIsU9pcR1FjNb5gYIgsHVlE4CsQhIG2jm7auzwDPq6xuZPfPvEuH245CpER4AsSERvJg3dfQ/wQqWcKBAKBQCAYO6j+LgwtIALfAWIYZps+Q/VjBAfuk41WgprKsbpyylvrka0WU+DyCjHbZBn41CBHassoa20YAktHHqGCIxCEgbc2HeLE8QpuuGE+V+WnExsbgd126RYVPR4/hSeqefYvW3n2tV10tnaZ9b29rRJuWj0n5B6bAoFAIBAIxg+G6sVmkVHVsVt7GS4Mw0AyguiqN9ymDBktPV0cqC6lK+C74p3eszEMA1mWaehup7C+krSYeGKdkUN2/pFABL4CQRjYe7CU3//0OZ57fQ/r1sxl5rRMsjOSiIpyEBN1pkF4V7eX9vZuTpTW88Rzmzl5tBxcDjPo9QWYOD2br39p7RX1VhYIBAKBQDCG0VUUGcZflerwYxhgaAEMdXykOrv9Xg5Un6S6owVJkdECQzsqdF1HUiwcqysnLSaeZXnTh/T8w40IfAWCMKCqGiBRXdnEY898iCxJSLJ0upXxGQyzBkXXDXRVB4cNgioYkDEpjS/ct5Jb184Pz48QCAQCgUAQdiRDN1u1D1a96JOMAeg6xjhQddZ0jVPNdRyuLUM1DAgOT2srTdXw2y0crikjN2ECaTFjZ/NFBL4CQRiIiY4gMiqWbquC4fGhnY52JQnk89oR6AZgmP+7omCzKEyflce3v3ozt6ydh91+6RRpgUAgEAgEnwREK6PBYoyTBYMmdwcHa0pp87iRZWX4ar4NA03TqOtqY29lMddPmUek3TE81xpiROArEISBb37lJhbMyuWJFz7iow8Po9us6LqBoetwvgiBzYIiy0iaRmZOCnetW8Tdt13NrOnZWK1KeH6AQCAQCASC0YEki83eK0CSJCRpbC8c+IIBChurKG2tR5Jk058cRnRVJWixUNRQRV5iKtNTs1Gk0a81IwJfgSAMpE2I4871S5g/byJFRdWcrGiivLqJE8V1bNp61ExnRgIMPn3LYubPyiUtJY4Z07PIy04mNjqiv0sIBAKBQCD4BGBIMgYGEtK42b0cMSRAUpAUW7gtuSLK2xo5UluOT1WRDGNIRa0uhmEY6LpOm7ebA9WlJEfFMiEqblivORSIwFcgCBOyJJGXlUxeVjJeb4Buj4/OLi/1je0YunE67iUnK4n4uEicTjvK+WnQAoFAIBAIPtFIitVUdO71GwShI0kSyFaQ7eE2ZdC0e7opqK2gwd1uDoFhDnpPo2saitXCqZZ6jtVVEpvnwmEd3QsIIvAVCEYBTqcNp9NGUkI0+bkp4TZHIBAIBALBGEG2RhIwFCRpeMSMxisSIEkGssWObBm7mXQF9eUUNlSAJGFoIzsGDE3HS4CD1SfJjE1kSkrGiF5/oIz+ZGyBQCAQCAQCgUBwUWRrJIZsQx7jdaojjgS6DpLFgWxzhtuaQVHT0UJhbQU+NLQRDnqht72RBA1dbRyoPklrT9eI2zAQROArEAgEAoFAIBCMURRHHLLFKcqhBogE+AM6kjUKSRl7qc49AT/7q05S09VmilmNUIrz+ei6jqwoHG+soqS5BlUfvZkHIvAVCAQCgUAgEAjGKIojAdkaiSy8+gEhSRKaYUWxxyDJo7s29XwMw6C0uZaihmqCkoEaDGMfYsMsLffpGkdqyqjragufLf0gXhGBQCAQCAQCgWCMItvjkW0xZtqu2PQNCbO+V0K2R6HY40AaW+0hm7o7OFB1knave8Trei+GoesYuk55WxNHak7hCwbCbdJFEYGvQCAQCAQCgUAwRlEcccj2OAJBDQkR+YaEBIoMsj0O2ZEUbmsGhCfg52hdBeXtDRiKFJba3oth6DqGLHGsoYpjDRUjpi49EETgKxAIBAKBQCAQjFFkRyxyRCK6ZEUSnn1ISEgoiozFlYIlMjXc5gyIqo5mDtWcwhMMomt6uM05B13TaPO4Kagtp8HdHm5zLkC8HgKBQCAQCAQCwRhFQsYamYbiiEeRJZHuHAoSqJqO7JyAxTl2dnxbe9wcrC6l0d2OJEmmqNUoQtd1kGXKWhsoqC0noAbDbdI5iMBXIBAIBAKBQCAYw9iisrBGpmGRJRDpzpdFksyEcFWKxOKaMGbqezVdp7S5jsL6KiRZNoPMUYiuqvgMlcKGCspbG0dVyrMIfAUCgUAgEAgEgjGMEpGKJTKToCZc+/443fXJGp2DNTIjvMYMgOqOZg5UnySAZgaToyigPJvTgW5jTyd7q4vp8nvCbNEZxNshEAgEAoFAIBCMYSSLE1tMHoYtHlkW6s6XQwJ0XcIWPxVLxNio7+0J+Dhcc4qK9kZ0TRtVu6gXQwtq6JLEySaz5ZI6SgS4ROArEAgEAoFAIBCMcZSoHKwxE5ElM51XcCGyZPacVZzxWGPykW2R4TapXwzDoKixmhON1RiSNKp3e89GVzU8AT97Kk5Q29k6KoJ1EfgKBAKBQCAQCARjHIsrFVv8VFTDInZ8L4Esy2i6jDV+KhZXWrjNCYkGdzvH6spp7u5E17QxEfTCGaGrmo5WCurLcfu94TZJBL4CgUAgEAgEAsFYR5It2GImYouZiK4bKIqIfs/G3AU3UBwx2BNno0QkhtukfgmoKodrTlHaUo9itYyKXdOBYOg6umRwtLacU60NYbdfBL4CgUAgEAgEAsE4wBKVjSN5IbqhoMgi8D0biyyhGTK22HzssVORJGu4TbosBlDe1sDxxip8hoqmjo462YFwOi27zdvNkdpTYe/tKwJfgUAgEAgEAoFgHCBZnNiT5mCPnYiqIXZ9e5EkUGSQ7LHYU5aguFLCbVK/uH1e9lSeoNnThWQQ9t3SwWIYBpIsUdJUy7GGSrzBQNhssYTtygKBQCAQjCL2HCxlx5YCkCSy81P59C2Lw22SQDAu2LWvhN3bC0GC3Mnp3LFuUbhNGvW8+PouaiuawICVq2czf1ZuyMfKEak40pbh9jRipRtN18ztw08wVotMQFewx8/Anjhz1PfuDWoqRQ2VlDTVokvSmNztPRtN1cAmc6SmjNSoeGakZofFDhH4jiIqq5vZc/AUTqeNZQsnEx83+pXmBIJwUN/Yzq59J5FliaULJ5OSFBNukwTjgDc3HeQ/v/97QGLx2muGNfBt7+xh194Sunt8LJ6XT05W0rBdazyg6zpNrW72HzpFa1MnSDAhLZ6rJqeTGB9NhNMWbhMFl+H1d/bz8//3GABLb14pAt8Q+K9HXqdg697ef//WwAJfix178jyC7cX4m/ZitcgEg/pwmTrqkSSQJQk5Ip2I9GuRbaPfZ6jrbGNvVTE+NYgxTjbtDVWlwd3B0doyMmOTiHFGjLgN4zLwdXf72Lr7OLqqYXbrgmVLppIwigPJA0fL+f0T7/HUCx8RE+3i619ey5ceWEV2hnCGBMOHzx9k667j+L0BkGXQNBbMn0TahLhwm3ZJCotr+MOfP+Cxp95HUWS++sUbePjB1UzJHxvqjILRi9NhAykKZInoKOewXaeqrpWnnv+I3zy2kba2bh68bwV//4UbWDQvf9iuOVbRDYMDR8rZva+YE8W1/OX13XScqgNgwowcblgxk9y0BBYtnsLqa2Zgt4XfrTlUUEF1RSNYQ7DFMEhPTyAtJY7oKCeuCPvwGxgGIpy975bEsL5b44mYqAiwRIEBDsfAF3asESk4U5cR7K5B9tcgSxL6GE2VvVLsVgW/bsOVPB9b/FVI8uje7e32+zhWX0FNewuSLPXGM2MfXTdQrDKnWhs4XHuKa/KmI8sjW3Ub/i/EMFBZ08It9/4M3D2mMw989MFPWLlsWpgtuzRP/WULT73wEQSCdDa284v/fZu01Hi++vk14TZNMI5pbXNz1xcfwV3ZBA4bePy8+Nq/cs9tV4fbtEvy4mu7+P2fNmH0+AgCj/5xIwmxkfzgO7eH2zTBeEDi9HrpsPHe5iP8/Pdv0dPUCRaZZ/6yBYfdKgLf8/D5g7z8xm6eemELW3Yehy6PuXVjN4OAhpI6nilrAFUjOTeF//iX+7jvjqVhDx5//rs3+cvjb0Bk9OX/ogHoBnOvnsrieflkZyRyVV4qU6dlMmVi6ojYOqKMwLs17riS+yUp2BNn4uyqpKfqXWyWbnzBT17gq8gSuiFhS5iFK2MFkjK6F5cMDEqbazlaV4aKAdr4ema6quLGx5HaU+QnppIeO7LK2uMy8JVlCYvdguq39gW+kjS6dbyyM5JIS0+grrQeFJn83BQmJMeG26wxQ6fbQ4TTjtUyulfxRhuSJGGzWcBuBZsVNB15lKtAZqQlkJOVRPnxapAgLyuF9LT4cJs1Zuhye3HYreZzF4SFlKQY8nMncKStG1SV1OxkcjJFds/ZBIIqf35xK//4r8/iae8GCVyp8aSmxGLvDXx9vgB1De14O7ppqmnl+z9+nkAgyJc+ex12W/jUWi0WBeidUyUJVA38lxJzkTi0+wSH9hSDzQJeP0uvm81//OAzXL1gEg776FSd9fgC6JpOpMsRblMEl0GyunBlXofqacTfsA1FkdDGWSB1OcwUZ5BcubgyrkOJHP2ZYXWdbRyqOUWLxw2MXUGrS2EYBkhQ25vKfb3DSZTDNWLXH7eejyLLqIp8VuAbZoP64eEHVxMT5eT3T24iPi6Sf/raOm5YNSvcZo1qNE2nvrGDIwUV7NpfwufvXcmkvAnhNmvMociyKXXY+0ca5S/LA3ctJ8pl59d/2IiiyHzna+u4de28cJs1qtENg8amTo4XVbF553HuvHUx82aGXi8mGFpuvn4ONquFn//uTZpauvjaQ2u4946l4TZr1GBgpgt/9/89j6fNDTYLLpeDb37lRh66dyWZaQkYBlTVtvC7J9/jiSfew6vptNa08pNHN7Bs0WTmzMgJm/2yLJm+hyKDbhARE0FC3MUVZHXDIBhU8fqCuDu6waKwa0chD3/7cb7/j7fz2TuWY7WOngXdzi4PlZXNfLDtKNExLr702VXhNknQD3JEMpE5a9GD7UidhWZf1XEWTF0MWZKQZAMcKTgzV2FPmsVoTznwBv0U1ldQ0lyLJMno+vhIcT4fLagiKwqFDZXkxqcwPTUXqzIy89y4DXzHGtFRTh66byV33boEWZaIinSO+p23cFPf1M51t/0HTRWN+BWJm9fME4HvJ4AIp517blvKzdfPBSSiIh0oyujO6Ag3PT1+PnXfTzlVUIFP01kwN18EvmHEoijccN0srl44uW/XbDQFN+HG6/Xz8X5T+AtJAovCV7+4lm9+5SaSE8+I0kyemMp3vrqOLreHp5/dDIpMR2c3O/YUc9Xk9LDu+vbR0cOamxfy5CNfuej/7fEFaGl1c+xENY89/QG7txeiSxInC6v42aNvEO1ycuenRo8Q1K8fe4ff/PQVfH6VT91zjQh8xwjWuMlEZN5Aj78LWasCw6y3HK/IkmTubstRONJX4JiwZNSnOAOcaqnnaG05Kga6Nj6DXjB3fQ0M2j09HKguJSUqntSYkcncE97iKMJqUYiLdRETHSGC3hDQNJ3ahja6mjvx9/jR9U+uYuEnDUWRiY1xERsTIYLeENB1g/rGdjqbO/B3e8W7MgqQJYmYKCdxsS4R9J5HR6eHfYfLzewTSUKRZa5fMeOcoPc0OZlJLF8y1ayDs1nwtvfwqz+8Q2tbdxgsvwi6jtNpIyE+6qJ/MtMSmDszh3tvX8qTjzzM+vVLkAJBcFg5caiM3z35Li1t7nD/ij46Oz20t7bh7e4hEFDDbY4gZCTsSXNwZt+EYU/GIksosjQuOxzJkmSqWBtWnGkriMhchWzrp95+FOD2eSioLafZ0/mJ+EbrmoYky5S11HOsvgJP0D8i1xUeo2DMIkmSqcLqsIJVGfUpugJBuJCkXlVQuw2sFvGuCEY19U0dbHj3AEZQ6y3Qg6SESzuuifHR0Fs3pmsaTc2dqKNlt0SS0LT+nViLRWFKfhrf+YdbuGbVbAiaQWVpRRMHj5YPt5UhY7UqINtAsYhFxzGGbHESkboEV85NaLYUFEXCZhlfz1CWJWxWGb9mwZW+ElfODSiOkRVPGgy6YXC4toxTrQ0gyxifgMAXAwxdx6+pHK4to6q9aUTqmcfXiBd8ojjfeRfOvEBwcS58V8JkiEAQAn5/EHdTB+hGX0ne5bKglNPtMDQD2Wln8bx8nI5z0xp1Xee/f/MGq9b8gFU3/xtf+NZj7D8yegLK01y9YBILF04GfxDsFjo7PWz/+ATaKElLFVPH2EayRhKRsRJX7s0YjlQwDKwWaVw8V0WWUGTw6w4i0pYTmX87FtfoF7MCqO1s5XDtKbo0H2rwk5NJYRgGhiTR4G43Bb16uob9mqLG9wqprW/jwJFyXn5jN/5uHygyn7ppAUsWTCIrLQGnc+C91waL3x+ktLyRopJaDhwto7S4FnukkwVz85gxNZOJ2SnkZg9MObS5tYvCEzW88Nou2hvaAVh2zXSuXzGLrPSEQffj6+jqoba+nSOFVbz29l5QNSSrwuzp2cyZkU1ezgRyspJwXkbRMjrKaTr0vStEka4rq98IBjVKyxt464ND7N1VBEBSegL33HY1E3NSSE+NH5KPQ019GwXHq9iy8zhlxypJnZTGg3ddw4I5eUNw9tFLQ1MHRwqrePG1XXT3qrSuXj2HFUunkZkWP6LqoEFVo6yikeMldRwqKKPoeDWK3cr8ObnMuiqLidkp5OWmIA8gQmzv6KHoZB0vvraL+somAOYtnMTNN8wjMzWB+LjBqRa6u73U1LdRVFLLqxv2EPQGwCIz7apM5s7MIb/3XYm8TAuXqEiHGTgYBhgQEXFl91rXDUorGnh/SwFbPjoKGEQnRHPP7UuZOjGVjLSEISnXaGzu4OjxarbtLuLE4TISMpP47J3LzNTWS1Df2E5DcycfbD1mvscWmYgoJ4vm5TNtSgZ52clkpsUPqndgeXUzxSfrePO9AzTVtYIO8xdN5qY1c8lKSyAuduSUKQF8viAFRVUcLKhg8/Zj6KrGTWv+P3vnHR5HdfXhd2aLVr13WbZky733Ihvb2LgABoPpJRAIhBQSAimkQCAhBAJpfAkQkgCmGOOCG+5VtmxLVrHVq9W7tNJqd7V1Zr4/VjYuKitZLhC/zyOKtDM7szv33nPuOed3JrNqxQz8fHqem2vrW8nMLuezTcewtneASmDJ4snMnTGCQVHBeF3FlkCRYQHcuHQK+w9lo9idoICpo/s0OH2bCRBAktH5e7Fg7piL1gNBEMgvruHA3iOANxw4hVolMvXN71zem+kjKlEkItTf5fSr1ZiaDRxMzkNySqiuASV2Dw/N2TVX406f4gFC362lpnMAACAASURBVGaitLyB7Lwqduw7CQ4nok7LqltmMGZkDMPiI9AOUFeHsopGko4XsG1HGkgyWh8dd982k6kT4omOvLQ6RLvdSUl5A9t2Z3DiWAGIEBQeyMrl0xg/OpaoiMABuYeeEDU+eEXPR6X2wVi2BToqUKlAkhW+rppXKlFAEEBS+eMVdQO+cUsRPb8eSvntNgsnKgqpNehRBOUbp+LcG4qiIIgi2bVlRPuHEOzt1yfbq69c/Vn0a0pFTQufbUgm6Wg+p6saKUgvcbUrEERSTpUxfHAY48YN5oFViUyd0LtD8/pbWzhdUA2Kwj33L2BBovs9h9uNHbz30QFOHMunwWihpk7P6cpGpHo9eGjZeSCMmKhgwgN9CQ8P4MWfrmJoXNcKk2fQt5lYtyWFHftOUlXVREZaMRg7ANh/oohNW1NJSIji7jtmsShxrNvR1pY2M2u/SGbvnpO0WmxUVDdTllEKsgwqke0xIQweFEp4iD+hXh48+dRyFiaOAeBYWjEffrDH1W8WMJmtLvETTy2IAi++tp6IsHNqwMxW5t44kQdWJfZ6XfuO5LJu83GKCqrIKKjCUFIDCODvQ+qJYiKjgliycAL33j6LkCDfHs9VWFLLX/6xDZwSvsF+/PonK/H388LhkNhx4BSfrDtMXm4leafrkBuaQeeJw+78xjq+DU0GPvviKHuTcqiobCI7vRg6rAAcyShlVFwyI0YN4v47ZzN3RvcOzRn+8d/dZKcVg6KwbMVMbls21e1rsVjtfPBZEkkHTtFotFBT30p5ZSO2mhbQqNg5OIzY6BDCg30JD/Dhpz9ZyYQxg3s8p8lsZcOXqXy5K4OKykZSM0pBbwBg19E8duzOZEhcOKtum8myhRPcbrllNFvZsDWVbdtT0Xdea1F6iSsFUhTQdbZ1Cg8NIFSn4cFvLTr7WeQWVvPWP790qcqKAnaHRGNzO3h6gCjw539u44ttKV+9WYeNSTNG8OS3FvV6XUfTiln7xVFycyrILq6hMb/S9QdvT9IyS4mODGbhvDHct3J2r0ZidW0Lr/5tM1KHDbW3jl89s5LI8ABkWWb/kTxWrz1EVlY5+WX12GsaQONBa5upS8e3uKyeD9Yc4lRGCQabg+z8KgylNYAInlp27j9FdFQwYQE+hEcG8Idf3kd0pHtGZml5I39+exslxbXUtbSTnVUGbSZAYdexPLbvyiAuPpy7bpvF0gXjO9vZdM/6rSns3X4CEJg8ayRPPHxjt6/9+3s7ycssBQVuvXM2Ny+aBEBJeQOr1yax92A25VWN1BXWgNPJsbRiJo0bwqRxXasaV9fp+eyLoxw8kkt5ZTO56cVgtQECxzJPM2JIGGPGDOGBu+YwY9LV6SscER7AzYsmse9QDkgyClDf0NblazssdnILq0ElQKeTPGPyMJeDdg6CIBAU4AOiD4T4Q2MbhSW1V+Bu+s7Zmm9RRLHYqKpt6bbmb/XaJI4ezAJwe707w5ad6WzffAwEgbFTEvjBYzed93dJknn1b5upPl13dt09nl4CPp4gCKRmlPDd5/791QFOCa2XB7/88e0D1o6xodnA2i+OceBAFg1tJiprWqjJrQBJArWajFNlxEQGEeHvxRNPLmPB7J5tJ6vNwe//vJHmmhYQBZ54fCmTx7uE/k7lVbJmQzKZmafJL6uj6lQZKDJotWScKiM+Noy5s0by0D1ziY7omwMsywr7DuewYWsKhYXVZORX0V7aaWf4enM0pZC4IeHctmwK99w2Cx9v3WXNYhM1XnhEzACVho7K3VhbctCIApIsf62cX1e7IgFFURA9Y/AZNB/PqHmInsFX+9LcwilJlDTWkN9QiVNQkJzXSInGlURRUGQZp1okp7acQf4hxIVcPqHa645vPzieUcJrb2xg15FcLFX1rl8KGhBVgELVySKqThay72geJ08U8f0frGBVL6qMH3x2iPyjaYBC/OhYtx3fk9nlfLD2EP9dvR9jVaeRB65/i2qwO2kprKKlsBJQQNDw+IMLe3R8SysaefG1dezed5KmomrACZy5P9AXVXGoqJxDvn5kphWT/61FPP34kl6vdf3WFL7YeJSdR/PQF5XiSpoSXfVCogCygrmigbyKWvKQATNTZ4886/hm5VXy7j8+B7xcrxdFCPB29UpUFDavPeTql3gG2YBRoUdDQFEU/v7vXaxevZeM9FKwtHfea+fQMJhJP5AGgpa09BJS0or53fN399hzs6KqiXf/ugGwowqP4idP3Yy/rxevv7WF9z/cQ2lWGWADPEClBauetJOne/38vo7kFFbzu9fWs+vgKQxltYDMuc9Sfe5p6nNLOHAkkFMninjsiaU8dt/8Hs+5dtMxDm/dCyh4Bvu57fjmF9Wwet1h/v3BHppLKvkqaU90XY9TxlBSQ3ZJNdkogMztt8/q0fGta2zjpT+tZ9v2NGryKgE75z4/xvI6DpdXcdjLl5PpxWTnVfKzH9zaq/O7Y/9J1q45xJ6UQmqzCzg7VoTOsQJYq5soqK6nAAVoZ9CI6LOfRWlZA+/+fT2gdo0TQXCNlU5nYPfWFLA7vnpDuZ1FjUt6dXz/u+YQ/3lvB0fTSsDYBqhA7HQwzFaykjLJQk1KWhHHU4t46fm7GTMiptvzNTQZ+OffNoHNCJ7+PPXIIiLDA/i//+zmX//aTm56KSgWQOsaKw4DKRml553DZLLyzw92k3Qwmy8PZIG+wXVdqDuvTQGrg8b8ChrzTwMOwItnnri5R8dX1dlaISe/ihf+uI4vVu8BLK7znnmGRQFjRSOHyxo47O/NybRicu6fz3PfvxV1D/WPew9l8+47nwECN7Us79HxXbMxmeM7DwEKQTHB3LxoEsfSinj5lbXsPJQNrS2cfTaAmpwSmlu6FkNKzzrNH/60kV1JOZgra12fjaA9u3bVZJVQk1XE/mTX2vXdp5Zz/x1zur22y4XOQ8Pk8XHEDQ6lrKQOWZLYfziXG2aPuqjWd8OXqWzectw19+s03H37LCaPG9JlxOBsJEVRQK1yaURcgzgcneuYU8Ij0Idpk4Z2W0+7dXc66/+7AaDX9e5CDh3NP/sczrn5xoscX1lWeO+j/VSezAaxM5vBSwfeHqBAWUkd72aeMx5lB3j78OTDiwbE8d2yO4NPVu9j59F82svKcY1rEQS165mVFUpS8yhBBBRKyht49XcPsWjeuG7Pabc7+Md/dtNWWgqIzJ8/gcnj49i0M52/vLmRpCO5YG3DNca1IKhAlik4lk9BaiEHj+bR1Grk6ceXMDjGvYhiY7OBd1fvZ+PGZE5mlkKH0XV+ldrVu8vYQc6RTHKOqDmRVsSJjFJeeO5OtBo1rrn/8niiotoDXfhUBK0fotYfW2M6KtGKrMh8HUpMBQFEUUSWZLRBY/ActAhd2GRErc/VvjS3aTIZyKguRW82IqhVfK12HQYSRUFxylS2NXGy5jTh/oF4aS5P1tF1x7ePHE8r5hcvfMShHcfA148pi6YyZuQgggO+Gmht7WZyCqo5kVHCwV3HqW8yoFWLrFjavYEe4O8NGn9QFLcX4wNHcnnz7S/5clsqtLfjP2wwidNHEBMVhFdnfZOiKJgtNlr0Rk5ll1OaV9VjrVBhSR2/fmUN6z/cByqRkbPHMHHcYMJD/M8aEmaLjYLiWlLSi0k/coqK6ma0ahXffaR7oznt1Gl+/9dNnNqfDKHRzF0xn2FDwgjw+yo1UMHVxsJqc9BmMFNeXEtM1IW7dkIPRUYX/6GnDVOr1cG7H+7lt3/4jLbKanzjYkmcMZMhg0LRdToIkixTVdtCWuZpqvIq+bikFqfDyeu/fZBB0V3vKGo0agjwA6uDsFB/1GqRPUnZ/PrVtcQE+fLQ928lMMAblSAiyTLtjW0Mv4o9Jy8XWbkVPP/Sp2xfdwg8dYy7YSITRscSEuzLmYqidrOF/KIaUtJLOHYwjap6PR4aNQ/2YLz5+3mByjVWvN1MxzyeXsybb29n/RdHQa/HMzaaebNGEhsdjE9n2q+CQofFRmubmZy8SvJTi3sUpamsbuY3r69j9bs7weEkfmoCUybGExkWcLbm0GqzU3S6nuNpxWSn5HG6sgm1SuQn313ebZpgflE1r/59C4c374OAcGYtSyRhaOR5cwy4otcWm512o4XygmqGDj5nM6tfgYLuD3I6JVZ/nsRvXv6U2sJSdDExzF0ymfjBYXh5ur4DWVGorW8lI6uM0uxyNny4F7vNwZ9+/xAjhnZdZ6VWq9AE++FoFfEK8Uen05KedZrnf78GT1nh/ieXERzki1oUkRUFY5OBiMFhZ4+XJJmtu9N58fUNWKsqCRo+jBlLpzA4OhhPj6/mUUmWsVhsdFgdNDW0oTd24N1TaYTgqiktq2jkuRc+Ztf6w4xPHMvYsYMJCfZD1TmxWKx2quv0HEsrpqW8gayUQhpMFmZPG8G8Wd1nL/h460D0B4Rey0X8/bxA7Up9DQ32o91o4Xd//oKdW1JYeldiZ0mI616tFhsGYwcxURdHo05klvL8ix+zb2syeHkzaeEUxo4aRHCgz9nxaDB2nF27Du9NobaxFQ+tmjtvmdHjNQ40giAwYcxgHrprLi//YS1Y7WzacYLoyEB++J2l+Pl4UlXTwpd7M/j729spSs8DvwAeemABLzy7kuBesnIQBHBKWKz2K3NDfUBRwGi0uIajw0lAVBjLFkzoNovA18ez81lylTT0BW8vD9exguB6zrqlDxPKAAUpt+3O4Nln36Mk5xSEDmbRqkVEhvnj7aU7ayPZ7E5aWo2cOHma8som0pKyee3/thIfG0b8kK439wVBICjQhzYPf1Cr8PP1JDm1iGeeeZvy8mYW3zKduMFheHt+ZUO1tJooLK0jNaWAjiYD/35/L+Gh/vzw20t6LWezWOz89Z3tvPn3LdibmvGIiWT2kimdc6cWtUqFgoLRZCGvsIZjO1J5t6SW0SNiaDdZQKNyZTJcJgRRgy54DGoPf9Q+g7DUHkHrqAZFwOaQr9m0W61GRCUI2BQvPKOm4xl9A9qA4Qiqa6CFmZtYnXay68o53VKPoFIhuyGC901GkiREDzUFjVUMDg5jUvTQy5L1cN3x7QMVVU384a0tHNpxFFVwCCtuncEPH1/CnGnD0Z5TeyNJMsmphbz1791s255KQUY+f31vF3NnjSLQf2BqwHILqvnD3zazd3c6Gp2WiZMmcdddidy1YmaX0ciGJgMHjuSxfltKt7WG+lYjb/1nF+s/2AM+XsxdMJ6fPHUzCxPHXGScZWSV8Z9PDvDJ2iSay2t5/R9bWTx/HEO7WGwM7R28v+YghdllhMTGcefd8/jOgwuZOG7wV6Ik5+CwO2lsMZJbXE3COcb8mBExPPTobeCpAQTMFhtf7s7AZraBWmTJ7bMICzknGmCysGDe2C7vVVYUdh/M4sU3NmCorCdmdALfeXQxD6xKvOge6hsNfLk7gzfe/pKCrDI+e38P8xLH8PgDC3qO3AkCoihQVdPCH/++mfFjBvPCc3eyYsnk85weSZaxXoMG2KVQ39jGG+9sZ/u6gxDgx5KbpvCjJ5dxw6yRZx2lMxxPL+Zfq/exbkMy1QVlvPn2lyxIHN3nVLLuKKto5PX/28oXXxxDVKsYP3s8t6+czf13zOmy73OL3khyahGr1x0mMrzrqEW7ycJ7nx5g9Ts7QCUyZdFEfvLkMpYunEhQ4PkOam5BNR+uTeK/H++jpaSO1/5vK0sWjGdiF5sd5g4bH68/QkZKAQFRsdxy+0y+9+hNTBkfd94ccwaHU6JZbyS3qJqY8K+il0MGhfLQd24FlSsq6XBKbNudganNBILADUumEHvuxo3ZytQ53WeZJB3P54XXN1BbWE7YsDgeeehGHrnvBkYlRJ/3On2riV0HTvGnf24jM62ErZ8dYOr0BH7+/RV49FKfKIgCTc1G3nx7K1ERgfz62Tu4e8XM8zYCFcBstp79/6LSOt75cC82k5WhE0bzxONLWXXrDOLPcY7PpcNio6pGT2VNM2GhF7fGOYtWTZO+nXc+3MuurcdZfFciz33/FmZPHX5RLXpFdTOfrD/CP9/ZTk1lI23NruMmjxuCTx8dkR7pVAfevCONYyeK+NEv7+En311GbPT5iqWmDttFn3VVbQuv/WMr+7YeQQwKZPmyafzoiWUkzhhxdpMPXEZ+cmoRb7+/my+2pFCaVcxf3t3BvNmjCA26su1AAvy9+Na988gtqmHTF8eoK63nb+/tpNVgZuiQcFLSS9i4+TjGJgNjp4/jhoUTeO6p5QyJ7fq7h3NE3hwSfuGBXY7Bq01DUxsFJXWgUYPVhqeHhqkTL48B2BuiKPDQ3XOpnDTUVVKEa+3P7VSZjo2P4IZzU4s7U52DBqDW/V8f7ackr5I5ixcwf8F47r8zkfjYUJc6/Tm0GTrYtied5178hIbmdo4fzeeLHSf48RPLe1edFkXKa5rZ9N4O2loMvPzKt7h35SwS4s5fF6xWBydOnea1v29m164M2utb+ejjA4wfGcvSGyd0e3pZVth54CTvrN6PvamN2LHDePDeG7hn5WzGj4694NUKx9NKeD08gKOphby/5iDlVU2uLJ0r0DZK7RODT1wwGt9oOuqO4WzNQ6u0IooqbA75muj5KwgCWrWrP69N0iD4JuATOgVd5HTUXj2X711rKEB5SyOZ1SXYpM7sq2t0k+FKIjkctEoS6RXFRPgGEuU/8Cnr1x1fN3FKEp9vPc6Rg6fwDg5h6W0zee0393Xp6KlUIvNmjSIk2A+nJLF13WFKCqpYu+kY33Wjhq43jCYLf//3TpIO50K7hYXLpvLyz+5m+uSh3R4THurPvStnsWTheLy72KFUFIXdh3LYtOko2iA/ps8ZxZsvPci0SV2fc/L4OCLCA0CA/7y7k9ZmA++vOchLP7vrosXmeHox+w7nYm3Sc/Njy/ntT+/sMQ1Ko1UTHRl4URpi4owRJM4Ycfb/Ww0mEqb/BFtzO3jrePXX93Zb13Yh1TUtvP3hXoytRqKGDeJnz6zkiYcWXlQXBhAR5s9jDy7A20fHz176hKrSejZ8cYy500cwdtSg7t9EJdJhsbHnYDZqlYo3X3qQRTdcnIKlEkW8L1Fs6FpClhW27M5g144T6IICmLdoIm+89ABjR3b9Wc2ckkBEWACSpLBm9V5qK5v46PPD/OKHt11y9MBud/L2B3vYs/ckGIzMvGUGrzx/L/Nnj+r2mOAgX1YsncINc0Z1ppqdj6JAcmoha9YmofLxZNykON548QHmd+M4jhkZwy9+tAJRJfDWW1uwmaz899ODvPrr+y6KWJ/MLmfXwWzM9c0sWjXflVbfQzqdRq0iMiyAyAvG0/jRsaz+19Pn/W7Y9B9hqm0BtZpfPH0bSxeO7/a859LU3M67H+2nsaaZ8NgofvC9W3jmiWV4dyFGFhTow313zMHfz4tnX/yEglOl7NyezuK545g1NaH7NxFFnE6Z/Ydz6Oiw84df3ctdK2Ze9DIBzjqedruT3QdPkZpZimK189ijN/Gj7yztcgyfwcvTgxHDIhkxLLLnm/bQUlRQTYveyM13zuGtPzxCXDfO9OCYEH7y3eUAvPbGBtqb2zl0NI+CkhqmTux+Tu4zWjUncysI9PfmvpWzeePF+7uMAl4ociZJMhu2neDgvpN4BQexaPl0/vTCfQwfdnEUXhAEEmeMIDzUD4ck88Wag5QV1/Lp+mR+9MSygbsXN4kfHM4/X3uUppZ2jh3OpalOz5tvbITOyEhAWAAPPLqIxx+8kcTpI1D30prF4XC6or02O4PGDebWJVOuxG24jcVq5/MtxzmWUgCygtpLx4LE0YwZEd37wZcBlUrk98/ffd7vfvPqWnKTc0EQmDU1gdX/+N5lee/h8ZHc9e2beOHZOxk7svtyiQB/Lx5cNZejKUV80txOe52e5JRC7rltdpeZD2cRBNCo+OiTg8iiwIuvPMaPv7O0y5fqdBrmzhhB8Av3YzLbSD6UTc7xfHYfzGLhvDFdrhPgygp658N9GFqMBMeG8eMfrOAH317cTbaPwMypCXz496f463s7ePG19ShmC3j1T0C0PwhqT3QRM9EGJGCuPYy9MQO7qRpoR+ehwumUr7gA1pkaXrVaQJbBqWiRNOHoIsfjFTkbTeDwK3cxA0izyUBGVQmNJgOCIPxP9O11B1mWEdUqylsbOVVzmiAvX3SagS1Jud7OyE2OnShi48ZjtFbWMmJSPL/96Z1dOr3nMnp4NE8+fCPDJsVTlVfGxm2pA9Lw/VhaMeu2HMfe0k5UQhQ/eGxJj07vuQT6e6PVXmwYFhTXsubzJGoKKgmKCuLln9/VrdN7hqjwQJ58+EamJo6mraqZzzYeo7HJcNHrDiTnUVXeCIgMGxw+YKIXJrPNlYbTuRPeYXEvaupwSnyyIZkjyXnIrSa+9ehiHrn3hh4NZoC7V8zg3pWz0QV4sW/bcVIzSnp+I1HAaLaSlVfJC8/ewfzOWuVvOidzyvl83REaS6uJSYji5Z/f3a3Te4Yhg0J54ls3Mm7GCBpLavh883EM7R2XfC3pWWWs3XwcU00LYYMieOpbi3p0es/F39ery7KDyppmPvrsEKXZ5ej8vXjxuTu7dXrPEBTgw3ceXMjcBePp0Bv5dEMy1bUtF73uSGohxYXVgEhsdHCPTm9fMJmsrh17wVUq0JcUz8+3HOfAgSwcza2svGceTz2yuEun91yWL5rEw3cl4h8RxLG96Rw+lt9zypwoYLM7OJFZyjPfXc5tPZSFnMFssbJ930msJiuoRSaNHdzrGHYbUaBdbyQowIc/v/RQt07vGXQ6LffcPosbF00CFBxOmcqaloGNkmhUpJ88zejh0fz2p3f1KqB1htTMEjZsTKalvIahY4fw0s9Xden0nktCfCRPPnwjI6ckUFtYyfqtKVclLbjVYCY1o5S46BAUDw2YrC6nV60CAWJiQ1m+aBJTJ8T37vQ6JdqNVtcYUECjUl0UPbwsKIpbgnb1jW188FkSf/7HNqpyK1Bp1Nx6xxx+9cxKVAOkVjwQ2M9sHggCzssoxPPIffP40wv39+j0nsvTTyxj/PQRIEvUNRqoqG7u+YDOe0hPK2Ll8mk8fUF9c1eMHhHDw3fPJXRQCAgCTXojzfqu6+ntDiefbDhC8tF8ZGMHd96VyP13zO5VCdvX15PH7l/AnOnDUWvUXI1iW1EXjM+Qm/Eb9Qheg29G5T8Kh+KNJAuoVCIatYhKJVy2tngCLpVmjVpErRKRZQW74oHiNQiPyHn4j3oYv+H3fm2dXkmWya+vJL+hCjqFua7zFZJTwiY7yKmr4HRL/YB/PtcdXzdQFIU1G49yfF8mnn4BzJg0tFdD/gxTJ8YzY+JQQKbdZHGlrlwC+lYTn25Ipt1gxivYlxd+dS9L5nefauMuuw5mseXzJDS+3kwYHcvMKT1EZ85h6JAIl/iU4DJcSysaLnpNZnY5HbUtIKrcVrR1hwsHg7uDo7HJwF/e2Y6pyUDwkDDmzxrlVm2UKIosv3GiS1xFgcrall6NQQGBwABvxo4a1KPYzTcFBdi8M419W47j4efLlHFxTHNTrXrsyBjmdqr1Wix2Tne2BOovHRY7azYm09TQhs7fi2eeu4NVA1CrePREEWtW70el0zJ2RAyJbihRA0RHBrF4/nhQiTglidLyhoue2Zz8StorG0BUue3YuIPcz7FiNFr427920FTeSGBUKDfMGkVwoHvCITctmNCp6qxQW9/mUmDvBT8/T8aOGtRlWveFWK0OUtJLocMGKnHgnF4Am4OwQaE8et98hvcWHe5k8KBQZk8fDghYO2zkFtTgdA5giqIMWq2aoXHhhIW6l3asKArrNh/nyK40dH7+TJsYz8ReVMrPMGlsXGeUXsbUYaOs4tLWrr5SUl7PH/++mdsfeoMP/7sbH28dCVOGkTAhjpDoYPDyICe9mJ+99CmvvLmB1MzTPW40mMxWrDb72fpeH28PYq5A6xjUKlpaTeQV1XT5k5JRzIatqfzspU949jerqSiuJSA8kNtXzeH3v7i71w32K825U8flNNfHjhzE4B5EJC8kfnAYocGu2u762hbKKntZPxQFnBILb5rMrcumuN3ebOrEoUSEujbvT5+uo7TsYpsHoKGxjb+8sx1zczu+EQEsWziR8J7KK84hKiKQHz2xnMgh4XCVyqAEUYPGPx7vuJsJHPc43kPvQBsyAVkbgkNRI0lfOacqlYBKFBCFvjvDrv0HV1mYSiWgVrmcawUFhyTiFHzRBI7AO3YJAaMfwX/U/XiETkBQf32z5CpbG8mtK8cqO1yiTtcd3/NQZBkQaDQZSKssQt9hGtDzX091doNWg5mGJgPgYMaC8Tz1aO87g2cICfLt7Mvmiv5V1rQwfKh7hlRX5BXVsHlnOlKHnWWrEll248SvWh/0E6vNQVVNC0hOho4bws9+sMJtgS1vLw9XTbEAVruD8qpmZk2Tz6vd9ff1QqXTIDll9G0mZFkZkB6f/UEBik/XuxxWlYqnn7qFmT2lYF7AsLjwzhpVgZr6VtoMHd1/VpKMzkPNrGkX1wV+UzGbrdTWtQJ2xk6byDNPLXf7u/b39SI2ylWvaLbYqKhpZtL4/tfglZTVs3lHGpaWdpasmMltS6decoTH6ZQor2wEm4Pw4dH88se39dre6gw6D41LgEoUcDgkKqqbsTuk8+oxfX08UXt44HRKtLV34JTkq7phUnS6HrPZBorCo48tYfH87tVSLyR+cFhnL1mBuqY2mlqMLiGerpAV1CqRGVMTCAxwz7EWRZFAfy/a60QUBOoau2530y8cTqKjgljUjUZAV6hVoutZ0KoxNrbywZqDfP+xxQR1kWHTL5xORiZEM8bNCBhAu9FCXaNr7Zoydww/dEN9/wxBgd7ERAYDAiazlcqaZkZfgZRbq83BwSO5vPbWZg4m5yPKCiGDw3j+x7dxz22zkGWFPYeyeP/TQxw/mkfNowadYAAAIABJREFU6Tpee2MDm3em86eXHmTpwgld1nY2640YjFaXKroCYaH+DIoeGB2BHvH3Zm9SNlMW/bLrvysKsiyj0ajxUImMnDGch1YlcldvqbrXOQ+tVo2PjycIKipyKkjNKOlRJBFFAUlm4dwxjOolA+JchgwKIcDPE9Rqju89yb4FE85u2H51btfcabU6QKPi7jvmMGNq31qDzZqWQGiwH1X5VX06bqAR1TpE38F4eYbjGT4Vu7ESh6EEe2sBzvZKZIcZBeWs0ytwsfN7rl8nnP3HBSidfYRxOd2iVxhegSPRBo1E4xeHyjMEUePdzcFfHzrsVk7VnKZM34jCdae3O2TJlfJc2FjN8NAY/GKHoVENjMt63fF1g/qGNlrbOwCFQTEhfTI8AIIDXYaxsb2Dyppe0m96wOl0GcsdFleEY9b04T0LtLiJvtXk6vGJQnCgL5P76Gy4djEFbFYH5ZVNSNL5ju+DqxI5lVNOUUohKekl7EvKZuHcsb0LT1wGnE4nFdXNLrVelcCkcXG9qqqeS0xkcGdkSaGmtgV9m6lbASRkBY1GzYihkVflXq8GTS3tNLe6Ur/CwwKYMNq96NIZzkSyOjpsVFQ3uRqb9yOfSlYUKqqbMXXYAJg+ZdiAGLlthg5qO/uJ+vl59bmGMyoswOX42p2UVzZhtzvOc3xXrZhBSloxGQeyyM6tYOuudG5dMuWqOL+yLFNZ04zd6eobPG5M7Nm5zB0CA7zx6tQTqK/X09TS3q3oFIqCKIqMiI/sVQTrDP5+Xjz5rcW8/KcNWPRGtuxIY/L4OEYMjbr0FDxJwcfLw+0+v2cIDvRxWXmyjG2gBWkkieiIQKLC3b+m+sY2Wjv7DUdHBjF21IWCOj0T0hlBM5usvaeODgCyLPPh2iR+/uvVGNo78PDR8fBdc3n0gQXnCbw9fPc8FiaO5XdvbuST1fuwKQr5p07z419/yB9fuJ+Vy6ZdtOFWWFxLdU0zKApBg8OYM33E2ZZVlxVRQLI5kAzmC/4gdLblE8Aps/zuuTx4xxwmjR9CTHRwt3Wj1zkfRVGQFQXJKbtquEUBRZJxOt1IEVYUQoJ83Y72Avj5euLp6QGyjCxJXaZ72x1OKqqacMoyqERmThtOeEjfbLWo8EDX/HmN1H6Kah2oI/H0CkcbOALPqERkSzNOcy12UzWypRHZ0opka0VxmtB5qBAQkJTza4I7q20QBQG7U0LGA0Hrj+gRgNYzFLVPNBqfGFSeIag8AhE9AhDEr49Sc08oKOTWV5JbXwlqFbL9myVqOrC41lErMqmVhUT4BzIkaGCyX67PrG7Q0NyOweCqN/T11qHIClIfknyckgQqDXXFtXyx7QTf7qVPaXfYHC6nTZZck2lCfMR5ipz9Rd9qOlun4qnT4u2t67GNy4U4nRJo1Zia2vjsi2P88PEl5y3aM6YMZWh8BEVpJZxML+aXr6zlu4+0sHThmVTIK4fDLlFb34rDKYEoEBzogyTLbudsnV1M1SoO7srg1Kp53fcpVVxRrIGqaf460NRiRN/qMvC8vbSo1ap+PEsaWqub+XzTcb73SHdCIL2fp6KqGUen0zZsSPiACIgZjB00NbcDoNOqCQr06dP92Z0SqNU4jBY+3XiUHzy25Lwo6OTxcYwYEUNGUi6FuVX85tXPqa1tZflNk4iLHZh6X3eRJFd7ojO6BMGBvn0aKwidO/1qNakHszl2opgZk7uJeigKgigQ3oexovPQMH/OKN76jw+WZgObtqZgd8o8dt985s4a2acNra6ux0OrwauPz8xZA1oQBn6zS1IICPDq00ZQY0s7bYYOQMDHW4cAfR+Pag2NZfVs2JrCkz30Gx4IDh8v4IPPDmGo06MN9efp7yzl2e/dclGKqFqtYkhsKG+89CCzpg7lT29vpyi3kpKcSn7xuzV46TxYunD8eZ/Vl3syKc4oAUFgxLAo5s0cceHbXx4UBUGjRrxwrVZcG3RKZzq8l6eWofER3bbhuY5LONHucNDcYsRicdCkN6JvNdLSaiK3sJrjacWuPsNmi3uZRorSfRaKO4hil06zwylR32RwjR9BICLUv0/ONfTcivGqIoioPAJQeQSA72A85PF4WPUoznZkmwnJaUbGiuywgNUIHQYUewfITgRRRNDqwMMX0SsAT40XKtEDQfRC1Hij0vgh6oIQ1T211vr6UteuJ7PmNK22js503uv0hCzLiKJIVVszWbWnCfTywV936Yrx1x1fN9i4LYX8E0UQGMT6rakcT+9F1OgCGhrbwN8Hp8FEa9uFu77uYzbbOJVbjtPuBFG8SMm1v+xPziV5dwYE+pOaWcKsZb/pk2qfob0DPLUoJiv6VuNFfYJDQ/x55snlNNTpyTicS1pGCc+X1bP68yTuXTmbG2aNYlhchFt1fZdKU4uR/356EMliA7WKx3/yL7fTusG1u1xcWgfeOiwGsyv63gv/K9FegB17M0lPyobAQPYl5TJz2a/79Cy1tJrA1xPZaEHfau63eqTd5uRUbjlmsx1EkbBQ/wExJFIySti1JQUCvCkqrSfxlt/2KVXJbO5MtcTVPkySzo8WBPh584NvL6amsomk3Znk5lbw4h8+Y/X6JO69fTYLEscwclgUOt3l3wE3mV3q06YWI/h48uwLH/Hb19f36RzFp+vAzxurvh2jGzW+fR0rE8cM4fmnV/DiHz9HX9nE5h1ppKUUMnP2KO6+bSYzJg8jJiqo361g+nrU5U5b66vxvHlHGtnH8yEwkK27Mpie8+s+Hd/U3A5+3kjtHZe0drlDXmE1f3l3B2knikGtIizMn0fvm99jXWRggDcP3zsfjYeWV/+yicK8Skqyy3nutx8TFfEDJnTWMxvaO6iobsZhdYAoMigqmDEj3NPpuGQMHdy4Ygav/ea+837dZuggI+s0r721lebKRrbvTKexxcBPv3cLNw2Absc3BYvFRkFpHSdzKjiYnEtWdgU2hxNZVrA5nDgcEnaHE5PJ6iph0mnAbHH7/H0dU+5g7rCRnVeJ1GmrhQRf2VZgVxRR09lKqHPDpr0NuakG9HUo+laU9g5kixFFciCIKkSdDN5axEARgoIRQ6IgtP/lf18XbA47p6rLqGhpuK7i3AeUzk3xrJoyIv2CmTIoAfESjbnrjq8b1DW0YWk3QVgQjTXNNJbW9u0EWo2rB54g9Ko82RPtRgtJR/PBZkf08RowoajmFiNGvQHCgmhvNZGelNO3E6hV4K0DwbUTf+EzKQoCC+eO4fWXH+ZXL39Kyt4MmowWmpoMFJbUERnkQ2RMCM997xbmzxlzWet/z0TNFUkBjUB+RsnZ1hhu460DlQgq0S1D/X+phqOh2YC5zQhhQeib2tB3IXbWIxo1eHl0Pkv9HysWm51DR/ORTRZQiQMmFNXaZqatoRVC/ekwWVxOfl9QiReMlYuf9VlTh/Pqyw/yolbN3s3HaDFZaGk2cLq8kQ8+OUBwiD8/fnLZgNT398SZ0grZ4QQPT4qzy6GvKq5eOtCoQLw8Y0Wn0/DoffNRa1S88MpamopqqGo1UtVsIDWjhDBvTyZOS+DZ79/CiEvQVrhW6OvnU9/QRofBtXY11elpOl3XtzfUqsHz0sdjb0iyzLY9mezcmoLT6iAsNpRnnlzOCDdqL7UaNXevmElDo4Gf//y/IAjk5VWybvNxEuIj8fLUkpFVRnWdHlQikUMjWTh3DJ5dtPW7LDichIX4MXl83EV/mjllGPFDwnnmlx9SmVXG3lYTZrMND62WG9xUn/8mcyytmH9/tI8TJ4ppMVmorW+FzowbznR0OFM0KgquubWPWXCXY31uN1o41GmrCd6el3WevhZQTAaU2tMoVSVQWYhSVYzSWA1mA4LTjsopoSgKiiCgiCKCSo3s6Q0hkSjRQ2HQcIgZhhibgBD89Z+nL0RRFMr0DWTXlWOTndejvX1A6dRAaLV1kF1bRpR/MNGX2Nv3uuPrBlqtGsRzJq6+zpM2h+vHaXZL2bQ7nE6JFr0JJAVBuFiptb9oNCoQz3kU+npahwRtZnBYaDdaulxIVKLIjXPHEPDm4yQfyWXdznSObD1OQ4GFBgVOemqprmomLj6Cn37vVhIvUxqaKAjoPDQ4TJ07wgp9v1+TtVMR0jzwdXxfc7SaSxwrdqfrx2HGaOr/WJEkxTVWnBKoVQNm3KjVKpdzfoa+ntYpg6EDHDbaddouVWgFQWD2lAT+8sdHSVo2lS37T7JrXTLNRdU0F9eAWk1NXQvvvb+H7z2xlGU3Try0m+oGoXOsuHayOq+zr/d7Zr6TzdisjoG8vLN4e3nw6D03MDgmhPQTxby75hDVp4qoaDFSIcukFVWTl13G2ElD+eXTtxMbc2mL5teJS1+7nK4fx6WtXb3R1NxOVl4FNpMF1GpCwgK4efFktzdBPXVaHr57HvkF1Xzw0T5wyqz+/DCLbhjH7GnD+WT9EUpyKkCSmTw1geWLJ122e7kIwSVm1xVeXh7ccfN0BEHgp7/6kNKsMo4l5fDvIftJGBrRp3rubxIOh8Rf3v2Szz4+SGZpLTS3AjIEBTH/tplEhQcSFuaPl05LoL83njoNYaH+/N9/dpO0O+NqX77LVmv9ylb7xm5+d5iQqwoh9xjyyWTk8gIEUysqoXOquWDZEDgni8bcitBcjVJwAkmtQ4wcgjxuJkyYhxA/FiEwtN+ZOtcazSYDR8vyqG/Xo/HUIQ+k2v//CKJKRWFTDWG+AQR5+eCp8ej9oG647vi6gd3hBFkCk4UFN03mrttm9u9ENgfRg/tfv6MoICsyZ6aRgZoUHE4JZCeYrYyeFM8PH1uK0p9GBQ4J3wAfvL26fyCnjI9jyvg4Zs0axf7548gtrWPPoRzqi2vJTs4j+1gBdTV6Xnz+bpYtHD/gaUiyomCzO1wOkYeGX/zqHmJjQvp+IgVwON3uCfu/guPsWLEydc4ovn1//+rZcTgJDgu8hCiT0jlWXAzUWHE6JXA4wWIjdlg0v/jRbfSrqYcko/X0OCse1BVjR8S42iUljmHh7NEUltax70guFXlVFKUWUpRSSHllI+1mK3csm9qvWuieUM6MFUkGh8QPf3Qbo4b3U9XX5mDGrJ57HV8KHh4ali2cyI3zxjF+QjyZ6cWk5law70gutho9yXszST5eiF5v4sWf3tl9Xf43jHPXrsSFE7j/zjn9PJGTiOh+zJNuUlRaR2FJnSu6bHPgpdMyKLpvGxQRYf789OkVFFc0kpycS1VZPWs3H8PhkMjMKcfSYiRsaDjLb5zIoKhra/Nj5fJpVNXq+ePr66gra2DbpmMkxEfym5+s/MYY/31hz6Es/u/9PVRl5KCLGcTSby1h8uhYoqKDmTRuCIEB3vj7eaHVaPDx/sre2HUwiySr/Ww5yVXlPEGna+B6BhJZQmmqRT66DSlpM0LtaQSnAzUuMcoz9mNXK6Nyzn8Igqunqui0IVcWQF0pUsoeVJMXoMxbgSphImiuUGbGZcIpS5S3NlLR2ohWq0WxOxCusX0QQRA6n1GXENk1uVEjOxHVakqb64gPiWR0eN+EGs/luuPrBqOHx7A3MgRDXROTJ8Tx1COLr8p1+Hh7MHl8HCeOFyLLCtYB6u8WHxtG+JAoGirqiYsN47uPLBqQ8/bEtElDmTZpKNW1em5eVMCepBx2HzhFVWk9Jw5l8UubHR+vb3PD7IE1lr09XZ/h8eQ8kBUevnte/43561xEQnwkwYPCaalqYOSwqKs2Vjy0GiaPj+NgixHZKQ/YWImJCiJmRAzVJbWEhfrz1BUYK+NHxzJ+dCwNjQaOphWy51AOe/afoqSohpyUQl747Sd4atWsWDp1QN9Xq1UzeXwc+xrakGwO7lox8+K2HdcYWrWKFUunsGLpFHLyq0g6ns+e/afYm5yPqaaZdWsOYnc4eevVR6455+dyMCohmoDoUNpqGpkwZvBVG4+9cSqvkvyTp11p8VY7arXqrCJ4XxiZEMVTjywiOTkXFNi0I41TuZVUVrcAEnPnjef2ZQM7TgaKh+5KJKegitUf7aOtVs+6LSncvGgSUyZcnCI9UFyL/lh9YxvvrzlEbXEdEcPiefihG/n2/fPdSnu3Wh3XhNOr89AQPySMAmMHiqKcFQjsK9fi94PNgnwqGXnPGoTCdDQdbQi4nF1JoU9BE6nzpQKKS+BccqLS1+I8tAFKTyElrkCcfwfCJaa2Xk3skhOdRsvsIaOhs93TtdaRSRQFOjpsWDrs+Pl7XcO6NAKiAGrx0koHrju+bjBt0lAi4yMx1DWgbzUhK8olF1f3Bz8/L26YPYa0U2UoTpnW9oERGxkzPIaE8UNoKK/FaLJi7rD1GLUdSGKigrhn5WyW3TiRLXNG884He0hNKyYrOY9te08ybdKwfhlA3eHno2P+7NGkZpYiW+1UVDdfd3wHkIljhzBk5CBaquowGC04nNKA1aL3BU+dlvmzx3AsrRhLcztt7R0Dct5hcRGMnzKM6uIaLFY7jc0GwvrYpqK/hIf5s3L5dJYumMiOeWP55/t7SD6WT1FmEV/sTGd+4pjOvrkDg06nZf7s0RxJKaSjvtXV6/trxNhRgxg7ahBLb5zAZxuP8f6ag5TkVbJ5+wnuu2MOq24JvIYX+IFhyoR4YoZF0VbTQGub+axK5rVGXX0r5iY9hLkM3P5GHERBYPG8say4eTq79mRQX9FI/el6UKuIHxvHfStnExVxbaYPB/p7c9/KWRxLKyKnxUhZcQ0frE1i3KhBPQo/Op2Sq+WNKPY5suhWy58rTEFJLVn5VUhGI3PuTuTZp252u23jtRJZ9fPzZP6c0RQW1aBIMkaT+2JbZ7DZHa7vRzgjj38NYGxFPrIN6eAGxJKTqEQBWQHnJV6fgssJlhQFEVA7rFCWg6O1EVobEBffhxDdt9aB1woeKg3xwREMDY5EoX/tGS83arWKfXsyyThewe13zCFhWNQ1eZ2K4up7LAqXtoZdd3zdICIsgOAAl7y6yWzDZLJeWquMfuKhVRMTFYRGrcJud1Jdqx8QQyY42JfwEJfqoNVmp1lvvGKO7xn8/Lx4cFUiQQHePPHcv6lpM7N/30luWTRpQEU+tFo1MVHBaNQqbLKrDvSMRsZ1Lp3QEH9Cg1zpuxaLndY2M2EhV17RUq1WERMVhIdWjUWGmvpWHA7pkkVGAv29z6qp2+0OmvWmK+b4nsHTU8sdN08nLNiP7zz7HgWNBlKP5nMoOY9bl0wZsPdRq0RiooLQaTV0KKA3mJBl5bKKz10O4mPD+fnTK1CJIr/83acgK3y6IZl5M0d234P7G0J4mD8hAT6AgrnDhsFoIdD/0ttBDDQhwb54+Pth6xR9URQFpySh7kef3bBQf176+V2kZJbQUNHkEsvrsHHfAwtYtujaVkueOTmBWxZNpiy/GnOrkY0bk5kwOpbHH1zQ7TEhQb5ofL1wmCyuUhMU3A0pWaz2a27x25eUQ3NtCwgioxOi3XZ6FUXpbB9Ev6pPBhJPnZaE+AjUGjUOi536RgOSrKDqw9xZV9/W+f2IQB9FBS8HhhakfWuR96xF3VSJIAg4pIH/oGVcbatUgoDG0Ihz71pkiwnx5kcRYq9QC7IBRCWKeGsvvZXi5aSpqZVd29LYuzOdIH8fxo6MRa3+5rqH197W7zVIfGwYQUG+gExlbQuFfVV1HiA8tBpGJUS5JnW7k6070imrbLzk80aE+RMTEQhINOtNZOdXXfI5+0vijBGEBrocpYykLE7mlLt9rDs7VFqthhHDIl0Re0niVH5Fv3Zjr9M1g6KCOtuPyNQ1tZFXWH1VrkOtFhmVEI1KVIEssXtvJvlFNZd83uBAHwbHhIIsYTBaOJVbMQBX2z+mTRpKdESgS8X2RB5H04rdPtadsaJSiYwcFoVaI4Ikk11QTUur8RKu+OqhEkXmzhyJ2kOD3GFjy7aUs/2Yv8kMiQntrCOXqarXU1B8ddau3hg3KpbhE+Nd9fOCgM3upLml/9+PIiudQbIz6joKIcF+eHle2Q3dvuLpqeWBO+cwbfYokBVqS2t5851t1Na1dnvMlInxRAyLAkXG1GFzO63WZnfSbrJcUmrw5fCZdx/IRl/RCKKqTxks9Y0GmlqM0I/NkoFGo1a5NnwFASSZjOyyPtsZ6VllNLea4TKqqbtNRzvS4c3IOz9G01iBoig4uhBmHEgkRUGSFdRWExzegvTlhyh17tuD13GfnV+m8eXmVMrLmtiw9jAnUoq6FN78pnANjKhrn+AgH+IHh6Hx9CE3u5xtezKR+toCZwAQBBgxLIph8RGIosi2LSns2Hfqkh9QL08PhsWFo/P1p7qykQ3bUrDaLo8Ca2/4+Xqh0apAklH7eOPt3b2hoiiKS7ylM83Gne9EEGDokDCXwyCKbNuRRnZe5YBd/0BhaO8gPauMlBNF5BZW09HRe7/gawE/X0+GxYXj4e3L6eIavthxojMKceVJGBpBwrBIVDot+3eksWnHCVdE4BLw8NAwLD4Mr2B/mpsMrNty/LL3N+3pWjw8NCBJqDy9esxCUZQzQkdnxop7n8OQ2FAGRQYjeKjZsyeT1MzSAbn2q0FQUGekUxTwD/b9xrcYAVef26FDwtB6+VKYV8mWXek43fzuryQjE6IYPTwKLA5Qq2gzmMnM7t+mUml5A3/79w7a2kwuYTa7EzRqtu9MIz2rbICvfOAZO2oQK2+ehl+AN2jUNNa38cHaQ92mJQ+LiyAmMghQaNYbqa7t3kk+l+SUQrKzyvrc/seVWu16hi5HV5bgIB8EnRYUV5srd9m0M42iomrwuPpiSGq1iuFDIzuznxT2HDhFfrH7G68ms5W1m45SX9viail2NXHYUFJ2w+5P0ejrkPiqNvdyI3emP6vsHXBkC85dn6C01F+ZN/8fISernE0bj1Jf2wYI5OdWsebjA9TVfr1Km/rC/4zjq9P1bXK/kFsWTWL41OGYqpvYuCWFHftP9tnhtNkv3ZmMCg/gx08sQxvgBU6JzzYe5eiJoj7VRHX12rkzRzF70UTsTQZ27snk0w3JfRZksNkcF5WidFj6JirkcDhdC6vTyagpQxkxtHtBC7VKRUiQL4JaBYqCweheHWdkeCD33zkHja8n+SdP899PDnC6om+Rc7tDumQnqjskWWFvUjaL7/oDM+f/nF++spaaeveMmYHAo4+G0IUsmjeWCYljsdS1snVHGhu2pfb5s7INwMZLUIA3P/rOEvwjAkGS2bQ9jb2Hc/pkTHU1VqZPHMqiZdOQDWb2Hcrmw7WHMJv7tjHhGivnn9titfcpQ0+SZRxOGWQnQ8YNZvyoQd2+VhQFQoJ8EbVqUBRXpMcNggN9ue+OOfiEBVCWU86Hnx4kr4+Rc4dTdinHDyCSLLvSAPtAh8WO1NneamHimGsy5fdysGzhREbNGIm5polN21LYuiujzxu3AzEeeyIiLIBRw2PQ6DSgUVFXr+eTDUfQt5rcPofTKZFXVM3Lb27ko8+SsBs6CBsSjm+wL2g17PnyBP/6aB+GAar3v5ysumUG9zy4EJWHFn1tC/9ava/b7JKoiECCArwAkbz8KrbtyejVNtG3mfj3J/vJTCkEXd8cRT9fLzy8XaVfVpvD7U00d5kzYzj+0cEgy9Q1tLn1rOYUVvPBmkNUl9bBJdp6A8Xo4TEsXzwRdFryTpbx/scHqHbDmeiw2Plo3WGSjhUg2xxXN4KtKCh5J3DuXoOqthRJVuhPnEXgglZGfUBWXF0AVVYTHFyPdGQr2L8egYBrnXaDmTUfH+BIUh4Kro4xHR12Nm08yqEDWd22Yfu68z/j+FbX6qmtb3Xrp66h7SJDffb04cyfMwbR04OcE8X84qVP2bYno1fHTpYV2gxmvtyVxvY9mZd8HxqNmqULJzA8PhJEgeQjufzhr19wMDmvxyitLMvo20zs2HeKxi5S/MaOGsTNiyeh8fOmvqyBX73yGas/P9yrM6koCkaThaTkPNZuPn7RIrhmYzK79mbSZjD36nDYHU7Wb02loaENUathwZwxPSo5Bvh78+BdiXgEeINTIvNUGe3G3g16nYeGlTdPI35wGCjwwYd7eeXPX1BYUturg2azOymraOSjzw5SXHZ5dh6tVjsp6SW0t5nB4WTSuCFEhF2hWkRBoL6hze2xUlvf6ooknsPkCXHctGA8ah9PyvKreP73n7FuSwrmXqLWSufmxd4DWWzYnjoAtyKw+IZxrtY1GjWZqYW8+pdN7Nx3skenSe50DHcdyKKqRn/R3+PjIrht+VQ8Anxor2/jt6+v572P99Gi7z0N2GS2kpJWzCcbki+aOzZ+mcrmbano20y9GntOp8T2PZlUVDYiqNTMmTaCCWMHd/t6T52GB1Yl4hsRCJJEdm6lW9crigIrlk5h5PAoUKlY///t3Xl4VdW5+PHvPkPmeSQjZIJAAAkhgsigKKIoCiqKilXrbbW296pVaydbtbfV9mer1+HaVtQrBYsgoqDigIxhhhBCgJB5nnNyppyTM+y9f3+cJBDIDCjg+jxPxCdPztl7n73XWfvda633Xb2DZ/+8hvyjVQN2ii6XTHVdKytXbyP/HM+qaGm18I/l35B3pIL2QdSXbTFY+Piz/cguGd9gf+bPmURoyPcj8J2alco1MzPQ+vlSmFfOL59/n082HhhwFomiqBjNNr74Opf157k2ql6n5cZrM7l8ZgY43ThtDjZ8mcvf3vyM8srGftuDLCs0tZj44OPdPPTkMpav3IpisRM9MorXX/whP394PoGBPqAobNx0iJVrc7B3XNg3zrEjQrlz4RVMyEwGJBoa2/jXmh29fm/FjggjITYcjbcX9RWNvL1iC5u2H+nzMzMYrbzwP58gyypZMzJgiA81rpk1nklXZoCi0NRk5ODhczv9dFpWGtGda+937i1k0/aCPo/FLSvk5pfz0mufEBEWwMgx8Z4R/gtAgL8Pdy26ksS4CFBU3n7nK95Y9iXNLeY+c1VZrB0LoEJ0AAAa90lEQVS8vXILv/nTB4xJjSU6IQK+y5qvzTXI2z6GokOonaHRYEmAVvL8aE75OfV3g6XiCYD1FiPs/hy1YPcQD0Q4naKobN6Ux6avczsf3Kt0LQ0xGCysen8reRfxDK/+XLqrl7t0ZpR98LF/4DWYqW1ON75Bfmxa+1tSk07W3PXz9eaBJbMpKavny0/3cTSvjJ/98l3uv3M2N82bzIjIIIKDAujKM2U02WhqMVFda2D5mu18/eFWrr9jDotuvPysDykhLpxX/3QfDz/xNoWHSti48SANTSaWLLyCWdPHkRgXTmCAZzG9LKs0NLVxrKiOtZ/u5cvNh/n4vSc712GepNVqWDQ/m7yCSv717600VDTy9PMrOVxQweKbp5GYEE5IkH93FlRru4OmZhN1jUY+3rifVW9/RXJmCksWXtHjfd/7YDt5W/OZt3gmSxZOJyUpmsjwIIICTy72l2WV6rpWdu0v4g8vraWurIHLpqVz87wsIsP7Tozk46Mnc0ISXt56OmSFv7y8Dl8fLx5cenX3NMbGRiMdTjfjTxsNmzA2kccfns9zf1lLfUkdy1dspqyqiQfvvprsycmEBPl3Z5OWZYXGZhNNLWYOFVTw2ltfUHO8mlWrf8XYtHOfEdpkbuff63YhW+1og/y5LCOh+3yeVxoJfL146tmV/PaFDwb+e7cMWg2fvv802ZknMy566XXctWg6x0/UsPbDHCpO1PD4M8vJzS9n0Y3ZxMWEEhzoj1br6fnMFjvNLWZq6g2sXr+Hj5dvYvLVk7h70TBrjp4iPDSQvz1/L4/YnezffoTtW4/QYjBz56LpzJkxnpHxEYQEe0YvFAWaWowUltSz/osDrPlkD//3+iMkxvcspSDhGUX7jwfm8ua7X2Gqb+OZF1eTf7Sau2/zXOPBQX7d2axtdidNzSYamoxs/OYw7yz7gpDYMG65PqtHErmPNuzjy7XbmL1gOvcunsGYlFgiwoO69w88U5Zr6lrJPVLB8y+tpfhQKaOz0lh4QzZxI8L6/Bx0Oi2Z40fh7++DSdLwz39sxM/Xm0cfugHfzhGSVoOVNrONzNMC6NSkaB59aD6/M1gpy69g7dqdVNW18qOlVzM9ezQhwf4E+Pt0f4bNLSaaWkwcLarl9be/pGjvcV5763GyJp67sixGk41nXliNXpJ4YOkcrp8zkbiYMKIigvH2PtmtdXS4KKtsYt3G/bz86npA5fo5l3HNrIyzntlwsfDx8eLexbMoKq7n0/V7KCqo4L9+/R73LZnFzfOyiIkOJjjIvztpmdFso7nZTHV9K//+aBefrdrM7AXTWbxg6nndz8kTk1g4/3L27TyGS1Ext5h55Z8bOVFax203TWXC2ERiR5ys7W1td9BisHCssJqVH+1i85bDnodrskJ0UjR/f+k/uHneZK6ZkcHOfUVsqjVQXdrI3/7+Oa2tFhbdNJWRnW27udVMS4uFSRNG9ZtB+ds0NTOVW66fQv6hUhxmOx+s28WcmRksuG5yjzX6Wo3E/Gsz2ZpzjMK8MvJzS3jquff5zWO3MOWyFCIjPMkGbXYnpeWNrFm/h2Xvb+FXj95CYnw4e7YcHtJ+pYyKJnFkJHu1Wg4fKObnzyzntRfuJzV5BODpz4tK6xmdMoKQYcyqSE+LIz4mjBN6Lbn7TvD8X9diaLNw5eVjuh9WybJKbYOBvIIKfvfiGurL6nnlbz/G18eLiu8w78Lprrw8jXsWX8kby77C3GDg5VfXU1Hbyv1LZjNh7Ml+3S0rlJY38vmmQ7z42nrcboUfLb2aN979mvqS+u9m591u3Ps3oxbsQi+puIYQ9XYFtaoKMhokby9UrQ5kBcntRFLcnvq9nQmrBzOIrOApe6StOIKy7ytPjd/ASzs54flUXtrAurU7OVF4eh4WT3K8nTuO8uXG/aSmxhDambD0UnFhfMOfY6rq+SKh6wcw1rUyqDkaDheE+vc6mpE5YRS/fnwRNruDHVvyqS6t56X//ZRlK7fg7aVDq9N4EgqqnhEZp0vG6XTR2maF7oyLvZNlxRNIqCrKIKYtz54+jhd/fzdP/e5fFB8u59ChUopK6wn650a8vfXotBpAQlVVHE4XdrsTQ6sZ1dmV9fFMSSOj+OV/3Uy73cFHn+zBUNfKP5Z/w5oNe/Hx0aPTarsz68uygtPlxuVy02ay4Taae50O53bLWCxWPtywly05R/Hx8UKv1/bYP0Xx7KO1vQNzixm8tNxzxyxmTBvTb/IMrUbDZRmJBAX4YlYNtFvs/OHlj/j78k1oNBrPGuAmI9ctnM6yV37c87VaDT+4YxZmi52/vvEpjWUNbN1ewOGCSgICfNDrtN03goqidh6rTLvdgbXZBB2uPqeTqarque7c8rDWgjc0mWgz2kAjcc3VE5mQPvxC3YPRfe117qupsa37//vVGfh2dJx53semxfKrx27BZnOw8YuDNFY18dqyL1jxYQ4+3nq0Wk33teSWZVwuGafTjcFoRbG04+ivrSgKyDKgDmq5wZRJybzwu7t58pnl5O0u5NjRal6sXs+b727Cx1vffSOtquB0urF3OGlrsyAbrKh9vH9MdAhPPnITlnY7K1bnYG00snzNdj7blIuvr1fPtqIouJxunC4Zk9mGs6EN314e6LhlmXarjc+/OsTuA8X4+njhpdd17x/Q2VbctNs6MLZaQKvh9luuYN7VEwdMWDVxXCLhIf7UKSq2Dgev/PNzVn28q7utuFrNZM0Yz0fv/bzH6yRJ4vabpmKx2HnxlU+oPF7J3r0nKCyuIyjAF51e252tVFFUXC4Zl9uNze70tGe7E6WP2R7d39VuGbesDKlqh9Ppwtpk4vV3vmTFhzvw8tLjpe9qt57vFllW6HC4MJracZptRCaP4OH7r2VUYlSv76koqmf9oiINaUr8yeNRPe1igLbfvR2kPj+bLrLS2T4Heb33ZuK4RH7184XY7A42f5NHbXkDf3vzM97991a8vfRn9F0ul4zD6cJgbEe12IZdh3QoNBqJH987h3arnedeXIOKSnublbWf7mfzjmP4+Xnh7aXv7BOk7u8Nu93hmRJtseMXHco9t07n3jtnceXlo9FoNISFBfDKf9/HTx1utn1xgNLiOl58bQNvrdiCt7ceFRWXyUZwdCibP/ptZzKws6Moiuf8yp5/BzrHvQkI8GHRjdlszTnKtm35NJQ18Oiv3yMtacQZJfiuu2oiW+YeozC3BLR68g+X8cgv3iEgwBe9TtPdZ3fYHRhbzVw3L4sf3n01b6/YDJ1LsAZ7vY+ICiZtlGdQwI1nrfCCe1/qfoCmONzY3TIb3v9Fj4ddJ6/5/rcVExXCQz+4lpraVk7klrBrzwkKi+oIDPRBr9PR1Q4cTjftVjvGVgs/+/H13LN4JrsPlnQeT/9t5dT7reGUzhpsH+Tt7cVDP7iGhiYTq9buxN5iYvXHu9m84yj+fl5otdrue6AOhxNjqwWHovCHX97BwhuyWbZyi+eeVB1+2x8utaESNXcrurYGlCEswtFJnlwqLt9ApKQMtCPHQlgUePuA04VqNUJ9BfKJQ+jbGlAlzzrewWxBVkGvyijH9yEV7EYz7foLLiv5xaDD7mT9J7vZvq0At1uFM8byVRwOmQ0f7+ayy5JYsHD6d7Gb580lGfiCinJa4It+8Ieq6+5ce9JoJGZcPoY3/vwgf31jA++98zX2FjP2JmPPWmvdX6QSuFxEjU3ggUdu4o5b+754FEUF1TPHvq+b7dPdNDeTyLBA3lq+iVWf7KG9zkB7b/NHVNXz463nrnuuJnlk9Jl/02ncmHheenYpqUnR/OV/1uMyWGk0WHqWCOjOlimBy41vfAQ/fOw27rx1+hkJY156bil/T4xi1YY9tJbWd4/An3bwnnbno2fhbdNZevsMrpk1EW+vgUdkRiVE8vJ//4Cf/eIdGisasDSZsNQZTh6300x9Y+/lkHx9vHj4vmtJHhXNb/7wb04cKKbN7qBNUXs/n6oKOi0zr5nE0ttnMGtaeq/vq6p03vCoyMrQbuZVVaW23uDpjLUaZs/IIOY81p3sCsw8WSQ624pO2/t5Op1WA1pNr+VtJEkia2IyL//xPlKSonn9fz/DYbDQ0GI+7Vrq2VaCkmK4/+klA7eVzvUog71pmTNjHMte/Qnv/usblq/NwVLTir3ReOYfdr2fRsOCxTMZP67vdbOjEiP506+XMDolluf/8iHOVjNNRmvP50qnthW3G21UCPc+PJ8lt11JcJBfj/d79qnFxEQEs2LdTtrKGmnrLZtn1/eEVsvcBVN54M6ZzJ0zCb9BlB+LjAjmpeeW8pMn3qKsoBKbwUJZ12egquC0EJUc0+trvb103Lt4JiMTInnmj6s4uPUIpg4npr7aSqesWeO577YZLJg7uY+9UlE724oiKzDIG6yRCRG89/oj/P3dr9m2/QhNjUbP9djjrTu/91wy3nHhPPbErSy6KZtpU0b3+ZDAcz15xhaGc6Opds3J62z7fVGGsJ3hXO+n02gkrshK49U/P8Arb37Osre+oKPVTH2zqd++Kzwtjgd+fAOLF13R53ufS0GBvjz+yI1clpHI2k/3s2L1dlSLHYPFhuH0z6mrbSkqushg5i+ewZ23TOfaqyacUUItIz2eV//fAzyKytbP9mNzurE1GU8er6MDP7tzWA87etN9zmQFUIYdtIxPT+Du22ewbWs+yDIVpXVs+CqXhPgIAk5p897een7+8I2E+Hnz1gfbqSmuo7W6hdauNqCq3dfljXfO5Pmn72BEZHDnQ8uuBzCD20eNRsNP7p9LTXUzy9/9CoDaotpTPks3eGnPeBB+sm3R77Y0GokF8yaj02t49oXV5O8uxGDr6Hn+u/orHz1PPnUbT/x0Af5+3jicbrpK//Q3gNDd50nqkPrn7s0PoU2OjI/kN4/dQkiQH++s3IKpppUms+2UNkfn95QLTVQoLzxzFz+5fy4BAT6e41E9xzPctj8sLhfK4RzU8qNIqIN6Du6Zvizh9vJBnTgTbeZspFFjICIOfAORdDpQZFRHBxhbUGqLcR/ehZK7Fa+2ehRVHVTSLMUNmsYqlIPfII2fhhR4YdblvlApikruwRLWfbST5iYzffe5KoXHa1m7JocxYxMZPSb+29zN80pSv9XW9O1otznYc7AYxa0MPVW/oqLVaZmaldpvLduaegPbc45xoqyB48W1rFm7E6x20GpJHJdA9qRkkkZGExsZxPhxI8nKTCasn2k/+w+VYjRYQIX0sQkkxIX3+benq21oY19uCflHKiipamb3viJK80pBVfGKDuXu268kOSGStJQRXJE9hoTYsAFr/7a2Wdm26xjHCmsor25mxYc7cTYYQKMhPHkE06akkpo0gtjIYEanxTE1K42YqN7r7VXXG9ifW8KRo5XkHati267jtFU0gaLgHRPG0ttnMDIuglEjI5menUbKqBGDPnbwdAifb8pj557j7MkrI2d3Ia76FuIvS2XhtZO4bm5mv/VNVVVl36FSDuwvpqKhja+2HiZ/e4HnRjrIj8unpDE+PZH4mFDi48KZNjmNsWPiOketz2QwWjl4qAwUBS9fb6ZNSR1UEA+eZCH/XP4NTzy7And7B6v+7wnuuOWK8/ZQ0+F0sedACc4O55mBw0A6CyBnT0rpMR33dI0tJs80vOI6SioaWPnhTlSDBTQSI9LimJqVSvLIKOKigkkfk0D25FSi+hl1ySuooLkz2VdSSmyPJQkDaWwxsT+3lLwjFZRWNrEvt4Rj+4s8N0Eh/tx1+wzGJI0gJSmaqVPSSEqM6vM8d7FY7WzbVUjBsUoqaltZtW4XprIG0GoITIxk+pQ0RqfEEBsVQkpyDNOmpJEQ2/u05PpmEwdySzhcUEl+YTU7dh+nobjOs39hASy9bQapSdEkxkcwLSvtjJGfwfhmRwE5OUfZnVfGjj2F2KoaiUxP5NZ5WVw1eyJLBghyDhVUsG/vCcrqDGzfdZw9mw55gic/bzKzUpk4biQJsWHExYRxeWYKGWMT8O5j+qjF2sG+3BIUtxuNXse0rLTB1xBX4VhxLXsOFHP8RA37D5eRs/cEcosZ3DLJU9K45YYpxEQEM2Z0HFdkjyZygNG88qomSopqAYnwqGAmD3F6dnOrmbzD5aCq+Pj7MG1KWveU91MVldZT2ZkjIDo2nInj+p7VkZtfTmuTCVBJSYvz5CY4C3WNbWzfeYzCknpOlNaz6sMcMNtAqyE+PY7szFSSR0YTFxXM2PQEsjNTCA8NOKttDkdVTQu7DxRxoriOqjoDR0/UsOdAERjbwa2QMWMcc2dPIDwkgIz0BCaOTyQpIarfOtNHi2vJ2VrA1gNFfLOjgObj1ehjwlh0fRYTJozi8Yfmn5Ma9kcLa6irafY8cHe5BzzH/WkztXPgkKc/l7Ra4mLCSE2K7vW6Mlvt7DtYwrZdx9mxt5BtXxwErYaMrFSumJLGuLR4rr92kqcsIlBS3kh5Z3nGiOhQMieMGvR+lVc38/nGA+w9XM7O/ScoyysHXy9unJ/NtOzR/OjeOT2WVJVWNFJWMvhtybLC/rwycnKOcqS4jr25JZzYUwjhgcybM4nMcYmMG5vADddM6h6lP3K8mobaFgASRkaTnnZmjhC3rLDnQDF2qx0kiYkTRp2x9Gsgh45U0NLo6YOSU2NJGTVwH9TUbGLnviLy8svJO17Ftl3HMJXWE5gUw603ZpOeEsPECaOYNS29e+nIqfeFo9PjGRkfMaT9HC7V0IT7zV+hyduKRlFwDxAmaCQJLSqukCikWQvRzFqEJqn3AYce22lrQt21EXnrR1CWh06S6CN5eTcJ0GklXPFj0D74ezQZ08So7xA01Bl49ncrWPPBdhwdbs4c7T2VhoioQP7z0Zv5yU8X4Od/YdcjHqxLMvD9NlmsdppazOQVVOJ2uEAjER0VQnxsGKEhAQQF+vbaQZ2XfWnvwGCwUlnTTH2dAVDxC/Bl0vhRhIUGDKtDb7c7aGuzcuhIJTarDSQNoWEBJMZFEB4WQGCgHz6DXBNlae+gvrGN8somjG3toCr4BfqROWEUocH+Z33DYbTYqKpuoaK6GbupnajYcMalJxAe4o9uEOdAUaHNaKW4rMFzU6qR0Ht7kRgfzojIEIKD/M77WtuqmlZuuucvFOSXkz4ugVVvPTrsG6YLjbW9gxaDhbyCShw2B0gSERFBJMSFExbqaSteQ5iZcTba7Q5aDVZqaluprmnxPCTy9WLS+FFEhAcSOIwveLvDhdHYzuGjlZgMFpAkgkL8SYyPICIskKAgP3wHua7UZndQ32ikvKqJ1hYLqCrefp79Cw8b3v6dytLuoKqmmYqqZqxtFsKiQsgYl0hk6ODL/BiM7Z5AsbgOJAmtXktCXDgx0aEEB/kR3E95pXOttc1KTV0rFdXNdLQ7QFGIiY9g3Oh4AgN9+wy8v88s7R00t5jJK6jA1eHpuyIjg0mIPdkev62+qz9WW4cnZ0azicqaFs9DOkUlcWQUqckj8PfzHnJ93vLKJkoqGjE0GfEN8iMjPYHwUH+CA/0GVeP6Qme22CmvaqKwqBYkicS4cBITIoiKCD6n51RRobq2hcrqZurr29DoNEwYm0hCXDh+vt7nJB5xuNw0Nhqprm2lproZLz9vxqTEEDMi9KLMzG5p76Cu3kB5VROmFgtB4YFkpMcTFRGMz4WQd0BVUI7vx/3ak3g11+BW+p+GLAE6ScIZFIFu3l1IN/4QaShrb11OlH2bcK97A13lcVCUAUd+9VoJl28ImgUPor35QfD+9vqai5nD4eLjtTt56vFlGAxWTk1o1TvPsqGs7GSeeXYp117X18yti4sIfAXhAnLwcBlTZj8NWomnHl3Ibx9fSFBg36OpgiAIgiAI50SHFfnrD5DXvIqXzYxrgCnweg24vfyQrroVze0/Qwob2ow9zzbbUXI2IK95Fb2hHrfcf7Ct10i4NVrIvg7N/c+giex9iY7Q04H9Rfzh9yv55uu8zt8MJvzT4OWt5Y4ls3n+T/cR1cfMzovJ96ackSBcDJpbzUheOrReeqZOTume8iQIgiAIgnA+qVYzanUJkmPgMnFS53/VpAykGTcPL+gF8PFHM/U6GJONS9KhHWCmgKyqaGQ3UmsdtDUNb5vfM8Y2K199cZAd2490/mawY54KLodMzrZ8vvx8/3mv6f5tEIGvIFwgnC43lTWtqC43stNNUmLUgGuxBUEQBEEQzgmbFbWhEmTXgAm1tBoJt48/mrFT0KRMPLvtBoahu3wuanQiktQVVPdOVT1J0BSzAUwtqHL/NeUF2Loln3Vrd+F0DD6JZBcVlaqqFpa/9zXlZd9Rea1zSNxVC8IFwmiysedgCbQ7yJyUTHzs4BOcCYIgCIIgnA3VboW2RrRq/0WMJDoTwkfEIaVO9JQrOlvpWWjiUgCp3/Xh3UUhbDZUUzOSfPGPQp5PJwprWLcmh6LCGoYa9HqoKIpEXm4pq1dtp6nJdK538VslAl9BuEBIQGJsOIvuvoo//mYJYaEXX+IOQRAEQRAuUk4nWE1oJIkBK1xJElJkbGewevaksCikiJhBlTUCkNxOsBhBPv91xi9W7e0dbPhkD1s25yHLAyWz6o+C3eZi7Qc72LPzGO6B0m9fwESqS0G4QERGBPHc07d/17shCIIgCML3keJGOWV9b18Dr12/l/yDIWAIWZz7o9Gi+geh6rzQyY4BayxLqgwdNlS3u9+p0d9nu3cd59MNezEYbAw/6KXztRJlZQ2s+3AnY9ITGDP24qztKwJfQRAEQRAEQfieU91uJLsVvLXolAFG9XQaFLeMRtKeu8BT0oDbhaQfYPsaDarditThKY0p9KSqKjU1LbyzbCMH9pYgoaP/mr2DIYEqsW7dTpLTYvjpf95MWGcN7YuJCHwFQRAEQRAE4fvONwApZTyudjOqtu8QQQL0iowmOgF05y6UkMKiUZPH47KaULV915yW3G7wD0QKj0HqZz+/r2RZoaykFlt7B6OSotDpzs2jCUVRkRWZqqomqqubL8rAV9TxFQRBEARBEARBEC5pIrmVIAiCIAiCIAiCcEkTga8gCIIgCIIgCIJwSROBryAIgiAIgiAIgnBJE4GvIAiCIAiCIAiCcEkTga8gCIIgCIIgCIJwSROBryAIgiAIgiAIgnBJE4GvIAiCIAiCIAiCcEkTga8gCIIgCIIgCIJwSROBryAIgiAIgiAIgnBJE4GvIAiCIAiCIAiCcEn7/6RQBsOhm0BWAAAAAElFTkSuQmCC"/>
          <p:cNvSpPr>
            <a:spLocks noChangeAspect="1" noChangeArrowheads="1"/>
          </p:cNvSpPr>
          <p:nvPr/>
        </p:nvSpPr>
        <p:spPr bwMode="auto">
          <a:xfrm>
            <a:off x="410634" y="-131233"/>
            <a:ext cx="4635500" cy="698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3200"/>
          </a:p>
        </p:txBody>
      </p:sp>
      <p:sp>
        <p:nvSpPr>
          <p:cNvPr id="6" name="Rectangle 7"/>
          <p:cNvSpPr>
            <a:spLocks noChangeArrowheads="1"/>
          </p:cNvSpPr>
          <p:nvPr/>
        </p:nvSpPr>
        <p:spPr bwMode="auto">
          <a:xfrm>
            <a:off x="1" y="-2976"/>
            <a:ext cx="24628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GB" sz="3200"/>
          </a:p>
        </p:txBody>
      </p:sp>
    </p:spTree>
    <p:extLst>
      <p:ext uri="{BB962C8B-B14F-4D97-AF65-F5344CB8AC3E}">
        <p14:creationId xmlns:p14="http://schemas.microsoft.com/office/powerpoint/2010/main" val="15968025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019800"/>
            <a:ext cx="121919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8" y="6019800"/>
            <a:ext cx="12220575"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9883"/>
          <a:stretch/>
        </p:blipFill>
        <p:spPr bwMode="auto">
          <a:xfrm>
            <a:off x="1" y="6019800"/>
            <a:ext cx="12178147"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a:extLst>
              <a:ext uri="{FF2B5EF4-FFF2-40B4-BE49-F238E27FC236}">
                <a16:creationId xmlns:a16="http://schemas.microsoft.com/office/drawing/2014/main" id="{D16A2291-18C1-45AF-9032-F44D3432F1B5}"/>
              </a:ext>
            </a:extLst>
          </p:cNvPr>
          <p:cNvSpPr>
            <a:spLocks noGrp="1"/>
          </p:cNvSpPr>
          <p:nvPr>
            <p:ph type="title"/>
          </p:nvPr>
        </p:nvSpPr>
        <p:spPr>
          <a:xfrm>
            <a:off x="320876" y="2577416"/>
            <a:ext cx="3915557" cy="853555"/>
          </a:xfrm>
        </p:spPr>
        <p:txBody>
          <a:bodyPr>
            <a:noAutofit/>
          </a:bodyPr>
          <a:lstStyle/>
          <a:p>
            <a:pPr algn="ctr"/>
            <a:r>
              <a:rPr lang="en-GB" sz="4800">
                <a:solidFill>
                  <a:srgbClr val="0B044D"/>
                </a:solidFill>
                <a:latin typeface="Red Hat Text Medium"/>
              </a:rPr>
              <a:t>What we offer</a:t>
            </a:r>
            <a:endParaRPr lang="en-US"/>
          </a:p>
        </p:txBody>
      </p:sp>
      <p:pic>
        <p:nvPicPr>
          <p:cNvPr id="31" name="Picture 4" descr="Icon&#10;&#10;Description automatically generated"/>
          <p:cNvPicPr>
            <a:picLocks noChangeAspect="1" noChangeArrowheads="1"/>
          </p:cNvPicPr>
          <p:nvPr/>
        </p:nvPicPr>
        <p:blipFill>
          <a:blip r:embed="rId5" cstate="print">
            <a:extLst>
              <a:ext uri="{28A0092B-C50C-407E-A947-70E740481C1C}">
                <a14:useLocalDpi xmlns:a14="http://schemas.microsoft.com/office/drawing/2010/main" val="0"/>
              </a:ext>
            </a:extLst>
          </a:blip>
          <a:srcRect l="20447" t="14622" r="20447" b="14349"/>
          <a:stretch>
            <a:fillRect/>
          </a:stretch>
        </p:blipFill>
        <p:spPr bwMode="auto">
          <a:xfrm>
            <a:off x="11315832" y="6179653"/>
            <a:ext cx="768379" cy="51850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8"/>
          <p:cNvSpPr>
            <a:spLocks noChangeArrowheads="1"/>
          </p:cNvSpPr>
          <p:nvPr/>
        </p:nvSpPr>
        <p:spPr bwMode="auto">
          <a:xfrm>
            <a:off x="7286572" y="6133717"/>
            <a:ext cx="3644587" cy="63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algn="r" defTabSz="1219170" fontAlgn="base">
              <a:spcBef>
                <a:spcPct val="0"/>
              </a:spcBef>
              <a:spcAft>
                <a:spcPct val="0"/>
              </a:spcAft>
            </a:pPr>
            <a:r>
              <a:rPr lang="en-GB" altLang="en-US" sz="1867">
                <a:solidFill>
                  <a:srgbClr val="001558"/>
                </a:solidFill>
                <a:latin typeface="Ebrima" pitchFamily="2" charset="0"/>
                <a:cs typeface="Arial" pitchFamily="34" charset="0"/>
              </a:rPr>
              <a:t>Wellbeing &amp; Mental Health Hub</a:t>
            </a:r>
            <a:endParaRPr lang="en-GB" altLang="en-US" sz="2133">
              <a:solidFill>
                <a:srgbClr val="001558"/>
              </a:solidFill>
              <a:latin typeface="Ebrima" pitchFamily="2" charset="0"/>
              <a:cs typeface="Arial" pitchFamily="34" charset="0"/>
            </a:endParaRPr>
          </a:p>
          <a:p>
            <a:pPr algn="r" defTabSz="1219170" fontAlgn="base">
              <a:spcBef>
                <a:spcPct val="0"/>
              </a:spcBef>
              <a:spcAft>
                <a:spcPct val="0"/>
              </a:spcAft>
            </a:pPr>
            <a:r>
              <a:rPr lang="en-GB" altLang="en-US" sz="1467">
                <a:solidFill>
                  <a:srgbClr val="001558"/>
                </a:solidFill>
                <a:latin typeface="Ebrima" pitchFamily="2" charset="0"/>
                <a:cs typeface="Arial" pitchFamily="34" charset="0"/>
              </a:rPr>
              <a:t>Leicester, Leicestershire &amp; Rutland</a:t>
            </a:r>
            <a:endParaRPr lang="en-GB" altLang="en-US" sz="1467">
              <a:latin typeface="Arial" pitchFamily="34" charset="0"/>
              <a:cs typeface="Arial" pitchFamily="34" charset="0"/>
            </a:endParaRPr>
          </a:p>
        </p:txBody>
      </p:sp>
      <p:sp>
        <p:nvSpPr>
          <p:cNvPr id="33" name="Content Placeholder 2">
            <a:extLst>
              <a:ext uri="{FF2B5EF4-FFF2-40B4-BE49-F238E27FC236}">
                <a16:creationId xmlns:a16="http://schemas.microsoft.com/office/drawing/2014/main" id="{A103502A-5D37-4756-AB11-8FD2D2DFCD48}"/>
              </a:ext>
            </a:extLst>
          </p:cNvPr>
          <p:cNvSpPr txBox="1">
            <a:spLocks/>
          </p:cNvSpPr>
          <p:nvPr/>
        </p:nvSpPr>
        <p:spPr>
          <a:xfrm>
            <a:off x="911424" y="1508787"/>
            <a:ext cx="5472608" cy="4222981"/>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Red Hat Text Medium" panose="02010303040201060303" pitchFamily="2" charset="0"/>
                <a:ea typeface="Red Hat Text Medium" panose="02010303040201060303" pitchFamily="2" charset="0"/>
                <a:cs typeface="Red Hat Text Medium" panose="02010303040201060303" pitchFamily="2" charset="0"/>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Red Hat Text Medium" panose="02010303040201060303" pitchFamily="2" charset="0"/>
                <a:ea typeface="Red Hat Text Medium" panose="02010303040201060303" pitchFamily="2" charset="0"/>
                <a:cs typeface="Red Hat Text Medium" panose="02010303040201060303" pitchFamily="2" charset="0"/>
              </a:defRPr>
            </a:lvl2pPr>
            <a:lvl3pPr marL="685800" indent="0" algn="ctr" defTabSz="685800" rtl="0" eaLnBrk="1" latinLnBrk="0" hangingPunct="1">
              <a:lnSpc>
                <a:spcPct val="90000"/>
              </a:lnSpc>
              <a:spcBef>
                <a:spcPts val="375"/>
              </a:spcBef>
              <a:buFont typeface="Arial" panose="020B0604020202020204" pitchFamily="34" charset="0"/>
              <a:buNone/>
              <a:defRPr sz="1400" kern="1200">
                <a:solidFill>
                  <a:schemeClr val="tx1"/>
                </a:solidFill>
                <a:latin typeface="Red Hat Text Medium" panose="02010303040201060303" pitchFamily="2" charset="0"/>
                <a:ea typeface="Red Hat Text Medium" panose="02010303040201060303" pitchFamily="2" charset="0"/>
                <a:cs typeface="Red Hat Text Medium" panose="02010303040201060303" pitchFamily="2" charset="0"/>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Red Hat Text Medium" panose="02010303040201060303" pitchFamily="2" charset="0"/>
                <a:ea typeface="Red Hat Text Medium" panose="02010303040201060303" pitchFamily="2" charset="0"/>
                <a:cs typeface="Red Hat Text Medium" panose="02010303040201060303" pitchFamily="2" charset="0"/>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Red Hat Text Medium" panose="02010303040201060303" pitchFamily="2" charset="0"/>
                <a:ea typeface="Red Hat Text Medium" panose="02010303040201060303" pitchFamily="2" charset="0"/>
                <a:cs typeface="Red Hat Text Medium" panose="02010303040201060303" pitchFamily="2"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defTabSz="914309">
              <a:lnSpc>
                <a:spcPct val="150000"/>
              </a:lnSpc>
              <a:spcBef>
                <a:spcPts val="0"/>
              </a:spcBef>
              <a:buClr>
                <a:srgbClr val="73AF9B"/>
              </a:buClr>
              <a:defRPr/>
            </a:pPr>
            <a:endParaRPr lang="en-GB" sz="1600">
              <a:solidFill>
                <a:prstClr val="black"/>
              </a:solidFill>
              <a:latin typeface="Red Hat Text Medium" panose="02010303040201060303"/>
              <a:cs typeface="Arial" panose="020B0604020202020204" pitchFamily="34" charset="0"/>
            </a:endParaRPr>
          </a:p>
          <a:p>
            <a:pPr algn="l" defTabSz="914309">
              <a:lnSpc>
                <a:spcPct val="150000"/>
              </a:lnSpc>
              <a:spcBef>
                <a:spcPts val="0"/>
              </a:spcBef>
              <a:buClr>
                <a:srgbClr val="73AF9B"/>
              </a:buClr>
              <a:defRPr/>
            </a:pPr>
            <a:endParaRPr lang="en-GB" sz="1600">
              <a:solidFill>
                <a:prstClr val="black"/>
              </a:solidFill>
              <a:latin typeface="Red Hat Text Medium" panose="02010303040201060303"/>
              <a:cs typeface="Arial" panose="020B0604020202020204" pitchFamily="34" charset="0"/>
            </a:endParaRPr>
          </a:p>
          <a:p>
            <a:pPr algn="l" defTabSz="914309">
              <a:lnSpc>
                <a:spcPct val="100000"/>
              </a:lnSpc>
              <a:spcBef>
                <a:spcPts val="0"/>
              </a:spcBef>
              <a:buClr>
                <a:srgbClr val="73AF9B"/>
              </a:buClr>
              <a:defRPr/>
            </a:pPr>
            <a:endParaRPr lang="en-GB" sz="1067">
              <a:solidFill>
                <a:prstClr val="black"/>
              </a:solidFill>
              <a:latin typeface="Red Hat Text Medium" panose="02010303040201060303"/>
              <a:cs typeface="Arial" panose="020B0604020202020204" pitchFamily="34" charset="0"/>
            </a:endParaRPr>
          </a:p>
        </p:txBody>
      </p:sp>
      <p:graphicFrame>
        <p:nvGraphicFramePr>
          <p:cNvPr id="2" name="Content Placeholder 2">
            <a:extLst>
              <a:ext uri="{FF2B5EF4-FFF2-40B4-BE49-F238E27FC236}">
                <a16:creationId xmlns:a16="http://schemas.microsoft.com/office/drawing/2014/main" id="{584CCC8B-2072-2BD5-955B-DD5DDB10C1E9}"/>
              </a:ext>
            </a:extLst>
          </p:cNvPr>
          <p:cNvGraphicFramePr>
            <a:graphicFrameLocks/>
          </p:cNvGraphicFramePr>
          <p:nvPr>
            <p:extLst>
              <p:ext uri="{D42A27DB-BD31-4B8C-83A1-F6EECF244321}">
                <p14:modId xmlns:p14="http://schemas.microsoft.com/office/powerpoint/2010/main" val="880543384"/>
              </p:ext>
            </p:extLst>
          </p:nvPr>
        </p:nvGraphicFramePr>
        <p:xfrm>
          <a:off x="3695733" y="101062"/>
          <a:ext cx="7296811" cy="563070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4615596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16A2291-18C1-45AF-9032-F44D3432F1B5}"/>
              </a:ext>
            </a:extLst>
          </p:cNvPr>
          <p:cNvSpPr txBox="1">
            <a:spLocks/>
          </p:cNvSpPr>
          <p:nvPr/>
        </p:nvSpPr>
        <p:spPr>
          <a:xfrm>
            <a:off x="617961" y="129153"/>
            <a:ext cx="6443775" cy="117106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Red Hat Text Medium" panose="02010303040201060303" pitchFamily="2" charset="0"/>
                <a:ea typeface="Red Hat Text Medium" panose="02010303040201060303" pitchFamily="2" charset="0"/>
                <a:cs typeface="Red Hat Text Medium" panose="02010303040201060303" pitchFamily="2" charset="0"/>
              </a:defRPr>
            </a:lvl1pPr>
          </a:lstStyle>
          <a:p>
            <a:r>
              <a:rPr lang="en-GB" sz="4800">
                <a:solidFill>
                  <a:srgbClr val="0B044D"/>
                </a:solidFill>
                <a:latin typeface="Red Hat Text Medium"/>
              </a:rPr>
              <a:t>Wellbeing Hub </a:t>
            </a:r>
            <a:endParaRPr lang="en-GB" sz="4800">
              <a:solidFill>
                <a:srgbClr val="0B044D"/>
              </a:solidFill>
            </a:endParaRPr>
          </a:p>
        </p:txBody>
      </p:sp>
      <p:sp>
        <p:nvSpPr>
          <p:cNvPr id="7" name="TextBox 6"/>
          <p:cNvSpPr txBox="1"/>
          <p:nvPr/>
        </p:nvSpPr>
        <p:spPr>
          <a:xfrm>
            <a:off x="11846359" y="6581001"/>
            <a:ext cx="331789" cy="276999"/>
          </a:xfrm>
          <a:prstGeom prst="rect">
            <a:avLst/>
          </a:prstGeom>
          <a:noFill/>
        </p:spPr>
        <p:txBody>
          <a:bodyPr wrap="square" lIns="91440" tIns="45720" rIns="91440" bIns="45720" rtlCol="0">
            <a:spAutoFit/>
          </a:bodyPr>
          <a:lstStyle/>
          <a:p>
            <a:pPr algn="ctr"/>
            <a:r>
              <a:rPr lang="en-GB" sz="1200"/>
              <a:t>4</a:t>
            </a: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9883"/>
          <a:stretch/>
        </p:blipFill>
        <p:spPr bwMode="auto">
          <a:xfrm>
            <a:off x="1" y="6019800"/>
            <a:ext cx="121919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descr="Icon&#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l="20447" t="14622" r="20447" b="14349"/>
          <a:stretch>
            <a:fillRect/>
          </a:stretch>
        </p:blipFill>
        <p:spPr bwMode="auto">
          <a:xfrm>
            <a:off x="11315832" y="6179653"/>
            <a:ext cx="768379" cy="5185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8"/>
          <p:cNvSpPr>
            <a:spLocks noChangeArrowheads="1"/>
          </p:cNvSpPr>
          <p:nvPr/>
        </p:nvSpPr>
        <p:spPr bwMode="auto">
          <a:xfrm>
            <a:off x="7247827" y="6133717"/>
            <a:ext cx="3644587" cy="63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algn="r" defTabSz="1219170" fontAlgn="base">
              <a:spcBef>
                <a:spcPct val="0"/>
              </a:spcBef>
              <a:spcAft>
                <a:spcPct val="0"/>
              </a:spcAft>
            </a:pPr>
            <a:r>
              <a:rPr lang="en-GB" altLang="en-US" sz="1867">
                <a:solidFill>
                  <a:srgbClr val="001558"/>
                </a:solidFill>
                <a:latin typeface="Ebrima" pitchFamily="2" charset="0"/>
                <a:cs typeface="Arial" pitchFamily="34" charset="0"/>
              </a:rPr>
              <a:t>Wellbeing &amp; Mental Health Hub</a:t>
            </a:r>
            <a:endParaRPr lang="en-GB" altLang="en-US" sz="2133">
              <a:solidFill>
                <a:srgbClr val="001558"/>
              </a:solidFill>
              <a:latin typeface="Ebrima" pitchFamily="2" charset="0"/>
              <a:cs typeface="Arial" pitchFamily="34" charset="0"/>
            </a:endParaRPr>
          </a:p>
          <a:p>
            <a:pPr algn="r" defTabSz="1219170" fontAlgn="base">
              <a:spcBef>
                <a:spcPct val="0"/>
              </a:spcBef>
              <a:spcAft>
                <a:spcPct val="0"/>
              </a:spcAft>
            </a:pPr>
            <a:r>
              <a:rPr lang="en-GB" altLang="en-US" sz="1467">
                <a:solidFill>
                  <a:srgbClr val="001558"/>
                </a:solidFill>
                <a:latin typeface="Ebrima" pitchFamily="2" charset="0"/>
                <a:cs typeface="Arial" pitchFamily="34" charset="0"/>
              </a:rPr>
              <a:t>Leicester, Leicestershire &amp; Rutland</a:t>
            </a:r>
            <a:endParaRPr lang="en-GB" altLang="en-US" sz="1467">
              <a:latin typeface="Arial" pitchFamily="34" charset="0"/>
              <a:cs typeface="Arial" pitchFamily="34" charset="0"/>
            </a:endParaRPr>
          </a:p>
        </p:txBody>
      </p:sp>
      <p:graphicFrame>
        <p:nvGraphicFramePr>
          <p:cNvPr id="4" name="Content Placeholder 2">
            <a:extLst>
              <a:ext uri="{FF2B5EF4-FFF2-40B4-BE49-F238E27FC236}">
                <a16:creationId xmlns:a16="http://schemas.microsoft.com/office/drawing/2014/main" id="{67C1CB97-1998-BEEA-FB14-1FAFCBEF563D}"/>
              </a:ext>
            </a:extLst>
          </p:cNvPr>
          <p:cNvGraphicFramePr>
            <a:graphicFrameLocks/>
          </p:cNvGraphicFramePr>
          <p:nvPr>
            <p:extLst>
              <p:ext uri="{D42A27DB-BD31-4B8C-83A1-F6EECF244321}">
                <p14:modId xmlns:p14="http://schemas.microsoft.com/office/powerpoint/2010/main" val="1848116059"/>
              </p:ext>
            </p:extLst>
          </p:nvPr>
        </p:nvGraphicFramePr>
        <p:xfrm>
          <a:off x="623392" y="1306825"/>
          <a:ext cx="10177131" cy="45189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297926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46D2-E052-6457-8BF3-996D26FFF27F}"/>
              </a:ext>
            </a:extLst>
          </p:cNvPr>
          <p:cNvSpPr>
            <a:spLocks noGrp="1"/>
          </p:cNvSpPr>
          <p:nvPr>
            <p:ph type="title"/>
          </p:nvPr>
        </p:nvSpPr>
        <p:spPr/>
        <p:txBody>
          <a:bodyPr/>
          <a:lstStyle/>
          <a:p>
            <a:r>
              <a:rPr lang="en-US" sz="4800">
                <a:solidFill>
                  <a:srgbClr val="002060"/>
                </a:solidFill>
                <a:latin typeface="Red Hat Text Medium"/>
              </a:rPr>
              <a:t>Wellbeing Hub </a:t>
            </a:r>
            <a:endParaRPr lang="en-US" sz="4800">
              <a:solidFill>
                <a:srgbClr val="002060"/>
              </a:solidFill>
            </a:endParaRPr>
          </a:p>
        </p:txBody>
      </p:sp>
      <p:sp>
        <p:nvSpPr>
          <p:cNvPr id="3" name="Slide Number Placeholder 2">
            <a:extLst>
              <a:ext uri="{FF2B5EF4-FFF2-40B4-BE49-F238E27FC236}">
                <a16:creationId xmlns:a16="http://schemas.microsoft.com/office/drawing/2014/main" id="{C086F728-E52D-3CDF-2CD4-A8881F4162C1}"/>
              </a:ext>
            </a:extLst>
          </p:cNvPr>
          <p:cNvSpPr>
            <a:spLocks noGrp="1"/>
          </p:cNvSpPr>
          <p:nvPr>
            <p:ph type="sldNum" sz="quarter" idx="12"/>
          </p:nvPr>
        </p:nvSpPr>
        <p:spPr/>
        <p:txBody>
          <a:bodyPr/>
          <a:lstStyle/>
          <a:p>
            <a:fld id="{E7D8F046-D4DD-4D4C-B7DF-4FAFCD507E39}" type="slidenum">
              <a:rPr lang="en-US" smtClean="0">
                <a:solidFill>
                  <a:prstClr val="black">
                    <a:tint val="75000"/>
                  </a:prstClr>
                </a:solidFill>
              </a:rPr>
              <a:pPr/>
              <a:t>113</a:t>
            </a:fld>
            <a:endParaRPr lang="en-US">
              <a:solidFill>
                <a:prstClr val="black">
                  <a:tint val="75000"/>
                </a:prstClr>
              </a:solidFill>
            </a:endParaRPr>
          </a:p>
        </p:txBody>
      </p:sp>
      <p:pic>
        <p:nvPicPr>
          <p:cNvPr id="4" name="Picture 2">
            <a:extLst>
              <a:ext uri="{FF2B5EF4-FFF2-40B4-BE49-F238E27FC236}">
                <a16:creationId xmlns:a16="http://schemas.microsoft.com/office/drawing/2014/main" id="{5279CE24-E2AC-EC33-FC34-83431AF5DC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883"/>
          <a:stretch/>
        </p:blipFill>
        <p:spPr bwMode="auto">
          <a:xfrm>
            <a:off x="1" y="6019800"/>
            <a:ext cx="121919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8">
            <a:extLst>
              <a:ext uri="{FF2B5EF4-FFF2-40B4-BE49-F238E27FC236}">
                <a16:creationId xmlns:a16="http://schemas.microsoft.com/office/drawing/2014/main" id="{C0358348-374D-2D96-E624-D8440C86A4A1}"/>
              </a:ext>
            </a:extLst>
          </p:cNvPr>
          <p:cNvSpPr>
            <a:spLocks noChangeArrowheads="1"/>
          </p:cNvSpPr>
          <p:nvPr/>
        </p:nvSpPr>
        <p:spPr bwMode="auto">
          <a:xfrm>
            <a:off x="7131590" y="6120802"/>
            <a:ext cx="3644587" cy="63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algn="r" defTabSz="1219170" fontAlgn="base">
              <a:spcBef>
                <a:spcPct val="0"/>
              </a:spcBef>
              <a:spcAft>
                <a:spcPct val="0"/>
              </a:spcAft>
            </a:pPr>
            <a:r>
              <a:rPr lang="en-GB" altLang="en-US" sz="1867">
                <a:solidFill>
                  <a:srgbClr val="001558"/>
                </a:solidFill>
                <a:latin typeface="Ebrima" pitchFamily="2" charset="0"/>
                <a:cs typeface="Arial" pitchFamily="34" charset="0"/>
              </a:rPr>
              <a:t>Wellbeing &amp; Mental Health Hub</a:t>
            </a:r>
            <a:endParaRPr lang="en-GB" altLang="en-US" sz="2133">
              <a:solidFill>
                <a:srgbClr val="001558"/>
              </a:solidFill>
              <a:latin typeface="Ebrima" pitchFamily="2" charset="0"/>
              <a:cs typeface="Arial" pitchFamily="34" charset="0"/>
            </a:endParaRPr>
          </a:p>
          <a:p>
            <a:pPr algn="r" defTabSz="1219170" fontAlgn="base">
              <a:spcBef>
                <a:spcPct val="0"/>
              </a:spcBef>
              <a:spcAft>
                <a:spcPct val="0"/>
              </a:spcAft>
            </a:pPr>
            <a:r>
              <a:rPr lang="en-GB" altLang="en-US" sz="1467">
                <a:solidFill>
                  <a:srgbClr val="001558"/>
                </a:solidFill>
                <a:latin typeface="Ebrima" pitchFamily="2" charset="0"/>
                <a:cs typeface="Arial" pitchFamily="34" charset="0"/>
              </a:rPr>
              <a:t>Leicester, Leicestershire &amp; Rutland</a:t>
            </a:r>
            <a:endParaRPr lang="en-GB" altLang="en-US" sz="1467">
              <a:latin typeface="Arial" pitchFamily="34" charset="0"/>
              <a:cs typeface="Arial" pitchFamily="34" charset="0"/>
            </a:endParaRPr>
          </a:p>
        </p:txBody>
      </p:sp>
      <p:pic>
        <p:nvPicPr>
          <p:cNvPr id="6" name="Picture 4" descr="Icon&#10;&#10;Description automatically generated">
            <a:extLst>
              <a:ext uri="{FF2B5EF4-FFF2-40B4-BE49-F238E27FC236}">
                <a16:creationId xmlns:a16="http://schemas.microsoft.com/office/drawing/2014/main" id="{4AFDB4F5-3C05-9ACA-D228-32AA0DE2C0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0447" t="14622" r="20447" b="14349"/>
          <a:stretch>
            <a:fillRect/>
          </a:stretch>
        </p:blipFill>
        <p:spPr bwMode="auto">
          <a:xfrm>
            <a:off x="11315832" y="6179653"/>
            <a:ext cx="768379" cy="518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056D2A7-99F7-0310-8FAB-BFB4E5169AC3}"/>
              </a:ext>
            </a:extLst>
          </p:cNvPr>
          <p:cNvSpPr txBox="1"/>
          <p:nvPr/>
        </p:nvSpPr>
        <p:spPr>
          <a:xfrm>
            <a:off x="838200" y="1412776"/>
            <a:ext cx="8305800" cy="4278094"/>
          </a:xfrm>
          <a:prstGeom prst="rect">
            <a:avLst/>
          </a:prstGeom>
          <a:noFill/>
        </p:spPr>
        <p:txBody>
          <a:bodyPr wrap="square">
            <a:spAutoFit/>
          </a:bodyPr>
          <a:lstStyle/>
          <a:p>
            <a:r>
              <a:rPr lang="en-US"/>
              <a:t>Key Functions</a:t>
            </a:r>
          </a:p>
          <a:p>
            <a:r>
              <a:rPr lang="en-US"/>
              <a:t> </a:t>
            </a:r>
          </a:p>
          <a:p>
            <a:pPr marL="380990" indent="-380990">
              <a:buFont typeface="Arial" panose="020B0604020202020204" pitchFamily="34" charset="0"/>
              <a:buChar char="•"/>
            </a:pPr>
            <a:r>
              <a:rPr lang="en-US"/>
              <a:t>Outreach </a:t>
            </a:r>
          </a:p>
          <a:p>
            <a:pPr marL="380990" indent="-380990">
              <a:buFont typeface="Arial" panose="020B0604020202020204" pitchFamily="34" charset="0"/>
              <a:buChar char="•"/>
            </a:pPr>
            <a:r>
              <a:rPr lang="en-US"/>
              <a:t>Assessment </a:t>
            </a:r>
          </a:p>
          <a:p>
            <a:pPr marL="380990" indent="-380990">
              <a:buFont typeface="Arial" panose="020B0604020202020204" pitchFamily="34" charset="0"/>
              <a:buChar char="•"/>
            </a:pPr>
            <a:r>
              <a:rPr lang="en-US"/>
              <a:t>Referral  </a:t>
            </a:r>
          </a:p>
          <a:p>
            <a:endParaRPr lang="en-US"/>
          </a:p>
          <a:p>
            <a:r>
              <a:rPr lang="en-US"/>
              <a:t>Key Message</a:t>
            </a:r>
          </a:p>
          <a:p>
            <a:r>
              <a:rPr lang="en-US"/>
              <a:t> </a:t>
            </a:r>
          </a:p>
          <a:p>
            <a:pPr marL="380990" indent="-380990">
              <a:buFont typeface="Arial" panose="020B0604020202020204" pitchFamily="34" charset="0"/>
              <a:buChar char="•"/>
            </a:pPr>
            <a:r>
              <a:rPr lang="en-US"/>
              <a:t>Single point of access</a:t>
            </a:r>
          </a:p>
          <a:p>
            <a:pPr marL="380990" indent="-380990">
              <a:buFont typeface="Arial" panose="020B0604020202020204" pitchFamily="34" charset="0"/>
              <a:buChar char="•"/>
            </a:pPr>
            <a:r>
              <a:rPr lang="en-US"/>
              <a:t>Assessment and care navigation </a:t>
            </a:r>
          </a:p>
          <a:p>
            <a:endParaRPr lang="en-US" sz="3200"/>
          </a:p>
        </p:txBody>
      </p:sp>
    </p:spTree>
    <p:extLst>
      <p:ext uri="{BB962C8B-B14F-4D97-AF65-F5344CB8AC3E}">
        <p14:creationId xmlns:p14="http://schemas.microsoft.com/office/powerpoint/2010/main" val="230899292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46D2-E052-6457-8BF3-996D26FFF27F}"/>
              </a:ext>
            </a:extLst>
          </p:cNvPr>
          <p:cNvSpPr>
            <a:spLocks noGrp="1"/>
          </p:cNvSpPr>
          <p:nvPr>
            <p:ph type="title"/>
          </p:nvPr>
        </p:nvSpPr>
        <p:spPr>
          <a:xfrm>
            <a:off x="915693" y="352211"/>
            <a:ext cx="10322505" cy="951640"/>
          </a:xfrm>
        </p:spPr>
        <p:txBody>
          <a:bodyPr>
            <a:normAutofit/>
          </a:bodyPr>
          <a:lstStyle/>
          <a:p>
            <a:r>
              <a:rPr lang="en-US" sz="4800">
                <a:solidFill>
                  <a:srgbClr val="002060"/>
                </a:solidFill>
                <a:latin typeface="Red Hat Text Medium"/>
              </a:rPr>
              <a:t>Wellbeing Hub Outreach Team</a:t>
            </a:r>
          </a:p>
        </p:txBody>
      </p:sp>
      <p:sp>
        <p:nvSpPr>
          <p:cNvPr id="3" name="Slide Number Placeholder 2">
            <a:extLst>
              <a:ext uri="{FF2B5EF4-FFF2-40B4-BE49-F238E27FC236}">
                <a16:creationId xmlns:a16="http://schemas.microsoft.com/office/drawing/2014/main" id="{C086F728-E52D-3CDF-2CD4-A8881F4162C1}"/>
              </a:ext>
            </a:extLst>
          </p:cNvPr>
          <p:cNvSpPr>
            <a:spLocks noGrp="1"/>
          </p:cNvSpPr>
          <p:nvPr>
            <p:ph type="sldNum" sz="quarter" idx="12"/>
          </p:nvPr>
        </p:nvSpPr>
        <p:spPr/>
        <p:txBody>
          <a:bodyPr/>
          <a:lstStyle/>
          <a:p>
            <a:fld id="{E7D8F046-D4DD-4D4C-B7DF-4FAFCD507E39}" type="slidenum">
              <a:rPr lang="en-US" smtClean="0">
                <a:solidFill>
                  <a:prstClr val="black">
                    <a:tint val="75000"/>
                  </a:prstClr>
                </a:solidFill>
              </a:rPr>
              <a:pPr/>
              <a:t>114</a:t>
            </a:fld>
            <a:endParaRPr lang="en-US">
              <a:solidFill>
                <a:prstClr val="black">
                  <a:tint val="75000"/>
                </a:prstClr>
              </a:solidFill>
            </a:endParaRPr>
          </a:p>
        </p:txBody>
      </p:sp>
      <p:pic>
        <p:nvPicPr>
          <p:cNvPr id="4" name="Picture 2">
            <a:extLst>
              <a:ext uri="{FF2B5EF4-FFF2-40B4-BE49-F238E27FC236}">
                <a16:creationId xmlns:a16="http://schemas.microsoft.com/office/drawing/2014/main" id="{5279CE24-E2AC-EC33-FC34-83431AF5DC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883"/>
          <a:stretch/>
        </p:blipFill>
        <p:spPr bwMode="auto">
          <a:xfrm>
            <a:off x="1" y="6019800"/>
            <a:ext cx="121919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8">
            <a:extLst>
              <a:ext uri="{FF2B5EF4-FFF2-40B4-BE49-F238E27FC236}">
                <a16:creationId xmlns:a16="http://schemas.microsoft.com/office/drawing/2014/main" id="{C0358348-374D-2D96-E624-D8440C86A4A1}"/>
              </a:ext>
            </a:extLst>
          </p:cNvPr>
          <p:cNvSpPr>
            <a:spLocks noChangeArrowheads="1"/>
          </p:cNvSpPr>
          <p:nvPr/>
        </p:nvSpPr>
        <p:spPr bwMode="auto">
          <a:xfrm>
            <a:off x="7260742" y="6120802"/>
            <a:ext cx="3644587" cy="63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algn="r" defTabSz="1219170" fontAlgn="base">
              <a:spcBef>
                <a:spcPct val="0"/>
              </a:spcBef>
              <a:spcAft>
                <a:spcPct val="0"/>
              </a:spcAft>
            </a:pPr>
            <a:r>
              <a:rPr lang="en-GB" altLang="en-US" sz="1867">
                <a:solidFill>
                  <a:srgbClr val="001558"/>
                </a:solidFill>
                <a:latin typeface="Ebrima" pitchFamily="2" charset="0"/>
                <a:cs typeface="Arial" pitchFamily="34" charset="0"/>
              </a:rPr>
              <a:t>Wellbeing &amp; Mental Health Hub</a:t>
            </a:r>
            <a:endParaRPr lang="en-GB" altLang="en-US" sz="2133">
              <a:solidFill>
                <a:srgbClr val="001558"/>
              </a:solidFill>
              <a:latin typeface="Ebrima" pitchFamily="2" charset="0"/>
              <a:cs typeface="Arial" pitchFamily="34" charset="0"/>
            </a:endParaRPr>
          </a:p>
          <a:p>
            <a:pPr algn="r" defTabSz="1219170" fontAlgn="base">
              <a:spcBef>
                <a:spcPct val="0"/>
              </a:spcBef>
              <a:spcAft>
                <a:spcPct val="0"/>
              </a:spcAft>
            </a:pPr>
            <a:r>
              <a:rPr lang="en-GB" altLang="en-US" sz="1467">
                <a:solidFill>
                  <a:srgbClr val="001558"/>
                </a:solidFill>
                <a:latin typeface="Ebrima" pitchFamily="2" charset="0"/>
                <a:cs typeface="Arial" pitchFamily="34" charset="0"/>
              </a:rPr>
              <a:t>Leicester, Leicestershire &amp; Rutland</a:t>
            </a:r>
            <a:endParaRPr lang="en-GB" altLang="en-US" sz="1467">
              <a:latin typeface="Arial" pitchFamily="34" charset="0"/>
              <a:cs typeface="Arial" pitchFamily="34" charset="0"/>
            </a:endParaRPr>
          </a:p>
        </p:txBody>
      </p:sp>
      <p:pic>
        <p:nvPicPr>
          <p:cNvPr id="6" name="Picture 4" descr="Icon&#10;&#10;Description automatically generated">
            <a:extLst>
              <a:ext uri="{FF2B5EF4-FFF2-40B4-BE49-F238E27FC236}">
                <a16:creationId xmlns:a16="http://schemas.microsoft.com/office/drawing/2014/main" id="{4AFDB4F5-3C05-9ACA-D228-32AA0DE2C0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0447" t="14622" r="20447" b="14349"/>
          <a:stretch>
            <a:fillRect/>
          </a:stretch>
        </p:blipFill>
        <p:spPr bwMode="auto">
          <a:xfrm>
            <a:off x="11315832" y="6179653"/>
            <a:ext cx="768379" cy="518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ontent Placeholder 2">
            <a:extLst>
              <a:ext uri="{FF2B5EF4-FFF2-40B4-BE49-F238E27FC236}">
                <a16:creationId xmlns:a16="http://schemas.microsoft.com/office/drawing/2014/main" id="{4EB9788F-98CC-3EEC-77FC-4FACC7A79224}"/>
              </a:ext>
            </a:extLst>
          </p:cNvPr>
          <p:cNvGraphicFramePr>
            <a:graphicFrameLocks/>
          </p:cNvGraphicFramePr>
          <p:nvPr>
            <p:extLst>
              <p:ext uri="{D42A27DB-BD31-4B8C-83A1-F6EECF244321}">
                <p14:modId xmlns:p14="http://schemas.microsoft.com/office/powerpoint/2010/main" val="1842000958"/>
              </p:ext>
            </p:extLst>
          </p:nvPr>
        </p:nvGraphicFramePr>
        <p:xfrm>
          <a:off x="911424" y="1697599"/>
          <a:ext cx="8832981" cy="38436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8620948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46D2-E052-6457-8BF3-996D26FFF27F}"/>
              </a:ext>
            </a:extLst>
          </p:cNvPr>
          <p:cNvSpPr>
            <a:spLocks noGrp="1"/>
          </p:cNvSpPr>
          <p:nvPr>
            <p:ph type="title"/>
          </p:nvPr>
        </p:nvSpPr>
        <p:spPr>
          <a:xfrm>
            <a:off x="-14207" y="2173262"/>
            <a:ext cx="2688957" cy="1054341"/>
          </a:xfrm>
        </p:spPr>
        <p:txBody>
          <a:bodyPr>
            <a:normAutofit fontScale="90000"/>
          </a:bodyPr>
          <a:lstStyle/>
          <a:p>
            <a:pPr algn="ctr"/>
            <a:r>
              <a:rPr lang="en-US" sz="4800">
                <a:solidFill>
                  <a:srgbClr val="002060"/>
                </a:solidFill>
                <a:latin typeface="Red Hat Text Medium"/>
              </a:rPr>
              <a:t>Findings 480 </a:t>
            </a:r>
            <a:endParaRPr lang="en-US">
              <a:solidFill>
                <a:srgbClr val="002060"/>
              </a:solidFill>
            </a:endParaRPr>
          </a:p>
        </p:txBody>
      </p:sp>
      <p:sp>
        <p:nvSpPr>
          <p:cNvPr id="3" name="Slide Number Placeholder 2">
            <a:extLst>
              <a:ext uri="{FF2B5EF4-FFF2-40B4-BE49-F238E27FC236}">
                <a16:creationId xmlns:a16="http://schemas.microsoft.com/office/drawing/2014/main" id="{C086F728-E52D-3CDF-2CD4-A8881F4162C1}"/>
              </a:ext>
            </a:extLst>
          </p:cNvPr>
          <p:cNvSpPr>
            <a:spLocks noGrp="1"/>
          </p:cNvSpPr>
          <p:nvPr>
            <p:ph type="sldNum" sz="quarter" idx="12"/>
          </p:nvPr>
        </p:nvSpPr>
        <p:spPr/>
        <p:txBody>
          <a:bodyPr/>
          <a:lstStyle/>
          <a:p>
            <a:fld id="{E7D8F046-D4DD-4D4C-B7DF-4FAFCD507E39}" type="slidenum">
              <a:rPr lang="en-US" smtClean="0">
                <a:solidFill>
                  <a:prstClr val="black">
                    <a:tint val="75000"/>
                  </a:prstClr>
                </a:solidFill>
              </a:rPr>
              <a:pPr/>
              <a:t>115</a:t>
            </a:fld>
            <a:endParaRPr lang="en-US">
              <a:solidFill>
                <a:prstClr val="black">
                  <a:tint val="75000"/>
                </a:prstClr>
              </a:solidFill>
            </a:endParaRPr>
          </a:p>
        </p:txBody>
      </p:sp>
      <p:pic>
        <p:nvPicPr>
          <p:cNvPr id="4" name="Picture 2">
            <a:extLst>
              <a:ext uri="{FF2B5EF4-FFF2-40B4-BE49-F238E27FC236}">
                <a16:creationId xmlns:a16="http://schemas.microsoft.com/office/drawing/2014/main" id="{5279CE24-E2AC-EC33-FC34-83431AF5DC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883"/>
          <a:stretch/>
        </p:blipFill>
        <p:spPr bwMode="auto">
          <a:xfrm>
            <a:off x="-12914" y="5942308"/>
            <a:ext cx="121919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8">
            <a:extLst>
              <a:ext uri="{FF2B5EF4-FFF2-40B4-BE49-F238E27FC236}">
                <a16:creationId xmlns:a16="http://schemas.microsoft.com/office/drawing/2014/main" id="{C0358348-374D-2D96-E624-D8440C86A4A1}"/>
              </a:ext>
            </a:extLst>
          </p:cNvPr>
          <p:cNvSpPr>
            <a:spLocks noChangeArrowheads="1"/>
          </p:cNvSpPr>
          <p:nvPr/>
        </p:nvSpPr>
        <p:spPr bwMode="auto">
          <a:xfrm>
            <a:off x="7183250" y="6133717"/>
            <a:ext cx="3644587" cy="63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algn="r" defTabSz="1219170" fontAlgn="base">
              <a:spcBef>
                <a:spcPct val="0"/>
              </a:spcBef>
              <a:spcAft>
                <a:spcPct val="0"/>
              </a:spcAft>
            </a:pPr>
            <a:r>
              <a:rPr lang="en-GB" altLang="en-US" sz="1867">
                <a:solidFill>
                  <a:srgbClr val="001558"/>
                </a:solidFill>
                <a:latin typeface="Ebrima" pitchFamily="2" charset="0"/>
                <a:cs typeface="Arial" pitchFamily="34" charset="0"/>
              </a:rPr>
              <a:t>Wellbeing &amp; Mental Health Hub</a:t>
            </a:r>
            <a:endParaRPr lang="en-GB" altLang="en-US" sz="2133">
              <a:solidFill>
                <a:srgbClr val="001558"/>
              </a:solidFill>
              <a:latin typeface="Ebrima" pitchFamily="2" charset="0"/>
              <a:cs typeface="Arial" pitchFamily="34" charset="0"/>
            </a:endParaRPr>
          </a:p>
          <a:p>
            <a:pPr algn="r" defTabSz="1219170" fontAlgn="base">
              <a:spcBef>
                <a:spcPct val="0"/>
              </a:spcBef>
              <a:spcAft>
                <a:spcPct val="0"/>
              </a:spcAft>
            </a:pPr>
            <a:r>
              <a:rPr lang="en-GB" altLang="en-US" sz="1467">
                <a:solidFill>
                  <a:srgbClr val="001558"/>
                </a:solidFill>
                <a:latin typeface="Ebrima" pitchFamily="2" charset="0"/>
                <a:cs typeface="Arial" pitchFamily="34" charset="0"/>
              </a:rPr>
              <a:t>Leicester, Leicestershire &amp; Rutland</a:t>
            </a:r>
            <a:endParaRPr lang="en-GB" altLang="en-US" sz="1467">
              <a:latin typeface="Arial" pitchFamily="34" charset="0"/>
              <a:cs typeface="Arial" pitchFamily="34" charset="0"/>
            </a:endParaRPr>
          </a:p>
        </p:txBody>
      </p:sp>
      <p:pic>
        <p:nvPicPr>
          <p:cNvPr id="6" name="Picture 4" descr="Icon&#10;&#10;Description automatically generated">
            <a:extLst>
              <a:ext uri="{FF2B5EF4-FFF2-40B4-BE49-F238E27FC236}">
                <a16:creationId xmlns:a16="http://schemas.microsoft.com/office/drawing/2014/main" id="{4AFDB4F5-3C05-9ACA-D228-32AA0DE2C0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0447" t="14622" r="20447" b="14349"/>
          <a:stretch>
            <a:fillRect/>
          </a:stretch>
        </p:blipFill>
        <p:spPr bwMode="auto">
          <a:xfrm>
            <a:off x="11315832" y="6179653"/>
            <a:ext cx="768379" cy="5185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51">
            <a:extLst>
              <a:ext uri="{FF2B5EF4-FFF2-40B4-BE49-F238E27FC236}">
                <a16:creationId xmlns:a16="http://schemas.microsoft.com/office/drawing/2014/main" id="{EF93AE7D-003A-67C4-EC60-291BB3EE3A0A}"/>
              </a:ext>
            </a:extLst>
          </p:cNvPr>
          <p:cNvSpPr txBox="1">
            <a:spLocks/>
          </p:cNvSpPr>
          <p:nvPr/>
        </p:nvSpPr>
        <p:spPr>
          <a:xfrm>
            <a:off x="838200" y="1316866"/>
            <a:ext cx="10901523" cy="4224369"/>
          </a:xfrm>
          <a:prstGeom prst="rect">
            <a:avLst/>
          </a:prstGeom>
        </p:spPr>
        <p:txBody>
          <a:bodyPr vert="horz" lIns="121920" tIns="60960" rIns="121920" bIns="6096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Red Hat Text Medium" panose="02010303040201060303" pitchFamily="2" charset="0"/>
                <a:ea typeface="Red Hat Text Medium" panose="02010303040201060303" pitchFamily="2" charset="0"/>
                <a:cs typeface="Red Hat Text Medium" panose="02010303040201060303" pitchFamily="2"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Red Hat Text Medium" panose="02010303040201060303" pitchFamily="2" charset="0"/>
                <a:ea typeface="Red Hat Text Medium" panose="02010303040201060303" pitchFamily="2" charset="0"/>
                <a:cs typeface="Red Hat Text Medium" panose="02010303040201060303" pitchFamily="2"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Red Hat Text Medium" panose="02010303040201060303" pitchFamily="2" charset="0"/>
                <a:ea typeface="Red Hat Text Medium" panose="02010303040201060303" pitchFamily="2" charset="0"/>
                <a:cs typeface="Red Hat Text Medium" panose="02010303040201060303" pitchFamily="2"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Red Hat Text Medium" panose="02010303040201060303" pitchFamily="2" charset="0"/>
                <a:ea typeface="Red Hat Text Medium" panose="02010303040201060303" pitchFamily="2" charset="0"/>
                <a:cs typeface="Red Hat Text Medium" panose="02010303040201060303" pitchFamily="2"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Red Hat Text Medium" panose="02010303040201060303" pitchFamily="2" charset="0"/>
                <a:ea typeface="Red Hat Text Medium" panose="02010303040201060303" pitchFamily="2" charset="0"/>
                <a:cs typeface="Red Hat Text Medium" panose="02010303040201060303"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buNone/>
            </a:pPr>
            <a:endParaRPr lang="en-GB" sz="2933">
              <a:cs typeface="Calibri"/>
            </a:endParaRPr>
          </a:p>
        </p:txBody>
      </p:sp>
      <p:pic>
        <p:nvPicPr>
          <p:cNvPr id="8" name="Picture 8">
            <a:extLst>
              <a:ext uri="{FF2B5EF4-FFF2-40B4-BE49-F238E27FC236}">
                <a16:creationId xmlns:a16="http://schemas.microsoft.com/office/drawing/2014/main" id="{0349C344-98F2-104D-4A33-0E202286424A}"/>
              </a:ext>
            </a:extLst>
          </p:cNvPr>
          <p:cNvPicPr>
            <a:picLocks noChangeAspect="1"/>
          </p:cNvPicPr>
          <p:nvPr/>
        </p:nvPicPr>
        <p:blipFill>
          <a:blip r:embed="rId4"/>
          <a:stretch>
            <a:fillRect/>
          </a:stretch>
        </p:blipFill>
        <p:spPr>
          <a:xfrm>
            <a:off x="2756119" y="205945"/>
            <a:ext cx="9211156" cy="5567876"/>
          </a:xfrm>
          <a:prstGeom prst="rect">
            <a:avLst/>
          </a:prstGeom>
        </p:spPr>
      </p:pic>
    </p:spTree>
    <p:extLst>
      <p:ext uri="{BB962C8B-B14F-4D97-AF65-F5344CB8AC3E}">
        <p14:creationId xmlns:p14="http://schemas.microsoft.com/office/powerpoint/2010/main" val="38565829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46D2-E052-6457-8BF3-996D26FFF27F}"/>
              </a:ext>
            </a:extLst>
          </p:cNvPr>
          <p:cNvSpPr>
            <a:spLocks noGrp="1"/>
          </p:cNvSpPr>
          <p:nvPr>
            <p:ph type="title"/>
          </p:nvPr>
        </p:nvSpPr>
        <p:spPr>
          <a:xfrm>
            <a:off x="239349" y="453333"/>
            <a:ext cx="10515600" cy="1325563"/>
          </a:xfrm>
        </p:spPr>
        <p:txBody>
          <a:bodyPr/>
          <a:lstStyle/>
          <a:p>
            <a:r>
              <a:rPr lang="en-US" sz="4800">
                <a:solidFill>
                  <a:srgbClr val="002060"/>
                </a:solidFill>
                <a:latin typeface="Red Hat Text Medium"/>
              </a:rPr>
              <a:t>Key ingredients </a:t>
            </a:r>
            <a:endParaRPr lang="en-US">
              <a:solidFill>
                <a:srgbClr val="000000"/>
              </a:solidFill>
            </a:endParaRPr>
          </a:p>
        </p:txBody>
      </p:sp>
      <p:sp>
        <p:nvSpPr>
          <p:cNvPr id="3" name="Slide Number Placeholder 2">
            <a:extLst>
              <a:ext uri="{FF2B5EF4-FFF2-40B4-BE49-F238E27FC236}">
                <a16:creationId xmlns:a16="http://schemas.microsoft.com/office/drawing/2014/main" id="{C086F728-E52D-3CDF-2CD4-A8881F4162C1}"/>
              </a:ext>
            </a:extLst>
          </p:cNvPr>
          <p:cNvSpPr>
            <a:spLocks noGrp="1"/>
          </p:cNvSpPr>
          <p:nvPr>
            <p:ph type="sldNum" sz="quarter" idx="12"/>
          </p:nvPr>
        </p:nvSpPr>
        <p:spPr/>
        <p:txBody>
          <a:bodyPr/>
          <a:lstStyle/>
          <a:p>
            <a:fld id="{E7D8F046-D4DD-4D4C-B7DF-4FAFCD507E39}" type="slidenum">
              <a:rPr lang="en-US" smtClean="0">
                <a:solidFill>
                  <a:prstClr val="black">
                    <a:tint val="75000"/>
                  </a:prstClr>
                </a:solidFill>
              </a:rPr>
              <a:pPr/>
              <a:t>116</a:t>
            </a:fld>
            <a:endParaRPr lang="en-US">
              <a:solidFill>
                <a:prstClr val="black">
                  <a:tint val="75000"/>
                </a:prstClr>
              </a:solidFill>
            </a:endParaRPr>
          </a:p>
        </p:txBody>
      </p:sp>
      <p:pic>
        <p:nvPicPr>
          <p:cNvPr id="4" name="Picture 2">
            <a:extLst>
              <a:ext uri="{FF2B5EF4-FFF2-40B4-BE49-F238E27FC236}">
                <a16:creationId xmlns:a16="http://schemas.microsoft.com/office/drawing/2014/main" id="{5279CE24-E2AC-EC33-FC34-83431AF5DC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883"/>
          <a:stretch/>
        </p:blipFill>
        <p:spPr bwMode="auto">
          <a:xfrm>
            <a:off x="1" y="6019800"/>
            <a:ext cx="121919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8">
            <a:extLst>
              <a:ext uri="{FF2B5EF4-FFF2-40B4-BE49-F238E27FC236}">
                <a16:creationId xmlns:a16="http://schemas.microsoft.com/office/drawing/2014/main" id="{C0358348-374D-2D96-E624-D8440C86A4A1}"/>
              </a:ext>
            </a:extLst>
          </p:cNvPr>
          <p:cNvSpPr>
            <a:spLocks noChangeArrowheads="1"/>
          </p:cNvSpPr>
          <p:nvPr/>
        </p:nvSpPr>
        <p:spPr bwMode="auto">
          <a:xfrm>
            <a:off x="7376979" y="6133717"/>
            <a:ext cx="3644587" cy="63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algn="r" defTabSz="1219170" fontAlgn="base">
              <a:spcBef>
                <a:spcPct val="0"/>
              </a:spcBef>
              <a:spcAft>
                <a:spcPct val="0"/>
              </a:spcAft>
            </a:pPr>
            <a:r>
              <a:rPr lang="en-GB" altLang="en-US" sz="1867">
                <a:solidFill>
                  <a:srgbClr val="001558"/>
                </a:solidFill>
                <a:latin typeface="Ebrima" pitchFamily="2" charset="0"/>
                <a:cs typeface="Arial" pitchFamily="34" charset="0"/>
              </a:rPr>
              <a:t>Wellbeing &amp; Mental Health Hub</a:t>
            </a:r>
            <a:endParaRPr lang="en-GB" altLang="en-US" sz="2133">
              <a:solidFill>
                <a:srgbClr val="001558"/>
              </a:solidFill>
              <a:latin typeface="Ebrima" pitchFamily="2" charset="0"/>
              <a:cs typeface="Arial" pitchFamily="34" charset="0"/>
            </a:endParaRPr>
          </a:p>
          <a:p>
            <a:pPr algn="r" defTabSz="1219170" fontAlgn="base">
              <a:spcBef>
                <a:spcPct val="0"/>
              </a:spcBef>
              <a:spcAft>
                <a:spcPct val="0"/>
              </a:spcAft>
            </a:pPr>
            <a:r>
              <a:rPr lang="en-GB" altLang="en-US" sz="1467">
                <a:solidFill>
                  <a:srgbClr val="001558"/>
                </a:solidFill>
                <a:latin typeface="Ebrima" pitchFamily="2" charset="0"/>
                <a:cs typeface="Arial" pitchFamily="34" charset="0"/>
              </a:rPr>
              <a:t>Leicester, Leicestershire &amp; Rutland</a:t>
            </a:r>
            <a:endParaRPr lang="en-GB" altLang="en-US" sz="1467">
              <a:latin typeface="Arial" pitchFamily="34" charset="0"/>
              <a:cs typeface="Arial" pitchFamily="34" charset="0"/>
            </a:endParaRPr>
          </a:p>
        </p:txBody>
      </p:sp>
      <p:pic>
        <p:nvPicPr>
          <p:cNvPr id="6" name="Picture 4" descr="Icon&#10;&#10;Description automatically generated">
            <a:extLst>
              <a:ext uri="{FF2B5EF4-FFF2-40B4-BE49-F238E27FC236}">
                <a16:creationId xmlns:a16="http://schemas.microsoft.com/office/drawing/2014/main" id="{4AFDB4F5-3C05-9ACA-D228-32AA0DE2C0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0447" t="14622" r="20447" b="14349"/>
          <a:stretch>
            <a:fillRect/>
          </a:stretch>
        </p:blipFill>
        <p:spPr bwMode="auto">
          <a:xfrm>
            <a:off x="11315832" y="6179653"/>
            <a:ext cx="768379" cy="518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ontent Placeholder 2">
            <a:extLst>
              <a:ext uri="{FF2B5EF4-FFF2-40B4-BE49-F238E27FC236}">
                <a16:creationId xmlns:a16="http://schemas.microsoft.com/office/drawing/2014/main" id="{E63F91EF-73AA-15C5-147C-42185B664615}"/>
              </a:ext>
            </a:extLst>
          </p:cNvPr>
          <p:cNvGraphicFramePr>
            <a:graphicFrameLocks/>
          </p:cNvGraphicFramePr>
          <p:nvPr>
            <p:extLst>
              <p:ext uri="{D42A27DB-BD31-4B8C-83A1-F6EECF244321}">
                <p14:modId xmlns:p14="http://schemas.microsoft.com/office/powerpoint/2010/main" val="2423215318"/>
              </p:ext>
            </p:extLst>
          </p:nvPr>
        </p:nvGraphicFramePr>
        <p:xfrm>
          <a:off x="239349" y="1690689"/>
          <a:ext cx="11233248" cy="37545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6297726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46D2-E052-6457-8BF3-996D26FFF27F}"/>
              </a:ext>
            </a:extLst>
          </p:cNvPr>
          <p:cNvSpPr>
            <a:spLocks noGrp="1"/>
          </p:cNvSpPr>
          <p:nvPr>
            <p:ph type="title"/>
          </p:nvPr>
        </p:nvSpPr>
        <p:spPr>
          <a:xfrm>
            <a:off x="754811" y="572975"/>
            <a:ext cx="10567260" cy="783123"/>
          </a:xfrm>
        </p:spPr>
        <p:txBody>
          <a:bodyPr>
            <a:normAutofit/>
          </a:bodyPr>
          <a:lstStyle/>
          <a:p>
            <a:r>
              <a:rPr lang="en-US" sz="4800">
                <a:solidFill>
                  <a:srgbClr val="002060"/>
                </a:solidFill>
                <a:latin typeface="Red Hat Text Medium"/>
              </a:rPr>
              <a:t>Holistic approach </a:t>
            </a:r>
            <a:endParaRPr lang="en-US" sz="4800">
              <a:solidFill>
                <a:srgbClr val="002060"/>
              </a:solidFill>
            </a:endParaRPr>
          </a:p>
        </p:txBody>
      </p:sp>
      <p:sp>
        <p:nvSpPr>
          <p:cNvPr id="3" name="Slide Number Placeholder 2">
            <a:extLst>
              <a:ext uri="{FF2B5EF4-FFF2-40B4-BE49-F238E27FC236}">
                <a16:creationId xmlns:a16="http://schemas.microsoft.com/office/drawing/2014/main" id="{C086F728-E52D-3CDF-2CD4-A8881F4162C1}"/>
              </a:ext>
            </a:extLst>
          </p:cNvPr>
          <p:cNvSpPr>
            <a:spLocks noGrp="1"/>
          </p:cNvSpPr>
          <p:nvPr>
            <p:ph type="sldNum" sz="quarter" idx="12"/>
          </p:nvPr>
        </p:nvSpPr>
        <p:spPr/>
        <p:txBody>
          <a:bodyPr/>
          <a:lstStyle/>
          <a:p>
            <a:fld id="{E7D8F046-D4DD-4D4C-B7DF-4FAFCD507E39}" type="slidenum">
              <a:rPr lang="en-US" smtClean="0">
                <a:solidFill>
                  <a:prstClr val="black">
                    <a:tint val="75000"/>
                  </a:prstClr>
                </a:solidFill>
              </a:rPr>
              <a:pPr/>
              <a:t>117</a:t>
            </a:fld>
            <a:endParaRPr lang="en-US">
              <a:solidFill>
                <a:prstClr val="black">
                  <a:tint val="75000"/>
                </a:prstClr>
              </a:solidFill>
            </a:endParaRPr>
          </a:p>
        </p:txBody>
      </p:sp>
      <p:pic>
        <p:nvPicPr>
          <p:cNvPr id="4" name="Picture 2">
            <a:extLst>
              <a:ext uri="{FF2B5EF4-FFF2-40B4-BE49-F238E27FC236}">
                <a16:creationId xmlns:a16="http://schemas.microsoft.com/office/drawing/2014/main" id="{5279CE24-E2AC-EC33-FC34-83431AF5DC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883"/>
          <a:stretch/>
        </p:blipFill>
        <p:spPr bwMode="auto">
          <a:xfrm>
            <a:off x="1" y="6019800"/>
            <a:ext cx="121919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8">
            <a:extLst>
              <a:ext uri="{FF2B5EF4-FFF2-40B4-BE49-F238E27FC236}">
                <a16:creationId xmlns:a16="http://schemas.microsoft.com/office/drawing/2014/main" id="{C0358348-374D-2D96-E624-D8440C86A4A1}"/>
              </a:ext>
            </a:extLst>
          </p:cNvPr>
          <p:cNvSpPr>
            <a:spLocks noChangeArrowheads="1"/>
          </p:cNvSpPr>
          <p:nvPr/>
        </p:nvSpPr>
        <p:spPr bwMode="auto">
          <a:xfrm>
            <a:off x="7351148" y="6082056"/>
            <a:ext cx="3644587" cy="63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algn="r" defTabSz="1219170" fontAlgn="base">
              <a:spcBef>
                <a:spcPct val="0"/>
              </a:spcBef>
              <a:spcAft>
                <a:spcPct val="0"/>
              </a:spcAft>
            </a:pPr>
            <a:r>
              <a:rPr lang="en-GB" altLang="en-US" sz="1867">
                <a:solidFill>
                  <a:srgbClr val="001558"/>
                </a:solidFill>
                <a:latin typeface="Ebrima" pitchFamily="2" charset="0"/>
                <a:cs typeface="Arial" pitchFamily="34" charset="0"/>
              </a:rPr>
              <a:t>Wellbeing &amp; Mental Health Hub</a:t>
            </a:r>
            <a:endParaRPr lang="en-GB" altLang="en-US" sz="2133">
              <a:solidFill>
                <a:srgbClr val="001558"/>
              </a:solidFill>
              <a:latin typeface="Ebrima" pitchFamily="2" charset="0"/>
              <a:cs typeface="Arial" pitchFamily="34" charset="0"/>
            </a:endParaRPr>
          </a:p>
          <a:p>
            <a:pPr algn="r" defTabSz="1219170" fontAlgn="base">
              <a:spcBef>
                <a:spcPct val="0"/>
              </a:spcBef>
              <a:spcAft>
                <a:spcPct val="0"/>
              </a:spcAft>
            </a:pPr>
            <a:r>
              <a:rPr lang="en-GB" altLang="en-US" sz="1467">
                <a:solidFill>
                  <a:srgbClr val="001558"/>
                </a:solidFill>
                <a:latin typeface="Ebrima" pitchFamily="2" charset="0"/>
                <a:cs typeface="Arial" pitchFamily="34" charset="0"/>
              </a:rPr>
              <a:t>Leicester, Leicestershire &amp; Rutland</a:t>
            </a:r>
            <a:endParaRPr lang="en-GB" altLang="en-US" sz="1467">
              <a:latin typeface="Arial" pitchFamily="34" charset="0"/>
              <a:cs typeface="Arial" pitchFamily="34" charset="0"/>
            </a:endParaRPr>
          </a:p>
        </p:txBody>
      </p:sp>
      <p:pic>
        <p:nvPicPr>
          <p:cNvPr id="6" name="Picture 4" descr="Icon&#10;&#10;Description automatically generated">
            <a:extLst>
              <a:ext uri="{FF2B5EF4-FFF2-40B4-BE49-F238E27FC236}">
                <a16:creationId xmlns:a16="http://schemas.microsoft.com/office/drawing/2014/main" id="{4AFDB4F5-3C05-9ACA-D228-32AA0DE2C0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0447" t="14622" r="20447" b="14349"/>
          <a:stretch>
            <a:fillRect/>
          </a:stretch>
        </p:blipFill>
        <p:spPr bwMode="auto">
          <a:xfrm>
            <a:off x="11315832" y="6179653"/>
            <a:ext cx="768379" cy="518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ontent Placeholder 2">
            <a:extLst>
              <a:ext uri="{FF2B5EF4-FFF2-40B4-BE49-F238E27FC236}">
                <a16:creationId xmlns:a16="http://schemas.microsoft.com/office/drawing/2014/main" id="{5C6AF023-3A83-EF96-BF21-0B3EC82BB9DA}"/>
              </a:ext>
            </a:extLst>
          </p:cNvPr>
          <p:cNvGraphicFramePr>
            <a:graphicFrameLocks/>
          </p:cNvGraphicFramePr>
          <p:nvPr>
            <p:extLst>
              <p:ext uri="{D42A27DB-BD31-4B8C-83A1-F6EECF244321}">
                <p14:modId xmlns:p14="http://schemas.microsoft.com/office/powerpoint/2010/main" val="2114631047"/>
              </p:ext>
            </p:extLst>
          </p:nvPr>
        </p:nvGraphicFramePr>
        <p:xfrm>
          <a:off x="806471" y="1990431"/>
          <a:ext cx="9467916" cy="36376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202939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46D2-E052-6457-8BF3-996D26FFF27F}"/>
              </a:ext>
            </a:extLst>
          </p:cNvPr>
          <p:cNvSpPr>
            <a:spLocks noGrp="1"/>
          </p:cNvSpPr>
          <p:nvPr>
            <p:ph type="title"/>
          </p:nvPr>
        </p:nvSpPr>
        <p:spPr>
          <a:xfrm>
            <a:off x="283705" y="251557"/>
            <a:ext cx="10593091" cy="1067259"/>
          </a:xfrm>
        </p:spPr>
        <p:txBody>
          <a:bodyPr/>
          <a:lstStyle/>
          <a:p>
            <a:r>
              <a:rPr lang="en-US" sz="4800">
                <a:solidFill>
                  <a:srgbClr val="002060"/>
                </a:solidFill>
                <a:latin typeface="Red Hat Text Medium"/>
              </a:rPr>
              <a:t>Outreach </a:t>
            </a:r>
            <a:r>
              <a:rPr lang="en-US" sz="4800" err="1">
                <a:solidFill>
                  <a:srgbClr val="002060"/>
                </a:solidFill>
                <a:latin typeface="Red Hat Text Medium"/>
              </a:rPr>
              <a:t>programme</a:t>
            </a:r>
            <a:r>
              <a:rPr lang="en-US" sz="4800">
                <a:solidFill>
                  <a:srgbClr val="002060"/>
                </a:solidFill>
                <a:latin typeface="Red Hat Text Medium"/>
              </a:rPr>
              <a:t> in </a:t>
            </a:r>
            <a:r>
              <a:rPr lang="en-US" sz="4800" err="1">
                <a:solidFill>
                  <a:srgbClr val="002060"/>
                </a:solidFill>
                <a:latin typeface="Red Hat Text Medium"/>
              </a:rPr>
              <a:t>practise</a:t>
            </a:r>
            <a:r>
              <a:rPr lang="en-US" sz="4800">
                <a:solidFill>
                  <a:srgbClr val="002060"/>
                </a:solidFill>
                <a:latin typeface="Red Hat Text Medium"/>
              </a:rPr>
              <a:t> </a:t>
            </a:r>
            <a:endParaRPr lang="en-US" sz="4800">
              <a:solidFill>
                <a:srgbClr val="002060"/>
              </a:solidFill>
            </a:endParaRPr>
          </a:p>
        </p:txBody>
      </p:sp>
      <p:sp>
        <p:nvSpPr>
          <p:cNvPr id="3" name="Slide Number Placeholder 2">
            <a:extLst>
              <a:ext uri="{FF2B5EF4-FFF2-40B4-BE49-F238E27FC236}">
                <a16:creationId xmlns:a16="http://schemas.microsoft.com/office/drawing/2014/main" id="{C086F728-E52D-3CDF-2CD4-A8881F4162C1}"/>
              </a:ext>
            </a:extLst>
          </p:cNvPr>
          <p:cNvSpPr>
            <a:spLocks noGrp="1"/>
          </p:cNvSpPr>
          <p:nvPr>
            <p:ph type="sldNum" sz="quarter" idx="12"/>
          </p:nvPr>
        </p:nvSpPr>
        <p:spPr/>
        <p:txBody>
          <a:bodyPr/>
          <a:lstStyle/>
          <a:p>
            <a:fld id="{E7D8F046-D4DD-4D4C-B7DF-4FAFCD507E39}" type="slidenum">
              <a:rPr lang="en-US" smtClean="0">
                <a:solidFill>
                  <a:prstClr val="black">
                    <a:tint val="75000"/>
                  </a:prstClr>
                </a:solidFill>
              </a:rPr>
              <a:pPr/>
              <a:t>118</a:t>
            </a:fld>
            <a:endParaRPr lang="en-US">
              <a:solidFill>
                <a:prstClr val="black">
                  <a:tint val="75000"/>
                </a:prstClr>
              </a:solidFill>
            </a:endParaRPr>
          </a:p>
        </p:txBody>
      </p:sp>
      <p:pic>
        <p:nvPicPr>
          <p:cNvPr id="4" name="Picture 2">
            <a:extLst>
              <a:ext uri="{FF2B5EF4-FFF2-40B4-BE49-F238E27FC236}">
                <a16:creationId xmlns:a16="http://schemas.microsoft.com/office/drawing/2014/main" id="{5279CE24-E2AC-EC33-FC34-83431AF5DC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883"/>
          <a:stretch/>
        </p:blipFill>
        <p:spPr bwMode="auto">
          <a:xfrm>
            <a:off x="1" y="6019800"/>
            <a:ext cx="121919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8">
            <a:extLst>
              <a:ext uri="{FF2B5EF4-FFF2-40B4-BE49-F238E27FC236}">
                <a16:creationId xmlns:a16="http://schemas.microsoft.com/office/drawing/2014/main" id="{C0358348-374D-2D96-E624-D8440C86A4A1}"/>
              </a:ext>
            </a:extLst>
          </p:cNvPr>
          <p:cNvSpPr>
            <a:spLocks noChangeArrowheads="1"/>
          </p:cNvSpPr>
          <p:nvPr/>
        </p:nvSpPr>
        <p:spPr bwMode="auto">
          <a:xfrm>
            <a:off x="7402810" y="6133717"/>
            <a:ext cx="3644587" cy="63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algn="r" defTabSz="1219170" fontAlgn="base">
              <a:spcBef>
                <a:spcPct val="0"/>
              </a:spcBef>
              <a:spcAft>
                <a:spcPct val="0"/>
              </a:spcAft>
            </a:pPr>
            <a:r>
              <a:rPr lang="en-GB" altLang="en-US" sz="1867">
                <a:solidFill>
                  <a:srgbClr val="001558"/>
                </a:solidFill>
                <a:latin typeface="Ebrima" pitchFamily="2" charset="0"/>
                <a:cs typeface="Arial" pitchFamily="34" charset="0"/>
              </a:rPr>
              <a:t>Wellbeing &amp; Mental Health Hub</a:t>
            </a:r>
            <a:endParaRPr lang="en-GB" altLang="en-US" sz="2133">
              <a:solidFill>
                <a:srgbClr val="001558"/>
              </a:solidFill>
              <a:latin typeface="Ebrima" pitchFamily="2" charset="0"/>
              <a:cs typeface="Arial" pitchFamily="34" charset="0"/>
            </a:endParaRPr>
          </a:p>
          <a:p>
            <a:pPr algn="r" defTabSz="1219170" fontAlgn="base">
              <a:spcBef>
                <a:spcPct val="0"/>
              </a:spcBef>
              <a:spcAft>
                <a:spcPct val="0"/>
              </a:spcAft>
            </a:pPr>
            <a:r>
              <a:rPr lang="en-GB" altLang="en-US" sz="1467">
                <a:solidFill>
                  <a:srgbClr val="001558"/>
                </a:solidFill>
                <a:latin typeface="Ebrima" pitchFamily="2" charset="0"/>
                <a:cs typeface="Arial" pitchFamily="34" charset="0"/>
              </a:rPr>
              <a:t>Leicester, Leicestershire &amp; Rutland</a:t>
            </a:r>
            <a:endParaRPr lang="en-GB" altLang="en-US" sz="1467">
              <a:latin typeface="Arial" pitchFamily="34" charset="0"/>
              <a:cs typeface="Arial" pitchFamily="34" charset="0"/>
            </a:endParaRPr>
          </a:p>
        </p:txBody>
      </p:sp>
      <p:pic>
        <p:nvPicPr>
          <p:cNvPr id="6" name="Picture 4" descr="Icon&#10;&#10;Description automatically generated">
            <a:extLst>
              <a:ext uri="{FF2B5EF4-FFF2-40B4-BE49-F238E27FC236}">
                <a16:creationId xmlns:a16="http://schemas.microsoft.com/office/drawing/2014/main" id="{4AFDB4F5-3C05-9ACA-D228-32AA0DE2C0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0447" t="14622" r="20447" b="14349"/>
          <a:stretch>
            <a:fillRect/>
          </a:stretch>
        </p:blipFill>
        <p:spPr bwMode="auto">
          <a:xfrm>
            <a:off x="11315832" y="6179653"/>
            <a:ext cx="768379" cy="5185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67A71AB-EC9D-B870-660F-7C076E65F93E}"/>
              </a:ext>
            </a:extLst>
          </p:cNvPr>
          <p:cNvSpPr txBox="1"/>
          <p:nvPr/>
        </p:nvSpPr>
        <p:spPr>
          <a:xfrm>
            <a:off x="239351" y="1508788"/>
            <a:ext cx="10968693" cy="4227952"/>
          </a:xfrm>
          <a:prstGeom prst="rect">
            <a:avLst/>
          </a:prstGeom>
          <a:noFill/>
        </p:spPr>
        <p:txBody>
          <a:bodyPr wrap="square">
            <a:spAutoFit/>
          </a:bodyPr>
          <a:lstStyle/>
          <a:p>
            <a:pPr marL="380990" indent="-380990">
              <a:lnSpc>
                <a:spcPct val="90000"/>
              </a:lnSpc>
              <a:buFont typeface="Arial" panose="020B0604020202020204" pitchFamily="34" charset="0"/>
              <a:buChar char="•"/>
            </a:pPr>
            <a:r>
              <a:rPr lang="en-GB" sz="2133"/>
              <a:t>Outreach programme in practise </a:t>
            </a:r>
            <a:r>
              <a:rPr lang="en-US" sz="2133"/>
              <a:t>8 sessions of onsite Outreach clinics</a:t>
            </a:r>
          </a:p>
          <a:p>
            <a:pPr marL="380990" indent="-380990">
              <a:lnSpc>
                <a:spcPct val="90000"/>
              </a:lnSpc>
              <a:buFont typeface="Arial" panose="020B0604020202020204" pitchFamily="34" charset="0"/>
              <a:buChar char="•"/>
            </a:pPr>
            <a:endParaRPr lang="en-US" sz="2133"/>
          </a:p>
          <a:p>
            <a:pPr marL="380990" indent="-380990">
              <a:lnSpc>
                <a:spcPct val="90000"/>
              </a:lnSpc>
              <a:buFont typeface="Arial" panose="020B0604020202020204" pitchFamily="34" charset="0"/>
              <a:buChar char="•"/>
            </a:pPr>
            <a:r>
              <a:rPr lang="en-US" sz="2133"/>
              <a:t>Offer advice to staff of health and wellbeing initiatives across LLR. </a:t>
            </a:r>
          </a:p>
          <a:p>
            <a:pPr marL="380990" indent="-380990">
              <a:lnSpc>
                <a:spcPct val="90000"/>
              </a:lnSpc>
              <a:buFont typeface="Arial" panose="020B0604020202020204" pitchFamily="34" charset="0"/>
              <a:buChar char="•"/>
            </a:pPr>
            <a:endParaRPr lang="en-US" sz="2133"/>
          </a:p>
          <a:p>
            <a:pPr marL="380990" indent="-380990">
              <a:lnSpc>
                <a:spcPct val="90000"/>
              </a:lnSpc>
              <a:buFont typeface="Arial" panose="020B0604020202020204" pitchFamily="34" charset="0"/>
              <a:buChar char="•"/>
            </a:pPr>
            <a:r>
              <a:rPr lang="en-US" sz="2133"/>
              <a:t>Online tools on a platform called Silver cloud, which can be accessed by all staff, covering themes/modules  which include  anxiety, stress , sleep. </a:t>
            </a:r>
          </a:p>
          <a:p>
            <a:pPr marL="380990" indent="-380990">
              <a:lnSpc>
                <a:spcPct val="90000"/>
              </a:lnSpc>
              <a:buFont typeface="Arial" panose="020B0604020202020204" pitchFamily="34" charset="0"/>
              <a:buChar char="•"/>
            </a:pPr>
            <a:endParaRPr lang="en-US" sz="2133"/>
          </a:p>
          <a:p>
            <a:pPr marL="380990" indent="-380990">
              <a:lnSpc>
                <a:spcPct val="90000"/>
              </a:lnSpc>
              <a:buFont typeface="Arial" panose="020B0604020202020204" pitchFamily="34" charset="0"/>
              <a:buChar char="•"/>
            </a:pPr>
            <a:r>
              <a:rPr lang="en-US" sz="2133"/>
              <a:t>Support staff through 8-week workbook course</a:t>
            </a:r>
          </a:p>
          <a:p>
            <a:pPr>
              <a:lnSpc>
                <a:spcPct val="90000"/>
              </a:lnSpc>
            </a:pPr>
            <a:r>
              <a:rPr lang="en-US" sz="2133"/>
              <a:t> </a:t>
            </a:r>
          </a:p>
          <a:p>
            <a:pPr marL="380990" indent="-380990">
              <a:lnSpc>
                <a:spcPct val="90000"/>
              </a:lnSpc>
              <a:buFont typeface="Arial" panose="020B0604020202020204" pitchFamily="34" charset="0"/>
              <a:buChar char="•"/>
            </a:pPr>
            <a:r>
              <a:rPr lang="en-US" sz="2133"/>
              <a:t>Schwartz Rounds </a:t>
            </a:r>
          </a:p>
          <a:p>
            <a:pPr marL="380990" indent="-380990">
              <a:lnSpc>
                <a:spcPct val="90000"/>
              </a:lnSpc>
              <a:buFont typeface="Arial" panose="020B0604020202020204" pitchFamily="34" charset="0"/>
              <a:buChar char="•"/>
            </a:pPr>
            <a:endParaRPr lang="en-US" sz="2133"/>
          </a:p>
          <a:p>
            <a:pPr marL="380990" indent="-380990">
              <a:lnSpc>
                <a:spcPct val="90000"/>
              </a:lnSpc>
              <a:buFont typeface="Arial" panose="020B0604020202020204" pitchFamily="34" charset="0"/>
              <a:buChar char="•"/>
            </a:pPr>
            <a:r>
              <a:rPr lang="en-US" sz="2133"/>
              <a:t>Videos and </a:t>
            </a:r>
            <a:r>
              <a:rPr lang="en-US" sz="2133" err="1"/>
              <a:t>programmes</a:t>
            </a:r>
            <a:r>
              <a:rPr lang="en-US" sz="2133"/>
              <a:t> on resilience and mindfulness. </a:t>
            </a:r>
          </a:p>
          <a:p>
            <a:pPr marL="380990" indent="-380990">
              <a:lnSpc>
                <a:spcPct val="90000"/>
              </a:lnSpc>
              <a:buFont typeface="Arial" panose="020B0604020202020204" pitchFamily="34" charset="0"/>
              <a:buChar char="•"/>
            </a:pPr>
            <a:endParaRPr lang="en-US" sz="2133"/>
          </a:p>
          <a:p>
            <a:pPr marL="380990" indent="-380990">
              <a:lnSpc>
                <a:spcPct val="90000"/>
              </a:lnSpc>
              <a:buFont typeface="Arial" panose="020B0604020202020204" pitchFamily="34" charset="0"/>
              <a:buChar char="•"/>
            </a:pPr>
            <a:r>
              <a:rPr lang="en-US" sz="2133"/>
              <a:t>Clinical assessment referral </a:t>
            </a:r>
          </a:p>
        </p:txBody>
      </p:sp>
    </p:spTree>
    <p:extLst>
      <p:ext uri="{BB962C8B-B14F-4D97-AF65-F5344CB8AC3E}">
        <p14:creationId xmlns:p14="http://schemas.microsoft.com/office/powerpoint/2010/main" val="32945363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46D2-E052-6457-8BF3-996D26FFF27F}"/>
              </a:ext>
            </a:extLst>
          </p:cNvPr>
          <p:cNvSpPr>
            <a:spLocks noGrp="1"/>
          </p:cNvSpPr>
          <p:nvPr>
            <p:ph type="title"/>
          </p:nvPr>
        </p:nvSpPr>
        <p:spPr>
          <a:xfrm>
            <a:off x="244097" y="442617"/>
            <a:ext cx="10425195" cy="1067259"/>
          </a:xfrm>
        </p:spPr>
        <p:txBody>
          <a:bodyPr>
            <a:normAutofit/>
          </a:bodyPr>
          <a:lstStyle/>
          <a:p>
            <a:r>
              <a:rPr lang="en-US" sz="4800">
                <a:solidFill>
                  <a:srgbClr val="002060"/>
                </a:solidFill>
                <a:latin typeface="Red Hat Text Medium"/>
              </a:rPr>
              <a:t>Wellbeing Hub Website </a:t>
            </a:r>
            <a:endParaRPr lang="en-US" sz="4800">
              <a:solidFill>
                <a:srgbClr val="002060"/>
              </a:solidFill>
            </a:endParaRPr>
          </a:p>
        </p:txBody>
      </p:sp>
      <p:sp>
        <p:nvSpPr>
          <p:cNvPr id="3" name="Slide Number Placeholder 2">
            <a:extLst>
              <a:ext uri="{FF2B5EF4-FFF2-40B4-BE49-F238E27FC236}">
                <a16:creationId xmlns:a16="http://schemas.microsoft.com/office/drawing/2014/main" id="{C086F728-E52D-3CDF-2CD4-A8881F4162C1}"/>
              </a:ext>
            </a:extLst>
          </p:cNvPr>
          <p:cNvSpPr>
            <a:spLocks noGrp="1"/>
          </p:cNvSpPr>
          <p:nvPr>
            <p:ph type="sldNum" sz="quarter" idx="12"/>
          </p:nvPr>
        </p:nvSpPr>
        <p:spPr/>
        <p:txBody>
          <a:bodyPr/>
          <a:lstStyle/>
          <a:p>
            <a:fld id="{E7D8F046-D4DD-4D4C-B7DF-4FAFCD507E39}" type="slidenum">
              <a:rPr lang="en-US" smtClean="0">
                <a:solidFill>
                  <a:prstClr val="black">
                    <a:tint val="75000"/>
                  </a:prstClr>
                </a:solidFill>
              </a:rPr>
              <a:pPr/>
              <a:t>119</a:t>
            </a:fld>
            <a:endParaRPr lang="en-US">
              <a:solidFill>
                <a:prstClr val="black">
                  <a:tint val="75000"/>
                </a:prstClr>
              </a:solidFill>
            </a:endParaRPr>
          </a:p>
        </p:txBody>
      </p:sp>
      <p:pic>
        <p:nvPicPr>
          <p:cNvPr id="4" name="Picture 2">
            <a:extLst>
              <a:ext uri="{FF2B5EF4-FFF2-40B4-BE49-F238E27FC236}">
                <a16:creationId xmlns:a16="http://schemas.microsoft.com/office/drawing/2014/main" id="{5279CE24-E2AC-EC33-FC34-83431AF5DC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883"/>
          <a:stretch/>
        </p:blipFill>
        <p:spPr bwMode="auto">
          <a:xfrm>
            <a:off x="1" y="6019800"/>
            <a:ext cx="121919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8">
            <a:extLst>
              <a:ext uri="{FF2B5EF4-FFF2-40B4-BE49-F238E27FC236}">
                <a16:creationId xmlns:a16="http://schemas.microsoft.com/office/drawing/2014/main" id="{C0358348-374D-2D96-E624-D8440C86A4A1}"/>
              </a:ext>
            </a:extLst>
          </p:cNvPr>
          <p:cNvSpPr>
            <a:spLocks noChangeArrowheads="1"/>
          </p:cNvSpPr>
          <p:nvPr/>
        </p:nvSpPr>
        <p:spPr bwMode="auto">
          <a:xfrm>
            <a:off x="7338234" y="6133717"/>
            <a:ext cx="3644587" cy="63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algn="r" defTabSz="1219170" fontAlgn="base">
              <a:spcBef>
                <a:spcPct val="0"/>
              </a:spcBef>
              <a:spcAft>
                <a:spcPct val="0"/>
              </a:spcAft>
            </a:pPr>
            <a:r>
              <a:rPr lang="en-GB" altLang="en-US" sz="1867">
                <a:solidFill>
                  <a:srgbClr val="001558"/>
                </a:solidFill>
                <a:latin typeface="Ebrima" pitchFamily="2" charset="0"/>
                <a:cs typeface="Arial" pitchFamily="34" charset="0"/>
              </a:rPr>
              <a:t>Wellbeing &amp; Mental Health Hub</a:t>
            </a:r>
            <a:endParaRPr lang="en-GB" altLang="en-US" sz="2133">
              <a:solidFill>
                <a:srgbClr val="001558"/>
              </a:solidFill>
              <a:latin typeface="Ebrima" pitchFamily="2" charset="0"/>
              <a:cs typeface="Arial" pitchFamily="34" charset="0"/>
            </a:endParaRPr>
          </a:p>
          <a:p>
            <a:pPr algn="r" defTabSz="1219170" fontAlgn="base">
              <a:spcBef>
                <a:spcPct val="0"/>
              </a:spcBef>
              <a:spcAft>
                <a:spcPct val="0"/>
              </a:spcAft>
            </a:pPr>
            <a:r>
              <a:rPr lang="en-GB" altLang="en-US" sz="1467">
                <a:solidFill>
                  <a:srgbClr val="001558"/>
                </a:solidFill>
                <a:latin typeface="Ebrima" pitchFamily="2" charset="0"/>
                <a:cs typeface="Arial" pitchFamily="34" charset="0"/>
              </a:rPr>
              <a:t>Leicester, Leicestershire &amp; Rutland</a:t>
            </a:r>
            <a:endParaRPr lang="en-GB" altLang="en-US" sz="1467">
              <a:latin typeface="Arial" pitchFamily="34" charset="0"/>
              <a:cs typeface="Arial" pitchFamily="34" charset="0"/>
            </a:endParaRPr>
          </a:p>
        </p:txBody>
      </p:sp>
      <p:pic>
        <p:nvPicPr>
          <p:cNvPr id="6" name="Picture 4" descr="Icon&#10;&#10;Description automatically generated">
            <a:extLst>
              <a:ext uri="{FF2B5EF4-FFF2-40B4-BE49-F238E27FC236}">
                <a16:creationId xmlns:a16="http://schemas.microsoft.com/office/drawing/2014/main" id="{4AFDB4F5-3C05-9ACA-D228-32AA0DE2C0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0447" t="14622" r="20447" b="14349"/>
          <a:stretch>
            <a:fillRect/>
          </a:stretch>
        </p:blipFill>
        <p:spPr bwMode="auto">
          <a:xfrm>
            <a:off x="11315832" y="6179653"/>
            <a:ext cx="768379" cy="518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raphical user interface, text, application, chat or text message&#10;&#10;Description automatically generated">
            <a:extLst>
              <a:ext uri="{FF2B5EF4-FFF2-40B4-BE49-F238E27FC236}">
                <a16:creationId xmlns:a16="http://schemas.microsoft.com/office/drawing/2014/main" id="{3181D928-2648-8785-A324-0B45080706BD}"/>
              </a:ext>
            </a:extLst>
          </p:cNvPr>
          <p:cNvPicPr>
            <a:picLocks noChangeAspect="1"/>
          </p:cNvPicPr>
          <p:nvPr/>
        </p:nvPicPr>
        <p:blipFill>
          <a:blip r:embed="rId4"/>
          <a:stretch>
            <a:fillRect/>
          </a:stretch>
        </p:blipFill>
        <p:spPr>
          <a:xfrm>
            <a:off x="239349" y="1892830"/>
            <a:ext cx="4069328" cy="3072341"/>
          </a:xfrm>
          <a:prstGeom prst="rect">
            <a:avLst/>
          </a:prstGeom>
        </p:spPr>
      </p:pic>
      <p:pic>
        <p:nvPicPr>
          <p:cNvPr id="8" name="Picture 5" descr="Graphical user interface, text, application&#10;&#10;Description automatically generated">
            <a:extLst>
              <a:ext uri="{FF2B5EF4-FFF2-40B4-BE49-F238E27FC236}">
                <a16:creationId xmlns:a16="http://schemas.microsoft.com/office/drawing/2014/main" id="{1EB9CD2A-2DBA-E32A-5334-DC1BC0DD8E22}"/>
              </a:ext>
            </a:extLst>
          </p:cNvPr>
          <p:cNvPicPr>
            <a:picLocks noChangeAspect="1"/>
          </p:cNvPicPr>
          <p:nvPr/>
        </p:nvPicPr>
        <p:blipFill>
          <a:blip r:embed="rId5"/>
          <a:stretch>
            <a:fillRect/>
          </a:stretch>
        </p:blipFill>
        <p:spPr>
          <a:xfrm>
            <a:off x="4463819" y="1892829"/>
            <a:ext cx="3758184" cy="3976915"/>
          </a:xfrm>
          <a:prstGeom prst="rect">
            <a:avLst/>
          </a:prstGeom>
        </p:spPr>
      </p:pic>
      <p:pic>
        <p:nvPicPr>
          <p:cNvPr id="9" name="Picture 4">
            <a:extLst>
              <a:ext uri="{FF2B5EF4-FFF2-40B4-BE49-F238E27FC236}">
                <a16:creationId xmlns:a16="http://schemas.microsoft.com/office/drawing/2014/main" id="{205C56BC-BD50-AE1E-53C4-8E68E90B1759}"/>
              </a:ext>
            </a:extLst>
          </p:cNvPr>
          <p:cNvPicPr>
            <a:picLocks noChangeAspect="1"/>
          </p:cNvPicPr>
          <p:nvPr/>
        </p:nvPicPr>
        <p:blipFill>
          <a:blip r:embed="rId6"/>
          <a:stretch>
            <a:fillRect/>
          </a:stretch>
        </p:blipFill>
        <p:spPr>
          <a:xfrm>
            <a:off x="8311981" y="1868805"/>
            <a:ext cx="3758184" cy="1728764"/>
          </a:xfrm>
          <a:prstGeom prst="rect">
            <a:avLst/>
          </a:prstGeom>
        </p:spPr>
      </p:pic>
    </p:spTree>
    <p:extLst>
      <p:ext uri="{BB962C8B-B14F-4D97-AF65-F5344CB8AC3E}">
        <p14:creationId xmlns:p14="http://schemas.microsoft.com/office/powerpoint/2010/main" val="2151187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Invisible Disabilities">
            <a:hlinkClick r:id="" action="ppaction://media"/>
            <a:extLst>
              <a:ext uri="{FF2B5EF4-FFF2-40B4-BE49-F238E27FC236}">
                <a16:creationId xmlns:a16="http://schemas.microsoft.com/office/drawing/2014/main" id="{94696DF1-5201-2657-79AB-006CE34CE25B}"/>
              </a:ext>
            </a:extLst>
          </p:cNvPr>
          <p:cNvPicPr>
            <a:picLocks noRot="1" noChangeAspect="1"/>
          </p:cNvPicPr>
          <p:nvPr>
            <a:videoFile r:link="rId1"/>
          </p:nvPr>
        </p:nvPicPr>
        <p:blipFill>
          <a:blip r:embed="rId3"/>
          <a:stretch>
            <a:fillRect/>
          </a:stretch>
        </p:blipFill>
        <p:spPr>
          <a:xfrm>
            <a:off x="263715" y="143205"/>
            <a:ext cx="11664569" cy="6571589"/>
          </a:xfrm>
          <a:prstGeom prst="rect">
            <a:avLst/>
          </a:prstGeom>
        </p:spPr>
      </p:pic>
    </p:spTree>
    <p:extLst>
      <p:ext uri="{BB962C8B-B14F-4D97-AF65-F5344CB8AC3E}">
        <p14:creationId xmlns:p14="http://schemas.microsoft.com/office/powerpoint/2010/main" val="155989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46D2-E052-6457-8BF3-996D26FFF27F}"/>
              </a:ext>
            </a:extLst>
          </p:cNvPr>
          <p:cNvSpPr>
            <a:spLocks noGrp="1"/>
          </p:cNvSpPr>
          <p:nvPr>
            <p:ph type="title"/>
          </p:nvPr>
        </p:nvSpPr>
        <p:spPr>
          <a:xfrm>
            <a:off x="373251" y="584686"/>
            <a:ext cx="7325533" cy="2048815"/>
          </a:xfrm>
        </p:spPr>
        <p:txBody>
          <a:bodyPr>
            <a:normAutofit fontScale="90000"/>
          </a:bodyPr>
          <a:lstStyle/>
          <a:p>
            <a:r>
              <a:rPr lang="en-US" sz="4800" err="1">
                <a:solidFill>
                  <a:srgbClr val="002060"/>
                </a:solidFill>
                <a:latin typeface="Red Hat Text Medium"/>
              </a:rPr>
              <a:t>SilverCloud</a:t>
            </a:r>
            <a:r>
              <a:rPr lang="en-US" sz="4800">
                <a:solidFill>
                  <a:srgbClr val="002060"/>
                </a:solidFill>
                <a:latin typeface="Red Hat Text Medium"/>
              </a:rPr>
              <a:t>  </a:t>
            </a:r>
            <a:br>
              <a:rPr lang="en-US" sz="4800">
                <a:latin typeface="Red Hat Text Medium"/>
              </a:rPr>
            </a:br>
            <a:br>
              <a:rPr lang="en-US" sz="4800">
                <a:latin typeface="Red Hat Text Medium"/>
              </a:rPr>
            </a:br>
            <a:r>
              <a:rPr lang="en-US" sz="3200">
                <a:latin typeface="Red Hat Text Medium"/>
              </a:rPr>
              <a:t>24/7 </a:t>
            </a:r>
            <a:br>
              <a:rPr lang="en-US" sz="3200">
                <a:latin typeface="Red Hat Text Medium"/>
              </a:rPr>
            </a:br>
            <a:r>
              <a:rPr lang="en-US" sz="3200">
                <a:latin typeface="Red Hat Text Medium"/>
              </a:rPr>
              <a:t>individual/partner/family </a:t>
            </a:r>
            <a:endParaRPr lang="en-US" sz="3200"/>
          </a:p>
        </p:txBody>
      </p:sp>
      <p:sp>
        <p:nvSpPr>
          <p:cNvPr id="3" name="Slide Number Placeholder 2">
            <a:extLst>
              <a:ext uri="{FF2B5EF4-FFF2-40B4-BE49-F238E27FC236}">
                <a16:creationId xmlns:a16="http://schemas.microsoft.com/office/drawing/2014/main" id="{C086F728-E52D-3CDF-2CD4-A8881F4162C1}"/>
              </a:ext>
            </a:extLst>
          </p:cNvPr>
          <p:cNvSpPr>
            <a:spLocks noGrp="1"/>
          </p:cNvSpPr>
          <p:nvPr>
            <p:ph type="sldNum" sz="quarter" idx="12"/>
          </p:nvPr>
        </p:nvSpPr>
        <p:spPr/>
        <p:txBody>
          <a:bodyPr/>
          <a:lstStyle/>
          <a:p>
            <a:fld id="{E7D8F046-D4DD-4D4C-B7DF-4FAFCD507E39}" type="slidenum">
              <a:rPr lang="en-US" smtClean="0">
                <a:solidFill>
                  <a:prstClr val="black">
                    <a:tint val="75000"/>
                  </a:prstClr>
                </a:solidFill>
              </a:rPr>
              <a:pPr/>
              <a:t>120</a:t>
            </a:fld>
            <a:endParaRPr lang="en-US">
              <a:solidFill>
                <a:prstClr val="black">
                  <a:tint val="75000"/>
                </a:prstClr>
              </a:solidFill>
            </a:endParaRPr>
          </a:p>
        </p:txBody>
      </p:sp>
      <p:pic>
        <p:nvPicPr>
          <p:cNvPr id="4" name="Picture 2">
            <a:extLst>
              <a:ext uri="{FF2B5EF4-FFF2-40B4-BE49-F238E27FC236}">
                <a16:creationId xmlns:a16="http://schemas.microsoft.com/office/drawing/2014/main" id="{5279CE24-E2AC-EC33-FC34-83431AF5DC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883"/>
          <a:stretch/>
        </p:blipFill>
        <p:spPr bwMode="auto">
          <a:xfrm>
            <a:off x="1" y="6019800"/>
            <a:ext cx="121919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8">
            <a:extLst>
              <a:ext uri="{FF2B5EF4-FFF2-40B4-BE49-F238E27FC236}">
                <a16:creationId xmlns:a16="http://schemas.microsoft.com/office/drawing/2014/main" id="{C0358348-374D-2D96-E624-D8440C86A4A1}"/>
              </a:ext>
            </a:extLst>
          </p:cNvPr>
          <p:cNvSpPr>
            <a:spLocks noChangeArrowheads="1"/>
          </p:cNvSpPr>
          <p:nvPr/>
        </p:nvSpPr>
        <p:spPr bwMode="auto">
          <a:xfrm>
            <a:off x="7338234" y="6133717"/>
            <a:ext cx="3644587" cy="63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algn="r" defTabSz="1219170" fontAlgn="base">
              <a:spcBef>
                <a:spcPct val="0"/>
              </a:spcBef>
              <a:spcAft>
                <a:spcPct val="0"/>
              </a:spcAft>
            </a:pPr>
            <a:r>
              <a:rPr lang="en-GB" altLang="en-US" sz="1867">
                <a:solidFill>
                  <a:srgbClr val="001558"/>
                </a:solidFill>
                <a:latin typeface="Ebrima" pitchFamily="2" charset="0"/>
                <a:cs typeface="Arial" pitchFamily="34" charset="0"/>
              </a:rPr>
              <a:t>Wellbeing &amp; Mental Health Hub</a:t>
            </a:r>
            <a:endParaRPr lang="en-GB" altLang="en-US" sz="2133">
              <a:solidFill>
                <a:srgbClr val="001558"/>
              </a:solidFill>
              <a:latin typeface="Ebrima" pitchFamily="2" charset="0"/>
              <a:cs typeface="Arial" pitchFamily="34" charset="0"/>
            </a:endParaRPr>
          </a:p>
          <a:p>
            <a:pPr algn="r" defTabSz="1219170" fontAlgn="base">
              <a:spcBef>
                <a:spcPct val="0"/>
              </a:spcBef>
              <a:spcAft>
                <a:spcPct val="0"/>
              </a:spcAft>
            </a:pPr>
            <a:r>
              <a:rPr lang="en-GB" altLang="en-US" sz="1467">
                <a:solidFill>
                  <a:srgbClr val="001558"/>
                </a:solidFill>
                <a:latin typeface="Ebrima" pitchFamily="2" charset="0"/>
                <a:cs typeface="Arial" pitchFamily="34" charset="0"/>
              </a:rPr>
              <a:t>Leicester, Leicestershire &amp; Rutland</a:t>
            </a:r>
            <a:endParaRPr lang="en-GB" altLang="en-US" sz="1467">
              <a:latin typeface="Arial" pitchFamily="34" charset="0"/>
              <a:cs typeface="Arial" pitchFamily="34" charset="0"/>
            </a:endParaRPr>
          </a:p>
        </p:txBody>
      </p:sp>
      <p:pic>
        <p:nvPicPr>
          <p:cNvPr id="6" name="Picture 4" descr="Icon&#10;&#10;Description automatically generated">
            <a:extLst>
              <a:ext uri="{FF2B5EF4-FFF2-40B4-BE49-F238E27FC236}">
                <a16:creationId xmlns:a16="http://schemas.microsoft.com/office/drawing/2014/main" id="{4AFDB4F5-3C05-9ACA-D228-32AA0DE2C0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0447" t="14622" r="20447" b="14349"/>
          <a:stretch>
            <a:fillRect/>
          </a:stretch>
        </p:blipFill>
        <p:spPr bwMode="auto">
          <a:xfrm>
            <a:off x="11315832" y="6179653"/>
            <a:ext cx="768379" cy="518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A picture containing text, indoor, screenshot&#10;&#10;Description automatically generated">
            <a:extLst>
              <a:ext uri="{FF2B5EF4-FFF2-40B4-BE49-F238E27FC236}">
                <a16:creationId xmlns:a16="http://schemas.microsoft.com/office/drawing/2014/main" id="{0F1C17E4-BAB5-C9C4-A4BE-D43F47132238}"/>
              </a:ext>
            </a:extLst>
          </p:cNvPr>
          <p:cNvPicPr>
            <a:picLocks noChangeAspect="1"/>
          </p:cNvPicPr>
          <p:nvPr/>
        </p:nvPicPr>
        <p:blipFill>
          <a:blip r:embed="rId4"/>
          <a:stretch>
            <a:fillRect/>
          </a:stretch>
        </p:blipFill>
        <p:spPr>
          <a:xfrm>
            <a:off x="7599336" y="187061"/>
            <a:ext cx="4290445" cy="2531807"/>
          </a:xfrm>
          <a:prstGeom prst="rect">
            <a:avLst/>
          </a:prstGeom>
        </p:spPr>
      </p:pic>
      <p:pic>
        <p:nvPicPr>
          <p:cNvPr id="9" name="Picture 9" descr="Graphical user interface, text, application, chat or text message&#10;&#10;Description automatically generated">
            <a:extLst>
              <a:ext uri="{FF2B5EF4-FFF2-40B4-BE49-F238E27FC236}">
                <a16:creationId xmlns:a16="http://schemas.microsoft.com/office/drawing/2014/main" id="{5DAD25B1-EDC8-9BDA-24E0-94656B2F7829}"/>
              </a:ext>
            </a:extLst>
          </p:cNvPr>
          <p:cNvPicPr>
            <a:picLocks noChangeAspect="1"/>
          </p:cNvPicPr>
          <p:nvPr/>
        </p:nvPicPr>
        <p:blipFill>
          <a:blip r:embed="rId5"/>
          <a:stretch>
            <a:fillRect/>
          </a:stretch>
        </p:blipFill>
        <p:spPr>
          <a:xfrm>
            <a:off x="134320" y="2781152"/>
            <a:ext cx="11858784" cy="2961765"/>
          </a:xfrm>
          <a:prstGeom prst="rect">
            <a:avLst/>
          </a:prstGeom>
        </p:spPr>
      </p:pic>
    </p:spTree>
    <p:extLst>
      <p:ext uri="{BB962C8B-B14F-4D97-AF65-F5344CB8AC3E}">
        <p14:creationId xmlns:p14="http://schemas.microsoft.com/office/powerpoint/2010/main" val="382279968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86F728-E52D-3CDF-2CD4-A8881F4162C1}"/>
              </a:ext>
            </a:extLst>
          </p:cNvPr>
          <p:cNvSpPr>
            <a:spLocks noGrp="1"/>
          </p:cNvSpPr>
          <p:nvPr>
            <p:ph type="sldNum" sz="quarter" idx="12"/>
          </p:nvPr>
        </p:nvSpPr>
        <p:spPr/>
        <p:txBody>
          <a:bodyPr/>
          <a:lstStyle/>
          <a:p>
            <a:fld id="{E7D8F046-D4DD-4D4C-B7DF-4FAFCD507E39}" type="slidenum">
              <a:rPr lang="en-US" smtClean="0">
                <a:solidFill>
                  <a:prstClr val="black">
                    <a:tint val="75000"/>
                  </a:prstClr>
                </a:solidFill>
              </a:rPr>
              <a:pPr/>
              <a:t>121</a:t>
            </a:fld>
            <a:endParaRPr lang="en-US">
              <a:solidFill>
                <a:prstClr val="black">
                  <a:tint val="75000"/>
                </a:prstClr>
              </a:solidFill>
            </a:endParaRPr>
          </a:p>
        </p:txBody>
      </p:sp>
      <p:pic>
        <p:nvPicPr>
          <p:cNvPr id="4" name="Picture 2">
            <a:extLst>
              <a:ext uri="{FF2B5EF4-FFF2-40B4-BE49-F238E27FC236}">
                <a16:creationId xmlns:a16="http://schemas.microsoft.com/office/drawing/2014/main" id="{5279CE24-E2AC-EC33-FC34-83431AF5DC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883"/>
          <a:stretch/>
        </p:blipFill>
        <p:spPr bwMode="auto">
          <a:xfrm>
            <a:off x="1" y="6019800"/>
            <a:ext cx="121919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8">
            <a:extLst>
              <a:ext uri="{FF2B5EF4-FFF2-40B4-BE49-F238E27FC236}">
                <a16:creationId xmlns:a16="http://schemas.microsoft.com/office/drawing/2014/main" id="{C0358348-374D-2D96-E624-D8440C86A4A1}"/>
              </a:ext>
            </a:extLst>
          </p:cNvPr>
          <p:cNvSpPr>
            <a:spLocks noChangeArrowheads="1"/>
          </p:cNvSpPr>
          <p:nvPr/>
        </p:nvSpPr>
        <p:spPr bwMode="auto">
          <a:xfrm>
            <a:off x="7221996" y="6120802"/>
            <a:ext cx="3644587" cy="63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algn="r" defTabSz="1219170" fontAlgn="base">
              <a:spcBef>
                <a:spcPct val="0"/>
              </a:spcBef>
              <a:spcAft>
                <a:spcPct val="0"/>
              </a:spcAft>
            </a:pPr>
            <a:r>
              <a:rPr lang="en-GB" altLang="en-US" sz="1867">
                <a:solidFill>
                  <a:srgbClr val="001558"/>
                </a:solidFill>
                <a:latin typeface="Ebrima" pitchFamily="2" charset="0"/>
                <a:cs typeface="Arial" pitchFamily="34" charset="0"/>
              </a:rPr>
              <a:t>Wellbeing &amp; Mental Health Hub</a:t>
            </a:r>
            <a:endParaRPr lang="en-GB" altLang="en-US" sz="2133">
              <a:solidFill>
                <a:srgbClr val="001558"/>
              </a:solidFill>
              <a:latin typeface="Ebrima" pitchFamily="2" charset="0"/>
              <a:cs typeface="Arial" pitchFamily="34" charset="0"/>
            </a:endParaRPr>
          </a:p>
          <a:p>
            <a:pPr algn="r" defTabSz="1219170" fontAlgn="base">
              <a:spcBef>
                <a:spcPct val="0"/>
              </a:spcBef>
              <a:spcAft>
                <a:spcPct val="0"/>
              </a:spcAft>
            </a:pPr>
            <a:r>
              <a:rPr lang="en-GB" altLang="en-US" sz="1467">
                <a:solidFill>
                  <a:srgbClr val="001558"/>
                </a:solidFill>
                <a:latin typeface="Ebrima" pitchFamily="2" charset="0"/>
                <a:cs typeface="Arial" pitchFamily="34" charset="0"/>
              </a:rPr>
              <a:t>Leicester, Leicestershire &amp; Rutland</a:t>
            </a:r>
            <a:endParaRPr lang="en-GB" altLang="en-US" sz="1467">
              <a:latin typeface="Arial" pitchFamily="34" charset="0"/>
              <a:cs typeface="Arial" pitchFamily="34" charset="0"/>
            </a:endParaRPr>
          </a:p>
        </p:txBody>
      </p:sp>
      <p:pic>
        <p:nvPicPr>
          <p:cNvPr id="6" name="Picture 4" descr="Icon&#10;&#10;Description automatically generated">
            <a:extLst>
              <a:ext uri="{FF2B5EF4-FFF2-40B4-BE49-F238E27FC236}">
                <a16:creationId xmlns:a16="http://schemas.microsoft.com/office/drawing/2014/main" id="{4AFDB4F5-3C05-9ACA-D228-32AA0DE2C0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0447" t="14622" r="20447" b="14349"/>
          <a:stretch>
            <a:fillRect/>
          </a:stretch>
        </p:blipFill>
        <p:spPr bwMode="auto">
          <a:xfrm>
            <a:off x="11315832" y="6179653"/>
            <a:ext cx="768379" cy="518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A picture containing chart&#10;&#10;Description automatically generated">
            <a:extLst>
              <a:ext uri="{FF2B5EF4-FFF2-40B4-BE49-F238E27FC236}">
                <a16:creationId xmlns:a16="http://schemas.microsoft.com/office/drawing/2014/main" id="{AAD03B80-75EA-8ACF-FC2C-9ECA61906053}"/>
              </a:ext>
            </a:extLst>
          </p:cNvPr>
          <p:cNvPicPr>
            <a:picLocks noChangeAspect="1"/>
          </p:cNvPicPr>
          <p:nvPr/>
        </p:nvPicPr>
        <p:blipFill>
          <a:blip r:embed="rId4"/>
          <a:stretch>
            <a:fillRect/>
          </a:stretch>
        </p:blipFill>
        <p:spPr>
          <a:xfrm>
            <a:off x="8493029" y="65868"/>
            <a:ext cx="3497537" cy="5744704"/>
          </a:xfrm>
          <a:prstGeom prst="rect">
            <a:avLst/>
          </a:prstGeom>
        </p:spPr>
      </p:pic>
      <p:pic>
        <p:nvPicPr>
          <p:cNvPr id="8" name="Picture 8" descr="Graphical user interface, application&#10;&#10;Description automatically generated">
            <a:extLst>
              <a:ext uri="{FF2B5EF4-FFF2-40B4-BE49-F238E27FC236}">
                <a16:creationId xmlns:a16="http://schemas.microsoft.com/office/drawing/2014/main" id="{4EF7693F-A7E3-A82B-93CB-F7AEA048B17A}"/>
              </a:ext>
            </a:extLst>
          </p:cNvPr>
          <p:cNvPicPr>
            <a:picLocks noChangeAspect="1"/>
          </p:cNvPicPr>
          <p:nvPr/>
        </p:nvPicPr>
        <p:blipFill>
          <a:blip r:embed="rId5"/>
          <a:stretch>
            <a:fillRect/>
          </a:stretch>
        </p:blipFill>
        <p:spPr>
          <a:xfrm>
            <a:off x="3892658" y="3233197"/>
            <a:ext cx="4342108" cy="2638860"/>
          </a:xfrm>
          <a:prstGeom prst="rect">
            <a:avLst/>
          </a:prstGeom>
        </p:spPr>
      </p:pic>
      <p:sp>
        <p:nvSpPr>
          <p:cNvPr id="9" name="TextBox 8">
            <a:extLst>
              <a:ext uri="{FF2B5EF4-FFF2-40B4-BE49-F238E27FC236}">
                <a16:creationId xmlns:a16="http://schemas.microsoft.com/office/drawing/2014/main" id="{BA1F9269-73A9-FCBC-CF2F-A12A2E4D3F50}"/>
              </a:ext>
            </a:extLst>
          </p:cNvPr>
          <p:cNvSpPr txBox="1"/>
          <p:nvPr/>
        </p:nvSpPr>
        <p:spPr>
          <a:xfrm>
            <a:off x="594102" y="894320"/>
            <a:ext cx="7170549" cy="2769989"/>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GB" sz="2800" dirty="0">
                <a:cs typeface="Calibri"/>
              </a:rPr>
              <a:t>Interactive tools are included throughout the programmes —proven to help individuals better manage their symptoms and provide immediate feedback and encouragement to continue engaging.</a:t>
            </a:r>
            <a:endParaRPr lang="en-US" sz="2800" dirty="0"/>
          </a:p>
          <a:p>
            <a:pPr algn="l"/>
            <a:endParaRPr lang="en-GB" sz="3200">
              <a:cs typeface="Calibri"/>
            </a:endParaRPr>
          </a:p>
        </p:txBody>
      </p:sp>
      <p:sp>
        <p:nvSpPr>
          <p:cNvPr id="10" name="TextBox 9">
            <a:extLst>
              <a:ext uri="{FF2B5EF4-FFF2-40B4-BE49-F238E27FC236}">
                <a16:creationId xmlns:a16="http://schemas.microsoft.com/office/drawing/2014/main" id="{F94FC2CA-4AEA-632B-3703-E01EA0133D2E}"/>
              </a:ext>
            </a:extLst>
          </p:cNvPr>
          <p:cNvSpPr txBox="1"/>
          <p:nvPr/>
        </p:nvSpPr>
        <p:spPr>
          <a:xfrm>
            <a:off x="663843" y="3557107"/>
            <a:ext cx="2934347" cy="270843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GB" sz="2800" dirty="0">
                <a:cs typeface="Calibri"/>
              </a:rPr>
              <a:t>Users can return to these tools as needed for support in a difficult moment.</a:t>
            </a:r>
            <a:endParaRPr lang="en-US" sz="2800" dirty="0"/>
          </a:p>
          <a:p>
            <a:pPr algn="l"/>
            <a:endParaRPr lang="en-GB" sz="2800" dirty="0">
              <a:cs typeface="Calibri"/>
            </a:endParaRPr>
          </a:p>
        </p:txBody>
      </p:sp>
      <p:sp>
        <p:nvSpPr>
          <p:cNvPr id="2" name="TextBox 1">
            <a:extLst>
              <a:ext uri="{FF2B5EF4-FFF2-40B4-BE49-F238E27FC236}">
                <a16:creationId xmlns:a16="http://schemas.microsoft.com/office/drawing/2014/main" id="{49858F48-EE1A-CA5C-1B88-83D9E6FC4082}"/>
              </a:ext>
            </a:extLst>
          </p:cNvPr>
          <p:cNvSpPr txBox="1"/>
          <p:nvPr/>
        </p:nvSpPr>
        <p:spPr>
          <a:xfrm>
            <a:off x="599269" y="157835"/>
            <a:ext cx="7532175" cy="127220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4267" err="1">
                <a:solidFill>
                  <a:srgbClr val="002060"/>
                </a:solidFill>
                <a:latin typeface="Red Hat Text Medium"/>
              </a:rPr>
              <a:t>SilverCloud</a:t>
            </a:r>
            <a:r>
              <a:rPr lang="en-US" sz="4267">
                <a:solidFill>
                  <a:srgbClr val="002060"/>
                </a:solidFill>
                <a:latin typeface="Red Hat Text Medium"/>
              </a:rPr>
              <a:t> </a:t>
            </a:r>
            <a:r>
              <a:rPr lang="en-US" sz="3200">
                <a:solidFill>
                  <a:srgbClr val="002060"/>
                </a:solidFill>
                <a:latin typeface="Red Hat Text Medium"/>
              </a:rPr>
              <a:t> </a:t>
            </a:r>
            <a:r>
              <a:rPr lang="en-GB" sz="3200">
                <a:latin typeface="Red Hat Text Medium"/>
              </a:rPr>
              <a:t>​</a:t>
            </a:r>
            <a:br>
              <a:rPr lang="en-GB" sz="3200">
                <a:latin typeface="Red Hat Text Medium"/>
              </a:rPr>
            </a:br>
            <a:r>
              <a:rPr lang="en-GB" sz="3200">
                <a:latin typeface="Red Hat Text Medium"/>
              </a:rPr>
              <a:t>​</a:t>
            </a:r>
            <a:r>
              <a:rPr lang="en-US" sz="3200">
                <a:latin typeface="Red Hat Text Medium"/>
              </a:rPr>
              <a:t> </a:t>
            </a:r>
            <a:r>
              <a:rPr lang="en-GB" sz="3200">
                <a:latin typeface="Red Hat Text Medium"/>
              </a:rPr>
              <a:t>​</a:t>
            </a:r>
            <a:endParaRPr lang="en-GB" sz="3200"/>
          </a:p>
        </p:txBody>
      </p:sp>
    </p:spTree>
    <p:extLst>
      <p:ext uri="{BB962C8B-B14F-4D97-AF65-F5344CB8AC3E}">
        <p14:creationId xmlns:p14="http://schemas.microsoft.com/office/powerpoint/2010/main" val="59168770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46D2-E052-6457-8BF3-996D26FFF27F}"/>
              </a:ext>
            </a:extLst>
          </p:cNvPr>
          <p:cNvSpPr>
            <a:spLocks noGrp="1"/>
          </p:cNvSpPr>
          <p:nvPr>
            <p:ph type="title"/>
          </p:nvPr>
        </p:nvSpPr>
        <p:spPr>
          <a:xfrm>
            <a:off x="623392" y="260648"/>
            <a:ext cx="10515600" cy="1080173"/>
          </a:xfrm>
        </p:spPr>
        <p:txBody>
          <a:bodyPr/>
          <a:lstStyle/>
          <a:p>
            <a:r>
              <a:rPr lang="en-GB" sz="4800">
                <a:solidFill>
                  <a:srgbClr val="002060"/>
                </a:solidFill>
                <a:latin typeface="Red Hat Text Medium"/>
              </a:rPr>
              <a:t>Schwartz Rounds </a:t>
            </a:r>
            <a:endParaRPr lang="en-US" sz="4800">
              <a:solidFill>
                <a:srgbClr val="002060"/>
              </a:solidFill>
            </a:endParaRPr>
          </a:p>
        </p:txBody>
      </p:sp>
      <p:sp>
        <p:nvSpPr>
          <p:cNvPr id="3" name="Slide Number Placeholder 2">
            <a:extLst>
              <a:ext uri="{FF2B5EF4-FFF2-40B4-BE49-F238E27FC236}">
                <a16:creationId xmlns:a16="http://schemas.microsoft.com/office/drawing/2014/main" id="{C086F728-E52D-3CDF-2CD4-A8881F4162C1}"/>
              </a:ext>
            </a:extLst>
          </p:cNvPr>
          <p:cNvSpPr>
            <a:spLocks noGrp="1"/>
          </p:cNvSpPr>
          <p:nvPr>
            <p:ph type="sldNum" sz="quarter" idx="12"/>
          </p:nvPr>
        </p:nvSpPr>
        <p:spPr/>
        <p:txBody>
          <a:bodyPr/>
          <a:lstStyle/>
          <a:p>
            <a:fld id="{E7D8F046-D4DD-4D4C-B7DF-4FAFCD507E39}" type="slidenum">
              <a:rPr lang="en-US" smtClean="0">
                <a:solidFill>
                  <a:prstClr val="black">
                    <a:tint val="75000"/>
                  </a:prstClr>
                </a:solidFill>
              </a:rPr>
              <a:pPr/>
              <a:t>122</a:t>
            </a:fld>
            <a:endParaRPr lang="en-US">
              <a:solidFill>
                <a:prstClr val="black">
                  <a:tint val="75000"/>
                </a:prstClr>
              </a:solidFill>
            </a:endParaRPr>
          </a:p>
        </p:txBody>
      </p:sp>
      <p:pic>
        <p:nvPicPr>
          <p:cNvPr id="4" name="Picture 2">
            <a:extLst>
              <a:ext uri="{FF2B5EF4-FFF2-40B4-BE49-F238E27FC236}">
                <a16:creationId xmlns:a16="http://schemas.microsoft.com/office/drawing/2014/main" id="{5279CE24-E2AC-EC33-FC34-83431AF5DC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883"/>
          <a:stretch/>
        </p:blipFill>
        <p:spPr bwMode="auto">
          <a:xfrm>
            <a:off x="1" y="6019800"/>
            <a:ext cx="121919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8">
            <a:extLst>
              <a:ext uri="{FF2B5EF4-FFF2-40B4-BE49-F238E27FC236}">
                <a16:creationId xmlns:a16="http://schemas.microsoft.com/office/drawing/2014/main" id="{C0358348-374D-2D96-E624-D8440C86A4A1}"/>
              </a:ext>
            </a:extLst>
          </p:cNvPr>
          <p:cNvSpPr>
            <a:spLocks noChangeArrowheads="1"/>
          </p:cNvSpPr>
          <p:nvPr/>
        </p:nvSpPr>
        <p:spPr bwMode="auto">
          <a:xfrm>
            <a:off x="7312403" y="6120802"/>
            <a:ext cx="3644587" cy="63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algn="r" defTabSz="1219170" fontAlgn="base">
              <a:spcBef>
                <a:spcPct val="0"/>
              </a:spcBef>
              <a:spcAft>
                <a:spcPct val="0"/>
              </a:spcAft>
            </a:pPr>
            <a:r>
              <a:rPr lang="en-GB" altLang="en-US" sz="1867">
                <a:solidFill>
                  <a:srgbClr val="001558"/>
                </a:solidFill>
                <a:latin typeface="Ebrima" pitchFamily="2" charset="0"/>
                <a:cs typeface="Arial" pitchFamily="34" charset="0"/>
              </a:rPr>
              <a:t>Wellbeing &amp; Mental Health Hub</a:t>
            </a:r>
            <a:endParaRPr lang="en-GB" altLang="en-US" sz="2133">
              <a:solidFill>
                <a:srgbClr val="001558"/>
              </a:solidFill>
              <a:latin typeface="Ebrima" pitchFamily="2" charset="0"/>
              <a:cs typeface="Arial" pitchFamily="34" charset="0"/>
            </a:endParaRPr>
          </a:p>
          <a:p>
            <a:pPr algn="r" defTabSz="1219170" fontAlgn="base">
              <a:spcBef>
                <a:spcPct val="0"/>
              </a:spcBef>
              <a:spcAft>
                <a:spcPct val="0"/>
              </a:spcAft>
            </a:pPr>
            <a:r>
              <a:rPr lang="en-GB" altLang="en-US" sz="1467">
                <a:solidFill>
                  <a:srgbClr val="001558"/>
                </a:solidFill>
                <a:latin typeface="Ebrima" pitchFamily="2" charset="0"/>
                <a:cs typeface="Arial" pitchFamily="34" charset="0"/>
              </a:rPr>
              <a:t>Leicester, Leicestershire &amp; Rutland</a:t>
            </a:r>
            <a:endParaRPr lang="en-GB" altLang="en-US" sz="1467">
              <a:latin typeface="Arial" pitchFamily="34" charset="0"/>
              <a:cs typeface="Arial" pitchFamily="34" charset="0"/>
            </a:endParaRPr>
          </a:p>
        </p:txBody>
      </p:sp>
      <p:pic>
        <p:nvPicPr>
          <p:cNvPr id="6" name="Picture 4" descr="Icon&#10;&#10;Description automatically generated">
            <a:extLst>
              <a:ext uri="{FF2B5EF4-FFF2-40B4-BE49-F238E27FC236}">
                <a16:creationId xmlns:a16="http://schemas.microsoft.com/office/drawing/2014/main" id="{4AFDB4F5-3C05-9ACA-D228-32AA0DE2C0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0447" t="14622" r="20447" b="14349"/>
          <a:stretch>
            <a:fillRect/>
          </a:stretch>
        </p:blipFill>
        <p:spPr bwMode="auto">
          <a:xfrm>
            <a:off x="11315832" y="6179653"/>
            <a:ext cx="768379" cy="518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ontent Placeholder 2">
            <a:extLst>
              <a:ext uri="{FF2B5EF4-FFF2-40B4-BE49-F238E27FC236}">
                <a16:creationId xmlns:a16="http://schemas.microsoft.com/office/drawing/2014/main" id="{FF3289B3-C2D4-0E49-A4A9-7C02FA3AC955}"/>
              </a:ext>
            </a:extLst>
          </p:cNvPr>
          <p:cNvGraphicFramePr>
            <a:graphicFrameLocks/>
          </p:cNvGraphicFramePr>
          <p:nvPr>
            <p:extLst>
              <p:ext uri="{D42A27DB-BD31-4B8C-83A1-F6EECF244321}">
                <p14:modId xmlns:p14="http://schemas.microsoft.com/office/powerpoint/2010/main" val="3455715647"/>
              </p:ext>
            </p:extLst>
          </p:nvPr>
        </p:nvGraphicFramePr>
        <p:xfrm>
          <a:off x="623392" y="1593995"/>
          <a:ext cx="10849205" cy="40882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615178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46D2-E052-6457-8BF3-996D26FFF27F}"/>
              </a:ext>
            </a:extLst>
          </p:cNvPr>
          <p:cNvSpPr>
            <a:spLocks noGrp="1"/>
          </p:cNvSpPr>
          <p:nvPr>
            <p:ph type="title"/>
          </p:nvPr>
        </p:nvSpPr>
        <p:spPr>
          <a:xfrm>
            <a:off x="244099" y="365125"/>
            <a:ext cx="11096787" cy="834784"/>
          </a:xfrm>
        </p:spPr>
        <p:txBody>
          <a:bodyPr/>
          <a:lstStyle/>
          <a:p>
            <a:r>
              <a:rPr lang="en-US">
                <a:solidFill>
                  <a:srgbClr val="002060"/>
                </a:solidFill>
                <a:latin typeface="Red Hat Text Medium"/>
              </a:rPr>
              <a:t>Schwartz Round - November 22</a:t>
            </a:r>
          </a:p>
        </p:txBody>
      </p:sp>
      <p:sp>
        <p:nvSpPr>
          <p:cNvPr id="3" name="Slide Number Placeholder 2">
            <a:extLst>
              <a:ext uri="{FF2B5EF4-FFF2-40B4-BE49-F238E27FC236}">
                <a16:creationId xmlns:a16="http://schemas.microsoft.com/office/drawing/2014/main" id="{C086F728-E52D-3CDF-2CD4-A8881F4162C1}"/>
              </a:ext>
            </a:extLst>
          </p:cNvPr>
          <p:cNvSpPr>
            <a:spLocks noGrp="1"/>
          </p:cNvSpPr>
          <p:nvPr>
            <p:ph type="sldNum" sz="quarter" idx="12"/>
          </p:nvPr>
        </p:nvSpPr>
        <p:spPr/>
        <p:txBody>
          <a:bodyPr/>
          <a:lstStyle/>
          <a:p>
            <a:fld id="{E7D8F046-D4DD-4D4C-B7DF-4FAFCD507E39}" type="slidenum">
              <a:rPr lang="en-US" smtClean="0">
                <a:solidFill>
                  <a:prstClr val="black">
                    <a:tint val="75000"/>
                  </a:prstClr>
                </a:solidFill>
              </a:rPr>
              <a:pPr/>
              <a:t>123</a:t>
            </a:fld>
            <a:endParaRPr lang="en-US">
              <a:solidFill>
                <a:prstClr val="black">
                  <a:tint val="75000"/>
                </a:prstClr>
              </a:solidFill>
            </a:endParaRPr>
          </a:p>
        </p:txBody>
      </p:sp>
      <p:pic>
        <p:nvPicPr>
          <p:cNvPr id="4" name="Picture 2">
            <a:extLst>
              <a:ext uri="{FF2B5EF4-FFF2-40B4-BE49-F238E27FC236}">
                <a16:creationId xmlns:a16="http://schemas.microsoft.com/office/drawing/2014/main" id="{5279CE24-E2AC-EC33-FC34-83431AF5DC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883"/>
          <a:stretch/>
        </p:blipFill>
        <p:spPr bwMode="auto">
          <a:xfrm>
            <a:off x="1" y="5942308"/>
            <a:ext cx="121919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8">
            <a:extLst>
              <a:ext uri="{FF2B5EF4-FFF2-40B4-BE49-F238E27FC236}">
                <a16:creationId xmlns:a16="http://schemas.microsoft.com/office/drawing/2014/main" id="{C0358348-374D-2D96-E624-D8440C86A4A1}"/>
              </a:ext>
            </a:extLst>
          </p:cNvPr>
          <p:cNvSpPr>
            <a:spLocks noChangeArrowheads="1"/>
          </p:cNvSpPr>
          <p:nvPr/>
        </p:nvSpPr>
        <p:spPr bwMode="auto">
          <a:xfrm>
            <a:off x="7312403" y="6133717"/>
            <a:ext cx="3644587" cy="63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algn="r" defTabSz="1219170" fontAlgn="base">
              <a:spcBef>
                <a:spcPct val="0"/>
              </a:spcBef>
              <a:spcAft>
                <a:spcPct val="0"/>
              </a:spcAft>
            </a:pPr>
            <a:r>
              <a:rPr lang="en-GB" altLang="en-US" sz="1867">
                <a:solidFill>
                  <a:srgbClr val="001558"/>
                </a:solidFill>
                <a:latin typeface="Ebrima" pitchFamily="2" charset="0"/>
                <a:cs typeface="Arial" pitchFamily="34" charset="0"/>
              </a:rPr>
              <a:t>Wellbeing &amp; Mental Health Hub</a:t>
            </a:r>
            <a:endParaRPr lang="en-GB" altLang="en-US" sz="2133">
              <a:solidFill>
                <a:srgbClr val="001558"/>
              </a:solidFill>
              <a:latin typeface="Ebrima" pitchFamily="2" charset="0"/>
              <a:cs typeface="Arial" pitchFamily="34" charset="0"/>
            </a:endParaRPr>
          </a:p>
          <a:p>
            <a:pPr algn="r" defTabSz="1219170" fontAlgn="base">
              <a:spcBef>
                <a:spcPct val="0"/>
              </a:spcBef>
              <a:spcAft>
                <a:spcPct val="0"/>
              </a:spcAft>
            </a:pPr>
            <a:r>
              <a:rPr lang="en-GB" altLang="en-US" sz="1467">
                <a:solidFill>
                  <a:srgbClr val="001558"/>
                </a:solidFill>
                <a:latin typeface="Ebrima" pitchFamily="2" charset="0"/>
                <a:cs typeface="Arial" pitchFamily="34" charset="0"/>
              </a:rPr>
              <a:t>Leicester, Leicestershire &amp; Rutland</a:t>
            </a:r>
            <a:endParaRPr lang="en-GB" altLang="en-US" sz="1467">
              <a:latin typeface="Arial" pitchFamily="34" charset="0"/>
              <a:cs typeface="Arial" pitchFamily="34" charset="0"/>
            </a:endParaRPr>
          </a:p>
        </p:txBody>
      </p:sp>
      <p:pic>
        <p:nvPicPr>
          <p:cNvPr id="6" name="Picture 4" descr="Icon&#10;&#10;Description automatically generated">
            <a:extLst>
              <a:ext uri="{FF2B5EF4-FFF2-40B4-BE49-F238E27FC236}">
                <a16:creationId xmlns:a16="http://schemas.microsoft.com/office/drawing/2014/main" id="{4AFDB4F5-3C05-9ACA-D228-32AA0DE2C0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0447" t="14622" r="20447" b="14349"/>
          <a:stretch>
            <a:fillRect/>
          </a:stretch>
        </p:blipFill>
        <p:spPr bwMode="auto">
          <a:xfrm>
            <a:off x="11315832" y="6179653"/>
            <a:ext cx="768379" cy="518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Graphical user interface, text, application&#10;&#10;Description automatically generated">
            <a:extLst>
              <a:ext uri="{FF2B5EF4-FFF2-40B4-BE49-F238E27FC236}">
                <a16:creationId xmlns:a16="http://schemas.microsoft.com/office/drawing/2014/main" id="{DC0BA433-2300-AA13-C88D-DF69A314F4E9}"/>
              </a:ext>
            </a:extLst>
          </p:cNvPr>
          <p:cNvPicPr>
            <a:picLocks noChangeAspect="1"/>
          </p:cNvPicPr>
          <p:nvPr/>
        </p:nvPicPr>
        <p:blipFill>
          <a:blip r:embed="rId4"/>
          <a:stretch>
            <a:fillRect/>
          </a:stretch>
        </p:blipFill>
        <p:spPr>
          <a:xfrm>
            <a:off x="239350" y="1642917"/>
            <a:ext cx="5644893" cy="399376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9990" y="1642917"/>
            <a:ext cx="5514676" cy="236214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4086" y="3332990"/>
            <a:ext cx="3920181" cy="2208245"/>
          </a:xfrm>
          <a:prstGeom prst="rect">
            <a:avLst/>
          </a:prstGeom>
        </p:spPr>
      </p:pic>
    </p:spTree>
    <p:extLst>
      <p:ext uri="{BB962C8B-B14F-4D97-AF65-F5344CB8AC3E}">
        <p14:creationId xmlns:p14="http://schemas.microsoft.com/office/powerpoint/2010/main" val="17842558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46D2-E052-6457-8BF3-996D26FFF27F}"/>
              </a:ext>
            </a:extLst>
          </p:cNvPr>
          <p:cNvSpPr>
            <a:spLocks noGrp="1"/>
          </p:cNvSpPr>
          <p:nvPr>
            <p:ph type="title"/>
          </p:nvPr>
        </p:nvSpPr>
        <p:spPr>
          <a:xfrm>
            <a:off x="838200" y="365126"/>
            <a:ext cx="10515600" cy="946589"/>
          </a:xfrm>
        </p:spPr>
        <p:txBody>
          <a:bodyPr/>
          <a:lstStyle/>
          <a:p>
            <a:r>
              <a:rPr lang="en-US" sz="4800">
                <a:solidFill>
                  <a:srgbClr val="002060"/>
                </a:solidFill>
                <a:latin typeface="Red Hat Text Medium"/>
              </a:rPr>
              <a:t>Themes </a:t>
            </a:r>
            <a:endParaRPr lang="en-US" sz="4800">
              <a:solidFill>
                <a:srgbClr val="002060"/>
              </a:solidFill>
            </a:endParaRPr>
          </a:p>
        </p:txBody>
      </p:sp>
      <p:sp>
        <p:nvSpPr>
          <p:cNvPr id="3" name="Slide Number Placeholder 2">
            <a:extLst>
              <a:ext uri="{FF2B5EF4-FFF2-40B4-BE49-F238E27FC236}">
                <a16:creationId xmlns:a16="http://schemas.microsoft.com/office/drawing/2014/main" id="{C086F728-E52D-3CDF-2CD4-A8881F4162C1}"/>
              </a:ext>
            </a:extLst>
          </p:cNvPr>
          <p:cNvSpPr>
            <a:spLocks noGrp="1"/>
          </p:cNvSpPr>
          <p:nvPr>
            <p:ph type="sldNum" sz="quarter" idx="12"/>
          </p:nvPr>
        </p:nvSpPr>
        <p:spPr/>
        <p:txBody>
          <a:bodyPr/>
          <a:lstStyle/>
          <a:p>
            <a:fld id="{E7D8F046-D4DD-4D4C-B7DF-4FAFCD507E39}" type="slidenum">
              <a:rPr lang="en-US" smtClean="0">
                <a:solidFill>
                  <a:prstClr val="black">
                    <a:tint val="75000"/>
                  </a:prstClr>
                </a:solidFill>
              </a:rPr>
              <a:pPr/>
              <a:t>124</a:t>
            </a:fld>
            <a:endParaRPr lang="en-US">
              <a:solidFill>
                <a:prstClr val="black">
                  <a:tint val="75000"/>
                </a:prstClr>
              </a:solidFill>
            </a:endParaRPr>
          </a:p>
        </p:txBody>
      </p:sp>
      <p:pic>
        <p:nvPicPr>
          <p:cNvPr id="4" name="Picture 2">
            <a:extLst>
              <a:ext uri="{FF2B5EF4-FFF2-40B4-BE49-F238E27FC236}">
                <a16:creationId xmlns:a16="http://schemas.microsoft.com/office/drawing/2014/main" id="{5279CE24-E2AC-EC33-FC34-83431AF5DC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883"/>
          <a:stretch/>
        </p:blipFill>
        <p:spPr bwMode="auto">
          <a:xfrm>
            <a:off x="1" y="6019800"/>
            <a:ext cx="121919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8">
            <a:extLst>
              <a:ext uri="{FF2B5EF4-FFF2-40B4-BE49-F238E27FC236}">
                <a16:creationId xmlns:a16="http://schemas.microsoft.com/office/drawing/2014/main" id="{C0358348-374D-2D96-E624-D8440C86A4A1}"/>
              </a:ext>
            </a:extLst>
          </p:cNvPr>
          <p:cNvSpPr>
            <a:spLocks noChangeArrowheads="1"/>
          </p:cNvSpPr>
          <p:nvPr/>
        </p:nvSpPr>
        <p:spPr bwMode="auto">
          <a:xfrm>
            <a:off x="7286572" y="6120802"/>
            <a:ext cx="3644587" cy="63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algn="r" defTabSz="1219170" fontAlgn="base">
              <a:spcBef>
                <a:spcPct val="0"/>
              </a:spcBef>
              <a:spcAft>
                <a:spcPct val="0"/>
              </a:spcAft>
            </a:pPr>
            <a:r>
              <a:rPr lang="en-GB" altLang="en-US" sz="1867">
                <a:solidFill>
                  <a:srgbClr val="001558"/>
                </a:solidFill>
                <a:latin typeface="Ebrima" pitchFamily="2" charset="0"/>
                <a:cs typeface="Arial" pitchFamily="34" charset="0"/>
              </a:rPr>
              <a:t>Wellbeing &amp; Mental Health Hub</a:t>
            </a:r>
            <a:endParaRPr lang="en-GB" altLang="en-US" sz="2133">
              <a:solidFill>
                <a:srgbClr val="001558"/>
              </a:solidFill>
              <a:latin typeface="Ebrima" pitchFamily="2" charset="0"/>
              <a:cs typeface="Arial" pitchFamily="34" charset="0"/>
            </a:endParaRPr>
          </a:p>
          <a:p>
            <a:pPr algn="r" defTabSz="1219170" fontAlgn="base">
              <a:spcBef>
                <a:spcPct val="0"/>
              </a:spcBef>
              <a:spcAft>
                <a:spcPct val="0"/>
              </a:spcAft>
            </a:pPr>
            <a:r>
              <a:rPr lang="en-GB" altLang="en-US" sz="1467">
                <a:solidFill>
                  <a:srgbClr val="001558"/>
                </a:solidFill>
                <a:latin typeface="Ebrima" pitchFamily="2" charset="0"/>
                <a:cs typeface="Arial" pitchFamily="34" charset="0"/>
              </a:rPr>
              <a:t>Leicester, Leicestershire &amp; Rutland</a:t>
            </a:r>
            <a:endParaRPr lang="en-GB" altLang="en-US" sz="1467">
              <a:latin typeface="Arial" pitchFamily="34" charset="0"/>
              <a:cs typeface="Arial" pitchFamily="34" charset="0"/>
            </a:endParaRPr>
          </a:p>
        </p:txBody>
      </p:sp>
      <p:pic>
        <p:nvPicPr>
          <p:cNvPr id="6" name="Picture 4" descr="Icon&#10;&#10;Description automatically generated">
            <a:extLst>
              <a:ext uri="{FF2B5EF4-FFF2-40B4-BE49-F238E27FC236}">
                <a16:creationId xmlns:a16="http://schemas.microsoft.com/office/drawing/2014/main" id="{4AFDB4F5-3C05-9ACA-D228-32AA0DE2C0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0447" t="14622" r="20447" b="14349"/>
          <a:stretch>
            <a:fillRect/>
          </a:stretch>
        </p:blipFill>
        <p:spPr bwMode="auto">
          <a:xfrm>
            <a:off x="11315832" y="6179653"/>
            <a:ext cx="768379" cy="518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ontent Placeholder 4">
            <a:extLst>
              <a:ext uri="{FF2B5EF4-FFF2-40B4-BE49-F238E27FC236}">
                <a16:creationId xmlns:a16="http://schemas.microsoft.com/office/drawing/2014/main" id="{0FABE8D3-5E33-B58D-7C31-FAC813EE3EEB}"/>
              </a:ext>
            </a:extLst>
          </p:cNvPr>
          <p:cNvGraphicFramePr>
            <a:graphicFrameLocks/>
          </p:cNvGraphicFramePr>
          <p:nvPr>
            <p:extLst>
              <p:ext uri="{D42A27DB-BD31-4B8C-83A1-F6EECF244321}">
                <p14:modId xmlns:p14="http://schemas.microsoft.com/office/powerpoint/2010/main" val="2732626350"/>
              </p:ext>
            </p:extLst>
          </p:nvPr>
        </p:nvGraphicFramePr>
        <p:xfrm>
          <a:off x="838200" y="1412776"/>
          <a:ext cx="9981920" cy="43744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1507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46D2-E052-6457-8BF3-996D26FFF27F}"/>
              </a:ext>
            </a:extLst>
          </p:cNvPr>
          <p:cNvSpPr>
            <a:spLocks noGrp="1"/>
          </p:cNvSpPr>
          <p:nvPr>
            <p:ph type="title"/>
          </p:nvPr>
        </p:nvSpPr>
        <p:spPr>
          <a:xfrm>
            <a:off x="915691" y="365125"/>
            <a:ext cx="10425195" cy="783123"/>
          </a:xfrm>
        </p:spPr>
        <p:txBody>
          <a:bodyPr/>
          <a:lstStyle/>
          <a:p>
            <a:r>
              <a:rPr lang="en-US" sz="4800">
                <a:solidFill>
                  <a:srgbClr val="002060"/>
                </a:solidFill>
                <a:latin typeface="Red Hat Text Medium"/>
              </a:rPr>
              <a:t>Challenges </a:t>
            </a:r>
            <a:endParaRPr lang="en-US" sz="4800">
              <a:solidFill>
                <a:srgbClr val="002060"/>
              </a:solidFill>
            </a:endParaRPr>
          </a:p>
        </p:txBody>
      </p:sp>
      <p:sp>
        <p:nvSpPr>
          <p:cNvPr id="3" name="Slide Number Placeholder 2">
            <a:extLst>
              <a:ext uri="{FF2B5EF4-FFF2-40B4-BE49-F238E27FC236}">
                <a16:creationId xmlns:a16="http://schemas.microsoft.com/office/drawing/2014/main" id="{C086F728-E52D-3CDF-2CD4-A8881F4162C1}"/>
              </a:ext>
            </a:extLst>
          </p:cNvPr>
          <p:cNvSpPr>
            <a:spLocks noGrp="1"/>
          </p:cNvSpPr>
          <p:nvPr>
            <p:ph type="sldNum" sz="quarter" idx="12"/>
          </p:nvPr>
        </p:nvSpPr>
        <p:spPr/>
        <p:txBody>
          <a:bodyPr/>
          <a:lstStyle/>
          <a:p>
            <a:fld id="{E7D8F046-D4DD-4D4C-B7DF-4FAFCD507E39}" type="slidenum">
              <a:rPr lang="en-US" smtClean="0">
                <a:solidFill>
                  <a:prstClr val="black">
                    <a:tint val="75000"/>
                  </a:prstClr>
                </a:solidFill>
              </a:rPr>
              <a:pPr/>
              <a:t>125</a:t>
            </a:fld>
            <a:endParaRPr lang="en-US">
              <a:solidFill>
                <a:prstClr val="black">
                  <a:tint val="75000"/>
                </a:prstClr>
              </a:solidFill>
            </a:endParaRPr>
          </a:p>
        </p:txBody>
      </p:sp>
      <p:pic>
        <p:nvPicPr>
          <p:cNvPr id="4" name="Picture 2">
            <a:extLst>
              <a:ext uri="{FF2B5EF4-FFF2-40B4-BE49-F238E27FC236}">
                <a16:creationId xmlns:a16="http://schemas.microsoft.com/office/drawing/2014/main" id="{5279CE24-E2AC-EC33-FC34-83431AF5DC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883"/>
          <a:stretch/>
        </p:blipFill>
        <p:spPr bwMode="auto">
          <a:xfrm>
            <a:off x="25831" y="5942308"/>
            <a:ext cx="121919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8">
            <a:extLst>
              <a:ext uri="{FF2B5EF4-FFF2-40B4-BE49-F238E27FC236}">
                <a16:creationId xmlns:a16="http://schemas.microsoft.com/office/drawing/2014/main" id="{C0358348-374D-2D96-E624-D8440C86A4A1}"/>
              </a:ext>
            </a:extLst>
          </p:cNvPr>
          <p:cNvSpPr>
            <a:spLocks noChangeArrowheads="1"/>
          </p:cNvSpPr>
          <p:nvPr/>
        </p:nvSpPr>
        <p:spPr bwMode="auto">
          <a:xfrm>
            <a:off x="7286572" y="6120802"/>
            <a:ext cx="3644587" cy="63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algn="r" defTabSz="1219170" fontAlgn="base">
              <a:spcBef>
                <a:spcPct val="0"/>
              </a:spcBef>
              <a:spcAft>
                <a:spcPct val="0"/>
              </a:spcAft>
            </a:pPr>
            <a:r>
              <a:rPr lang="en-GB" altLang="en-US" sz="1867">
                <a:solidFill>
                  <a:srgbClr val="001558"/>
                </a:solidFill>
                <a:latin typeface="Ebrima" pitchFamily="2" charset="0"/>
                <a:cs typeface="Arial" pitchFamily="34" charset="0"/>
              </a:rPr>
              <a:t>Wellbeing &amp; Mental Health Hub</a:t>
            </a:r>
            <a:endParaRPr lang="en-GB" altLang="en-US" sz="2133">
              <a:solidFill>
                <a:srgbClr val="001558"/>
              </a:solidFill>
              <a:latin typeface="Ebrima" pitchFamily="2" charset="0"/>
              <a:cs typeface="Arial" pitchFamily="34" charset="0"/>
            </a:endParaRPr>
          </a:p>
          <a:p>
            <a:pPr algn="r" defTabSz="1219170" fontAlgn="base">
              <a:spcBef>
                <a:spcPct val="0"/>
              </a:spcBef>
              <a:spcAft>
                <a:spcPct val="0"/>
              </a:spcAft>
            </a:pPr>
            <a:r>
              <a:rPr lang="en-GB" altLang="en-US" sz="1467">
                <a:solidFill>
                  <a:srgbClr val="001558"/>
                </a:solidFill>
                <a:latin typeface="Ebrima" pitchFamily="2" charset="0"/>
                <a:cs typeface="Arial" pitchFamily="34" charset="0"/>
              </a:rPr>
              <a:t>Leicester, Leicestershire &amp; Rutland</a:t>
            </a:r>
            <a:endParaRPr lang="en-GB" altLang="en-US" sz="1467">
              <a:latin typeface="Arial" pitchFamily="34" charset="0"/>
              <a:cs typeface="Arial" pitchFamily="34" charset="0"/>
            </a:endParaRPr>
          </a:p>
        </p:txBody>
      </p:sp>
      <p:pic>
        <p:nvPicPr>
          <p:cNvPr id="6" name="Picture 4" descr="Icon&#10;&#10;Description automatically generated">
            <a:extLst>
              <a:ext uri="{FF2B5EF4-FFF2-40B4-BE49-F238E27FC236}">
                <a16:creationId xmlns:a16="http://schemas.microsoft.com/office/drawing/2014/main" id="{4AFDB4F5-3C05-9ACA-D228-32AA0DE2C0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0447" t="14622" r="20447" b="14349"/>
          <a:stretch>
            <a:fillRect/>
          </a:stretch>
        </p:blipFill>
        <p:spPr bwMode="auto">
          <a:xfrm>
            <a:off x="11341663" y="6166738"/>
            <a:ext cx="768379" cy="518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Content Placeholder 2">
            <a:extLst>
              <a:ext uri="{FF2B5EF4-FFF2-40B4-BE49-F238E27FC236}">
                <a16:creationId xmlns:a16="http://schemas.microsoft.com/office/drawing/2014/main" id="{F2DB8B63-E0C6-627E-9166-1396316B2C6F}"/>
              </a:ext>
            </a:extLst>
          </p:cNvPr>
          <p:cNvGraphicFramePr>
            <a:graphicFrameLocks/>
          </p:cNvGraphicFramePr>
          <p:nvPr>
            <p:extLst>
              <p:ext uri="{D42A27DB-BD31-4B8C-83A1-F6EECF244321}">
                <p14:modId xmlns:p14="http://schemas.microsoft.com/office/powerpoint/2010/main" val="4229171862"/>
              </p:ext>
            </p:extLst>
          </p:nvPr>
        </p:nvGraphicFramePr>
        <p:xfrm>
          <a:off x="911424" y="1474048"/>
          <a:ext cx="9217024" cy="42592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5973786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46D2-E052-6457-8BF3-996D26FFF27F}"/>
              </a:ext>
            </a:extLst>
          </p:cNvPr>
          <p:cNvSpPr>
            <a:spLocks noGrp="1"/>
          </p:cNvSpPr>
          <p:nvPr>
            <p:ph type="title"/>
          </p:nvPr>
        </p:nvSpPr>
        <p:spPr>
          <a:xfrm>
            <a:off x="715507" y="198637"/>
            <a:ext cx="10515600" cy="1325563"/>
          </a:xfrm>
        </p:spPr>
        <p:txBody>
          <a:bodyPr/>
          <a:lstStyle/>
          <a:p>
            <a:r>
              <a:rPr lang="en-US" sz="4800">
                <a:solidFill>
                  <a:srgbClr val="002060"/>
                </a:solidFill>
                <a:latin typeface="Red Hat Text Medium"/>
              </a:rPr>
              <a:t>Results and success </a:t>
            </a:r>
            <a:endParaRPr lang="en-US" sz="4800">
              <a:solidFill>
                <a:srgbClr val="002060"/>
              </a:solidFill>
            </a:endParaRPr>
          </a:p>
        </p:txBody>
      </p:sp>
      <p:sp>
        <p:nvSpPr>
          <p:cNvPr id="3" name="Slide Number Placeholder 2">
            <a:extLst>
              <a:ext uri="{FF2B5EF4-FFF2-40B4-BE49-F238E27FC236}">
                <a16:creationId xmlns:a16="http://schemas.microsoft.com/office/drawing/2014/main" id="{C086F728-E52D-3CDF-2CD4-A8881F4162C1}"/>
              </a:ext>
            </a:extLst>
          </p:cNvPr>
          <p:cNvSpPr>
            <a:spLocks noGrp="1"/>
          </p:cNvSpPr>
          <p:nvPr>
            <p:ph type="sldNum" sz="quarter" idx="12"/>
          </p:nvPr>
        </p:nvSpPr>
        <p:spPr/>
        <p:txBody>
          <a:bodyPr/>
          <a:lstStyle/>
          <a:p>
            <a:fld id="{E7D8F046-D4DD-4D4C-B7DF-4FAFCD507E39}" type="slidenum">
              <a:rPr lang="en-US" smtClean="0">
                <a:solidFill>
                  <a:prstClr val="black">
                    <a:tint val="75000"/>
                  </a:prstClr>
                </a:solidFill>
              </a:rPr>
              <a:pPr/>
              <a:t>126</a:t>
            </a:fld>
            <a:endParaRPr lang="en-US">
              <a:solidFill>
                <a:prstClr val="black">
                  <a:tint val="75000"/>
                </a:prstClr>
              </a:solidFill>
            </a:endParaRPr>
          </a:p>
        </p:txBody>
      </p:sp>
      <p:pic>
        <p:nvPicPr>
          <p:cNvPr id="4" name="Picture 2">
            <a:extLst>
              <a:ext uri="{FF2B5EF4-FFF2-40B4-BE49-F238E27FC236}">
                <a16:creationId xmlns:a16="http://schemas.microsoft.com/office/drawing/2014/main" id="{5279CE24-E2AC-EC33-FC34-83431AF5DC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883"/>
          <a:stretch/>
        </p:blipFill>
        <p:spPr bwMode="auto">
          <a:xfrm>
            <a:off x="1" y="6019800"/>
            <a:ext cx="121919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8">
            <a:extLst>
              <a:ext uri="{FF2B5EF4-FFF2-40B4-BE49-F238E27FC236}">
                <a16:creationId xmlns:a16="http://schemas.microsoft.com/office/drawing/2014/main" id="{C0358348-374D-2D96-E624-D8440C86A4A1}"/>
              </a:ext>
            </a:extLst>
          </p:cNvPr>
          <p:cNvSpPr>
            <a:spLocks noChangeArrowheads="1"/>
          </p:cNvSpPr>
          <p:nvPr/>
        </p:nvSpPr>
        <p:spPr bwMode="auto">
          <a:xfrm>
            <a:off x="7286572" y="6120802"/>
            <a:ext cx="3644587" cy="63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algn="r" defTabSz="1219170" fontAlgn="base">
              <a:spcBef>
                <a:spcPct val="0"/>
              </a:spcBef>
              <a:spcAft>
                <a:spcPct val="0"/>
              </a:spcAft>
            </a:pPr>
            <a:r>
              <a:rPr lang="en-GB" altLang="en-US" sz="1867">
                <a:solidFill>
                  <a:srgbClr val="001558"/>
                </a:solidFill>
                <a:latin typeface="Ebrima" pitchFamily="2" charset="0"/>
                <a:cs typeface="Arial" pitchFamily="34" charset="0"/>
              </a:rPr>
              <a:t>Wellbeing &amp; Mental Health Hub</a:t>
            </a:r>
            <a:endParaRPr lang="en-GB" altLang="en-US" sz="2133">
              <a:solidFill>
                <a:srgbClr val="001558"/>
              </a:solidFill>
              <a:latin typeface="Ebrima" pitchFamily="2" charset="0"/>
              <a:cs typeface="Arial" pitchFamily="34" charset="0"/>
            </a:endParaRPr>
          </a:p>
          <a:p>
            <a:pPr algn="r" defTabSz="1219170" fontAlgn="base">
              <a:spcBef>
                <a:spcPct val="0"/>
              </a:spcBef>
              <a:spcAft>
                <a:spcPct val="0"/>
              </a:spcAft>
            </a:pPr>
            <a:r>
              <a:rPr lang="en-GB" altLang="en-US" sz="1467">
                <a:solidFill>
                  <a:srgbClr val="001558"/>
                </a:solidFill>
                <a:latin typeface="Ebrima" pitchFamily="2" charset="0"/>
                <a:cs typeface="Arial" pitchFamily="34" charset="0"/>
              </a:rPr>
              <a:t>Leicester, Leicestershire &amp; Rutland</a:t>
            </a:r>
            <a:endParaRPr lang="en-GB" altLang="en-US" sz="1467">
              <a:latin typeface="Arial" pitchFamily="34" charset="0"/>
              <a:cs typeface="Arial" pitchFamily="34" charset="0"/>
            </a:endParaRPr>
          </a:p>
        </p:txBody>
      </p:sp>
      <p:pic>
        <p:nvPicPr>
          <p:cNvPr id="6" name="Picture 4" descr="Icon&#10;&#10;Description automatically generated">
            <a:extLst>
              <a:ext uri="{FF2B5EF4-FFF2-40B4-BE49-F238E27FC236}">
                <a16:creationId xmlns:a16="http://schemas.microsoft.com/office/drawing/2014/main" id="{4AFDB4F5-3C05-9ACA-D228-32AA0DE2C0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0447" t="14622" r="20447" b="14349"/>
          <a:stretch>
            <a:fillRect/>
          </a:stretch>
        </p:blipFill>
        <p:spPr bwMode="auto">
          <a:xfrm>
            <a:off x="11315832" y="6179653"/>
            <a:ext cx="768379" cy="5185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92C97284-8D2E-5D2F-FE31-7590F7BC4965}"/>
              </a:ext>
            </a:extLst>
          </p:cNvPr>
          <p:cNvSpPr/>
          <p:nvPr/>
        </p:nvSpPr>
        <p:spPr>
          <a:xfrm>
            <a:off x="719403" y="1690688"/>
            <a:ext cx="2400267" cy="1930333"/>
          </a:xfrm>
          <a:prstGeom prst="ellipse">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a:t>126 care homes  </a:t>
            </a:r>
          </a:p>
        </p:txBody>
      </p:sp>
      <p:sp>
        <p:nvSpPr>
          <p:cNvPr id="9" name="Rectangle 8">
            <a:extLst>
              <a:ext uri="{FF2B5EF4-FFF2-40B4-BE49-F238E27FC236}">
                <a16:creationId xmlns:a16="http://schemas.microsoft.com/office/drawing/2014/main" id="{3E11E4D0-A47B-D8D3-E541-C4FEBDC95844}"/>
              </a:ext>
            </a:extLst>
          </p:cNvPr>
          <p:cNvSpPr/>
          <p:nvPr/>
        </p:nvSpPr>
        <p:spPr>
          <a:xfrm>
            <a:off x="3503712" y="1690688"/>
            <a:ext cx="1536171" cy="193033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7,821 people access</a:t>
            </a:r>
          </a:p>
        </p:txBody>
      </p:sp>
      <p:sp>
        <p:nvSpPr>
          <p:cNvPr id="12" name="Hexagon 11">
            <a:extLst>
              <a:ext uri="{FF2B5EF4-FFF2-40B4-BE49-F238E27FC236}">
                <a16:creationId xmlns:a16="http://schemas.microsoft.com/office/drawing/2014/main" id="{79B89557-15A4-168C-CFE9-08282C39C7D1}"/>
              </a:ext>
            </a:extLst>
          </p:cNvPr>
          <p:cNvSpPr/>
          <p:nvPr/>
        </p:nvSpPr>
        <p:spPr>
          <a:xfrm>
            <a:off x="5423925" y="1690688"/>
            <a:ext cx="2592288" cy="1930333"/>
          </a:xfrm>
          <a:prstGeom prst="hexagon">
            <a:avLst/>
          </a:prstGeom>
          <a:solidFill>
            <a:srgbClr val="088A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2,692 clinical assessments completed </a:t>
            </a:r>
          </a:p>
        </p:txBody>
      </p:sp>
      <p:sp>
        <p:nvSpPr>
          <p:cNvPr id="13" name="Oval 12">
            <a:extLst>
              <a:ext uri="{FF2B5EF4-FFF2-40B4-BE49-F238E27FC236}">
                <a16:creationId xmlns:a16="http://schemas.microsoft.com/office/drawing/2014/main" id="{93A223C7-79AF-77E8-41FD-ED64DACE98EF}"/>
              </a:ext>
            </a:extLst>
          </p:cNvPr>
          <p:cNvSpPr/>
          <p:nvPr/>
        </p:nvSpPr>
        <p:spPr>
          <a:xfrm>
            <a:off x="8512972" y="1621714"/>
            <a:ext cx="2016224" cy="193033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78 homes H&amp;W sessions</a:t>
            </a:r>
          </a:p>
        </p:txBody>
      </p:sp>
      <p:sp>
        <p:nvSpPr>
          <p:cNvPr id="14" name="Rectangle 13">
            <a:extLst>
              <a:ext uri="{FF2B5EF4-FFF2-40B4-BE49-F238E27FC236}">
                <a16:creationId xmlns:a16="http://schemas.microsoft.com/office/drawing/2014/main" id="{2E3C5D99-E881-D660-D95F-4BA9D3185AEF}"/>
              </a:ext>
            </a:extLst>
          </p:cNvPr>
          <p:cNvSpPr/>
          <p:nvPr/>
        </p:nvSpPr>
        <p:spPr>
          <a:xfrm>
            <a:off x="1103445" y="3971726"/>
            <a:ext cx="9217024" cy="163658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380990" indent="-380990">
              <a:buFont typeface="Arial" panose="020B0604020202020204" pitchFamily="34" charset="0"/>
              <a:buChar char="•"/>
            </a:pPr>
            <a:r>
              <a:rPr lang="en-GB">
                <a:solidFill>
                  <a:srgbClr val="FFFFFF"/>
                </a:solidFill>
              </a:rPr>
              <a:t>MH awareness training</a:t>
            </a:r>
            <a:endParaRPr lang="en-GB">
              <a:solidFill>
                <a:srgbClr val="FFFFFF"/>
              </a:solidFill>
              <a:cs typeface="Calibri"/>
            </a:endParaRPr>
          </a:p>
          <a:p>
            <a:pPr marL="380990" indent="-380990">
              <a:buFont typeface="Arial" panose="020B0604020202020204" pitchFamily="34" charset="0"/>
              <a:buChar char="•"/>
            </a:pPr>
            <a:r>
              <a:rPr lang="en-GB">
                <a:solidFill>
                  <a:srgbClr val="FFFFFF"/>
                </a:solidFill>
                <a:cs typeface="Calibri"/>
              </a:rPr>
              <a:t>Menopause advocate training  </a:t>
            </a:r>
            <a:r>
              <a:rPr lang="en-GB">
                <a:solidFill>
                  <a:srgbClr val="FFFFFF"/>
                </a:solidFill>
              </a:rPr>
              <a:t> </a:t>
            </a:r>
            <a:endParaRPr lang="en-GB">
              <a:solidFill>
                <a:srgbClr val="FFFFFF"/>
              </a:solidFill>
              <a:cs typeface="Calibri"/>
            </a:endParaRPr>
          </a:p>
          <a:p>
            <a:pPr marL="380990" indent="-380990">
              <a:buFont typeface="Arial" panose="020B0604020202020204" pitchFamily="34" charset="0"/>
              <a:buChar char="•"/>
            </a:pPr>
            <a:r>
              <a:rPr lang="en-GB">
                <a:solidFill>
                  <a:srgbClr val="FFFFFF"/>
                </a:solidFill>
              </a:rPr>
              <a:t>Group work – peer support </a:t>
            </a:r>
            <a:endParaRPr lang="en-GB">
              <a:solidFill>
                <a:srgbClr val="FFFFFF"/>
              </a:solidFill>
              <a:cs typeface="Calibri"/>
            </a:endParaRPr>
          </a:p>
          <a:p>
            <a:pPr marL="380990" indent="-380990">
              <a:buFont typeface="Arial" panose="020B0604020202020204" pitchFamily="34" charset="0"/>
              <a:buChar char="•"/>
            </a:pPr>
            <a:r>
              <a:rPr lang="en-GB">
                <a:solidFill>
                  <a:srgbClr val="FFFFFF"/>
                </a:solidFill>
              </a:rPr>
              <a:t>Staff engaging in </a:t>
            </a:r>
            <a:r>
              <a:rPr lang="en-GB" sz="3200">
                <a:solidFill>
                  <a:srgbClr val="FFFFFF"/>
                </a:solidFill>
              </a:rPr>
              <a:t>outreach clinics  </a:t>
            </a:r>
            <a:endParaRPr lang="en-GB">
              <a:solidFill>
                <a:srgbClr val="FFFFFF"/>
              </a:solidFill>
              <a:cs typeface="Calibri"/>
            </a:endParaRPr>
          </a:p>
        </p:txBody>
      </p:sp>
    </p:spTree>
    <p:extLst>
      <p:ext uri="{BB962C8B-B14F-4D97-AF65-F5344CB8AC3E}">
        <p14:creationId xmlns:p14="http://schemas.microsoft.com/office/powerpoint/2010/main" val="346481085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46D2-E052-6457-8BF3-996D26FFF27F}"/>
              </a:ext>
            </a:extLst>
          </p:cNvPr>
          <p:cNvSpPr>
            <a:spLocks noGrp="1"/>
          </p:cNvSpPr>
          <p:nvPr>
            <p:ph type="title"/>
          </p:nvPr>
        </p:nvSpPr>
        <p:spPr>
          <a:xfrm>
            <a:off x="618642" y="365126"/>
            <a:ext cx="10722244" cy="1015597"/>
          </a:xfrm>
        </p:spPr>
        <p:txBody>
          <a:bodyPr/>
          <a:lstStyle/>
          <a:p>
            <a:r>
              <a:rPr lang="en-US" sz="4800">
                <a:solidFill>
                  <a:srgbClr val="002060"/>
                </a:solidFill>
                <a:latin typeface="Red Hat Text Medium"/>
              </a:rPr>
              <a:t>Feedback </a:t>
            </a:r>
            <a:endParaRPr lang="en-US" sz="4800">
              <a:solidFill>
                <a:srgbClr val="002060"/>
              </a:solidFill>
            </a:endParaRPr>
          </a:p>
        </p:txBody>
      </p:sp>
      <p:sp>
        <p:nvSpPr>
          <p:cNvPr id="3" name="Slide Number Placeholder 2">
            <a:extLst>
              <a:ext uri="{FF2B5EF4-FFF2-40B4-BE49-F238E27FC236}">
                <a16:creationId xmlns:a16="http://schemas.microsoft.com/office/drawing/2014/main" id="{C086F728-E52D-3CDF-2CD4-A8881F4162C1}"/>
              </a:ext>
            </a:extLst>
          </p:cNvPr>
          <p:cNvSpPr>
            <a:spLocks noGrp="1"/>
          </p:cNvSpPr>
          <p:nvPr>
            <p:ph type="sldNum" sz="quarter" idx="12"/>
          </p:nvPr>
        </p:nvSpPr>
        <p:spPr/>
        <p:txBody>
          <a:bodyPr/>
          <a:lstStyle/>
          <a:p>
            <a:fld id="{E7D8F046-D4DD-4D4C-B7DF-4FAFCD507E39}" type="slidenum">
              <a:rPr lang="en-US" smtClean="0">
                <a:solidFill>
                  <a:prstClr val="black">
                    <a:tint val="75000"/>
                  </a:prstClr>
                </a:solidFill>
              </a:rPr>
              <a:pPr/>
              <a:t>127</a:t>
            </a:fld>
            <a:endParaRPr lang="en-US">
              <a:solidFill>
                <a:prstClr val="black">
                  <a:tint val="75000"/>
                </a:prstClr>
              </a:solidFill>
            </a:endParaRPr>
          </a:p>
        </p:txBody>
      </p:sp>
      <p:pic>
        <p:nvPicPr>
          <p:cNvPr id="4" name="Picture 2">
            <a:extLst>
              <a:ext uri="{FF2B5EF4-FFF2-40B4-BE49-F238E27FC236}">
                <a16:creationId xmlns:a16="http://schemas.microsoft.com/office/drawing/2014/main" id="{5279CE24-E2AC-EC33-FC34-83431AF5DC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883"/>
          <a:stretch/>
        </p:blipFill>
        <p:spPr bwMode="auto">
          <a:xfrm>
            <a:off x="1" y="5942308"/>
            <a:ext cx="121919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8">
            <a:extLst>
              <a:ext uri="{FF2B5EF4-FFF2-40B4-BE49-F238E27FC236}">
                <a16:creationId xmlns:a16="http://schemas.microsoft.com/office/drawing/2014/main" id="{C0358348-374D-2D96-E624-D8440C86A4A1}"/>
              </a:ext>
            </a:extLst>
          </p:cNvPr>
          <p:cNvSpPr>
            <a:spLocks noChangeArrowheads="1"/>
          </p:cNvSpPr>
          <p:nvPr/>
        </p:nvSpPr>
        <p:spPr bwMode="auto">
          <a:xfrm>
            <a:off x="7221996" y="6133717"/>
            <a:ext cx="3644587" cy="63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algn="r" defTabSz="1219170" fontAlgn="base">
              <a:spcBef>
                <a:spcPct val="0"/>
              </a:spcBef>
              <a:spcAft>
                <a:spcPct val="0"/>
              </a:spcAft>
            </a:pPr>
            <a:r>
              <a:rPr lang="en-GB" altLang="en-US" sz="1867">
                <a:solidFill>
                  <a:srgbClr val="001558"/>
                </a:solidFill>
                <a:latin typeface="Ebrima" pitchFamily="2" charset="0"/>
                <a:cs typeface="Arial" pitchFamily="34" charset="0"/>
              </a:rPr>
              <a:t>Wellbeing &amp; Mental Health Hub</a:t>
            </a:r>
            <a:endParaRPr lang="en-GB" altLang="en-US" sz="2133">
              <a:solidFill>
                <a:srgbClr val="001558"/>
              </a:solidFill>
              <a:latin typeface="Ebrima" pitchFamily="2" charset="0"/>
              <a:cs typeface="Arial" pitchFamily="34" charset="0"/>
            </a:endParaRPr>
          </a:p>
          <a:p>
            <a:pPr algn="r" defTabSz="1219170" fontAlgn="base">
              <a:spcBef>
                <a:spcPct val="0"/>
              </a:spcBef>
              <a:spcAft>
                <a:spcPct val="0"/>
              </a:spcAft>
            </a:pPr>
            <a:r>
              <a:rPr lang="en-GB" altLang="en-US" sz="1467">
                <a:solidFill>
                  <a:srgbClr val="001558"/>
                </a:solidFill>
                <a:latin typeface="Ebrima" pitchFamily="2" charset="0"/>
                <a:cs typeface="Arial" pitchFamily="34" charset="0"/>
              </a:rPr>
              <a:t>Leicester, Leicestershire &amp; Rutland</a:t>
            </a:r>
            <a:endParaRPr lang="en-GB" altLang="en-US" sz="1467">
              <a:latin typeface="Arial" pitchFamily="34" charset="0"/>
              <a:cs typeface="Arial" pitchFamily="34" charset="0"/>
            </a:endParaRPr>
          </a:p>
        </p:txBody>
      </p:sp>
      <p:pic>
        <p:nvPicPr>
          <p:cNvPr id="6" name="Picture 4" descr="Icon&#10;&#10;Description automatically generated">
            <a:extLst>
              <a:ext uri="{FF2B5EF4-FFF2-40B4-BE49-F238E27FC236}">
                <a16:creationId xmlns:a16="http://schemas.microsoft.com/office/drawing/2014/main" id="{4AFDB4F5-3C05-9ACA-D228-32AA0DE2C0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0447" t="14622" r="20447" b="14349"/>
          <a:stretch>
            <a:fillRect/>
          </a:stretch>
        </p:blipFill>
        <p:spPr bwMode="auto">
          <a:xfrm>
            <a:off x="11315832" y="6179653"/>
            <a:ext cx="768379" cy="518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ontent Placeholder 2">
            <a:extLst>
              <a:ext uri="{FF2B5EF4-FFF2-40B4-BE49-F238E27FC236}">
                <a16:creationId xmlns:a16="http://schemas.microsoft.com/office/drawing/2014/main" id="{7E20519C-B9F2-2FEE-3E10-1504BE83E6E3}"/>
              </a:ext>
            </a:extLst>
          </p:cNvPr>
          <p:cNvGraphicFramePr>
            <a:graphicFrameLocks/>
          </p:cNvGraphicFramePr>
          <p:nvPr>
            <p:extLst>
              <p:ext uri="{D42A27DB-BD31-4B8C-83A1-F6EECF244321}">
                <p14:modId xmlns:p14="http://schemas.microsoft.com/office/powerpoint/2010/main" val="2269813745"/>
              </p:ext>
            </p:extLst>
          </p:nvPr>
        </p:nvGraphicFramePr>
        <p:xfrm>
          <a:off x="527381" y="1316765"/>
          <a:ext cx="11041227" cy="45431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8268045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46D2-E052-6457-8BF3-996D26FFF27F}"/>
              </a:ext>
            </a:extLst>
          </p:cNvPr>
          <p:cNvSpPr>
            <a:spLocks noGrp="1"/>
          </p:cNvSpPr>
          <p:nvPr>
            <p:ph type="title"/>
          </p:nvPr>
        </p:nvSpPr>
        <p:spPr>
          <a:xfrm>
            <a:off x="85948" y="2670133"/>
            <a:ext cx="6679771" cy="1054343"/>
          </a:xfrm>
        </p:spPr>
        <p:txBody>
          <a:bodyPr>
            <a:normAutofit/>
          </a:bodyPr>
          <a:lstStyle/>
          <a:p>
            <a:r>
              <a:rPr lang="en-US" sz="4800">
                <a:solidFill>
                  <a:srgbClr val="002060"/>
                </a:solidFill>
                <a:latin typeface="Red Hat Text Medium"/>
              </a:rPr>
              <a:t>Thank you for listening </a:t>
            </a:r>
            <a:endParaRPr lang="en-US" sz="4800">
              <a:solidFill>
                <a:srgbClr val="002060"/>
              </a:solidFill>
            </a:endParaRPr>
          </a:p>
        </p:txBody>
      </p:sp>
      <p:sp>
        <p:nvSpPr>
          <p:cNvPr id="3" name="Slide Number Placeholder 2">
            <a:extLst>
              <a:ext uri="{FF2B5EF4-FFF2-40B4-BE49-F238E27FC236}">
                <a16:creationId xmlns:a16="http://schemas.microsoft.com/office/drawing/2014/main" id="{C086F728-E52D-3CDF-2CD4-A8881F4162C1}"/>
              </a:ext>
            </a:extLst>
          </p:cNvPr>
          <p:cNvSpPr>
            <a:spLocks noGrp="1"/>
          </p:cNvSpPr>
          <p:nvPr>
            <p:ph type="sldNum" sz="quarter" idx="12"/>
          </p:nvPr>
        </p:nvSpPr>
        <p:spPr/>
        <p:txBody>
          <a:bodyPr/>
          <a:lstStyle/>
          <a:p>
            <a:fld id="{E7D8F046-D4DD-4D4C-B7DF-4FAFCD507E39}" type="slidenum">
              <a:rPr lang="en-US" smtClean="0">
                <a:solidFill>
                  <a:prstClr val="black">
                    <a:tint val="75000"/>
                  </a:prstClr>
                </a:solidFill>
              </a:rPr>
              <a:pPr/>
              <a:t>128</a:t>
            </a:fld>
            <a:endParaRPr lang="en-US">
              <a:solidFill>
                <a:prstClr val="black">
                  <a:tint val="75000"/>
                </a:prstClr>
              </a:solidFill>
            </a:endParaRPr>
          </a:p>
        </p:txBody>
      </p:sp>
      <p:pic>
        <p:nvPicPr>
          <p:cNvPr id="4" name="Picture 2">
            <a:extLst>
              <a:ext uri="{FF2B5EF4-FFF2-40B4-BE49-F238E27FC236}">
                <a16:creationId xmlns:a16="http://schemas.microsoft.com/office/drawing/2014/main" id="{5279CE24-E2AC-EC33-FC34-83431AF5DC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883"/>
          <a:stretch/>
        </p:blipFill>
        <p:spPr bwMode="auto">
          <a:xfrm>
            <a:off x="1" y="6019800"/>
            <a:ext cx="121919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8">
            <a:extLst>
              <a:ext uri="{FF2B5EF4-FFF2-40B4-BE49-F238E27FC236}">
                <a16:creationId xmlns:a16="http://schemas.microsoft.com/office/drawing/2014/main" id="{C0358348-374D-2D96-E624-D8440C86A4A1}"/>
              </a:ext>
            </a:extLst>
          </p:cNvPr>
          <p:cNvSpPr>
            <a:spLocks noChangeArrowheads="1"/>
          </p:cNvSpPr>
          <p:nvPr/>
        </p:nvSpPr>
        <p:spPr bwMode="auto">
          <a:xfrm>
            <a:off x="7402810" y="6172464"/>
            <a:ext cx="3644587" cy="63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algn="r" defTabSz="1219170" fontAlgn="base">
              <a:spcBef>
                <a:spcPct val="0"/>
              </a:spcBef>
              <a:spcAft>
                <a:spcPct val="0"/>
              </a:spcAft>
            </a:pPr>
            <a:r>
              <a:rPr lang="en-GB" altLang="en-US" sz="1867">
                <a:solidFill>
                  <a:srgbClr val="001558"/>
                </a:solidFill>
                <a:latin typeface="Ebrima" pitchFamily="2" charset="0"/>
                <a:cs typeface="Arial" pitchFamily="34" charset="0"/>
              </a:rPr>
              <a:t>Wellbeing &amp; Mental Health Hub</a:t>
            </a:r>
            <a:endParaRPr lang="en-GB" altLang="en-US" sz="2133">
              <a:solidFill>
                <a:srgbClr val="001558"/>
              </a:solidFill>
              <a:latin typeface="Ebrima" pitchFamily="2" charset="0"/>
              <a:cs typeface="Arial" pitchFamily="34" charset="0"/>
            </a:endParaRPr>
          </a:p>
          <a:p>
            <a:pPr algn="r" defTabSz="1219170" fontAlgn="base">
              <a:spcBef>
                <a:spcPct val="0"/>
              </a:spcBef>
              <a:spcAft>
                <a:spcPct val="0"/>
              </a:spcAft>
            </a:pPr>
            <a:r>
              <a:rPr lang="en-GB" altLang="en-US" sz="1467">
                <a:solidFill>
                  <a:srgbClr val="001558"/>
                </a:solidFill>
                <a:latin typeface="Ebrima" pitchFamily="2" charset="0"/>
                <a:cs typeface="Arial" pitchFamily="34" charset="0"/>
              </a:rPr>
              <a:t>Leicester, Leicestershire &amp; Rutland</a:t>
            </a:r>
            <a:endParaRPr lang="en-GB" altLang="en-US" sz="1467">
              <a:latin typeface="Arial" pitchFamily="34" charset="0"/>
              <a:cs typeface="Arial" pitchFamily="34" charset="0"/>
            </a:endParaRPr>
          </a:p>
        </p:txBody>
      </p:sp>
      <p:pic>
        <p:nvPicPr>
          <p:cNvPr id="6" name="Picture 4" descr="Icon&#10;&#10;Description automatically generated">
            <a:extLst>
              <a:ext uri="{FF2B5EF4-FFF2-40B4-BE49-F238E27FC236}">
                <a16:creationId xmlns:a16="http://schemas.microsoft.com/office/drawing/2014/main" id="{4AFDB4F5-3C05-9ACA-D228-32AA0DE2C0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0447" t="14622" r="20447" b="14349"/>
          <a:stretch>
            <a:fillRect/>
          </a:stretch>
        </p:blipFill>
        <p:spPr bwMode="auto">
          <a:xfrm>
            <a:off x="11290001" y="6218398"/>
            <a:ext cx="768379" cy="518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a:extLst>
              <a:ext uri="{FF2B5EF4-FFF2-40B4-BE49-F238E27FC236}">
                <a16:creationId xmlns:a16="http://schemas.microsoft.com/office/drawing/2014/main" id="{750E3A90-440E-242E-291E-A7420AF97A70}"/>
              </a:ext>
            </a:extLst>
          </p:cNvPr>
          <p:cNvPicPr>
            <a:picLocks noChangeAspect="1"/>
          </p:cNvPicPr>
          <p:nvPr/>
        </p:nvPicPr>
        <p:blipFill>
          <a:blip r:embed="rId4"/>
          <a:stretch>
            <a:fillRect/>
          </a:stretch>
        </p:blipFill>
        <p:spPr>
          <a:xfrm>
            <a:off x="6914828" y="892522"/>
            <a:ext cx="4987869" cy="4220553"/>
          </a:xfrm>
          <a:prstGeom prst="rect">
            <a:avLst/>
          </a:prstGeom>
        </p:spPr>
      </p:pic>
      <p:sp>
        <p:nvSpPr>
          <p:cNvPr id="8" name="TextBox 7">
            <a:extLst>
              <a:ext uri="{FF2B5EF4-FFF2-40B4-BE49-F238E27FC236}">
                <a16:creationId xmlns:a16="http://schemas.microsoft.com/office/drawing/2014/main" id="{29586C84-961A-F65E-6B27-28B381EAD186}"/>
              </a:ext>
            </a:extLst>
          </p:cNvPr>
          <p:cNvSpPr txBox="1"/>
          <p:nvPr/>
        </p:nvSpPr>
        <p:spPr>
          <a:xfrm>
            <a:off x="242808" y="2570135"/>
            <a:ext cx="5414073" cy="86177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endParaRPr lang="en-GB" sz="4800">
              <a:solidFill>
                <a:srgbClr val="002060"/>
              </a:solidFill>
              <a:latin typeface="Calibri"/>
              <a:cs typeface="Calibri"/>
            </a:endParaRPr>
          </a:p>
        </p:txBody>
      </p:sp>
    </p:spTree>
    <p:extLst>
      <p:ext uri="{BB962C8B-B14F-4D97-AF65-F5344CB8AC3E}">
        <p14:creationId xmlns:p14="http://schemas.microsoft.com/office/powerpoint/2010/main" val="16518785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35"/>
          <p:cNvPicPr preferRelativeResize="0"/>
          <p:nvPr/>
        </p:nvPicPr>
        <p:blipFill rotWithShape="1">
          <a:blip r:embed="rId3">
            <a:alphaModFix/>
          </a:blip>
          <a:srcRect t="23917" b="24581"/>
          <a:stretch/>
        </p:blipFill>
        <p:spPr>
          <a:xfrm>
            <a:off x="3332434" y="300804"/>
            <a:ext cx="2513125" cy="1294225"/>
          </a:xfrm>
          <a:prstGeom prst="rect">
            <a:avLst/>
          </a:prstGeom>
          <a:noFill/>
          <a:ln>
            <a:noFill/>
          </a:ln>
        </p:spPr>
      </p:pic>
      <p:sp>
        <p:nvSpPr>
          <p:cNvPr id="367" name="Google Shape;367;p35"/>
          <p:cNvSpPr/>
          <p:nvPr/>
        </p:nvSpPr>
        <p:spPr>
          <a:xfrm>
            <a:off x="3718805" y="393920"/>
            <a:ext cx="71445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368" name="Google Shape;368;p35"/>
          <p:cNvSpPr/>
          <p:nvPr/>
        </p:nvSpPr>
        <p:spPr>
          <a:xfrm>
            <a:off x="2344185" y="1827992"/>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pic>
        <p:nvPicPr>
          <p:cNvPr id="369" name="Google Shape;369;p35" descr="Qr code&#10;&#10;Description automatically generated"/>
          <p:cNvPicPr preferRelativeResize="0"/>
          <p:nvPr/>
        </p:nvPicPr>
        <p:blipFill rotWithShape="1">
          <a:blip r:embed="rId4">
            <a:alphaModFix/>
          </a:blip>
          <a:srcRect/>
          <a:stretch/>
        </p:blipFill>
        <p:spPr>
          <a:xfrm>
            <a:off x="6396917" y="2750133"/>
            <a:ext cx="2408877" cy="2995037"/>
          </a:xfrm>
          <a:prstGeom prst="rect">
            <a:avLst/>
          </a:prstGeom>
          <a:noFill/>
          <a:ln>
            <a:noFill/>
          </a:ln>
        </p:spPr>
      </p:pic>
      <p:sp>
        <p:nvSpPr>
          <p:cNvPr id="370" name="Google Shape;370;p35"/>
          <p:cNvSpPr txBox="1"/>
          <p:nvPr/>
        </p:nvSpPr>
        <p:spPr>
          <a:xfrm>
            <a:off x="3443251" y="6465233"/>
            <a:ext cx="5305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sz="1400" b="0" i="0" u="none" strike="noStrike" cap="none">
              <a:solidFill>
                <a:srgbClr val="000000"/>
              </a:solidFill>
              <a:latin typeface="Arial"/>
              <a:ea typeface="Arial"/>
              <a:cs typeface="Arial"/>
              <a:sym typeface="Arial"/>
            </a:endParaRPr>
          </a:p>
        </p:txBody>
      </p:sp>
      <p:sp>
        <p:nvSpPr>
          <p:cNvPr id="371" name="Google Shape;371;p35"/>
          <p:cNvSpPr txBox="1"/>
          <p:nvPr/>
        </p:nvSpPr>
        <p:spPr>
          <a:xfrm>
            <a:off x="1744655" y="6098974"/>
            <a:ext cx="87027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rgbClr val="6CA6AA"/>
                </a:solidFill>
              </a:rPr>
              <a:t>8th February </a:t>
            </a:r>
            <a:r>
              <a:rPr lang="en-GB" sz="2000" b="0" i="0" u="none" strike="noStrike" cap="none">
                <a:solidFill>
                  <a:srgbClr val="6CA6AA"/>
                </a:solidFill>
                <a:latin typeface="Arial"/>
                <a:ea typeface="Arial"/>
                <a:cs typeface="Arial"/>
                <a:sym typeface="Arial"/>
              </a:rPr>
              <a:t>202</a:t>
            </a:r>
            <a:r>
              <a:rPr lang="en-GB" sz="2000">
                <a:solidFill>
                  <a:srgbClr val="6CA6AA"/>
                </a:solidFill>
              </a:rPr>
              <a:t>3 </a:t>
            </a:r>
            <a:r>
              <a:rPr lang="en-GB" sz="2000" b="0" i="0" u="none" strike="noStrike" cap="none">
                <a:solidFill>
                  <a:srgbClr val="6CA6AA"/>
                </a:solidFill>
                <a:latin typeface="Arial"/>
                <a:ea typeface="Arial"/>
                <a:cs typeface="Arial"/>
                <a:sym typeface="Arial"/>
              </a:rPr>
              <a:t>- 08:00am – 1</a:t>
            </a:r>
            <a:r>
              <a:rPr lang="en-GB" sz="2000">
                <a:solidFill>
                  <a:srgbClr val="6CA6AA"/>
                </a:solidFill>
              </a:rPr>
              <a:t>6</a:t>
            </a:r>
            <a:r>
              <a:rPr lang="en-GB" sz="2000" b="0" i="0" u="none" strike="noStrike" cap="none">
                <a:solidFill>
                  <a:srgbClr val="6CA6AA"/>
                </a:solidFill>
                <a:latin typeface="Arial"/>
                <a:ea typeface="Arial"/>
                <a:cs typeface="Arial"/>
                <a:sym typeface="Arial"/>
              </a:rPr>
              <a:t>:</a:t>
            </a:r>
            <a:r>
              <a:rPr lang="en-GB" sz="2000">
                <a:solidFill>
                  <a:srgbClr val="6CA6AA"/>
                </a:solidFill>
              </a:rPr>
              <a:t>0</a:t>
            </a:r>
            <a:r>
              <a:rPr lang="en-GB" sz="2000" b="0" i="0" u="none" strike="noStrike" cap="none">
                <a:solidFill>
                  <a:srgbClr val="6CA6AA"/>
                </a:solidFill>
                <a:latin typeface="Arial"/>
                <a:ea typeface="Arial"/>
                <a:cs typeface="Arial"/>
                <a:sym typeface="Arial"/>
              </a:rPr>
              <a:t>0pm – </a:t>
            </a:r>
            <a:r>
              <a:rPr lang="en-GB" sz="2000">
                <a:solidFill>
                  <a:srgbClr val="6CA6AA"/>
                </a:solidFill>
              </a:rPr>
              <a:t>Manchester Piccadilly Hotel</a:t>
            </a:r>
            <a:r>
              <a:rPr lang="en-GB" sz="2000" b="0" i="0" u="none" strike="noStrike" cap="none">
                <a:solidFill>
                  <a:srgbClr val="6CA6AA"/>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72" name="Google Shape;372;p35"/>
          <p:cNvPicPr preferRelativeResize="0"/>
          <p:nvPr/>
        </p:nvPicPr>
        <p:blipFill rotWithShape="1">
          <a:blip r:embed="rId5">
            <a:alphaModFix/>
          </a:blip>
          <a:srcRect t="17818" r="17559" b="-8"/>
          <a:stretch/>
        </p:blipFill>
        <p:spPr>
          <a:xfrm>
            <a:off x="3027062" y="2750125"/>
            <a:ext cx="3082423" cy="3072925"/>
          </a:xfrm>
          <a:prstGeom prst="rect">
            <a:avLst/>
          </a:prstGeom>
          <a:noFill/>
          <a:ln>
            <a:noFill/>
          </a:ln>
        </p:spPr>
      </p:pic>
      <p:pic>
        <p:nvPicPr>
          <p:cNvPr id="373" name="Google Shape;373;p35"/>
          <p:cNvPicPr preferRelativeResize="0"/>
          <p:nvPr/>
        </p:nvPicPr>
        <p:blipFill>
          <a:blip r:embed="rId6">
            <a:alphaModFix/>
          </a:blip>
          <a:stretch>
            <a:fillRect/>
          </a:stretch>
        </p:blipFill>
        <p:spPr>
          <a:xfrm>
            <a:off x="6540163" y="2874713"/>
            <a:ext cx="2122400" cy="2122375"/>
          </a:xfrm>
          <a:prstGeom prst="rect">
            <a:avLst/>
          </a:prstGeom>
          <a:noFill/>
          <a:ln>
            <a:noFill/>
          </a:ln>
        </p:spPr>
      </p:pic>
    </p:spTree>
    <p:extLst>
      <p:ext uri="{BB962C8B-B14F-4D97-AF65-F5344CB8AC3E}">
        <p14:creationId xmlns:p14="http://schemas.microsoft.com/office/powerpoint/2010/main" val="704988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B87E45-2398-E694-E0A9-B793F0E507E9}"/>
              </a:ext>
            </a:extLst>
          </p:cNvPr>
          <p:cNvPicPr>
            <a:picLocks noChangeAspect="1"/>
          </p:cNvPicPr>
          <p:nvPr/>
        </p:nvPicPr>
        <p:blipFill>
          <a:blip r:embed="rId2"/>
          <a:stretch>
            <a:fillRect/>
          </a:stretch>
        </p:blipFill>
        <p:spPr>
          <a:xfrm>
            <a:off x="9102434" y="4439806"/>
            <a:ext cx="3027220" cy="2418194"/>
          </a:xfrm>
          <a:prstGeom prst="rect">
            <a:avLst/>
          </a:prstGeom>
        </p:spPr>
      </p:pic>
      <p:sp>
        <p:nvSpPr>
          <p:cNvPr id="4" name="Title 1">
            <a:extLst>
              <a:ext uri="{FF2B5EF4-FFF2-40B4-BE49-F238E27FC236}">
                <a16:creationId xmlns:a16="http://schemas.microsoft.com/office/drawing/2014/main" id="{7E4C6E25-E0E9-8454-6AD2-8A06A5D7D0BA}"/>
              </a:ext>
            </a:extLst>
          </p:cNvPr>
          <p:cNvSpPr txBox="1">
            <a:spLocks/>
          </p:cNvSpPr>
          <p:nvPr/>
        </p:nvSpPr>
        <p:spPr>
          <a:xfrm>
            <a:off x="935180" y="850248"/>
            <a:ext cx="5419662" cy="8767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0" kern="1200">
                <a:solidFill>
                  <a:srgbClr val="005EB8"/>
                </a:solidFill>
                <a:latin typeface="Arial" panose="020B0604020202020204" pitchFamily="34" charset="0"/>
                <a:ea typeface="+mj-ea"/>
                <a:cs typeface="Arial" panose="020B0604020202020204" pitchFamily="34" charset="0"/>
              </a:defRPr>
            </a:lvl1pPr>
          </a:lstStyle>
          <a:p>
            <a:endParaRPr lang="en-GB" dirty="0"/>
          </a:p>
        </p:txBody>
      </p:sp>
      <p:sp>
        <p:nvSpPr>
          <p:cNvPr id="5" name="Content Placeholder 2">
            <a:extLst>
              <a:ext uri="{FF2B5EF4-FFF2-40B4-BE49-F238E27FC236}">
                <a16:creationId xmlns:a16="http://schemas.microsoft.com/office/drawing/2014/main" id="{AF724508-C0BB-F7CA-973E-5517659458CF}"/>
              </a:ext>
            </a:extLst>
          </p:cNvPr>
          <p:cNvSpPr txBox="1">
            <a:spLocks/>
          </p:cNvSpPr>
          <p:nvPr/>
        </p:nvSpPr>
        <p:spPr>
          <a:xfrm>
            <a:off x="218207" y="1461897"/>
            <a:ext cx="11419611" cy="4719125"/>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20000"/>
              </a:lnSpc>
              <a:spcBef>
                <a:spcPts val="0"/>
              </a:spcBef>
            </a:pPr>
            <a:r>
              <a:rPr lang="en-GB" sz="10400" dirty="0"/>
              <a:t>When talking about EDI, it is important to remember that it is not only disability that can be an invisible barrier, there are also many protected characteristics that cannot be seen. These insect and overlap with disability, causing multiple barriers. </a:t>
            </a:r>
          </a:p>
          <a:p>
            <a:pPr marL="0" indent="0">
              <a:lnSpc>
                <a:spcPct val="120000"/>
              </a:lnSpc>
              <a:spcBef>
                <a:spcPts val="0"/>
              </a:spcBef>
              <a:buNone/>
            </a:pPr>
            <a:endParaRPr lang="en-GB" sz="10400" dirty="0"/>
          </a:p>
          <a:p>
            <a:pPr marL="285750" indent="-285750">
              <a:lnSpc>
                <a:spcPct val="120000"/>
              </a:lnSpc>
              <a:spcBef>
                <a:spcPts val="0"/>
              </a:spcBef>
            </a:pPr>
            <a:r>
              <a:rPr lang="en-GB" sz="10400" dirty="0"/>
              <a:t>An example of this could be socio-economic background and social class, which can mean someone may have had less access to opportunities and further education. </a:t>
            </a:r>
          </a:p>
          <a:p>
            <a:pPr marL="0" indent="0">
              <a:lnSpc>
                <a:spcPct val="120000"/>
              </a:lnSpc>
              <a:spcBef>
                <a:spcPts val="0"/>
              </a:spcBef>
              <a:buNone/>
            </a:pPr>
            <a:endParaRPr lang="en-GB" sz="10400" dirty="0"/>
          </a:p>
          <a:p>
            <a:pPr marL="285750" indent="-285750">
              <a:lnSpc>
                <a:spcPct val="120000"/>
              </a:lnSpc>
              <a:spcBef>
                <a:spcPts val="0"/>
              </a:spcBef>
            </a:pPr>
            <a:r>
              <a:rPr lang="en-GB" sz="10400" dirty="0"/>
              <a:t>When there are multiple intersecting protected characteristics, </a:t>
            </a:r>
            <a:br>
              <a:rPr lang="en-GB" sz="10400" dirty="0"/>
            </a:br>
            <a:r>
              <a:rPr lang="en-GB" sz="10400" dirty="0"/>
              <a:t>this increases the barriers a person may face. </a:t>
            </a:r>
          </a:p>
          <a:p>
            <a:pPr marL="0" indent="0">
              <a:lnSpc>
                <a:spcPct val="120000"/>
              </a:lnSpc>
              <a:spcBef>
                <a:spcPts val="0"/>
              </a:spcBef>
              <a:buFont typeface="Arial" panose="020B0604020202020204" pitchFamily="34" charset="0"/>
              <a:buNone/>
            </a:pPr>
            <a:endParaRPr lang="en-GB" sz="10400" dirty="0"/>
          </a:p>
          <a:p>
            <a:pPr marL="0" indent="0">
              <a:buFont typeface="Arial" panose="020B0604020202020204" pitchFamily="34" charset="0"/>
              <a:buNone/>
            </a:pPr>
            <a:endParaRPr lang="en-GB" dirty="0"/>
          </a:p>
        </p:txBody>
      </p:sp>
      <p:sp>
        <p:nvSpPr>
          <p:cNvPr id="8" name="Title 1">
            <a:extLst>
              <a:ext uri="{FF2B5EF4-FFF2-40B4-BE49-F238E27FC236}">
                <a16:creationId xmlns:a16="http://schemas.microsoft.com/office/drawing/2014/main" id="{68206A15-A5A5-30A5-6139-98937226E576}"/>
              </a:ext>
            </a:extLst>
          </p:cNvPr>
          <p:cNvSpPr>
            <a:spLocks noGrp="1"/>
          </p:cNvSpPr>
          <p:nvPr>
            <p:ph type="title"/>
          </p:nvPr>
        </p:nvSpPr>
        <p:spPr>
          <a:xfrm>
            <a:off x="349223" y="676978"/>
            <a:ext cx="10641498" cy="611649"/>
          </a:xfrm>
        </p:spPr>
        <p:txBody>
          <a:bodyPr/>
          <a:lstStyle/>
          <a:p>
            <a:r>
              <a:rPr lang="en-GB" dirty="0"/>
              <a:t>Invisible barriers and Intersectionality</a:t>
            </a:r>
          </a:p>
        </p:txBody>
      </p:sp>
    </p:spTree>
    <p:extLst>
      <p:ext uri="{BB962C8B-B14F-4D97-AF65-F5344CB8AC3E}">
        <p14:creationId xmlns:p14="http://schemas.microsoft.com/office/powerpoint/2010/main" val="34903369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3"/>
          <p:cNvSpPr/>
          <p:nvPr/>
        </p:nvSpPr>
        <p:spPr>
          <a:xfrm>
            <a:off x="-1" y="1753256"/>
            <a:ext cx="121920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GB" sz="6000" b="1" i="0" u="none" strike="noStrike" cap="none">
                <a:solidFill>
                  <a:srgbClr val="000000"/>
                </a:solidFill>
                <a:latin typeface="Work Sans"/>
                <a:ea typeface="Work Sans"/>
                <a:cs typeface="Work Sans"/>
                <a:sym typeface="Work Sans"/>
              </a:rPr>
              <a:t>UP NEXT…</a:t>
            </a:r>
            <a:endParaRPr sz="6000" b="0" i="0" u="none" strike="noStrike" cap="none">
              <a:solidFill>
                <a:schemeClr val="dk1"/>
              </a:solidFill>
              <a:latin typeface="Calibri"/>
              <a:ea typeface="Calibri"/>
              <a:cs typeface="Calibri"/>
              <a:sym typeface="Calibri"/>
            </a:endParaRPr>
          </a:p>
        </p:txBody>
      </p:sp>
      <p:sp>
        <p:nvSpPr>
          <p:cNvPr id="341" name="Google Shape;341;p33"/>
          <p:cNvSpPr/>
          <p:nvPr/>
        </p:nvSpPr>
        <p:spPr>
          <a:xfrm>
            <a:off x="2519700" y="691375"/>
            <a:ext cx="7152600" cy="44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WORKFORCE</a:t>
            </a:r>
            <a:r>
              <a:rPr lang="en-GB" sz="2400" b="1" i="0" u="none" strike="noStrike" cap="none">
                <a:solidFill>
                  <a:srgbClr val="000000"/>
                </a:solidFill>
                <a:latin typeface="Work Sans"/>
                <a:ea typeface="Work Sans"/>
                <a:cs typeface="Work Sans"/>
                <a:sym typeface="Work Sans"/>
              </a:rPr>
              <a:t> CONFERENCE 202</a:t>
            </a:r>
            <a:r>
              <a:rPr lang="en-GB" sz="2400" b="1">
                <a:latin typeface="Work Sans"/>
                <a:ea typeface="Work Sans"/>
                <a:cs typeface="Work Sans"/>
                <a:sym typeface="Work Sans"/>
              </a:rPr>
              <a:t>3</a:t>
            </a:r>
            <a:endParaRPr sz="2400" b="0" i="0" u="none" strike="noStrike" cap="none">
              <a:solidFill>
                <a:schemeClr val="dk1"/>
              </a:solidFill>
              <a:latin typeface="Calibri"/>
              <a:ea typeface="Calibri"/>
              <a:cs typeface="Calibri"/>
              <a:sym typeface="Calibri"/>
            </a:endParaRPr>
          </a:p>
        </p:txBody>
      </p:sp>
      <p:pic>
        <p:nvPicPr>
          <p:cNvPr id="342" name="Google Shape;342;p33"/>
          <p:cNvPicPr preferRelativeResize="0"/>
          <p:nvPr/>
        </p:nvPicPr>
        <p:blipFill rotWithShape="1">
          <a:blip r:embed="rId3">
            <a:alphaModFix/>
          </a:blip>
          <a:srcRect t="23912" b="24586"/>
          <a:stretch/>
        </p:blipFill>
        <p:spPr>
          <a:xfrm>
            <a:off x="9732100" y="271550"/>
            <a:ext cx="2242875" cy="1247750"/>
          </a:xfrm>
          <a:prstGeom prst="rect">
            <a:avLst/>
          </a:prstGeom>
          <a:noFill/>
          <a:ln>
            <a:noFill/>
          </a:ln>
        </p:spPr>
      </p:pic>
      <p:pic>
        <p:nvPicPr>
          <p:cNvPr id="343" name="Google Shape;343;p33"/>
          <p:cNvPicPr preferRelativeResize="0"/>
          <p:nvPr/>
        </p:nvPicPr>
        <p:blipFill rotWithShape="1">
          <a:blip r:embed="rId4">
            <a:alphaModFix/>
          </a:blip>
          <a:srcRect t="17818" r="17559" b="-8"/>
          <a:stretch/>
        </p:blipFill>
        <p:spPr>
          <a:xfrm>
            <a:off x="244501" y="191975"/>
            <a:ext cx="1448775" cy="1444300"/>
          </a:xfrm>
          <a:prstGeom prst="rect">
            <a:avLst/>
          </a:prstGeom>
          <a:noFill/>
          <a:ln>
            <a:noFill/>
          </a:ln>
        </p:spPr>
      </p:pic>
      <p:pic>
        <p:nvPicPr>
          <p:cNvPr id="2" name="Picture 2">
            <a:extLst>
              <a:ext uri="{FF2B5EF4-FFF2-40B4-BE49-F238E27FC236}">
                <a16:creationId xmlns:a16="http://schemas.microsoft.com/office/drawing/2014/main" id="{0D797EA9-1CD2-B745-A761-CF147A133277}"/>
              </a:ext>
            </a:extLst>
          </p:cNvPr>
          <p:cNvPicPr>
            <a:picLocks noChangeAspect="1"/>
          </p:cNvPicPr>
          <p:nvPr/>
        </p:nvPicPr>
        <p:blipFill>
          <a:blip r:embed="rId5"/>
          <a:stretch>
            <a:fillRect/>
          </a:stretch>
        </p:blipFill>
        <p:spPr>
          <a:xfrm>
            <a:off x="3708400" y="2262011"/>
            <a:ext cx="4775199" cy="4775199"/>
          </a:xfrm>
          <a:prstGeom prst="rect">
            <a:avLst/>
          </a:prstGeom>
        </p:spPr>
      </p:pic>
    </p:spTree>
    <p:extLst>
      <p:ext uri="{BB962C8B-B14F-4D97-AF65-F5344CB8AC3E}">
        <p14:creationId xmlns:p14="http://schemas.microsoft.com/office/powerpoint/2010/main" val="191808221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7"/>
          <p:cNvSpPr txBox="1"/>
          <p:nvPr/>
        </p:nvSpPr>
        <p:spPr>
          <a:xfrm>
            <a:off x="822564" y="4920057"/>
            <a:ext cx="24300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a:solidFill>
                  <a:schemeClr val="dk1"/>
                </a:solidFill>
                <a:latin typeface="Corsiva Hebrew"/>
                <a:ea typeface="Corsiva Hebrew"/>
                <a:cs typeface="Corsiva Hebrew"/>
                <a:sym typeface="Corsiva Hebrew"/>
              </a:rPr>
              <a:t>Paul Bridge</a:t>
            </a:r>
            <a:endParaRPr sz="1400" b="0" i="0" u="none" strike="noStrike" cap="none">
              <a:solidFill>
                <a:srgbClr val="000000"/>
              </a:solidFill>
              <a:latin typeface="Arial"/>
              <a:ea typeface="Arial"/>
              <a:cs typeface="Arial"/>
              <a:sym typeface="Arial"/>
            </a:endParaRPr>
          </a:p>
        </p:txBody>
      </p:sp>
      <p:sp>
        <p:nvSpPr>
          <p:cNvPr id="397" name="Google Shape;397;p37"/>
          <p:cNvSpPr txBox="1"/>
          <p:nvPr/>
        </p:nvSpPr>
        <p:spPr>
          <a:xfrm>
            <a:off x="721776" y="5381750"/>
            <a:ext cx="26316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a:solidFill>
                  <a:schemeClr val="dk1"/>
                </a:solidFill>
                <a:latin typeface="Corsiva Hebrew"/>
                <a:ea typeface="Corsiva Hebrew"/>
                <a:cs typeface="Corsiva Hebrew"/>
                <a:sym typeface="Corsiva Hebrew"/>
              </a:rPr>
              <a:t>Apprenticeship Development Manager</a:t>
            </a:r>
            <a:br>
              <a:rPr lang="en-GB" sz="1600">
                <a:solidFill>
                  <a:schemeClr val="dk1"/>
                </a:solidFill>
                <a:latin typeface="Corsiva Hebrew"/>
                <a:ea typeface="Corsiva Hebrew"/>
                <a:cs typeface="Corsiva Hebrew"/>
                <a:sym typeface="Corsiva Hebrew"/>
              </a:rPr>
            </a:br>
            <a:r>
              <a:rPr lang="en-GB" sz="1600">
                <a:solidFill>
                  <a:schemeClr val="dk1"/>
                </a:solidFill>
                <a:latin typeface="Corsiva Hebrew"/>
                <a:ea typeface="Corsiva Hebrew"/>
                <a:cs typeface="Corsiva Hebrew"/>
                <a:sym typeface="Corsiva Hebrew"/>
              </a:rPr>
              <a:t>Manchester Metropolitan University</a:t>
            </a:r>
            <a:endParaRPr sz="1600" b="0" i="0" u="none" strike="noStrike" cap="none">
              <a:solidFill>
                <a:schemeClr val="dk1"/>
              </a:solidFill>
              <a:latin typeface="Corsiva Hebrew"/>
              <a:ea typeface="Corsiva Hebrew"/>
              <a:cs typeface="Corsiva Hebrew"/>
              <a:sym typeface="Corsiva Hebrew"/>
            </a:endParaRPr>
          </a:p>
        </p:txBody>
      </p:sp>
      <p:sp>
        <p:nvSpPr>
          <p:cNvPr id="398" name="Google Shape;398;p37"/>
          <p:cNvSpPr/>
          <p:nvPr/>
        </p:nvSpPr>
        <p:spPr>
          <a:xfrm>
            <a:off x="822566" y="2401475"/>
            <a:ext cx="2430000" cy="24726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9" name="Google Shape;399;p37"/>
          <p:cNvSpPr/>
          <p:nvPr/>
        </p:nvSpPr>
        <p:spPr>
          <a:xfrm>
            <a:off x="3368155" y="2401475"/>
            <a:ext cx="2430000" cy="24726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0" name="Google Shape;400;p37"/>
          <p:cNvSpPr txBox="1"/>
          <p:nvPr/>
        </p:nvSpPr>
        <p:spPr>
          <a:xfrm>
            <a:off x="3267350" y="4920050"/>
            <a:ext cx="26316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a:solidFill>
                  <a:schemeClr val="dk1"/>
                </a:solidFill>
                <a:latin typeface="Corsiva Hebrew"/>
                <a:ea typeface="Corsiva Hebrew"/>
                <a:cs typeface="Corsiva Hebrew"/>
                <a:sym typeface="Corsiva Hebrew"/>
              </a:rPr>
              <a:t>John Williams</a:t>
            </a:r>
            <a:endParaRPr sz="1400" b="0" i="0" u="none" strike="noStrike" cap="none">
              <a:solidFill>
                <a:srgbClr val="000000"/>
              </a:solidFill>
              <a:latin typeface="Arial"/>
              <a:ea typeface="Arial"/>
              <a:cs typeface="Arial"/>
              <a:sym typeface="Arial"/>
            </a:endParaRPr>
          </a:p>
        </p:txBody>
      </p:sp>
      <p:sp>
        <p:nvSpPr>
          <p:cNvPr id="401" name="Google Shape;401;p37"/>
          <p:cNvSpPr txBox="1"/>
          <p:nvPr/>
        </p:nvSpPr>
        <p:spPr>
          <a:xfrm>
            <a:off x="3267351" y="5381750"/>
            <a:ext cx="2631600" cy="10773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600"/>
              <a:buFont typeface="Arial"/>
              <a:buNone/>
            </a:pPr>
            <a:r>
              <a:rPr lang="en-GB" sz="1600">
                <a:solidFill>
                  <a:schemeClr val="dk1"/>
                </a:solidFill>
                <a:latin typeface="Corsiva Hebrew"/>
                <a:ea typeface="Corsiva Hebrew"/>
                <a:cs typeface="Corsiva Hebrew"/>
                <a:sym typeface="Corsiva Hebrew"/>
              </a:rPr>
              <a:t>Apprenticeship Development Manager</a:t>
            </a:r>
            <a:br>
              <a:rPr lang="en-GB" sz="1600">
                <a:solidFill>
                  <a:schemeClr val="dk1"/>
                </a:solidFill>
                <a:latin typeface="Corsiva Hebrew"/>
                <a:ea typeface="Corsiva Hebrew"/>
                <a:cs typeface="Corsiva Hebrew"/>
                <a:sym typeface="Corsiva Hebrew"/>
              </a:rPr>
            </a:br>
            <a:r>
              <a:rPr lang="en-GB" sz="1600">
                <a:solidFill>
                  <a:schemeClr val="dk1"/>
                </a:solidFill>
                <a:latin typeface="Corsiva Hebrew"/>
                <a:ea typeface="Corsiva Hebrew"/>
                <a:cs typeface="Corsiva Hebrew"/>
                <a:sym typeface="Corsiva Hebrew"/>
              </a:rPr>
              <a:t>Manchester Metropolitan University</a:t>
            </a:r>
            <a:endParaRPr sz="2100" i="0" u="none" strike="noStrike" cap="none">
              <a:solidFill>
                <a:schemeClr val="dk1"/>
              </a:solidFill>
              <a:latin typeface="Corsiva Hebrew"/>
              <a:ea typeface="Corsiva Hebrew"/>
              <a:cs typeface="Corsiva Hebrew"/>
              <a:sym typeface="Corsiva Hebrew"/>
            </a:endParaRPr>
          </a:p>
        </p:txBody>
      </p:sp>
      <p:sp>
        <p:nvSpPr>
          <p:cNvPr id="402" name="Google Shape;402;p37"/>
          <p:cNvSpPr txBox="1"/>
          <p:nvPr/>
        </p:nvSpPr>
        <p:spPr>
          <a:xfrm>
            <a:off x="6500650" y="2770550"/>
            <a:ext cx="51600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GB" sz="4800" b="1" i="0" u="sng" strike="noStrike" cap="none">
                <a:solidFill>
                  <a:srgbClr val="29525B"/>
                </a:solidFill>
                <a:latin typeface="Corsiva Hebrew"/>
                <a:ea typeface="Corsiva Hebrew"/>
                <a:cs typeface="Corsiva Hebrew"/>
                <a:sym typeface="Corsiva Hebrew"/>
              </a:rPr>
              <a:t>We will discuss…</a:t>
            </a:r>
            <a:endParaRPr sz="1400" b="0" i="0" u="none" strike="noStrike" cap="none">
              <a:solidFill>
                <a:srgbClr val="000000"/>
              </a:solidFill>
              <a:latin typeface="Arial"/>
              <a:ea typeface="Arial"/>
              <a:cs typeface="Arial"/>
              <a:sym typeface="Arial"/>
            </a:endParaRPr>
          </a:p>
        </p:txBody>
      </p:sp>
      <p:sp>
        <p:nvSpPr>
          <p:cNvPr id="403" name="Google Shape;403;p37"/>
          <p:cNvSpPr txBox="1"/>
          <p:nvPr/>
        </p:nvSpPr>
        <p:spPr>
          <a:xfrm>
            <a:off x="6834550" y="3882625"/>
            <a:ext cx="4492200" cy="2401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000" b="0" i="0" u="none" strike="noStrike" cap="none">
                <a:solidFill>
                  <a:srgbClr val="29525B"/>
                </a:solidFill>
                <a:latin typeface="Corsiva Hebrew"/>
                <a:ea typeface="Corsiva Hebrew"/>
                <a:cs typeface="Corsiva Hebrew"/>
                <a:sym typeface="Corsiva Hebrew"/>
              </a:rPr>
              <a:t>“</a:t>
            </a:r>
            <a:r>
              <a:rPr lang="en-GB" sz="3000">
                <a:solidFill>
                  <a:srgbClr val="29525B"/>
                </a:solidFill>
                <a:latin typeface="Corsiva Hebrew"/>
                <a:ea typeface="Corsiva Hebrew"/>
                <a:cs typeface="Corsiva Hebrew"/>
                <a:sym typeface="Corsiva Hebrew"/>
              </a:rPr>
              <a:t>Degree Apprenticeship &amp; the NHS: How to utilise the apprenticeship levy to develop and retain your staff</a:t>
            </a:r>
            <a:r>
              <a:rPr lang="en-GB" sz="3000" b="0" i="0" u="none" strike="noStrike" cap="none">
                <a:solidFill>
                  <a:srgbClr val="29525B"/>
                </a:solidFill>
                <a:latin typeface="Corsiva Hebrew"/>
                <a:ea typeface="Corsiva Hebrew"/>
                <a:cs typeface="Corsiva Hebrew"/>
                <a:sym typeface="Corsiva Hebrew"/>
              </a:rPr>
              <a:t>”</a:t>
            </a:r>
            <a:endParaRPr sz="3000" b="0" i="0" u="none" strike="noStrike" cap="none">
              <a:solidFill>
                <a:srgbClr val="29525B"/>
              </a:solidFill>
              <a:latin typeface="Corsiva Hebrew"/>
              <a:ea typeface="Corsiva Hebrew"/>
              <a:cs typeface="Corsiva Hebrew"/>
              <a:sym typeface="Corsiva Hebrew"/>
            </a:endParaRPr>
          </a:p>
        </p:txBody>
      </p:sp>
      <p:sp>
        <p:nvSpPr>
          <p:cNvPr id="404" name="Google Shape;404;p37"/>
          <p:cNvSpPr/>
          <p:nvPr/>
        </p:nvSpPr>
        <p:spPr>
          <a:xfrm>
            <a:off x="0" y="1252149"/>
            <a:ext cx="121920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GB" sz="5400" b="1" i="0" u="none" strike="noStrike" cap="none">
                <a:solidFill>
                  <a:srgbClr val="000000"/>
                </a:solidFill>
                <a:latin typeface="Work Sans"/>
                <a:ea typeface="Work Sans"/>
                <a:cs typeface="Work Sans"/>
                <a:sym typeface="Work Sans"/>
              </a:rPr>
              <a:t>SPEAKING NOW</a:t>
            </a:r>
            <a:endParaRPr sz="5400" b="0" i="0" u="none" strike="noStrike" cap="none">
              <a:solidFill>
                <a:schemeClr val="dk1"/>
              </a:solidFill>
              <a:latin typeface="Calibri"/>
              <a:ea typeface="Calibri"/>
              <a:cs typeface="Calibri"/>
              <a:sym typeface="Calibri"/>
            </a:endParaRPr>
          </a:p>
        </p:txBody>
      </p:sp>
      <p:sp>
        <p:nvSpPr>
          <p:cNvPr id="405" name="Google Shape;405;p37"/>
          <p:cNvSpPr/>
          <p:nvPr/>
        </p:nvSpPr>
        <p:spPr>
          <a:xfrm>
            <a:off x="2519700" y="691375"/>
            <a:ext cx="7152600" cy="44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WORKFORCE</a:t>
            </a:r>
            <a:r>
              <a:rPr lang="en-GB" sz="2400" b="1" i="0" u="none" strike="noStrike" cap="none">
                <a:solidFill>
                  <a:srgbClr val="000000"/>
                </a:solidFill>
                <a:latin typeface="Work Sans"/>
                <a:ea typeface="Work Sans"/>
                <a:cs typeface="Work Sans"/>
                <a:sym typeface="Work Sans"/>
              </a:rPr>
              <a:t> CONFERENCE 202</a:t>
            </a:r>
            <a:r>
              <a:rPr lang="en-GB" sz="2400" b="1">
                <a:latin typeface="Work Sans"/>
                <a:ea typeface="Work Sans"/>
                <a:cs typeface="Work Sans"/>
                <a:sym typeface="Work Sans"/>
              </a:rPr>
              <a:t>3</a:t>
            </a:r>
            <a:endParaRPr sz="2400" b="0" i="0" u="none" strike="noStrike" cap="none">
              <a:solidFill>
                <a:schemeClr val="dk1"/>
              </a:solidFill>
              <a:latin typeface="Calibri"/>
              <a:ea typeface="Calibri"/>
              <a:cs typeface="Calibri"/>
              <a:sym typeface="Calibri"/>
            </a:endParaRPr>
          </a:p>
        </p:txBody>
      </p:sp>
      <p:pic>
        <p:nvPicPr>
          <p:cNvPr id="406" name="Google Shape;406;p37"/>
          <p:cNvPicPr preferRelativeResize="0"/>
          <p:nvPr/>
        </p:nvPicPr>
        <p:blipFill rotWithShape="1">
          <a:blip r:embed="rId3">
            <a:alphaModFix/>
          </a:blip>
          <a:srcRect t="23912" b="24586"/>
          <a:stretch/>
        </p:blipFill>
        <p:spPr>
          <a:xfrm>
            <a:off x="9732100" y="271550"/>
            <a:ext cx="2242875" cy="1247750"/>
          </a:xfrm>
          <a:prstGeom prst="rect">
            <a:avLst/>
          </a:prstGeom>
          <a:noFill/>
          <a:ln>
            <a:noFill/>
          </a:ln>
        </p:spPr>
      </p:pic>
      <p:pic>
        <p:nvPicPr>
          <p:cNvPr id="407" name="Google Shape;407;p37"/>
          <p:cNvPicPr preferRelativeResize="0"/>
          <p:nvPr/>
        </p:nvPicPr>
        <p:blipFill rotWithShape="1">
          <a:blip r:embed="rId4">
            <a:alphaModFix/>
          </a:blip>
          <a:srcRect t="17818" r="17559" b="-8"/>
          <a:stretch/>
        </p:blipFill>
        <p:spPr>
          <a:xfrm>
            <a:off x="244501" y="191975"/>
            <a:ext cx="1448775" cy="1444300"/>
          </a:xfrm>
          <a:prstGeom prst="rect">
            <a:avLst/>
          </a:prstGeom>
          <a:noFill/>
          <a:ln>
            <a:noFill/>
          </a:ln>
        </p:spPr>
      </p:pic>
      <p:pic>
        <p:nvPicPr>
          <p:cNvPr id="408" name="Google Shape;408;p37"/>
          <p:cNvPicPr preferRelativeResize="0"/>
          <p:nvPr/>
        </p:nvPicPr>
        <p:blipFill>
          <a:blip r:embed="rId5">
            <a:alphaModFix/>
          </a:blip>
          <a:stretch>
            <a:fillRect/>
          </a:stretch>
        </p:blipFill>
        <p:spPr>
          <a:xfrm>
            <a:off x="869150" y="2447513"/>
            <a:ext cx="2336850" cy="2380525"/>
          </a:xfrm>
          <a:prstGeom prst="rect">
            <a:avLst/>
          </a:prstGeom>
          <a:noFill/>
          <a:ln w="12700" cap="flat" cmpd="sng">
            <a:solidFill>
              <a:schemeClr val="dk1"/>
            </a:solidFill>
            <a:prstDash val="solid"/>
            <a:miter lim="8000"/>
            <a:headEnd type="none" w="sm" len="sm"/>
            <a:tailEnd type="none" w="sm" len="sm"/>
          </a:ln>
        </p:spPr>
      </p:pic>
      <p:pic>
        <p:nvPicPr>
          <p:cNvPr id="409" name="Google Shape;409;p37"/>
          <p:cNvPicPr preferRelativeResize="0"/>
          <p:nvPr/>
        </p:nvPicPr>
        <p:blipFill>
          <a:blip r:embed="rId6">
            <a:alphaModFix/>
          </a:blip>
          <a:stretch>
            <a:fillRect/>
          </a:stretch>
        </p:blipFill>
        <p:spPr>
          <a:xfrm>
            <a:off x="869150" y="2447525"/>
            <a:ext cx="2336850" cy="2380525"/>
          </a:xfrm>
          <a:prstGeom prst="rect">
            <a:avLst/>
          </a:prstGeom>
          <a:noFill/>
          <a:ln w="12700" cap="flat" cmpd="sng">
            <a:solidFill>
              <a:schemeClr val="dk1"/>
            </a:solidFill>
            <a:prstDash val="solid"/>
            <a:miter lim="8000"/>
            <a:headEnd type="none" w="sm" len="sm"/>
            <a:tailEnd type="none" w="sm" len="sm"/>
          </a:ln>
        </p:spPr>
      </p:pic>
      <p:pic>
        <p:nvPicPr>
          <p:cNvPr id="410" name="Google Shape;410;p37"/>
          <p:cNvPicPr preferRelativeResize="0"/>
          <p:nvPr/>
        </p:nvPicPr>
        <p:blipFill>
          <a:blip r:embed="rId7">
            <a:alphaModFix/>
          </a:blip>
          <a:stretch>
            <a:fillRect/>
          </a:stretch>
        </p:blipFill>
        <p:spPr>
          <a:xfrm>
            <a:off x="3428988" y="2447525"/>
            <a:ext cx="2308300" cy="2380525"/>
          </a:xfrm>
          <a:prstGeom prst="rect">
            <a:avLst/>
          </a:prstGeom>
          <a:noFill/>
          <a:ln w="12700" cap="flat" cmpd="sng">
            <a:solidFill>
              <a:schemeClr val="dk1"/>
            </a:solidFill>
            <a:prstDash val="solid"/>
            <a:miter lim="8000"/>
            <a:headEnd type="none" w="sm" len="sm"/>
            <a:tailEnd type="none" w="sm" len="sm"/>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F13E6A-34FA-40B3-9FE6-9B07C1FD581E}"/>
              </a:ext>
            </a:extLst>
          </p:cNvPr>
          <p:cNvPicPr>
            <a:picLocks noChangeAspect="1"/>
          </p:cNvPicPr>
          <p:nvPr/>
        </p:nvPicPr>
        <p:blipFill>
          <a:blip r:embed="rId3"/>
          <a:stretch>
            <a:fillRect/>
          </a:stretch>
        </p:blipFill>
        <p:spPr>
          <a:xfrm>
            <a:off x="1" y="0"/>
            <a:ext cx="12192000" cy="6858000"/>
          </a:xfrm>
          <a:prstGeom prst="rect">
            <a:avLst/>
          </a:prstGeom>
        </p:spPr>
      </p:pic>
      <p:sp>
        <p:nvSpPr>
          <p:cNvPr id="10" name="TextBox 9">
            <a:extLst>
              <a:ext uri="{FF2B5EF4-FFF2-40B4-BE49-F238E27FC236}">
                <a16:creationId xmlns:a16="http://schemas.microsoft.com/office/drawing/2014/main" id="{23988246-5EB4-4B48-AD0D-1A7288ADFEE9}"/>
              </a:ext>
            </a:extLst>
          </p:cNvPr>
          <p:cNvSpPr txBox="1"/>
          <p:nvPr/>
        </p:nvSpPr>
        <p:spPr>
          <a:xfrm>
            <a:off x="677043" y="4006282"/>
            <a:ext cx="7021651" cy="1815882"/>
          </a:xfrm>
          <a:prstGeom prst="rect">
            <a:avLst/>
          </a:prstGeom>
          <a:noFill/>
        </p:spPr>
        <p:txBody>
          <a:bodyPr wrap="square" lIns="91440" tIns="45720" rIns="91440" bIns="45720" rtlCol="0" anchor="t">
            <a:spAutoFit/>
          </a:bodyPr>
          <a:lstStyle/>
          <a:p>
            <a:r>
              <a:rPr lang="en-GB" sz="1600" b="1">
                <a:solidFill>
                  <a:srgbClr val="00B5D0"/>
                </a:solidFill>
                <a:cs typeface="Arial"/>
              </a:rPr>
              <a:t>Paul Bridge</a:t>
            </a:r>
          </a:p>
          <a:p>
            <a:r>
              <a:rPr lang="en-GB" sz="1600">
                <a:cs typeface="Arial"/>
              </a:rPr>
              <a:t>Apprenticeship Development Manager, Manchester Metropolitan University</a:t>
            </a:r>
          </a:p>
          <a:p>
            <a:endParaRPr lang="en-GB" sz="1600">
              <a:latin typeface="Source Sans Pro" panose="020B0503030403020204" pitchFamily="34" charset="0"/>
              <a:cs typeface="Arial" panose="020B0604020202020204" pitchFamily="34" charset="0"/>
            </a:endParaRPr>
          </a:p>
          <a:p>
            <a:r>
              <a:rPr lang="en-GB" sz="1600" b="1">
                <a:solidFill>
                  <a:srgbClr val="00B5D0"/>
                </a:solidFill>
                <a:cs typeface="Arial"/>
              </a:rPr>
              <a:t>John Williams</a:t>
            </a:r>
          </a:p>
          <a:p>
            <a:r>
              <a:rPr lang="en-GB" sz="1600">
                <a:cs typeface="Arial"/>
              </a:rPr>
              <a:t>Apprenticeship Development Manager, Manchester Metropolitan University</a:t>
            </a:r>
          </a:p>
          <a:p>
            <a:endParaRPr lang="en-GB" sz="1600">
              <a:latin typeface="Source Sans Pro"/>
              <a:cs typeface="Arial"/>
            </a:endParaRPr>
          </a:p>
          <a:p>
            <a:endParaRPr lang="en-GB" sz="1600">
              <a:latin typeface="Source Sans Pro" panose="020B0503030403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4E03A8F-525F-7AAD-12E0-3ABB1FDEA866}"/>
              </a:ext>
            </a:extLst>
          </p:cNvPr>
          <p:cNvSpPr txBox="1"/>
          <p:nvPr/>
        </p:nvSpPr>
        <p:spPr>
          <a:xfrm>
            <a:off x="677043" y="1870545"/>
            <a:ext cx="6840821" cy="1754326"/>
          </a:xfrm>
          <a:prstGeom prst="rect">
            <a:avLst/>
          </a:prstGeom>
          <a:noFill/>
        </p:spPr>
        <p:txBody>
          <a:bodyPr wrap="square" lIns="91440" tIns="45720" rIns="91440" bIns="45720" rtlCol="0" anchor="t">
            <a:spAutoFit/>
          </a:bodyPr>
          <a:lstStyle/>
          <a:p>
            <a:r>
              <a:rPr lang="en-GB" sz="3600" b="1">
                <a:solidFill>
                  <a:srgbClr val="000000"/>
                </a:solidFill>
                <a:effectLst/>
                <a:ea typeface="Calibri" panose="020F0502020204030204" pitchFamily="34" charset="0"/>
                <a:cs typeface="Times New Roman"/>
              </a:rPr>
              <a:t>DEGREE APPRENTICESHIPS AND THE NHS: MAKING THE MOST OUT OF THE </a:t>
            </a:r>
            <a:r>
              <a:rPr lang="en-GB" sz="3600" b="1">
                <a:solidFill>
                  <a:srgbClr val="000000"/>
                </a:solidFill>
                <a:ea typeface="Calibri" panose="020F0502020204030204" pitchFamily="34" charset="0"/>
                <a:cs typeface="Times New Roman"/>
              </a:rPr>
              <a:t>APPRENTICESHIP </a:t>
            </a:r>
            <a:r>
              <a:rPr lang="en-GB" sz="3600" b="1">
                <a:solidFill>
                  <a:srgbClr val="000000"/>
                </a:solidFill>
                <a:effectLst/>
                <a:ea typeface="Calibri" panose="020F0502020204030204" pitchFamily="34" charset="0"/>
                <a:cs typeface="Times New Roman"/>
              </a:rPr>
              <a:t>LEVY</a:t>
            </a:r>
            <a:r>
              <a:rPr lang="en-GB" sz="3600" b="1">
                <a:solidFill>
                  <a:srgbClr val="000000"/>
                </a:solidFill>
                <a:ea typeface="Calibri" panose="020F0502020204030204" pitchFamily="34" charset="0"/>
                <a:cs typeface="Times New Roman"/>
              </a:rPr>
              <a:t> </a:t>
            </a:r>
            <a:endParaRPr lang="en-GB" sz="3600" b="1">
              <a:effectLs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EAE7D324-B5AC-AD69-F52A-16A318D375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2694" y="5217194"/>
            <a:ext cx="1469166" cy="1469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2480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02F32330-ECA9-468F-9260-DC02300BCC31}"/>
              </a:ext>
            </a:extLst>
          </p:cNvPr>
          <p:cNvCxnSpPr/>
          <p:nvPr/>
        </p:nvCxnSpPr>
        <p:spPr>
          <a:xfrm flipV="1">
            <a:off x="-1098512" y="185971"/>
            <a:ext cx="30083" cy="1339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7675646-2840-FF80-7E25-DA63BEA4A222}"/>
              </a:ext>
            </a:extLst>
          </p:cNvPr>
          <p:cNvSpPr txBox="1"/>
          <p:nvPr/>
        </p:nvSpPr>
        <p:spPr>
          <a:xfrm>
            <a:off x="438702" y="530321"/>
            <a:ext cx="6745288" cy="1200329"/>
          </a:xfrm>
          <a:prstGeom prst="rect">
            <a:avLst/>
          </a:prstGeom>
          <a:noFill/>
        </p:spPr>
        <p:txBody>
          <a:bodyPr wrap="square" rtlCol="0">
            <a:spAutoFit/>
          </a:bodyPr>
          <a:lstStyle/>
          <a:p>
            <a:r>
              <a:rPr lang="en-GB" sz="3600" b="1"/>
              <a:t>SPECIALIST UNIVERSITY FOR DEGREE APPRENTICESHIPS</a:t>
            </a:r>
            <a:endParaRPr lang="en-GB" sz="3600">
              <a:effectLst/>
            </a:endParaRPr>
          </a:p>
        </p:txBody>
      </p:sp>
      <p:pic>
        <p:nvPicPr>
          <p:cNvPr id="3" name="Picture 4" descr="A group of people posing for a photo&#10;&#10;Description automatically generated">
            <a:extLst>
              <a:ext uri="{FF2B5EF4-FFF2-40B4-BE49-F238E27FC236}">
                <a16:creationId xmlns:a16="http://schemas.microsoft.com/office/drawing/2014/main" id="{4CDC3AF6-AE19-9AB9-85FB-4EAC6AA72523}"/>
              </a:ext>
            </a:extLst>
          </p:cNvPr>
          <p:cNvPicPr>
            <a:picLocks noChangeAspect="1"/>
          </p:cNvPicPr>
          <p:nvPr/>
        </p:nvPicPr>
        <p:blipFill>
          <a:blip r:embed="rId4"/>
          <a:stretch>
            <a:fillRect/>
          </a:stretch>
        </p:blipFill>
        <p:spPr>
          <a:xfrm>
            <a:off x="7576773" y="2088403"/>
            <a:ext cx="4116195" cy="2697757"/>
          </a:xfrm>
          <a:prstGeom prst="rect">
            <a:avLst/>
          </a:prstGeom>
        </p:spPr>
      </p:pic>
      <p:sp>
        <p:nvSpPr>
          <p:cNvPr id="5" name="TextBox 4">
            <a:extLst>
              <a:ext uri="{FF2B5EF4-FFF2-40B4-BE49-F238E27FC236}">
                <a16:creationId xmlns:a16="http://schemas.microsoft.com/office/drawing/2014/main" id="{CFE89AEE-3C6F-BB33-F01F-401E9EA3BE81}"/>
              </a:ext>
            </a:extLst>
          </p:cNvPr>
          <p:cNvSpPr txBox="1"/>
          <p:nvPr/>
        </p:nvSpPr>
        <p:spPr>
          <a:xfrm>
            <a:off x="437029" y="2185188"/>
            <a:ext cx="6866965" cy="3046988"/>
          </a:xfrm>
          <a:prstGeom prst="rect">
            <a:avLst/>
          </a:prstGeom>
          <a:noFill/>
        </p:spPr>
        <p:txBody>
          <a:bodyPr wrap="square" lIns="91440" tIns="45720" rIns="91440" bIns="45720" rtlCol="0" anchor="t">
            <a:spAutoFit/>
          </a:bodyPr>
          <a:lstStyle/>
          <a:p>
            <a:pPr marL="342900" indent="-342900">
              <a:spcAft>
                <a:spcPts val="1200"/>
              </a:spcAft>
              <a:buClr>
                <a:srgbClr val="00B5D0"/>
              </a:buClr>
              <a:buFont typeface="Wingdings" panose="05000000000000000000" pitchFamily="2" charset="2"/>
              <a:buChar char="§"/>
            </a:pPr>
            <a:r>
              <a:rPr lang="en-GB" b="1">
                <a:solidFill>
                  <a:srgbClr val="00B5D0"/>
                </a:solidFill>
                <a:cs typeface="Arial"/>
              </a:rPr>
              <a:t>One of the largest university providers </a:t>
            </a:r>
            <a:r>
              <a:rPr lang="en-GB">
                <a:cs typeface="Arial"/>
              </a:rPr>
              <a:t>of Degree Apprenticeships in the UK</a:t>
            </a:r>
            <a:endParaRPr lang="en-US"/>
          </a:p>
          <a:p>
            <a:pPr marL="342900" indent="-342900">
              <a:spcAft>
                <a:spcPts val="1200"/>
              </a:spcAft>
              <a:buClr>
                <a:srgbClr val="00B5D0"/>
              </a:buClr>
              <a:buFont typeface="Wingdings" panose="05000000000000000000" pitchFamily="2" charset="2"/>
              <a:buChar char="§"/>
            </a:pPr>
            <a:r>
              <a:rPr lang="en-GB" b="1">
                <a:solidFill>
                  <a:srgbClr val="00B5D0"/>
                </a:solidFill>
                <a:cs typeface="Arial"/>
              </a:rPr>
              <a:t>Highest placed university </a:t>
            </a:r>
            <a:r>
              <a:rPr lang="en-GB">
                <a:cs typeface="Arial"/>
              </a:rPr>
              <a:t>at the </a:t>
            </a:r>
            <a:r>
              <a:rPr lang="en-GB" err="1">
                <a:cs typeface="Arial"/>
              </a:rPr>
              <a:t>RateMyApprenticeship</a:t>
            </a:r>
            <a:r>
              <a:rPr lang="en-GB">
                <a:cs typeface="Arial"/>
              </a:rPr>
              <a:t> Awards 2019, 2020, 2021, 2022</a:t>
            </a:r>
          </a:p>
          <a:p>
            <a:pPr marL="342900" indent="-342900">
              <a:spcAft>
                <a:spcPts val="1200"/>
              </a:spcAft>
              <a:buClr>
                <a:srgbClr val="00B5D0"/>
              </a:buClr>
              <a:buFont typeface="Wingdings" panose="05000000000000000000" pitchFamily="2" charset="2"/>
              <a:buChar char="§"/>
            </a:pPr>
            <a:r>
              <a:rPr lang="en-GB" b="1">
                <a:solidFill>
                  <a:srgbClr val="00B5D0"/>
                </a:solidFill>
                <a:cs typeface="Arial"/>
              </a:rPr>
              <a:t>OFSTED Outstanding 2018 and 2022 </a:t>
            </a:r>
            <a:r>
              <a:rPr lang="en-GB" b="1"/>
              <a:t> </a:t>
            </a:r>
            <a:r>
              <a:rPr lang="en-GB" b="1" i="1"/>
              <a:t>'Health and social work apprentices refine their working practices and improve the quality of the service they offer clients</a:t>
            </a:r>
            <a:r>
              <a:rPr lang="en-GB" i="1"/>
              <a:t>'.</a:t>
            </a:r>
            <a:endParaRPr lang="en-GB" b="1">
              <a:solidFill>
                <a:srgbClr val="00B5D0"/>
              </a:solidFill>
              <a:cs typeface="Arial"/>
            </a:endParaRPr>
          </a:p>
          <a:p>
            <a:pPr marL="342900" indent="-342900">
              <a:spcAft>
                <a:spcPts val="1200"/>
              </a:spcAft>
              <a:buClr>
                <a:srgbClr val="00B5D0"/>
              </a:buClr>
              <a:buFont typeface="Wingdings" panose="05000000000000000000" pitchFamily="2" charset="2"/>
              <a:buChar char="§"/>
            </a:pPr>
            <a:r>
              <a:rPr lang="en-GB" b="1">
                <a:solidFill>
                  <a:srgbClr val="00B5D0"/>
                </a:solidFill>
              </a:rPr>
              <a:t>Partner with NHS Leadership Academy </a:t>
            </a:r>
            <a:r>
              <a:rPr lang="en-GB"/>
              <a:t>on Chartered Manager and DTS degree apprenticeships</a:t>
            </a:r>
            <a:endParaRPr lang="en-GB">
              <a:cs typeface="Arial"/>
            </a:endParaRPr>
          </a:p>
        </p:txBody>
      </p:sp>
      <p:pic>
        <p:nvPicPr>
          <p:cNvPr id="7" name="Picture 6">
            <a:extLst>
              <a:ext uri="{FF2B5EF4-FFF2-40B4-BE49-F238E27FC236}">
                <a16:creationId xmlns:a16="http://schemas.microsoft.com/office/drawing/2014/main" id="{F4662A8D-3C11-AC52-3E52-B319EDF45703}"/>
              </a:ext>
            </a:extLst>
          </p:cNvPr>
          <p:cNvPicPr>
            <a:picLocks noChangeAspect="1"/>
          </p:cNvPicPr>
          <p:nvPr/>
        </p:nvPicPr>
        <p:blipFill>
          <a:blip r:embed="rId5"/>
          <a:stretch>
            <a:fillRect/>
          </a:stretch>
        </p:blipFill>
        <p:spPr>
          <a:xfrm>
            <a:off x="7646401" y="5734512"/>
            <a:ext cx="2818102" cy="647110"/>
          </a:xfrm>
          <a:prstGeom prst="rect">
            <a:avLst/>
          </a:prstGeom>
        </p:spPr>
      </p:pic>
    </p:spTree>
    <p:extLst>
      <p:ext uri="{BB962C8B-B14F-4D97-AF65-F5344CB8AC3E}">
        <p14:creationId xmlns:p14="http://schemas.microsoft.com/office/powerpoint/2010/main" val="313056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2A22FD2-A53B-4C94-8925-C612559203E7}"/>
              </a:ext>
            </a:extLst>
          </p:cNvPr>
          <p:cNvSpPr txBox="1"/>
          <p:nvPr/>
        </p:nvSpPr>
        <p:spPr>
          <a:xfrm>
            <a:off x="463497" y="613631"/>
            <a:ext cx="6928934" cy="646331"/>
          </a:xfrm>
          <a:prstGeom prst="rect">
            <a:avLst/>
          </a:prstGeom>
          <a:noFill/>
        </p:spPr>
        <p:txBody>
          <a:bodyPr wrap="square" rtlCol="0">
            <a:spAutoFit/>
          </a:bodyPr>
          <a:lstStyle/>
          <a:p>
            <a:r>
              <a:rPr lang="en-GB" sz="3600" b="1"/>
              <a:t>WHERE WE ARE NOW</a:t>
            </a:r>
            <a:endParaRPr lang="en-GB" sz="3600">
              <a:effectLst/>
            </a:endParaRPr>
          </a:p>
        </p:txBody>
      </p:sp>
      <p:sp>
        <p:nvSpPr>
          <p:cNvPr id="18" name="TextBox 17">
            <a:extLst>
              <a:ext uri="{FF2B5EF4-FFF2-40B4-BE49-F238E27FC236}">
                <a16:creationId xmlns:a16="http://schemas.microsoft.com/office/drawing/2014/main" id="{26885E43-607B-4167-9EEB-477D075E3059}"/>
              </a:ext>
            </a:extLst>
          </p:cNvPr>
          <p:cNvSpPr txBox="1"/>
          <p:nvPr/>
        </p:nvSpPr>
        <p:spPr>
          <a:xfrm>
            <a:off x="6233388" y="1412047"/>
            <a:ext cx="2318086" cy="584775"/>
          </a:xfrm>
          <a:prstGeom prst="rect">
            <a:avLst/>
          </a:prstGeom>
          <a:noFill/>
        </p:spPr>
        <p:txBody>
          <a:bodyPr wrap="square" rtlCol="0">
            <a:spAutoFit/>
          </a:bodyPr>
          <a:lstStyle/>
          <a:p>
            <a:pPr algn="r"/>
            <a:r>
              <a:rPr lang="en-GB" sz="1600" b="1">
                <a:solidFill>
                  <a:srgbClr val="00B5D0"/>
                </a:solidFill>
              </a:rPr>
              <a:t>2023</a:t>
            </a:r>
          </a:p>
          <a:p>
            <a:pPr algn="r"/>
            <a:r>
              <a:rPr lang="en-GB" sz="1600">
                <a:solidFill>
                  <a:srgbClr val="00B5D0"/>
                </a:solidFill>
              </a:rPr>
              <a:t>(2,400+ apprentices)</a:t>
            </a:r>
          </a:p>
        </p:txBody>
      </p:sp>
      <p:cxnSp>
        <p:nvCxnSpPr>
          <p:cNvPr id="20" name="Straight Connector 19">
            <a:extLst>
              <a:ext uri="{FF2B5EF4-FFF2-40B4-BE49-F238E27FC236}">
                <a16:creationId xmlns:a16="http://schemas.microsoft.com/office/drawing/2014/main" id="{02F32330-ECA9-468F-9260-DC02300BCC31}"/>
              </a:ext>
            </a:extLst>
          </p:cNvPr>
          <p:cNvCxnSpPr/>
          <p:nvPr/>
        </p:nvCxnSpPr>
        <p:spPr>
          <a:xfrm flipV="1">
            <a:off x="-1098512" y="185971"/>
            <a:ext cx="30083" cy="13390"/>
          </a:xfrm>
          <a:prstGeom prst="line">
            <a:avLst/>
          </a:prstGeom>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77579047-5567-4545-A53B-A73CF2E273BD}"/>
              </a:ext>
            </a:extLst>
          </p:cNvPr>
          <p:cNvGrpSpPr/>
          <p:nvPr/>
        </p:nvGrpSpPr>
        <p:grpSpPr>
          <a:xfrm>
            <a:off x="1643549" y="2059710"/>
            <a:ext cx="6253542" cy="4184660"/>
            <a:chOff x="713688" y="870685"/>
            <a:chExt cx="8137526" cy="5416504"/>
          </a:xfrm>
        </p:grpSpPr>
        <p:sp>
          <p:nvSpPr>
            <p:cNvPr id="25" name="Oval 24">
              <a:extLst>
                <a:ext uri="{FF2B5EF4-FFF2-40B4-BE49-F238E27FC236}">
                  <a16:creationId xmlns:a16="http://schemas.microsoft.com/office/drawing/2014/main" id="{5F08AE94-D0CA-4E37-A1BB-D07AF79EDE33}"/>
                </a:ext>
              </a:extLst>
            </p:cNvPr>
            <p:cNvSpPr/>
            <p:nvPr/>
          </p:nvSpPr>
          <p:spPr>
            <a:xfrm>
              <a:off x="8546177" y="870685"/>
              <a:ext cx="305037" cy="305037"/>
            </a:xfrm>
            <a:prstGeom prst="ellipse">
              <a:avLst/>
            </a:prstGeom>
            <a:solidFill>
              <a:srgbClr val="BEE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26" name="Oval 25">
              <a:extLst>
                <a:ext uri="{FF2B5EF4-FFF2-40B4-BE49-F238E27FC236}">
                  <a16:creationId xmlns:a16="http://schemas.microsoft.com/office/drawing/2014/main" id="{87B65B5D-F1CC-4C1F-9F23-80DD16B989E3}"/>
                </a:ext>
              </a:extLst>
            </p:cNvPr>
            <p:cNvSpPr/>
            <p:nvPr/>
          </p:nvSpPr>
          <p:spPr>
            <a:xfrm>
              <a:off x="6322907" y="2672197"/>
              <a:ext cx="305037" cy="305037"/>
            </a:xfrm>
            <a:prstGeom prst="ellipse">
              <a:avLst/>
            </a:prstGeom>
            <a:solidFill>
              <a:srgbClr val="BEE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27" name="Oval 26">
              <a:extLst>
                <a:ext uri="{FF2B5EF4-FFF2-40B4-BE49-F238E27FC236}">
                  <a16:creationId xmlns:a16="http://schemas.microsoft.com/office/drawing/2014/main" id="{BF0544C7-11DF-4816-9D26-6485B90E0D8F}"/>
                </a:ext>
              </a:extLst>
            </p:cNvPr>
            <p:cNvSpPr/>
            <p:nvPr/>
          </p:nvSpPr>
          <p:spPr>
            <a:xfrm>
              <a:off x="4379742" y="4414354"/>
              <a:ext cx="305037" cy="305037"/>
            </a:xfrm>
            <a:prstGeom prst="ellipse">
              <a:avLst/>
            </a:prstGeom>
            <a:solidFill>
              <a:srgbClr val="BEE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28" name="Oval 27">
              <a:extLst>
                <a:ext uri="{FF2B5EF4-FFF2-40B4-BE49-F238E27FC236}">
                  <a16:creationId xmlns:a16="http://schemas.microsoft.com/office/drawing/2014/main" id="{082A7D5F-41CB-4133-9E17-195FA93F573A}"/>
                </a:ext>
              </a:extLst>
            </p:cNvPr>
            <p:cNvSpPr/>
            <p:nvPr/>
          </p:nvSpPr>
          <p:spPr>
            <a:xfrm rot="20536785">
              <a:off x="2384419" y="5099779"/>
              <a:ext cx="305037" cy="305037"/>
            </a:xfrm>
            <a:prstGeom prst="ellipse">
              <a:avLst/>
            </a:prstGeom>
            <a:solidFill>
              <a:srgbClr val="BEE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sp>
          <p:nvSpPr>
            <p:cNvPr id="30" name="Oval 29">
              <a:extLst>
                <a:ext uri="{FF2B5EF4-FFF2-40B4-BE49-F238E27FC236}">
                  <a16:creationId xmlns:a16="http://schemas.microsoft.com/office/drawing/2014/main" id="{02B9EC06-930A-45CD-9D43-8AA52D6AF3B8}"/>
                </a:ext>
              </a:extLst>
            </p:cNvPr>
            <p:cNvSpPr/>
            <p:nvPr/>
          </p:nvSpPr>
          <p:spPr>
            <a:xfrm>
              <a:off x="713688" y="5982152"/>
              <a:ext cx="305037" cy="305037"/>
            </a:xfrm>
            <a:prstGeom prst="ellipse">
              <a:avLst/>
            </a:prstGeom>
            <a:solidFill>
              <a:srgbClr val="BEE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cxnSp>
          <p:nvCxnSpPr>
            <p:cNvPr id="31" name="Straight Connector 30">
              <a:extLst>
                <a:ext uri="{FF2B5EF4-FFF2-40B4-BE49-F238E27FC236}">
                  <a16:creationId xmlns:a16="http://schemas.microsoft.com/office/drawing/2014/main" id="{979FBFFD-F3F8-4E68-B108-B89326C94B76}"/>
                </a:ext>
              </a:extLst>
            </p:cNvPr>
            <p:cNvCxnSpPr/>
            <p:nvPr/>
          </p:nvCxnSpPr>
          <p:spPr>
            <a:xfrm flipV="1">
              <a:off x="2682220" y="4604625"/>
              <a:ext cx="1719056" cy="601249"/>
            </a:xfrm>
            <a:prstGeom prst="line">
              <a:avLst/>
            </a:prstGeom>
            <a:ln w="76200">
              <a:solidFill>
                <a:srgbClr val="BEE2EB"/>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C107CD2E-BBC5-4F04-8C3B-5959E82FAFD2}"/>
                </a:ext>
              </a:extLst>
            </p:cNvPr>
            <p:cNvCxnSpPr/>
            <p:nvPr/>
          </p:nvCxnSpPr>
          <p:spPr>
            <a:xfrm flipV="1">
              <a:off x="4640106" y="2932561"/>
              <a:ext cx="1727472" cy="1526464"/>
            </a:xfrm>
            <a:prstGeom prst="line">
              <a:avLst/>
            </a:prstGeom>
            <a:ln w="76200">
              <a:solidFill>
                <a:srgbClr val="BEE2EB"/>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F898E33C-F1E8-4B62-8514-B15657D1D1F2}"/>
                </a:ext>
              </a:extLst>
            </p:cNvPr>
            <p:cNvCxnSpPr/>
            <p:nvPr/>
          </p:nvCxnSpPr>
          <p:spPr>
            <a:xfrm flipV="1">
              <a:off x="6583272" y="1131050"/>
              <a:ext cx="2007577" cy="1585819"/>
            </a:xfrm>
            <a:prstGeom prst="line">
              <a:avLst/>
            </a:prstGeom>
            <a:ln w="76200">
              <a:solidFill>
                <a:srgbClr val="BEE2EB"/>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E55CF41B-6188-485A-9B0A-C1A86AE02C02}"/>
                </a:ext>
              </a:extLst>
            </p:cNvPr>
            <p:cNvCxnSpPr/>
            <p:nvPr/>
          </p:nvCxnSpPr>
          <p:spPr>
            <a:xfrm flipV="1">
              <a:off x="866207" y="5298720"/>
              <a:ext cx="1525449" cy="819677"/>
            </a:xfrm>
            <a:prstGeom prst="line">
              <a:avLst/>
            </a:prstGeom>
            <a:ln w="76200">
              <a:solidFill>
                <a:srgbClr val="BEE2EB"/>
              </a:solidFill>
            </a:ln>
          </p:spPr>
          <p:style>
            <a:lnRef idx="2">
              <a:schemeClr val="accent1"/>
            </a:lnRef>
            <a:fillRef idx="0">
              <a:schemeClr val="accent1"/>
            </a:fillRef>
            <a:effectRef idx="1">
              <a:schemeClr val="accent1"/>
            </a:effectRef>
            <a:fontRef idx="minor">
              <a:schemeClr val="tx1"/>
            </a:fontRef>
          </p:style>
        </p:cxnSp>
      </p:grpSp>
      <p:sp>
        <p:nvSpPr>
          <p:cNvPr id="38" name="TextBox 37">
            <a:extLst>
              <a:ext uri="{FF2B5EF4-FFF2-40B4-BE49-F238E27FC236}">
                <a16:creationId xmlns:a16="http://schemas.microsoft.com/office/drawing/2014/main" id="{AB534CCB-5B20-458B-BE6B-87DA5BAC4345}"/>
              </a:ext>
            </a:extLst>
          </p:cNvPr>
          <p:cNvSpPr txBox="1"/>
          <p:nvPr/>
        </p:nvSpPr>
        <p:spPr>
          <a:xfrm>
            <a:off x="319124" y="6113966"/>
            <a:ext cx="2364949" cy="584775"/>
          </a:xfrm>
          <a:prstGeom prst="rect">
            <a:avLst/>
          </a:prstGeom>
          <a:noFill/>
        </p:spPr>
        <p:txBody>
          <a:bodyPr wrap="square" rtlCol="0">
            <a:spAutoFit/>
          </a:bodyPr>
          <a:lstStyle/>
          <a:p>
            <a:r>
              <a:rPr lang="en-GB" sz="1600" b="1">
                <a:solidFill>
                  <a:srgbClr val="00B5D0"/>
                </a:solidFill>
                <a:latin typeface="Source Sans Pro" panose="020B0503030403020204" pitchFamily="34" charset="0"/>
              </a:rPr>
              <a:t>2015</a:t>
            </a:r>
          </a:p>
          <a:p>
            <a:r>
              <a:rPr lang="en-GB" sz="1600">
                <a:solidFill>
                  <a:srgbClr val="00B5D0"/>
                </a:solidFill>
              </a:rPr>
              <a:t>(47 apprentices)</a:t>
            </a:r>
          </a:p>
        </p:txBody>
      </p:sp>
      <p:sp>
        <p:nvSpPr>
          <p:cNvPr id="2" name="TextBox 1">
            <a:extLst>
              <a:ext uri="{FF2B5EF4-FFF2-40B4-BE49-F238E27FC236}">
                <a16:creationId xmlns:a16="http://schemas.microsoft.com/office/drawing/2014/main" id="{A591B678-3BF0-B862-AFEC-3C8664F8BB49}"/>
              </a:ext>
            </a:extLst>
          </p:cNvPr>
          <p:cNvSpPr txBox="1"/>
          <p:nvPr/>
        </p:nvSpPr>
        <p:spPr>
          <a:xfrm>
            <a:off x="421444" y="1259962"/>
            <a:ext cx="8214555" cy="4934684"/>
          </a:xfrm>
          <a:prstGeom prst="rect">
            <a:avLst/>
          </a:prstGeom>
          <a:noFill/>
        </p:spPr>
        <p:txBody>
          <a:bodyPr wrap="square" lIns="91440" tIns="45720" rIns="91440" bIns="45720" rtlCol="0" anchor="t">
            <a:spAutoFit/>
          </a:bodyPr>
          <a:lstStyle/>
          <a:p>
            <a:pPr>
              <a:spcAft>
                <a:spcPts val="1000"/>
              </a:spcAft>
            </a:pPr>
            <a:r>
              <a:rPr lang="en-GB" sz="2800" b="1">
                <a:solidFill>
                  <a:srgbClr val="00B5D0"/>
                </a:solidFill>
              </a:rPr>
              <a:t>Feb 2023</a:t>
            </a:r>
            <a:endParaRPr lang="en-GB" sz="2800"/>
          </a:p>
          <a:p>
            <a:pPr>
              <a:spcAft>
                <a:spcPts val="1000"/>
              </a:spcAft>
              <a:buClr>
                <a:srgbClr val="00B5D0"/>
              </a:buClr>
            </a:pPr>
            <a:r>
              <a:rPr lang="en-GB"/>
              <a:t>Over 2,400 apprentices and 540 employer partners on:</a:t>
            </a:r>
          </a:p>
          <a:p>
            <a:pPr marL="800100" lvl="1" indent="-342900">
              <a:buClr>
                <a:srgbClr val="00B5D0"/>
              </a:buClr>
              <a:buFont typeface="Wingdings" panose="05000000000000000000" pitchFamily="2" charset="2"/>
              <a:buChar char="§"/>
            </a:pPr>
            <a:r>
              <a:rPr lang="en-GB"/>
              <a:t>Chartered Manager – 4 year professional and two-year Fast Track (Degree)</a:t>
            </a:r>
          </a:p>
          <a:p>
            <a:pPr marL="800100" lvl="1" indent="-342900">
              <a:buClr>
                <a:srgbClr val="00B5D0"/>
              </a:buClr>
              <a:buFont typeface="Wingdings" panose="05000000000000000000" pitchFamily="2" charset="2"/>
              <a:buChar char="§"/>
            </a:pPr>
            <a:r>
              <a:rPr kumimoji="0" lang="en-GB" b="0" i="0" u="none" strike="noStrike" kern="1200" cap="none" spc="0" normalizeH="0" baseline="0" noProof="0">
                <a:ln>
                  <a:noFill/>
                </a:ln>
                <a:effectLst/>
                <a:highlight>
                  <a:srgbClr val="00B5D0"/>
                </a:highlight>
                <a:uLnTx/>
                <a:uFillTx/>
              </a:rPr>
              <a:t>Cha</a:t>
            </a:r>
            <a:r>
              <a:rPr lang="en-GB">
                <a:highlight>
                  <a:srgbClr val="00B5D0"/>
                </a:highlight>
              </a:rPr>
              <a:t>rtered Manager Health and Social Care Fast Track (Degree)</a:t>
            </a:r>
            <a:endParaRPr lang="en-GB">
              <a:highlight>
                <a:srgbClr val="00B5D0"/>
              </a:highlight>
              <a:cs typeface="Calibri"/>
            </a:endParaRPr>
          </a:p>
          <a:p>
            <a:pPr marL="800100" lvl="1" indent="-342900">
              <a:buClr>
                <a:srgbClr val="00B5D0"/>
              </a:buClr>
              <a:buFont typeface="Wingdings" panose="05000000000000000000" pitchFamily="2" charset="2"/>
              <a:buChar char="§"/>
            </a:pPr>
            <a:r>
              <a:rPr lang="en-GB"/>
              <a:t>Retail Leadership (Degree)</a:t>
            </a:r>
          </a:p>
          <a:p>
            <a:pPr marL="800100" lvl="1" indent="-342900">
              <a:buClr>
                <a:srgbClr val="00B5D0"/>
              </a:buClr>
              <a:buFont typeface="Wingdings" panose="05000000000000000000" pitchFamily="2" charset="2"/>
              <a:buChar char="§"/>
            </a:pPr>
            <a:r>
              <a:rPr lang="en-GB">
                <a:highlight>
                  <a:srgbClr val="00B5D0"/>
                </a:highlight>
              </a:rPr>
              <a:t>Senior Leader (</a:t>
            </a:r>
            <a:r>
              <a:rPr lang="en-GB" err="1">
                <a:highlight>
                  <a:srgbClr val="00B5D0"/>
                </a:highlight>
              </a:rPr>
              <a:t>PgDip</a:t>
            </a:r>
            <a:r>
              <a:rPr lang="en-GB">
                <a:highlight>
                  <a:srgbClr val="00B5D0"/>
                </a:highlight>
              </a:rPr>
              <a:t>)</a:t>
            </a:r>
            <a:endParaRPr lang="en-GB">
              <a:solidFill>
                <a:prstClr val="black"/>
              </a:solidFill>
              <a:highlight>
                <a:srgbClr val="00B5D0"/>
              </a:highlight>
            </a:endParaRPr>
          </a:p>
          <a:p>
            <a:pPr marL="800100" lvl="1" indent="-342900">
              <a:buClr>
                <a:srgbClr val="00B5D0"/>
              </a:buClr>
              <a:buFont typeface="Wingdings" panose="05000000000000000000" pitchFamily="2" charset="2"/>
              <a:buChar char="§"/>
            </a:pPr>
            <a:r>
              <a:rPr lang="en-GB">
                <a:highlight>
                  <a:srgbClr val="00B5D0"/>
                </a:highlight>
              </a:rPr>
              <a:t>Digital and Technology Solutions (Degree and Masters)</a:t>
            </a:r>
            <a:endParaRPr lang="en-GB">
              <a:solidFill>
                <a:prstClr val="black"/>
              </a:solidFill>
              <a:highlight>
                <a:srgbClr val="00B5D0"/>
              </a:highlight>
            </a:endParaRPr>
          </a:p>
          <a:p>
            <a:pPr marL="800100" lvl="1" indent="-342900">
              <a:buClr>
                <a:srgbClr val="00B5D0"/>
              </a:buClr>
              <a:buFont typeface="Wingdings" panose="05000000000000000000" pitchFamily="2" charset="2"/>
              <a:buChar char="§"/>
            </a:pPr>
            <a:r>
              <a:rPr lang="en-GB"/>
              <a:t>Digital Marketer (Degree)</a:t>
            </a:r>
            <a:endParaRPr kumimoji="0" lang="en-GB" b="0" i="0" u="none" strike="noStrike" kern="1200" cap="none" spc="0" normalizeH="0" baseline="0" noProof="0">
              <a:ln>
                <a:noFill/>
              </a:ln>
              <a:solidFill>
                <a:prstClr val="black"/>
              </a:solidFill>
              <a:effectLst/>
              <a:uLnTx/>
              <a:uFillTx/>
            </a:endParaRPr>
          </a:p>
          <a:p>
            <a:pPr marL="800100" lvl="1" indent="-342900">
              <a:buClr>
                <a:srgbClr val="00B5D0"/>
              </a:buClr>
              <a:buFont typeface="Wingdings" panose="05000000000000000000" pitchFamily="2" charset="2"/>
              <a:buChar char="§"/>
            </a:pPr>
            <a:r>
              <a:rPr lang="en-GB"/>
              <a:t>Digital User Experience Professional (Degree)</a:t>
            </a:r>
          </a:p>
          <a:p>
            <a:pPr marL="800100" lvl="1" indent="-342900">
              <a:buClr>
                <a:srgbClr val="00B5D0"/>
              </a:buClr>
              <a:buFont typeface="Wingdings" panose="05000000000000000000" pitchFamily="2" charset="2"/>
              <a:buChar char="§"/>
            </a:pPr>
            <a:r>
              <a:rPr kumimoji="0" lang="en-GB" b="0" i="0" u="none" strike="noStrike" kern="1200" cap="none" spc="0" normalizeH="0" baseline="0" noProof="0">
                <a:ln>
                  <a:noFill/>
                </a:ln>
                <a:solidFill>
                  <a:prstClr val="black"/>
                </a:solidFill>
                <a:effectLst/>
                <a:uLnTx/>
                <a:uFillTx/>
              </a:rPr>
              <a:t>Creative Digital Design Professional (Degree)</a:t>
            </a:r>
          </a:p>
          <a:p>
            <a:pPr marL="800100" lvl="1" indent="-342900">
              <a:buClr>
                <a:srgbClr val="00B5D0"/>
              </a:buClr>
              <a:buFont typeface="Wingdings" panose="05000000000000000000" pitchFamily="2" charset="2"/>
              <a:buChar char="§"/>
            </a:pPr>
            <a:r>
              <a:rPr lang="en-GB">
                <a:highlight>
                  <a:srgbClr val="00B5D0"/>
                </a:highlight>
              </a:rPr>
              <a:t>Healthcare Science Practitioner (Degree) </a:t>
            </a:r>
          </a:p>
          <a:p>
            <a:pPr marL="800100" lvl="1" indent="-342900">
              <a:buClr>
                <a:srgbClr val="00B5D0"/>
              </a:buClr>
              <a:buFont typeface="Wingdings" panose="05000000000000000000" pitchFamily="2" charset="2"/>
              <a:buChar char="§"/>
            </a:pPr>
            <a:r>
              <a:rPr lang="en-GB">
                <a:highlight>
                  <a:srgbClr val="00B5D0"/>
                </a:highlight>
              </a:rPr>
              <a:t>Laboratory Scientist – Bioscience and Chemical Science (Degree) </a:t>
            </a:r>
          </a:p>
          <a:p>
            <a:pPr marL="800100" lvl="1" indent="-342900">
              <a:buClr>
                <a:srgbClr val="00B5D0"/>
              </a:buClr>
              <a:buFont typeface="Wingdings" panose="05000000000000000000" pitchFamily="2" charset="2"/>
              <a:buChar char="§"/>
            </a:pPr>
            <a:r>
              <a:rPr lang="en-GB">
                <a:highlight>
                  <a:srgbClr val="00B5D0"/>
                </a:highlight>
              </a:rPr>
              <a:t>Social Worker (Degree)</a:t>
            </a:r>
          </a:p>
          <a:p>
            <a:pPr marL="800100" lvl="1" indent="-342900">
              <a:buClr>
                <a:srgbClr val="00B5D0"/>
              </a:buClr>
              <a:buFont typeface="Wingdings" panose="05000000000000000000" pitchFamily="2" charset="2"/>
              <a:buChar char="§"/>
            </a:pPr>
            <a:r>
              <a:rPr kumimoji="0" lang="en-GB" b="0" i="0" u="none" strike="noStrike" kern="1200" cap="none" spc="0" normalizeH="0" baseline="0" noProof="0">
                <a:ln>
                  <a:noFill/>
                </a:ln>
                <a:solidFill>
                  <a:prstClr val="black"/>
                </a:solidFill>
                <a:effectLst/>
                <a:highlight>
                  <a:srgbClr val="00B5D0"/>
                </a:highlight>
                <a:uLnTx/>
                <a:uFillTx/>
              </a:rPr>
              <a:t>Advanced Clinical Practitioner (Masters)</a:t>
            </a:r>
          </a:p>
          <a:p>
            <a:pPr marL="800100" lvl="1" indent="-342900">
              <a:buClr>
                <a:srgbClr val="00B5D0"/>
              </a:buClr>
              <a:buFont typeface="Wingdings" panose="05000000000000000000" pitchFamily="2" charset="2"/>
              <a:buChar char="§"/>
            </a:pPr>
            <a:r>
              <a:rPr lang="en-GB">
                <a:solidFill>
                  <a:prstClr val="black"/>
                </a:solidFill>
                <a:highlight>
                  <a:srgbClr val="00B5D0"/>
                </a:highlight>
              </a:rPr>
              <a:t>District Nurse (</a:t>
            </a:r>
            <a:r>
              <a:rPr lang="en-GB" err="1">
                <a:solidFill>
                  <a:prstClr val="black"/>
                </a:solidFill>
                <a:highlight>
                  <a:srgbClr val="00B5D0"/>
                </a:highlight>
              </a:rPr>
              <a:t>PgDip</a:t>
            </a:r>
            <a:r>
              <a:rPr lang="en-GB">
                <a:solidFill>
                  <a:prstClr val="black"/>
                </a:solidFill>
                <a:highlight>
                  <a:srgbClr val="00B5D0"/>
                </a:highlight>
              </a:rPr>
              <a:t>)</a:t>
            </a:r>
            <a:endParaRPr lang="en-GB">
              <a:highlight>
                <a:srgbClr val="00B5D0"/>
              </a:highlight>
            </a:endParaRPr>
          </a:p>
          <a:p>
            <a:pPr marL="800100" lvl="1" indent="-342900">
              <a:spcAft>
                <a:spcPts val="1000"/>
              </a:spcAft>
              <a:buClr>
                <a:srgbClr val="00B5D0"/>
              </a:buClr>
              <a:buFont typeface="Wingdings" panose="05000000000000000000" pitchFamily="2" charset="2"/>
              <a:buChar char="§"/>
            </a:pPr>
            <a:r>
              <a:rPr lang="en-GB">
                <a:highlight>
                  <a:srgbClr val="00B5D0"/>
                </a:highlight>
              </a:rPr>
              <a:t>Specialist Community</a:t>
            </a:r>
            <a:r>
              <a:rPr lang="en-GB">
                <a:solidFill>
                  <a:prstClr val="black"/>
                </a:solidFill>
                <a:highlight>
                  <a:srgbClr val="00B5D0"/>
                </a:highlight>
              </a:rPr>
              <a:t> Public Health Nurse (</a:t>
            </a:r>
            <a:r>
              <a:rPr lang="en-GB" err="1">
                <a:solidFill>
                  <a:prstClr val="black"/>
                </a:solidFill>
                <a:highlight>
                  <a:srgbClr val="00B5D0"/>
                </a:highlight>
              </a:rPr>
              <a:t>PgDip</a:t>
            </a:r>
            <a:r>
              <a:rPr lang="en-GB">
                <a:solidFill>
                  <a:prstClr val="black"/>
                </a:solidFill>
                <a:highlight>
                  <a:srgbClr val="00B5D0"/>
                </a:highlight>
              </a:rPr>
              <a:t>)</a:t>
            </a:r>
            <a:endParaRPr lang="en-GB">
              <a:highlight>
                <a:srgbClr val="00B5D0"/>
              </a:highlight>
            </a:endParaRPr>
          </a:p>
        </p:txBody>
      </p:sp>
      <p:pic>
        <p:nvPicPr>
          <p:cNvPr id="6" name="Picture 5">
            <a:extLst>
              <a:ext uri="{FF2B5EF4-FFF2-40B4-BE49-F238E27FC236}">
                <a16:creationId xmlns:a16="http://schemas.microsoft.com/office/drawing/2014/main" id="{E205C103-48CA-080A-83B2-3E018FCE9748}"/>
              </a:ext>
            </a:extLst>
          </p:cNvPr>
          <p:cNvPicPr>
            <a:picLocks noChangeAspect="1"/>
          </p:cNvPicPr>
          <p:nvPr/>
        </p:nvPicPr>
        <p:blipFill>
          <a:blip r:embed="rId4"/>
          <a:stretch>
            <a:fillRect/>
          </a:stretch>
        </p:blipFill>
        <p:spPr>
          <a:xfrm>
            <a:off x="7795602" y="2873444"/>
            <a:ext cx="4267200" cy="2705100"/>
          </a:xfrm>
          <a:prstGeom prst="rect">
            <a:avLst/>
          </a:prstGeom>
        </p:spPr>
      </p:pic>
    </p:spTree>
    <p:extLst>
      <p:ext uri="{BB962C8B-B14F-4D97-AF65-F5344CB8AC3E}">
        <p14:creationId xmlns:p14="http://schemas.microsoft.com/office/powerpoint/2010/main" val="427905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50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3000"/>
                                        <p:tgtEl>
                                          <p:spTgt spid="21"/>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8" grpId="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7EE0E927-6304-49C4-9E47-E7A730397D5F}"/>
              </a:ext>
            </a:extLst>
          </p:cNvPr>
          <p:cNvGrpSpPr/>
          <p:nvPr/>
        </p:nvGrpSpPr>
        <p:grpSpPr>
          <a:xfrm>
            <a:off x="2074307" y="1955073"/>
            <a:ext cx="1093467" cy="732185"/>
            <a:chOff x="2074308" y="1917825"/>
            <a:chExt cx="1078181" cy="769434"/>
          </a:xfrm>
        </p:grpSpPr>
        <p:cxnSp>
          <p:nvCxnSpPr>
            <p:cNvPr id="29" name="Straight Connector 28">
              <a:extLst>
                <a:ext uri="{FF2B5EF4-FFF2-40B4-BE49-F238E27FC236}">
                  <a16:creationId xmlns:a16="http://schemas.microsoft.com/office/drawing/2014/main" id="{9818C915-7FB5-4532-9FB8-D275A176A956}"/>
                </a:ext>
              </a:extLst>
            </p:cNvPr>
            <p:cNvCxnSpPr>
              <a:cxnSpLocks/>
              <a:stCxn id="9" idx="6"/>
              <a:endCxn id="12" idx="1"/>
            </p:cNvCxnSpPr>
            <p:nvPr/>
          </p:nvCxnSpPr>
          <p:spPr>
            <a:xfrm>
              <a:off x="2843742" y="2302543"/>
              <a:ext cx="308747" cy="3657"/>
            </a:xfrm>
            <a:prstGeom prst="line">
              <a:avLst/>
            </a:prstGeom>
            <a:ln w="57150">
              <a:solidFill>
                <a:srgbClr val="00B5D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3110FE40-EA42-4A58-B02D-7E40087F8CB9}"/>
                </a:ext>
              </a:extLst>
            </p:cNvPr>
            <p:cNvSpPr/>
            <p:nvPr/>
          </p:nvSpPr>
          <p:spPr>
            <a:xfrm>
              <a:off x="2074308" y="1917825"/>
              <a:ext cx="769434" cy="769434"/>
            </a:xfrm>
            <a:prstGeom prst="ellipse">
              <a:avLst/>
            </a:prstGeom>
            <a:solidFill>
              <a:srgbClr val="00B5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YES</a:t>
              </a:r>
            </a:p>
          </p:txBody>
        </p:sp>
      </p:grpSp>
      <p:sp>
        <p:nvSpPr>
          <p:cNvPr id="4" name="TextBox 3">
            <a:extLst>
              <a:ext uri="{FF2B5EF4-FFF2-40B4-BE49-F238E27FC236}">
                <a16:creationId xmlns:a16="http://schemas.microsoft.com/office/drawing/2014/main" id="{AC57A4E2-CCED-0541-93B9-DAE5D71F0373}"/>
              </a:ext>
            </a:extLst>
          </p:cNvPr>
          <p:cNvSpPr txBox="1"/>
          <p:nvPr/>
        </p:nvSpPr>
        <p:spPr>
          <a:xfrm>
            <a:off x="599888" y="675087"/>
            <a:ext cx="6928934" cy="646331"/>
          </a:xfrm>
          <a:prstGeom prst="rect">
            <a:avLst/>
          </a:prstGeom>
          <a:noFill/>
        </p:spPr>
        <p:txBody>
          <a:bodyPr wrap="square" rtlCol="0">
            <a:spAutoFit/>
          </a:bodyPr>
          <a:lstStyle/>
          <a:p>
            <a:r>
              <a:rPr lang="en-GB" sz="3600" b="1"/>
              <a:t>APPRENTICESHIP LEVY FUNDING</a:t>
            </a:r>
            <a:endParaRPr lang="en-GB" sz="3600">
              <a:effectLst/>
            </a:endParaRPr>
          </a:p>
        </p:txBody>
      </p:sp>
      <p:sp>
        <p:nvSpPr>
          <p:cNvPr id="12" name="Rectangle: Rounded Corners 11">
            <a:extLst>
              <a:ext uri="{FF2B5EF4-FFF2-40B4-BE49-F238E27FC236}">
                <a16:creationId xmlns:a16="http://schemas.microsoft.com/office/drawing/2014/main" id="{8A4DCD59-E941-4DDB-92FD-65FB5A304684}"/>
              </a:ext>
            </a:extLst>
          </p:cNvPr>
          <p:cNvSpPr/>
          <p:nvPr/>
        </p:nvSpPr>
        <p:spPr>
          <a:xfrm>
            <a:off x="3167775" y="1890153"/>
            <a:ext cx="3491888" cy="868985"/>
          </a:xfrm>
          <a:prstGeom prst="roundRect">
            <a:avLst/>
          </a:prstGeom>
          <a:solidFill>
            <a:schemeClr val="bg1"/>
          </a:solidFill>
          <a:ln w="38100">
            <a:solidFill>
              <a:srgbClr val="00B5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Does the employer have an annual pay bill in excess of £3m?</a:t>
            </a:r>
          </a:p>
        </p:txBody>
      </p:sp>
      <p:grpSp>
        <p:nvGrpSpPr>
          <p:cNvPr id="11" name="Group 10">
            <a:extLst>
              <a:ext uri="{FF2B5EF4-FFF2-40B4-BE49-F238E27FC236}">
                <a16:creationId xmlns:a16="http://schemas.microsoft.com/office/drawing/2014/main" id="{57EEE020-787E-4DC0-9BF3-A68C7CEB0C9D}"/>
              </a:ext>
            </a:extLst>
          </p:cNvPr>
          <p:cNvGrpSpPr/>
          <p:nvPr/>
        </p:nvGrpSpPr>
        <p:grpSpPr>
          <a:xfrm>
            <a:off x="479035" y="1828800"/>
            <a:ext cx="1700253" cy="998270"/>
            <a:chOff x="479036" y="1778014"/>
            <a:chExt cx="1676484" cy="1049056"/>
          </a:xfrm>
        </p:grpSpPr>
        <p:cxnSp>
          <p:nvCxnSpPr>
            <p:cNvPr id="7" name="Straight Connector 6">
              <a:extLst>
                <a:ext uri="{FF2B5EF4-FFF2-40B4-BE49-F238E27FC236}">
                  <a16:creationId xmlns:a16="http://schemas.microsoft.com/office/drawing/2014/main" id="{7D3ED984-7234-469D-B2D4-249DA22114E7}"/>
                </a:ext>
              </a:extLst>
            </p:cNvPr>
            <p:cNvCxnSpPr>
              <a:cxnSpLocks/>
              <a:stCxn id="14" idx="3"/>
            </p:cNvCxnSpPr>
            <p:nvPr/>
          </p:nvCxnSpPr>
          <p:spPr>
            <a:xfrm>
              <a:off x="1750275" y="2302542"/>
              <a:ext cx="405245" cy="0"/>
            </a:xfrm>
            <a:prstGeom prst="line">
              <a:avLst/>
            </a:prstGeom>
            <a:ln w="57150">
              <a:solidFill>
                <a:srgbClr val="00B5D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78F8875F-5715-4CCA-84BE-25FD6A1315F4}"/>
                </a:ext>
              </a:extLst>
            </p:cNvPr>
            <p:cNvSpPr/>
            <p:nvPr/>
          </p:nvSpPr>
          <p:spPr>
            <a:xfrm>
              <a:off x="479036" y="1778014"/>
              <a:ext cx="1271239" cy="1049056"/>
            </a:xfrm>
            <a:prstGeom prst="round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rPr>
                <a:t>Levy payer</a:t>
              </a:r>
            </a:p>
          </p:txBody>
        </p:sp>
      </p:grpSp>
      <p:grpSp>
        <p:nvGrpSpPr>
          <p:cNvPr id="19" name="Group 18">
            <a:extLst>
              <a:ext uri="{FF2B5EF4-FFF2-40B4-BE49-F238E27FC236}">
                <a16:creationId xmlns:a16="http://schemas.microsoft.com/office/drawing/2014/main" id="{5CB15A2C-FB69-4E28-AF0C-AE35D2C9D144}"/>
              </a:ext>
            </a:extLst>
          </p:cNvPr>
          <p:cNvGrpSpPr/>
          <p:nvPr/>
        </p:nvGrpSpPr>
        <p:grpSpPr>
          <a:xfrm>
            <a:off x="7627434" y="1828800"/>
            <a:ext cx="1695860" cy="998270"/>
            <a:chOff x="7627434" y="1778014"/>
            <a:chExt cx="1672152" cy="1049056"/>
          </a:xfrm>
        </p:grpSpPr>
        <p:cxnSp>
          <p:nvCxnSpPr>
            <p:cNvPr id="16" name="Straight Connector 15">
              <a:extLst>
                <a:ext uri="{FF2B5EF4-FFF2-40B4-BE49-F238E27FC236}">
                  <a16:creationId xmlns:a16="http://schemas.microsoft.com/office/drawing/2014/main" id="{2D4293C3-8E33-413E-A34D-7AD9C3C706C6}"/>
                </a:ext>
              </a:extLst>
            </p:cNvPr>
            <p:cNvCxnSpPr>
              <a:cxnSpLocks/>
              <a:endCxn id="15" idx="1"/>
            </p:cNvCxnSpPr>
            <p:nvPr/>
          </p:nvCxnSpPr>
          <p:spPr>
            <a:xfrm>
              <a:off x="7627434" y="2302542"/>
              <a:ext cx="400913" cy="0"/>
            </a:xfrm>
            <a:prstGeom prst="line">
              <a:avLst/>
            </a:prstGeom>
            <a:ln w="57150">
              <a:solidFill>
                <a:srgbClr val="00B5D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4AB51D5F-152A-473F-BE07-DD54A85EFFAC}"/>
                </a:ext>
              </a:extLst>
            </p:cNvPr>
            <p:cNvSpPr/>
            <p:nvPr/>
          </p:nvSpPr>
          <p:spPr>
            <a:xfrm>
              <a:off x="8028347" y="1778014"/>
              <a:ext cx="1271239" cy="1049056"/>
            </a:xfrm>
            <a:prstGeom prst="round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rPr>
                <a:t>Non-levy payer</a:t>
              </a:r>
            </a:p>
          </p:txBody>
        </p:sp>
      </p:grpSp>
      <p:grpSp>
        <p:nvGrpSpPr>
          <p:cNvPr id="22" name="Group 21">
            <a:extLst>
              <a:ext uri="{FF2B5EF4-FFF2-40B4-BE49-F238E27FC236}">
                <a16:creationId xmlns:a16="http://schemas.microsoft.com/office/drawing/2014/main" id="{6703BD31-9BCB-4D12-8C11-AF6FD1CC4F90}"/>
              </a:ext>
            </a:extLst>
          </p:cNvPr>
          <p:cNvGrpSpPr/>
          <p:nvPr/>
        </p:nvGrpSpPr>
        <p:grpSpPr>
          <a:xfrm>
            <a:off x="6673761" y="1955073"/>
            <a:ext cx="1046053" cy="732185"/>
            <a:chOff x="6672884" y="1917825"/>
            <a:chExt cx="1031430" cy="769434"/>
          </a:xfrm>
        </p:grpSpPr>
        <p:sp>
          <p:nvSpPr>
            <p:cNvPr id="13" name="Oval 12">
              <a:extLst>
                <a:ext uri="{FF2B5EF4-FFF2-40B4-BE49-F238E27FC236}">
                  <a16:creationId xmlns:a16="http://schemas.microsoft.com/office/drawing/2014/main" id="{7250300D-9E82-463E-A8F7-0E6CDBF09F31}"/>
                </a:ext>
              </a:extLst>
            </p:cNvPr>
            <p:cNvSpPr/>
            <p:nvPr/>
          </p:nvSpPr>
          <p:spPr>
            <a:xfrm>
              <a:off x="6934880" y="1917825"/>
              <a:ext cx="769434" cy="769434"/>
            </a:xfrm>
            <a:prstGeom prst="ellipse">
              <a:avLst/>
            </a:prstGeom>
            <a:solidFill>
              <a:srgbClr val="00B5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ysClr val="windowText" lastClr="000000"/>
                  </a:solidFill>
                </a:rPr>
                <a:t>NO</a:t>
              </a:r>
            </a:p>
          </p:txBody>
        </p:sp>
        <p:cxnSp>
          <p:nvCxnSpPr>
            <p:cNvPr id="24" name="Straight Connector 23">
              <a:extLst>
                <a:ext uri="{FF2B5EF4-FFF2-40B4-BE49-F238E27FC236}">
                  <a16:creationId xmlns:a16="http://schemas.microsoft.com/office/drawing/2014/main" id="{30D4472E-B649-4CB8-B88A-1E6C698C3377}"/>
                </a:ext>
              </a:extLst>
            </p:cNvPr>
            <p:cNvCxnSpPr>
              <a:cxnSpLocks/>
            </p:cNvCxnSpPr>
            <p:nvPr/>
          </p:nvCxnSpPr>
          <p:spPr>
            <a:xfrm>
              <a:off x="6672884" y="2302543"/>
              <a:ext cx="324033" cy="0"/>
            </a:xfrm>
            <a:prstGeom prst="line">
              <a:avLst/>
            </a:prstGeom>
            <a:ln w="57150">
              <a:solidFill>
                <a:srgbClr val="00B5D0"/>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DD71C6FE-6FB7-87BA-7E71-CCE5FD23D705}"/>
              </a:ext>
            </a:extLst>
          </p:cNvPr>
          <p:cNvPicPr>
            <a:picLocks noChangeAspect="1"/>
          </p:cNvPicPr>
          <p:nvPr/>
        </p:nvPicPr>
        <p:blipFill>
          <a:blip r:embed="rId4"/>
          <a:stretch>
            <a:fillRect/>
          </a:stretch>
        </p:blipFill>
        <p:spPr>
          <a:xfrm>
            <a:off x="3364127" y="3058816"/>
            <a:ext cx="3213102" cy="2580097"/>
          </a:xfrm>
          <a:prstGeom prst="rect">
            <a:avLst/>
          </a:prstGeom>
        </p:spPr>
      </p:pic>
      <p:sp>
        <p:nvSpPr>
          <p:cNvPr id="5" name="Rectangle 4">
            <a:extLst>
              <a:ext uri="{FF2B5EF4-FFF2-40B4-BE49-F238E27FC236}">
                <a16:creationId xmlns:a16="http://schemas.microsoft.com/office/drawing/2014/main" id="{BCA4DD1F-C151-7E8C-D242-CCB31E74F834}"/>
              </a:ext>
            </a:extLst>
          </p:cNvPr>
          <p:cNvSpPr/>
          <p:nvPr/>
        </p:nvSpPr>
        <p:spPr>
          <a:xfrm>
            <a:off x="481069" y="3330390"/>
            <a:ext cx="2375615" cy="21740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t>Levy-payers can put their contributions towards 100% of the course cost</a:t>
            </a:r>
            <a:endParaRPr lang="en-GB"/>
          </a:p>
        </p:txBody>
      </p:sp>
      <p:sp>
        <p:nvSpPr>
          <p:cNvPr id="6" name="Rectangle 5">
            <a:extLst>
              <a:ext uri="{FF2B5EF4-FFF2-40B4-BE49-F238E27FC236}">
                <a16:creationId xmlns:a16="http://schemas.microsoft.com/office/drawing/2014/main" id="{1114A798-56AE-31DC-C15E-CF16A93FE24C}"/>
              </a:ext>
            </a:extLst>
          </p:cNvPr>
          <p:cNvSpPr/>
          <p:nvPr/>
        </p:nvSpPr>
        <p:spPr>
          <a:xfrm>
            <a:off x="7091793" y="3328481"/>
            <a:ext cx="2375615" cy="2170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800"/>
              <a:t>Non-levy payers, or those who have insufficient contributions, will pay 5% of the cost, the government will pay 95%.</a:t>
            </a:r>
            <a:endParaRPr lang="en-US"/>
          </a:p>
        </p:txBody>
      </p:sp>
    </p:spTree>
    <p:extLst>
      <p:ext uri="{BB962C8B-B14F-4D97-AF65-F5344CB8AC3E}">
        <p14:creationId xmlns:p14="http://schemas.microsoft.com/office/powerpoint/2010/main" val="44768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childTnLst>
                          </p:cTn>
                        </p:par>
                        <p:par>
                          <p:cTn id="8" fill="hold">
                            <p:stCondLst>
                              <p:cond delay="1750"/>
                            </p:stCondLst>
                            <p:childTnLst>
                              <p:par>
                                <p:cTn id="9" presetID="10" presetClass="entr" presetSubtype="0" fill="hold" nodeType="afterEffect">
                                  <p:stCondLst>
                                    <p:cond delay="100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750"/>
                                        <p:tgtEl>
                                          <p:spTgt spid="19"/>
                                        </p:tgtEl>
                                      </p:cBhvr>
                                    </p:animEffect>
                                  </p:childTnLst>
                                </p:cTn>
                              </p:par>
                            </p:childTnLst>
                          </p:cTn>
                        </p:par>
                        <p:par>
                          <p:cTn id="12" fill="hold">
                            <p:stCondLst>
                              <p:cond delay="3500"/>
                            </p:stCondLst>
                            <p:childTnLst>
                              <p:par>
                                <p:cTn id="13" presetID="10" presetClass="entr" presetSubtype="0" fill="hold" nodeType="afterEffect">
                                  <p:stCondLst>
                                    <p:cond delay="10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750"/>
                                        <p:tgtEl>
                                          <p:spTgt spid="23"/>
                                        </p:tgtEl>
                                      </p:cBhvr>
                                    </p:animEffect>
                                  </p:childTnLst>
                                </p:cTn>
                              </p:par>
                            </p:childTnLst>
                          </p:cTn>
                        </p:par>
                        <p:par>
                          <p:cTn id="16" fill="hold">
                            <p:stCondLst>
                              <p:cond delay="5250"/>
                            </p:stCondLst>
                            <p:childTnLst>
                              <p:par>
                                <p:cTn id="17" presetID="10" presetClass="entr" presetSubtype="0" fill="hold" nodeType="afterEffect">
                                  <p:stCondLst>
                                    <p:cond delay="75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5AF66A-522E-0DF3-8998-FE7AB060EF2E}"/>
              </a:ext>
            </a:extLst>
          </p:cNvPr>
          <p:cNvSpPr txBox="1"/>
          <p:nvPr/>
        </p:nvSpPr>
        <p:spPr>
          <a:xfrm>
            <a:off x="326230" y="825656"/>
            <a:ext cx="6928934" cy="646331"/>
          </a:xfrm>
          <a:prstGeom prst="rect">
            <a:avLst/>
          </a:prstGeom>
          <a:noFill/>
        </p:spPr>
        <p:txBody>
          <a:bodyPr wrap="square" rtlCol="0">
            <a:spAutoFit/>
          </a:bodyPr>
          <a:lstStyle/>
          <a:p>
            <a:r>
              <a:rPr lang="en-GB" sz="3600" b="1"/>
              <a:t>LEVY FUNDING</a:t>
            </a:r>
            <a:endParaRPr lang="en-GB" sz="3600">
              <a:effectLst/>
            </a:endParaRPr>
          </a:p>
        </p:txBody>
      </p:sp>
      <p:sp>
        <p:nvSpPr>
          <p:cNvPr id="6" name="Rectangle 5">
            <a:extLst>
              <a:ext uri="{FF2B5EF4-FFF2-40B4-BE49-F238E27FC236}">
                <a16:creationId xmlns:a16="http://schemas.microsoft.com/office/drawing/2014/main" id="{B530646D-8E2D-34F7-0259-AF1FC279C955}"/>
              </a:ext>
            </a:extLst>
          </p:cNvPr>
          <p:cNvSpPr/>
          <p:nvPr/>
        </p:nvSpPr>
        <p:spPr>
          <a:xfrm>
            <a:off x="482526" y="2304977"/>
            <a:ext cx="2399097" cy="719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800">
                <a:solidFill>
                  <a:schemeClr val="bg1"/>
                </a:solidFill>
                <a:effectLst/>
                <a:latin typeface="Calibri"/>
                <a:ea typeface="Times New Roman" panose="02020603050405020304" pitchFamily="18" charset="0"/>
                <a:cs typeface="Calibri"/>
              </a:rPr>
              <a:t>£1,000,315,317</a:t>
            </a:r>
            <a:endParaRPr lang="en-GB">
              <a:solidFill>
                <a:schemeClr val="bg1"/>
              </a:solidFill>
              <a:latin typeface="Calibri"/>
              <a:cs typeface="Calibri"/>
            </a:endParaRPr>
          </a:p>
        </p:txBody>
      </p:sp>
      <p:sp>
        <p:nvSpPr>
          <p:cNvPr id="7" name="Rectangle 6">
            <a:extLst>
              <a:ext uri="{FF2B5EF4-FFF2-40B4-BE49-F238E27FC236}">
                <a16:creationId xmlns:a16="http://schemas.microsoft.com/office/drawing/2014/main" id="{189B6793-93B9-F5F7-5DC8-C104E7BFF51C}"/>
              </a:ext>
            </a:extLst>
          </p:cNvPr>
          <p:cNvSpPr/>
          <p:nvPr/>
        </p:nvSpPr>
        <p:spPr>
          <a:xfrm>
            <a:off x="480187" y="3324550"/>
            <a:ext cx="2395622" cy="2791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800">
                <a:effectLst/>
                <a:latin typeface="Calibri"/>
                <a:ea typeface="Calibri" panose="020F0502020204030204" pitchFamily="34" charset="0"/>
                <a:cs typeface="Calibri"/>
              </a:rPr>
              <a:t>Levy </a:t>
            </a:r>
            <a:r>
              <a:rPr lang="en-GB">
                <a:latin typeface="Calibri"/>
                <a:ea typeface="Calibri" panose="020F0502020204030204" pitchFamily="34" charset="0"/>
                <a:cs typeface="Calibri"/>
              </a:rPr>
              <a:t>contributions of </a:t>
            </a:r>
            <a:r>
              <a:rPr lang="en-GB" sz="1800">
                <a:effectLst/>
                <a:latin typeface="Calibri"/>
                <a:ea typeface="Calibri" panose="020F0502020204030204" pitchFamily="34" charset="0"/>
                <a:cs typeface="Calibri"/>
              </a:rPr>
              <a:t>181 NHS employers across the UK</a:t>
            </a:r>
            <a:r>
              <a:rPr lang="en-GB">
                <a:latin typeface="Calibri"/>
                <a:ea typeface="Calibri" panose="020F0502020204030204" pitchFamily="34" charset="0"/>
                <a:cs typeface="Calibri"/>
              </a:rPr>
              <a:t> </a:t>
            </a:r>
            <a:r>
              <a:rPr lang="en-GB" sz="1800">
                <a:effectLst/>
                <a:latin typeface="Calibri"/>
                <a:ea typeface="Calibri" panose="020F0502020204030204" pitchFamily="34" charset="0"/>
                <a:cs typeface="Calibri"/>
              </a:rPr>
              <a:t> showed apprenticeship service accounts.</a:t>
            </a:r>
          </a:p>
          <a:p>
            <a:pPr algn="ctr"/>
            <a:endParaRPr lang="en-GB">
              <a:latin typeface="Calibri" panose="020F0502020204030204" pitchFamily="34" charset="0"/>
              <a:ea typeface="Calibri" panose="020F0502020204030204" pitchFamily="34" charset="0"/>
              <a:cs typeface="Calibri" panose="020F0502020204030204" pitchFamily="34" charset="0"/>
            </a:endParaRPr>
          </a:p>
          <a:p>
            <a:pPr algn="ctr"/>
            <a:r>
              <a:rPr lang="en-GB" sz="1800">
                <a:effectLst/>
                <a:latin typeface="Calibri"/>
                <a:ea typeface="Calibri" panose="020F0502020204030204" pitchFamily="34" charset="0"/>
                <a:cs typeface="Calibri"/>
              </a:rPr>
              <a:t>May 2017 to April 2022</a:t>
            </a:r>
            <a:endParaRPr lang="en-GB">
              <a:latin typeface="Calibri"/>
              <a:cs typeface="Calibri"/>
            </a:endParaRPr>
          </a:p>
        </p:txBody>
      </p:sp>
      <p:sp>
        <p:nvSpPr>
          <p:cNvPr id="8" name="Rectangle 7">
            <a:extLst>
              <a:ext uri="{FF2B5EF4-FFF2-40B4-BE49-F238E27FC236}">
                <a16:creationId xmlns:a16="http://schemas.microsoft.com/office/drawing/2014/main" id="{E56CA7D8-2261-E664-0846-6711F53F4D37}"/>
              </a:ext>
            </a:extLst>
          </p:cNvPr>
          <p:cNvSpPr/>
          <p:nvPr/>
        </p:nvSpPr>
        <p:spPr>
          <a:xfrm>
            <a:off x="3625232" y="2304978"/>
            <a:ext cx="2396351" cy="719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effectLst/>
                <a:latin typeface="Calibri" panose="020F0502020204030204" pitchFamily="34" charset="0"/>
                <a:ea typeface="Calibri" panose="020F0502020204030204" pitchFamily="34" charset="0"/>
                <a:cs typeface="Calibri" panose="020F0502020204030204" pitchFamily="34" charset="0"/>
              </a:rPr>
              <a:t>£445,436,338</a:t>
            </a:r>
            <a:endParaRPr lang="en-GB"/>
          </a:p>
        </p:txBody>
      </p:sp>
      <p:sp>
        <p:nvSpPr>
          <p:cNvPr id="9" name="Rectangle 8">
            <a:extLst>
              <a:ext uri="{FF2B5EF4-FFF2-40B4-BE49-F238E27FC236}">
                <a16:creationId xmlns:a16="http://schemas.microsoft.com/office/drawing/2014/main" id="{FC5F906A-6DB9-0319-0F74-F8C9F9848EA9}"/>
              </a:ext>
            </a:extLst>
          </p:cNvPr>
          <p:cNvSpPr/>
          <p:nvPr/>
        </p:nvSpPr>
        <p:spPr>
          <a:xfrm>
            <a:off x="3601575" y="3330065"/>
            <a:ext cx="2452833" cy="2791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07000"/>
              </a:lnSpc>
              <a:spcAft>
                <a:spcPts val="800"/>
              </a:spcAft>
            </a:pPr>
            <a:r>
              <a:rPr lang="en-GB" sz="1800">
                <a:effectLst/>
                <a:latin typeface="Calibri" panose="020F0502020204030204" pitchFamily="34" charset="0"/>
                <a:ea typeface="Calibri" panose="020F0502020204030204" pitchFamily="34" charset="0"/>
                <a:cs typeface="Calibri" panose="020F0502020204030204" pitchFamily="34" charset="0"/>
              </a:rPr>
              <a:t>Amount of levy withdrawn and used for training or assessment purposes</a:t>
            </a:r>
            <a:r>
              <a:rPr lang="en-GB">
                <a:latin typeface="Calibri" panose="020F0502020204030204" pitchFamily="34" charset="0"/>
                <a:ea typeface="Calibri" panose="020F0502020204030204" pitchFamily="34" charset="0"/>
                <a:cs typeface="Calibri" panose="020F0502020204030204" pitchFamily="34" charset="0"/>
              </a:rPr>
              <a:t>. </a:t>
            </a:r>
          </a:p>
          <a:p>
            <a:pPr algn="ctr">
              <a:lnSpc>
                <a:spcPct val="107000"/>
              </a:lnSpc>
              <a:spcAft>
                <a:spcPts val="800"/>
              </a:spcAft>
            </a:pPr>
            <a:r>
              <a:rPr lang="en-GB">
                <a:latin typeface="Calibri" panose="020F0502020204030204" pitchFamily="34" charset="0"/>
                <a:ea typeface="Calibri" panose="020F0502020204030204" pitchFamily="34" charset="0"/>
                <a:cs typeface="Calibri" panose="020F0502020204030204" pitchFamily="34" charset="0"/>
              </a:rPr>
              <a:t>May 2017 –April 2022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EAE60D2E-82FD-1E29-B002-2C3C367CFF16}"/>
              </a:ext>
            </a:extLst>
          </p:cNvPr>
          <p:cNvSpPr/>
          <p:nvPr/>
        </p:nvSpPr>
        <p:spPr>
          <a:xfrm>
            <a:off x="6914731" y="3344442"/>
            <a:ext cx="2248990" cy="2791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effectLst/>
                <a:latin typeface="Calibri" panose="020F0502020204030204" pitchFamily="34" charset="0"/>
                <a:ea typeface="Calibri" panose="020F0502020204030204" pitchFamily="34" charset="0"/>
                <a:cs typeface="Calibri" panose="020F0502020204030204" pitchFamily="34" charset="0"/>
              </a:rPr>
              <a:t>These figures suggest 55% of funds either remain unused or have been lost and returned to the Treasury</a:t>
            </a:r>
            <a:endParaRPr lang="en-GB"/>
          </a:p>
        </p:txBody>
      </p:sp>
      <p:sp>
        <p:nvSpPr>
          <p:cNvPr id="13" name="Rectangle 12">
            <a:extLst>
              <a:ext uri="{FF2B5EF4-FFF2-40B4-BE49-F238E27FC236}">
                <a16:creationId xmlns:a16="http://schemas.microsoft.com/office/drawing/2014/main" id="{9E947B33-1B59-99D7-C7F2-FC2E4695C810}"/>
              </a:ext>
            </a:extLst>
          </p:cNvPr>
          <p:cNvSpPr/>
          <p:nvPr/>
        </p:nvSpPr>
        <p:spPr>
          <a:xfrm>
            <a:off x="6869908" y="2319354"/>
            <a:ext cx="2314739" cy="719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effectLst/>
                <a:latin typeface="Calibri" panose="020F0502020204030204" pitchFamily="34" charset="0"/>
                <a:ea typeface="Calibri" panose="020F0502020204030204" pitchFamily="34" charset="0"/>
                <a:cs typeface="Calibri" panose="020F0502020204030204" pitchFamily="34" charset="0"/>
              </a:rPr>
              <a:t>£554m</a:t>
            </a:r>
            <a:endParaRPr lang="en-GB"/>
          </a:p>
        </p:txBody>
      </p:sp>
      <p:pic>
        <p:nvPicPr>
          <p:cNvPr id="14" name="Picture 13">
            <a:extLst>
              <a:ext uri="{FF2B5EF4-FFF2-40B4-BE49-F238E27FC236}">
                <a16:creationId xmlns:a16="http://schemas.microsoft.com/office/drawing/2014/main" id="{432958C8-F930-D174-D064-C9879FF94F71}"/>
              </a:ext>
            </a:extLst>
          </p:cNvPr>
          <p:cNvPicPr>
            <a:picLocks noChangeAspect="1"/>
          </p:cNvPicPr>
          <p:nvPr/>
        </p:nvPicPr>
        <p:blipFill>
          <a:blip r:embed="rId4"/>
          <a:stretch>
            <a:fillRect/>
          </a:stretch>
        </p:blipFill>
        <p:spPr>
          <a:xfrm>
            <a:off x="4116511" y="707989"/>
            <a:ext cx="1496866" cy="1201972"/>
          </a:xfrm>
          <a:prstGeom prst="rect">
            <a:avLst/>
          </a:prstGeom>
        </p:spPr>
      </p:pic>
    </p:spTree>
    <p:extLst>
      <p:ext uri="{BB962C8B-B14F-4D97-AF65-F5344CB8AC3E}">
        <p14:creationId xmlns:p14="http://schemas.microsoft.com/office/powerpoint/2010/main" val="235281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57A4E2-CCED-0541-93B9-DAE5D71F0373}"/>
              </a:ext>
            </a:extLst>
          </p:cNvPr>
          <p:cNvSpPr txBox="1"/>
          <p:nvPr/>
        </p:nvSpPr>
        <p:spPr>
          <a:xfrm>
            <a:off x="698500" y="807021"/>
            <a:ext cx="6928934" cy="1200329"/>
          </a:xfrm>
          <a:prstGeom prst="rect">
            <a:avLst/>
          </a:prstGeom>
          <a:noFill/>
        </p:spPr>
        <p:txBody>
          <a:bodyPr wrap="square" rtlCol="0">
            <a:spAutoFit/>
          </a:bodyPr>
          <a:lstStyle/>
          <a:p>
            <a:r>
              <a:rPr lang="en-GB" sz="3600" b="1"/>
              <a:t>DEGREE APPRENTICESHPS </a:t>
            </a:r>
          </a:p>
          <a:p>
            <a:r>
              <a:rPr lang="en-GB" sz="3600" b="1">
                <a:solidFill>
                  <a:srgbClr val="00B5D0"/>
                </a:solidFill>
              </a:rPr>
              <a:t>OFFER A UNIQUE OPPORTUNITY</a:t>
            </a:r>
            <a:endParaRPr lang="en-GB" sz="3600">
              <a:solidFill>
                <a:srgbClr val="00B5D0"/>
              </a:solidFill>
              <a:effectLst/>
            </a:endParaRPr>
          </a:p>
        </p:txBody>
      </p:sp>
      <p:sp>
        <p:nvSpPr>
          <p:cNvPr id="16" name="TextBox 15">
            <a:extLst>
              <a:ext uri="{FF2B5EF4-FFF2-40B4-BE49-F238E27FC236}">
                <a16:creationId xmlns:a16="http://schemas.microsoft.com/office/drawing/2014/main" id="{A65AB7D4-371B-A82B-6105-1C59C9216E73}"/>
              </a:ext>
            </a:extLst>
          </p:cNvPr>
          <p:cNvSpPr txBox="1"/>
          <p:nvPr/>
        </p:nvSpPr>
        <p:spPr>
          <a:xfrm>
            <a:off x="745882" y="2312445"/>
            <a:ext cx="6290554" cy="4524315"/>
          </a:xfrm>
          <a:prstGeom prst="rect">
            <a:avLst/>
          </a:prstGeom>
          <a:noFill/>
        </p:spPr>
        <p:txBody>
          <a:bodyPr wrap="square" lIns="91440" tIns="45720" rIns="91440" bIns="45720" anchor="t">
            <a:spAutoFit/>
          </a:bodyPr>
          <a:lstStyle/>
          <a:p>
            <a:pPr marL="285750" indent="-285750">
              <a:spcAft>
                <a:spcPts val="1200"/>
              </a:spcAft>
              <a:buFont typeface="Wingdings" panose="020B0604020202020204" pitchFamily="34" charset="0"/>
              <a:buChar char="§"/>
            </a:pPr>
            <a:r>
              <a:rPr lang="en-GB" sz="2400">
                <a:cs typeface="Arial"/>
              </a:rPr>
              <a:t>Address skills shortag</a:t>
            </a:r>
            <a:r>
              <a:rPr lang="en-GB" sz="2400"/>
              <a:t>es</a:t>
            </a:r>
            <a:endParaRPr lang="en-GB" sz="2400">
              <a:cs typeface="Calibri"/>
            </a:endParaRPr>
          </a:p>
          <a:p>
            <a:pPr marL="285750" indent="-285750">
              <a:spcAft>
                <a:spcPts val="1200"/>
              </a:spcAft>
              <a:buFont typeface="Wingdings" panose="020B0604020202020204" pitchFamily="34" charset="0"/>
              <a:buChar char="§"/>
            </a:pPr>
            <a:r>
              <a:rPr lang="en-GB" sz="2400">
                <a:ea typeface="+mn-lt"/>
                <a:cs typeface="+mn-lt"/>
              </a:rPr>
              <a:t>Attract the best talent and</a:t>
            </a:r>
            <a:r>
              <a:rPr lang="en-GB" sz="2400">
                <a:cs typeface="Calibri" panose="020F0502020204030204"/>
              </a:rPr>
              <a:t> retrain existing workforce</a:t>
            </a:r>
          </a:p>
          <a:p>
            <a:pPr marL="285750" indent="-285750">
              <a:spcAft>
                <a:spcPts val="1200"/>
              </a:spcAft>
              <a:buFont typeface="Wingdings" panose="020B0604020202020204" pitchFamily="34" charset="0"/>
              <a:buChar char="§"/>
            </a:pPr>
            <a:r>
              <a:rPr lang="en-GB" sz="2400">
                <a:ea typeface="+mn-lt"/>
                <a:cs typeface="+mn-lt"/>
              </a:rPr>
              <a:t>Develop high-level skills</a:t>
            </a:r>
            <a:endParaRPr lang="en-US" sz="2400">
              <a:ea typeface="+mn-lt"/>
              <a:cs typeface="+mn-lt"/>
            </a:endParaRPr>
          </a:p>
          <a:p>
            <a:pPr marL="285750" indent="-285750">
              <a:spcAft>
                <a:spcPts val="1200"/>
              </a:spcAft>
              <a:buFont typeface="Wingdings" panose="020B0604020202020204" pitchFamily="34" charset="0"/>
              <a:buChar char="§"/>
            </a:pPr>
            <a:r>
              <a:rPr lang="en-GB" sz="2400">
                <a:ea typeface="+mn-lt"/>
                <a:cs typeface="+mn-lt"/>
              </a:rPr>
              <a:t>Project-based – workplace and learning are integrated</a:t>
            </a:r>
            <a:endParaRPr lang="en-US" sz="2400">
              <a:ea typeface="+mn-lt"/>
              <a:cs typeface="+mn-lt"/>
            </a:endParaRPr>
          </a:p>
          <a:p>
            <a:pPr marL="285750" indent="-285750">
              <a:spcAft>
                <a:spcPts val="1200"/>
              </a:spcAft>
              <a:buFont typeface="Wingdings" panose="020B0604020202020204" pitchFamily="34" charset="0"/>
              <a:buChar char="§"/>
            </a:pPr>
            <a:r>
              <a:rPr lang="en-GB" sz="2400">
                <a:cs typeface="Calibri" panose="020F0502020204030204"/>
              </a:rPr>
              <a:t>Opportunity for people who haven't' benefited from University education</a:t>
            </a:r>
          </a:p>
          <a:p>
            <a:pPr marL="285750" indent="-285750">
              <a:spcAft>
                <a:spcPts val="1200"/>
              </a:spcAft>
              <a:buFont typeface="Arial,Sans-Serif" panose="020B0604020202020204" pitchFamily="34" charset="0"/>
              <a:buChar char="•"/>
            </a:pPr>
            <a:endParaRPr lang="en-GB">
              <a:cs typeface="Calibri" panose="020F0502020204030204"/>
            </a:endParaRPr>
          </a:p>
          <a:p>
            <a:pPr marL="285750" indent="-285750">
              <a:spcAft>
                <a:spcPts val="1200"/>
              </a:spcAft>
              <a:buFont typeface="Wingdings" panose="020B0604020202020204" pitchFamily="34" charset="0"/>
              <a:buChar char="§"/>
            </a:pPr>
            <a:endParaRPr lang="en-GB">
              <a:cs typeface="Calibri" panose="020F0502020204030204"/>
            </a:endParaRPr>
          </a:p>
        </p:txBody>
      </p:sp>
      <p:sp>
        <p:nvSpPr>
          <p:cNvPr id="26" name="TextBox 25">
            <a:extLst>
              <a:ext uri="{FF2B5EF4-FFF2-40B4-BE49-F238E27FC236}">
                <a16:creationId xmlns:a16="http://schemas.microsoft.com/office/drawing/2014/main" id="{F1C6811B-0E75-3674-1AC8-F538E4DFF322}"/>
              </a:ext>
            </a:extLst>
          </p:cNvPr>
          <p:cNvSpPr txBox="1"/>
          <p:nvPr/>
        </p:nvSpPr>
        <p:spPr>
          <a:xfrm>
            <a:off x="7088759" y="3701384"/>
            <a:ext cx="2374777" cy="584775"/>
          </a:xfrm>
          <a:prstGeom prst="rect">
            <a:avLst/>
          </a:prstGeom>
          <a:noFill/>
        </p:spPr>
        <p:txBody>
          <a:bodyPr wrap="square" rtlCol="0">
            <a:spAutoFit/>
          </a:bodyPr>
          <a:lstStyle/>
          <a:p>
            <a:pPr algn="ctr"/>
            <a:r>
              <a:rPr lang="en-GB" sz="1600" b="1">
                <a:solidFill>
                  <a:schemeClr val="bg1"/>
                </a:solidFill>
              </a:rPr>
              <a:t>DEGREE</a:t>
            </a:r>
          </a:p>
          <a:p>
            <a:pPr algn="ctr"/>
            <a:r>
              <a:rPr lang="en-GB" sz="1600" b="1">
                <a:solidFill>
                  <a:schemeClr val="bg1"/>
                </a:solidFill>
              </a:rPr>
              <a:t>PPRENTICESHIP</a:t>
            </a:r>
            <a:endParaRPr lang="en-GB" sz="2000" b="1">
              <a:solidFill>
                <a:schemeClr val="bg1"/>
              </a:solidFill>
            </a:endParaRPr>
          </a:p>
        </p:txBody>
      </p:sp>
      <p:grpSp>
        <p:nvGrpSpPr>
          <p:cNvPr id="27" name="Group 26">
            <a:extLst>
              <a:ext uri="{FF2B5EF4-FFF2-40B4-BE49-F238E27FC236}">
                <a16:creationId xmlns:a16="http://schemas.microsoft.com/office/drawing/2014/main" id="{5DD0ED6A-CCAC-B2DC-40D2-276ADAB3C74B}"/>
              </a:ext>
            </a:extLst>
          </p:cNvPr>
          <p:cNvGrpSpPr/>
          <p:nvPr/>
        </p:nvGrpSpPr>
        <p:grpSpPr>
          <a:xfrm>
            <a:off x="7164100" y="2323996"/>
            <a:ext cx="2656965" cy="2475858"/>
            <a:chOff x="8078478" y="3508557"/>
            <a:chExt cx="2116078" cy="1866968"/>
          </a:xfrm>
        </p:grpSpPr>
        <p:sp>
          <p:nvSpPr>
            <p:cNvPr id="28" name="Oval 27">
              <a:extLst>
                <a:ext uri="{FF2B5EF4-FFF2-40B4-BE49-F238E27FC236}">
                  <a16:creationId xmlns:a16="http://schemas.microsoft.com/office/drawing/2014/main" id="{987F8C52-8139-C2CC-E227-79681796C75A}"/>
                </a:ext>
              </a:extLst>
            </p:cNvPr>
            <p:cNvSpPr/>
            <p:nvPr/>
          </p:nvSpPr>
          <p:spPr>
            <a:xfrm>
              <a:off x="8078478" y="3508557"/>
              <a:ext cx="2116078" cy="1866968"/>
            </a:xfrm>
            <a:prstGeom prst="ellipse">
              <a:avLst/>
            </a:prstGeom>
            <a:solidFill>
              <a:srgbClr val="0091B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51356BCE-D75D-3727-9BA0-10B545DB25B3}"/>
                </a:ext>
              </a:extLst>
            </p:cNvPr>
            <p:cNvSpPr txBox="1"/>
            <p:nvPr/>
          </p:nvSpPr>
          <p:spPr>
            <a:xfrm>
              <a:off x="8078478" y="3835224"/>
              <a:ext cx="2116078" cy="461665"/>
            </a:xfrm>
            <a:prstGeom prst="rect">
              <a:avLst/>
            </a:prstGeom>
            <a:noFill/>
          </p:spPr>
          <p:txBody>
            <a:bodyPr wrap="square" rtlCol="0">
              <a:spAutoFit/>
            </a:bodyPr>
            <a:lstStyle/>
            <a:p>
              <a:pPr algn="ctr"/>
              <a:r>
                <a:rPr lang="en-GB" sz="2400">
                  <a:solidFill>
                    <a:schemeClr val="bg1"/>
                  </a:solidFill>
                </a:rPr>
                <a:t>WORK</a:t>
              </a:r>
            </a:p>
          </p:txBody>
        </p:sp>
      </p:grpSp>
      <p:grpSp>
        <p:nvGrpSpPr>
          <p:cNvPr id="30" name="Group 29">
            <a:extLst>
              <a:ext uri="{FF2B5EF4-FFF2-40B4-BE49-F238E27FC236}">
                <a16:creationId xmlns:a16="http://schemas.microsoft.com/office/drawing/2014/main" id="{33EA72B9-B5E0-BE4F-3D6D-5DF38AEC18EA}"/>
              </a:ext>
            </a:extLst>
          </p:cNvPr>
          <p:cNvGrpSpPr/>
          <p:nvPr/>
        </p:nvGrpSpPr>
        <p:grpSpPr>
          <a:xfrm>
            <a:off x="6884287" y="3691906"/>
            <a:ext cx="3216594" cy="2639819"/>
            <a:chOff x="7776754" y="4442041"/>
            <a:chExt cx="2719526" cy="1866968"/>
          </a:xfrm>
        </p:grpSpPr>
        <p:sp>
          <p:nvSpPr>
            <p:cNvPr id="31" name="Oval 30">
              <a:extLst>
                <a:ext uri="{FF2B5EF4-FFF2-40B4-BE49-F238E27FC236}">
                  <a16:creationId xmlns:a16="http://schemas.microsoft.com/office/drawing/2014/main" id="{72A5D0B7-8254-19A4-D941-4A634148514F}"/>
                </a:ext>
              </a:extLst>
            </p:cNvPr>
            <p:cNvSpPr/>
            <p:nvPr/>
          </p:nvSpPr>
          <p:spPr>
            <a:xfrm>
              <a:off x="8078478" y="4442041"/>
              <a:ext cx="2116078" cy="1866968"/>
            </a:xfrm>
            <a:prstGeom prst="ellipse">
              <a:avLst/>
            </a:prstGeom>
            <a:solidFill>
              <a:srgbClr val="0091B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75014486-EF8B-4A7A-BAB8-B2BD00B07E12}"/>
                </a:ext>
              </a:extLst>
            </p:cNvPr>
            <p:cNvSpPr txBox="1"/>
            <p:nvPr/>
          </p:nvSpPr>
          <p:spPr>
            <a:xfrm>
              <a:off x="7776754" y="5568167"/>
              <a:ext cx="2719526" cy="461665"/>
            </a:xfrm>
            <a:prstGeom prst="rect">
              <a:avLst/>
            </a:prstGeom>
            <a:noFill/>
          </p:spPr>
          <p:txBody>
            <a:bodyPr wrap="square" rtlCol="0">
              <a:spAutoFit/>
            </a:bodyPr>
            <a:lstStyle/>
            <a:p>
              <a:pPr algn="ctr"/>
              <a:r>
                <a:rPr lang="en-GB" sz="2400">
                  <a:solidFill>
                    <a:schemeClr val="bg1"/>
                  </a:solidFill>
                </a:rPr>
                <a:t>STUDY</a:t>
              </a:r>
            </a:p>
          </p:txBody>
        </p:sp>
      </p:grpSp>
      <p:sp>
        <p:nvSpPr>
          <p:cNvPr id="33" name="TextBox 32">
            <a:extLst>
              <a:ext uri="{FF2B5EF4-FFF2-40B4-BE49-F238E27FC236}">
                <a16:creationId xmlns:a16="http://schemas.microsoft.com/office/drawing/2014/main" id="{A16F3622-6D8C-93A4-7A8E-3485A4BD0E47}"/>
              </a:ext>
            </a:extLst>
          </p:cNvPr>
          <p:cNvSpPr txBox="1"/>
          <p:nvPr/>
        </p:nvSpPr>
        <p:spPr>
          <a:xfrm>
            <a:off x="7241159" y="3853784"/>
            <a:ext cx="2374777" cy="584775"/>
          </a:xfrm>
          <a:prstGeom prst="rect">
            <a:avLst/>
          </a:prstGeom>
          <a:noFill/>
        </p:spPr>
        <p:txBody>
          <a:bodyPr wrap="square" rtlCol="0">
            <a:spAutoFit/>
          </a:bodyPr>
          <a:lstStyle/>
          <a:p>
            <a:pPr algn="ctr"/>
            <a:r>
              <a:rPr lang="en-GB" sz="1600" b="1">
                <a:solidFill>
                  <a:schemeClr val="bg1"/>
                </a:solidFill>
              </a:rPr>
              <a:t>DEGREE</a:t>
            </a:r>
          </a:p>
          <a:p>
            <a:pPr algn="ctr"/>
            <a:r>
              <a:rPr lang="en-GB" sz="1600" b="1">
                <a:solidFill>
                  <a:schemeClr val="bg1"/>
                </a:solidFill>
              </a:rPr>
              <a:t>APPRENTICESHIP</a:t>
            </a:r>
            <a:endParaRPr lang="en-GB" sz="2000" b="1">
              <a:solidFill>
                <a:schemeClr val="bg1"/>
              </a:solidFill>
            </a:endParaRPr>
          </a:p>
        </p:txBody>
      </p:sp>
    </p:spTree>
    <p:extLst>
      <p:ext uri="{BB962C8B-B14F-4D97-AF65-F5344CB8AC3E}">
        <p14:creationId xmlns:p14="http://schemas.microsoft.com/office/powerpoint/2010/main" val="280812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75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250"/>
                                        <p:tgtEl>
                                          <p:spTgt spid="26"/>
                                        </p:tgtEl>
                                      </p:cBhvr>
                                    </p:animEffect>
                                  </p:childTnLst>
                                </p:cTn>
                              </p:par>
                            </p:childTnLst>
                          </p:cTn>
                        </p:par>
                        <p:par>
                          <p:cTn id="11" fill="hold">
                            <p:stCondLst>
                              <p:cond delay="2000"/>
                            </p:stCondLst>
                            <p:childTnLst>
                              <p:par>
                                <p:cTn id="12" presetID="42" presetClass="entr" presetSubtype="0"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250"/>
                                        <p:tgtEl>
                                          <p:spTgt spid="27"/>
                                        </p:tgtEl>
                                      </p:cBhvr>
                                    </p:animEffect>
                                    <p:anim calcmode="lin" valueType="num">
                                      <p:cBhvr>
                                        <p:cTn id="15" dur="1250" fill="hold"/>
                                        <p:tgtEl>
                                          <p:spTgt spid="27"/>
                                        </p:tgtEl>
                                        <p:attrNameLst>
                                          <p:attrName>ppt_x</p:attrName>
                                        </p:attrNameLst>
                                      </p:cBhvr>
                                      <p:tavLst>
                                        <p:tav tm="0">
                                          <p:val>
                                            <p:strVal val="#ppt_x"/>
                                          </p:val>
                                        </p:tav>
                                        <p:tav tm="100000">
                                          <p:val>
                                            <p:strVal val="#ppt_x"/>
                                          </p:val>
                                        </p:tav>
                                      </p:tavLst>
                                    </p:anim>
                                    <p:anim calcmode="lin" valueType="num">
                                      <p:cBhvr>
                                        <p:cTn id="16" dur="1250" fill="hold"/>
                                        <p:tgtEl>
                                          <p:spTgt spid="27"/>
                                        </p:tgtEl>
                                        <p:attrNameLst>
                                          <p:attrName>ppt_y</p:attrName>
                                        </p:attrNameLst>
                                      </p:cBhvr>
                                      <p:tavLst>
                                        <p:tav tm="0">
                                          <p:val>
                                            <p:strVal val="#ppt_y+.1"/>
                                          </p:val>
                                        </p:tav>
                                        <p:tav tm="100000">
                                          <p:val>
                                            <p:strVal val="#ppt_y"/>
                                          </p:val>
                                        </p:tav>
                                      </p:tavLst>
                                    </p:anim>
                                  </p:childTnLst>
                                </p:cTn>
                              </p:par>
                            </p:childTnLst>
                          </p:cTn>
                        </p:par>
                        <p:par>
                          <p:cTn id="17" fill="hold">
                            <p:stCondLst>
                              <p:cond delay="3250"/>
                            </p:stCondLst>
                            <p:childTnLst>
                              <p:par>
                                <p:cTn id="18" presetID="42" presetClass="entr" presetSubtype="0" fill="hold" nodeType="afterEffect">
                                  <p:stCondLst>
                                    <p:cond delay="75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250"/>
                                        <p:tgtEl>
                                          <p:spTgt spid="30"/>
                                        </p:tgtEl>
                                      </p:cBhvr>
                                    </p:animEffect>
                                    <p:anim calcmode="lin" valueType="num">
                                      <p:cBhvr>
                                        <p:cTn id="21" dur="1250" fill="hold"/>
                                        <p:tgtEl>
                                          <p:spTgt spid="30"/>
                                        </p:tgtEl>
                                        <p:attrNameLst>
                                          <p:attrName>ppt_x</p:attrName>
                                        </p:attrNameLst>
                                      </p:cBhvr>
                                      <p:tavLst>
                                        <p:tav tm="0">
                                          <p:val>
                                            <p:strVal val="#ppt_x"/>
                                          </p:val>
                                        </p:tav>
                                        <p:tav tm="100000">
                                          <p:val>
                                            <p:strVal val="#ppt_x"/>
                                          </p:val>
                                        </p:tav>
                                      </p:tavLst>
                                    </p:anim>
                                    <p:anim calcmode="lin" valueType="num">
                                      <p:cBhvr>
                                        <p:cTn id="22" dur="1250" fill="hold"/>
                                        <p:tgtEl>
                                          <p:spTgt spid="30"/>
                                        </p:tgtEl>
                                        <p:attrNameLst>
                                          <p:attrName>ppt_y</p:attrName>
                                        </p:attrNameLst>
                                      </p:cBhvr>
                                      <p:tavLst>
                                        <p:tav tm="0">
                                          <p:val>
                                            <p:strVal val="#ppt_y+.1"/>
                                          </p:val>
                                        </p:tav>
                                        <p:tav tm="100000">
                                          <p:val>
                                            <p:strVal val="#ppt_y"/>
                                          </p:val>
                                        </p:tav>
                                      </p:tavLst>
                                    </p:anim>
                                  </p:childTnLst>
                                </p:cTn>
                              </p:par>
                            </p:childTnLst>
                          </p:cTn>
                        </p:par>
                        <p:par>
                          <p:cTn id="23" fill="hold">
                            <p:stCondLst>
                              <p:cond delay="5250"/>
                            </p:stCondLst>
                            <p:childTnLst>
                              <p:par>
                                <p:cTn id="24" presetID="10" presetClass="entr" presetSubtype="0" fill="hold" grpId="0" nodeType="afterEffect">
                                  <p:stCondLst>
                                    <p:cond delay="75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33" grpId="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57A4E2-CCED-0541-93B9-DAE5D71F0373}"/>
              </a:ext>
            </a:extLst>
          </p:cNvPr>
          <p:cNvSpPr txBox="1"/>
          <p:nvPr/>
        </p:nvSpPr>
        <p:spPr>
          <a:xfrm>
            <a:off x="317693" y="1157894"/>
            <a:ext cx="6928934" cy="646331"/>
          </a:xfrm>
          <a:prstGeom prst="rect">
            <a:avLst/>
          </a:prstGeom>
          <a:noFill/>
        </p:spPr>
        <p:txBody>
          <a:bodyPr wrap="square" rtlCol="0">
            <a:spAutoFit/>
          </a:bodyPr>
          <a:lstStyle/>
          <a:p>
            <a:r>
              <a:rPr lang="en-GB" sz="3600" b="1"/>
              <a:t>EMPLOYER PARTNERS INCLUDE:</a:t>
            </a:r>
            <a:endParaRPr lang="en-GB" sz="3600">
              <a:effectLst/>
            </a:endParaRPr>
          </a:p>
        </p:txBody>
      </p:sp>
      <p:pic>
        <p:nvPicPr>
          <p:cNvPr id="29" name="Picture 28">
            <a:extLst>
              <a:ext uri="{FF2B5EF4-FFF2-40B4-BE49-F238E27FC236}">
                <a16:creationId xmlns:a16="http://schemas.microsoft.com/office/drawing/2014/main" id="{E1868448-4CD0-4F2A-AC0C-E0B23B89CE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48381" y="5166159"/>
            <a:ext cx="1837021" cy="350931"/>
          </a:xfrm>
          <a:prstGeom prst="rect">
            <a:avLst/>
          </a:prstGeom>
        </p:spPr>
      </p:pic>
      <p:pic>
        <p:nvPicPr>
          <p:cNvPr id="31" name="Picture 30">
            <a:extLst>
              <a:ext uri="{FF2B5EF4-FFF2-40B4-BE49-F238E27FC236}">
                <a16:creationId xmlns:a16="http://schemas.microsoft.com/office/drawing/2014/main" id="{B183EF2B-80AF-4EFE-BD48-FB58687102D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605"/>
          <a:stretch/>
        </p:blipFill>
        <p:spPr>
          <a:xfrm>
            <a:off x="5068951" y="6093679"/>
            <a:ext cx="1824792" cy="350910"/>
          </a:xfrm>
          <a:prstGeom prst="rect">
            <a:avLst/>
          </a:prstGeom>
        </p:spPr>
      </p:pic>
      <p:pic>
        <p:nvPicPr>
          <p:cNvPr id="32" name="Picture 31">
            <a:extLst>
              <a:ext uri="{FF2B5EF4-FFF2-40B4-BE49-F238E27FC236}">
                <a16:creationId xmlns:a16="http://schemas.microsoft.com/office/drawing/2014/main" id="{42D1A79D-E810-4DE8-B700-0D2AF49D527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64127" y="3253147"/>
            <a:ext cx="2022152" cy="347616"/>
          </a:xfrm>
          <a:prstGeom prst="rect">
            <a:avLst/>
          </a:prstGeom>
        </p:spPr>
      </p:pic>
      <p:pic>
        <p:nvPicPr>
          <p:cNvPr id="33" name="Picture 32">
            <a:extLst>
              <a:ext uri="{FF2B5EF4-FFF2-40B4-BE49-F238E27FC236}">
                <a16:creationId xmlns:a16="http://schemas.microsoft.com/office/drawing/2014/main" id="{7275382C-3E6C-49C4-B48A-E6ACCD37BA5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07605" y="4157724"/>
            <a:ext cx="984838" cy="416939"/>
          </a:xfrm>
          <a:prstGeom prst="rect">
            <a:avLst/>
          </a:prstGeom>
        </p:spPr>
      </p:pic>
      <p:pic>
        <p:nvPicPr>
          <p:cNvPr id="34" name="Picture 33">
            <a:extLst>
              <a:ext uri="{FF2B5EF4-FFF2-40B4-BE49-F238E27FC236}">
                <a16:creationId xmlns:a16="http://schemas.microsoft.com/office/drawing/2014/main" id="{0D7E32E3-F638-40F7-A663-C90853884B6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55185" y="3082808"/>
            <a:ext cx="860368" cy="688294"/>
          </a:xfrm>
          <a:prstGeom prst="rect">
            <a:avLst/>
          </a:prstGeom>
        </p:spPr>
      </p:pic>
      <p:pic>
        <p:nvPicPr>
          <p:cNvPr id="35" name="Picture 34">
            <a:extLst>
              <a:ext uri="{FF2B5EF4-FFF2-40B4-BE49-F238E27FC236}">
                <a16:creationId xmlns:a16="http://schemas.microsoft.com/office/drawing/2014/main" id="{A0780ACB-F6B1-452A-A314-159EA65A780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178" t="28171" r="5710" b="26364"/>
          <a:stretch/>
        </p:blipFill>
        <p:spPr>
          <a:xfrm>
            <a:off x="4427896" y="2235592"/>
            <a:ext cx="1558333" cy="452419"/>
          </a:xfrm>
          <a:prstGeom prst="rect">
            <a:avLst/>
          </a:prstGeom>
        </p:spPr>
      </p:pic>
      <p:pic>
        <p:nvPicPr>
          <p:cNvPr id="36" name="Picture 35">
            <a:extLst>
              <a:ext uri="{FF2B5EF4-FFF2-40B4-BE49-F238E27FC236}">
                <a16:creationId xmlns:a16="http://schemas.microsoft.com/office/drawing/2014/main" id="{8B8D40B2-881C-4DE7-AAFE-12FEF463C2B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15869" b="21424"/>
          <a:stretch/>
        </p:blipFill>
        <p:spPr>
          <a:xfrm>
            <a:off x="5507410" y="3958689"/>
            <a:ext cx="1299707" cy="815009"/>
          </a:xfrm>
          <a:prstGeom prst="rect">
            <a:avLst/>
          </a:prstGeom>
        </p:spPr>
      </p:pic>
      <p:pic>
        <p:nvPicPr>
          <p:cNvPr id="37" name="Picture 36">
            <a:extLst>
              <a:ext uri="{FF2B5EF4-FFF2-40B4-BE49-F238E27FC236}">
                <a16:creationId xmlns:a16="http://schemas.microsoft.com/office/drawing/2014/main" id="{3B77992E-F1F8-4503-A233-F88A47E4B07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802146" y="5878517"/>
            <a:ext cx="613272" cy="781234"/>
          </a:xfrm>
          <a:prstGeom prst="rect">
            <a:avLst/>
          </a:prstGeom>
        </p:spPr>
      </p:pic>
      <p:pic>
        <p:nvPicPr>
          <p:cNvPr id="38" name="Picture 37">
            <a:extLst>
              <a:ext uri="{FF2B5EF4-FFF2-40B4-BE49-F238E27FC236}">
                <a16:creationId xmlns:a16="http://schemas.microsoft.com/office/drawing/2014/main" id="{E9ED665E-FE4A-40DE-ADFA-C8DA70DBFFD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768304" y="4978297"/>
            <a:ext cx="745830" cy="726654"/>
          </a:xfrm>
          <a:prstGeom prst="rect">
            <a:avLst/>
          </a:prstGeom>
        </p:spPr>
      </p:pic>
      <p:pic>
        <p:nvPicPr>
          <p:cNvPr id="39" name="Picture 38">
            <a:extLst>
              <a:ext uri="{FF2B5EF4-FFF2-40B4-BE49-F238E27FC236}">
                <a16:creationId xmlns:a16="http://schemas.microsoft.com/office/drawing/2014/main" id="{8894C385-1A87-4630-A782-C924CC412AE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818046" y="5159665"/>
            <a:ext cx="1311417" cy="363919"/>
          </a:xfrm>
          <a:prstGeom prst="rect">
            <a:avLst/>
          </a:prstGeom>
        </p:spPr>
      </p:pic>
      <p:pic>
        <p:nvPicPr>
          <p:cNvPr id="40" name="Picture 39">
            <a:extLst>
              <a:ext uri="{FF2B5EF4-FFF2-40B4-BE49-F238E27FC236}">
                <a16:creationId xmlns:a16="http://schemas.microsoft.com/office/drawing/2014/main" id="{80263A15-55B3-4737-9DE1-F3D3F5856E39}"/>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265611" y="6094659"/>
            <a:ext cx="1854451" cy="348951"/>
          </a:xfrm>
          <a:prstGeom prst="rect">
            <a:avLst/>
          </a:prstGeom>
        </p:spPr>
      </p:pic>
      <p:pic>
        <p:nvPicPr>
          <p:cNvPr id="41" name="Picture 40">
            <a:extLst>
              <a:ext uri="{FF2B5EF4-FFF2-40B4-BE49-F238E27FC236}">
                <a16:creationId xmlns:a16="http://schemas.microsoft.com/office/drawing/2014/main" id="{22BAC93F-D7E6-4EC5-B566-BD0C0433D71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757789" y="5103196"/>
            <a:ext cx="1382190" cy="476856"/>
          </a:xfrm>
          <a:prstGeom prst="rect">
            <a:avLst/>
          </a:prstGeom>
        </p:spPr>
      </p:pic>
      <p:pic>
        <p:nvPicPr>
          <p:cNvPr id="42" name="Picture 41">
            <a:extLst>
              <a:ext uri="{FF2B5EF4-FFF2-40B4-BE49-F238E27FC236}">
                <a16:creationId xmlns:a16="http://schemas.microsoft.com/office/drawing/2014/main" id="{5E1E50AD-EA67-4D39-A228-2DCE7964FAB9}"/>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155749" y="2272341"/>
            <a:ext cx="1276526" cy="378920"/>
          </a:xfrm>
          <a:prstGeom prst="rect">
            <a:avLst/>
          </a:prstGeom>
        </p:spPr>
      </p:pic>
      <p:pic>
        <p:nvPicPr>
          <p:cNvPr id="43" name="Picture 42">
            <a:extLst>
              <a:ext uri="{FF2B5EF4-FFF2-40B4-BE49-F238E27FC236}">
                <a16:creationId xmlns:a16="http://schemas.microsoft.com/office/drawing/2014/main" id="{F2A98427-ECE0-41D5-85FF-1541C7E515B4}"/>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l="2361" t="42364" r="1447" b="42986"/>
          <a:stretch/>
        </p:blipFill>
        <p:spPr>
          <a:xfrm>
            <a:off x="1781355" y="3280343"/>
            <a:ext cx="1925256" cy="293225"/>
          </a:xfrm>
          <a:prstGeom prst="rect">
            <a:avLst/>
          </a:prstGeom>
        </p:spPr>
      </p:pic>
      <p:pic>
        <p:nvPicPr>
          <p:cNvPr id="44" name="Picture 43">
            <a:extLst>
              <a:ext uri="{FF2B5EF4-FFF2-40B4-BE49-F238E27FC236}">
                <a16:creationId xmlns:a16="http://schemas.microsoft.com/office/drawing/2014/main" id="{1FCE9C39-E174-4838-BD80-C1BC1EB20495}"/>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9768304" y="6027257"/>
            <a:ext cx="1191075" cy="483754"/>
          </a:xfrm>
          <a:prstGeom prst="rect">
            <a:avLst/>
          </a:prstGeom>
        </p:spPr>
      </p:pic>
      <p:pic>
        <p:nvPicPr>
          <p:cNvPr id="45" name="Picture 44">
            <a:extLst>
              <a:ext uri="{FF2B5EF4-FFF2-40B4-BE49-F238E27FC236}">
                <a16:creationId xmlns:a16="http://schemas.microsoft.com/office/drawing/2014/main" id="{7A9B7B1B-C502-4582-B41F-13361DAEB5E7}"/>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l="9054" r="10277"/>
          <a:stretch/>
        </p:blipFill>
        <p:spPr>
          <a:xfrm>
            <a:off x="7034853" y="3044019"/>
            <a:ext cx="1103244" cy="765872"/>
          </a:xfrm>
          <a:prstGeom prst="rect">
            <a:avLst/>
          </a:prstGeom>
        </p:spPr>
      </p:pic>
      <p:pic>
        <p:nvPicPr>
          <p:cNvPr id="46" name="Picture 45">
            <a:extLst>
              <a:ext uri="{FF2B5EF4-FFF2-40B4-BE49-F238E27FC236}">
                <a16:creationId xmlns:a16="http://schemas.microsoft.com/office/drawing/2014/main" id="{EF456670-07B1-45B5-BBCD-68943EE42650}"/>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113728" y="4934540"/>
            <a:ext cx="1075992" cy="814168"/>
          </a:xfrm>
          <a:prstGeom prst="rect">
            <a:avLst/>
          </a:prstGeom>
        </p:spPr>
      </p:pic>
      <p:pic>
        <p:nvPicPr>
          <p:cNvPr id="47" name="Picture 46">
            <a:extLst>
              <a:ext uri="{FF2B5EF4-FFF2-40B4-BE49-F238E27FC236}">
                <a16:creationId xmlns:a16="http://schemas.microsoft.com/office/drawing/2014/main" id="{B60A9A02-823E-46D3-9D0E-5998948E8F2C}"/>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3299323" y="2189705"/>
            <a:ext cx="959053" cy="544193"/>
          </a:xfrm>
          <a:prstGeom prst="rect">
            <a:avLst/>
          </a:prstGeom>
        </p:spPr>
      </p:pic>
      <p:pic>
        <p:nvPicPr>
          <p:cNvPr id="48" name="Picture 47">
            <a:extLst>
              <a:ext uri="{FF2B5EF4-FFF2-40B4-BE49-F238E27FC236}">
                <a16:creationId xmlns:a16="http://schemas.microsoft.com/office/drawing/2014/main" id="{B546295C-2BF3-4AF5-AF9C-95EF782984C4}"/>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8792929" y="4019103"/>
            <a:ext cx="1471113" cy="694181"/>
          </a:xfrm>
          <a:prstGeom prst="rect">
            <a:avLst/>
          </a:prstGeom>
        </p:spPr>
      </p:pic>
      <p:pic>
        <p:nvPicPr>
          <p:cNvPr id="49" name="Picture 48">
            <a:extLst>
              <a:ext uri="{FF2B5EF4-FFF2-40B4-BE49-F238E27FC236}">
                <a16:creationId xmlns:a16="http://schemas.microsoft.com/office/drawing/2014/main" id="{66F05280-430A-46DF-94C0-5E5FFB9661C0}"/>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7601796" y="2314604"/>
            <a:ext cx="2030305" cy="294394"/>
          </a:xfrm>
          <a:prstGeom prst="rect">
            <a:avLst/>
          </a:prstGeom>
        </p:spPr>
      </p:pic>
      <p:pic>
        <p:nvPicPr>
          <p:cNvPr id="50" name="Picture 49">
            <a:extLst>
              <a:ext uri="{FF2B5EF4-FFF2-40B4-BE49-F238E27FC236}">
                <a16:creationId xmlns:a16="http://schemas.microsoft.com/office/drawing/2014/main" id="{712FBFC1-DCE4-4052-B978-3F2329D1BD04}"/>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l="6439" r="6311" b="7243"/>
          <a:stretch/>
        </p:blipFill>
        <p:spPr>
          <a:xfrm>
            <a:off x="7246627" y="6005970"/>
            <a:ext cx="1202635" cy="526329"/>
          </a:xfrm>
          <a:prstGeom prst="rect">
            <a:avLst/>
          </a:prstGeom>
        </p:spPr>
      </p:pic>
      <p:pic>
        <p:nvPicPr>
          <p:cNvPr id="51" name="Picture 2" descr="https://upload.wikimedia.org/wikipedia/en/thumb/e/eb/Manchester_City_FC_badge.svg/1200px-Manchester_City_FC_badge.svg.png">
            <a:extLst>
              <a:ext uri="{FF2B5EF4-FFF2-40B4-BE49-F238E27FC236}">
                <a16:creationId xmlns:a16="http://schemas.microsoft.com/office/drawing/2014/main" id="{24F03C6A-8B28-45E3-9B46-CD8AD2C31435}"/>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239746" y="4946915"/>
            <a:ext cx="780309" cy="78941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B5DDC48A-E8B4-497A-95F1-71B96375C282}"/>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784757" y="4078984"/>
            <a:ext cx="1222165" cy="574418"/>
          </a:xfrm>
          <a:prstGeom prst="rect">
            <a:avLst/>
          </a:prstGeom>
        </p:spPr>
      </p:pic>
      <p:pic>
        <p:nvPicPr>
          <p:cNvPr id="53" name="Picture 52">
            <a:extLst>
              <a:ext uri="{FF2B5EF4-FFF2-40B4-BE49-F238E27FC236}">
                <a16:creationId xmlns:a16="http://schemas.microsoft.com/office/drawing/2014/main" id="{357CBCC1-BF0B-4875-844F-8D2A03069A91}"/>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2472946" y="6000142"/>
            <a:ext cx="2243121" cy="537984"/>
          </a:xfrm>
          <a:prstGeom prst="rect">
            <a:avLst/>
          </a:prstGeom>
        </p:spPr>
      </p:pic>
      <p:pic>
        <p:nvPicPr>
          <p:cNvPr id="54" name="Picture 53">
            <a:extLst>
              <a:ext uri="{FF2B5EF4-FFF2-40B4-BE49-F238E27FC236}">
                <a16:creationId xmlns:a16="http://schemas.microsoft.com/office/drawing/2014/main" id="{05A9C83F-F425-4148-969F-248A99BB1170}"/>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265611" y="4148477"/>
            <a:ext cx="1311417" cy="435432"/>
          </a:xfrm>
          <a:prstGeom prst="rect">
            <a:avLst/>
          </a:prstGeom>
        </p:spPr>
      </p:pic>
      <p:pic>
        <p:nvPicPr>
          <p:cNvPr id="55" name="Picture 54">
            <a:extLst>
              <a:ext uri="{FF2B5EF4-FFF2-40B4-BE49-F238E27FC236}">
                <a16:creationId xmlns:a16="http://schemas.microsoft.com/office/drawing/2014/main" id="{2EF42680-CF27-4AF4-B80E-F06D0BEB36F6}"/>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2077516" y="4131547"/>
            <a:ext cx="1206753" cy="469293"/>
          </a:xfrm>
          <a:prstGeom prst="rect">
            <a:avLst/>
          </a:prstGeom>
        </p:spPr>
      </p:pic>
      <p:pic>
        <p:nvPicPr>
          <p:cNvPr id="56" name="Picture 55">
            <a:extLst>
              <a:ext uri="{FF2B5EF4-FFF2-40B4-BE49-F238E27FC236}">
                <a16:creationId xmlns:a16="http://schemas.microsoft.com/office/drawing/2014/main" id="{C26AEC97-E552-457C-9611-63180DA7B390}"/>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239746" y="3017005"/>
            <a:ext cx="1393035" cy="819901"/>
          </a:xfrm>
          <a:prstGeom prst="rect">
            <a:avLst/>
          </a:prstGeom>
        </p:spPr>
      </p:pic>
      <p:pic>
        <p:nvPicPr>
          <p:cNvPr id="58" name="Picture 10" descr="Logo, company name&#10;&#10;Description automatically generated">
            <a:extLst>
              <a:ext uri="{FF2B5EF4-FFF2-40B4-BE49-F238E27FC236}">
                <a16:creationId xmlns:a16="http://schemas.microsoft.com/office/drawing/2014/main" id="{04E840EE-F7E7-4E19-BB9D-8C3D49EB052D}"/>
              </a:ext>
            </a:extLst>
          </p:cNvPr>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267004" y="2176546"/>
            <a:ext cx="1471113" cy="505194"/>
          </a:xfrm>
          <a:prstGeom prst="rect">
            <a:avLst/>
          </a:prstGeom>
        </p:spPr>
      </p:pic>
      <p:pic>
        <p:nvPicPr>
          <p:cNvPr id="59" name="Picture 13" descr="A picture containing text, clipart&#10;&#10;Description automatically generated">
            <a:extLst>
              <a:ext uri="{FF2B5EF4-FFF2-40B4-BE49-F238E27FC236}">
                <a16:creationId xmlns:a16="http://schemas.microsoft.com/office/drawing/2014/main" id="{91AB09F6-098E-449A-9058-260225BE7C70}"/>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8286669" y="3180620"/>
            <a:ext cx="1605244" cy="492670"/>
          </a:xfrm>
          <a:prstGeom prst="rect">
            <a:avLst/>
          </a:prstGeom>
        </p:spPr>
      </p:pic>
      <p:pic>
        <p:nvPicPr>
          <p:cNvPr id="6" name="Picture 5" descr="Logo&#10;&#10;Description automatically generated">
            <a:extLst>
              <a:ext uri="{FF2B5EF4-FFF2-40B4-BE49-F238E27FC236}">
                <a16:creationId xmlns:a16="http://schemas.microsoft.com/office/drawing/2014/main" id="{DA4C1A7C-9616-42AB-B0D1-529093C2FEFB}"/>
              </a:ext>
            </a:extLst>
          </p:cNvPr>
          <p:cNvPicPr>
            <a:picLocks noChangeAspect="1"/>
          </p:cNvPicPr>
          <p:nvPr/>
        </p:nvPicPr>
        <p:blipFill rotWithShape="1">
          <a:blip r:embed="rId33" cstate="screen">
            <a:extLst>
              <a:ext uri="{28A0092B-C50C-407E-A947-70E740481C1C}">
                <a14:useLocalDpi xmlns:a14="http://schemas.microsoft.com/office/drawing/2010/main"/>
              </a:ext>
            </a:extLst>
          </a:blip>
          <a:srcRect/>
          <a:stretch/>
        </p:blipFill>
        <p:spPr>
          <a:xfrm>
            <a:off x="1907637" y="2318830"/>
            <a:ext cx="1222166" cy="394802"/>
          </a:xfrm>
          <a:prstGeom prst="rect">
            <a:avLst/>
          </a:prstGeom>
        </p:spPr>
      </p:pic>
    </p:spTree>
    <p:extLst>
      <p:ext uri="{BB962C8B-B14F-4D97-AF65-F5344CB8AC3E}">
        <p14:creationId xmlns:p14="http://schemas.microsoft.com/office/powerpoint/2010/main" val="417643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50"/>
                                        <p:tgtEl>
                                          <p:spTgt spid="29"/>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250"/>
                                        <p:tgtEl>
                                          <p:spTgt spid="31"/>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250"/>
                                        <p:tgtEl>
                                          <p:spTgt spid="32"/>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250"/>
                                        <p:tgtEl>
                                          <p:spTgt spid="33"/>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250"/>
                                        <p:tgtEl>
                                          <p:spTgt spid="34"/>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250"/>
                                        <p:tgtEl>
                                          <p:spTgt spid="35"/>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250"/>
                                        <p:tgtEl>
                                          <p:spTgt spid="36"/>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250"/>
                                        <p:tgtEl>
                                          <p:spTgt spid="37"/>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250"/>
                                        <p:tgtEl>
                                          <p:spTgt spid="38"/>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250"/>
                                        <p:tgtEl>
                                          <p:spTgt spid="39"/>
                                        </p:tgtEl>
                                      </p:cBhvr>
                                    </p:animEffect>
                                  </p:childTnLst>
                                </p:cTn>
                              </p:par>
                            </p:childTnLst>
                          </p:cTn>
                        </p:par>
                        <p:par>
                          <p:cTn id="44" fill="hold">
                            <p:stCondLst>
                              <p:cond delay="2500"/>
                            </p:stCondLst>
                            <p:childTnLst>
                              <p:par>
                                <p:cTn id="45" presetID="10" presetClass="entr" presetSubtype="0" fill="hold"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250"/>
                                        <p:tgtEl>
                                          <p:spTgt spid="40"/>
                                        </p:tgtEl>
                                      </p:cBhvr>
                                    </p:animEffect>
                                  </p:childTnLst>
                                </p:cTn>
                              </p:par>
                            </p:childTnLst>
                          </p:cTn>
                        </p:par>
                        <p:par>
                          <p:cTn id="48" fill="hold">
                            <p:stCondLst>
                              <p:cond delay="2750"/>
                            </p:stCondLst>
                            <p:childTnLst>
                              <p:par>
                                <p:cTn id="49" presetID="10" presetClass="entr" presetSubtype="0" fill="hold"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250"/>
                                        <p:tgtEl>
                                          <p:spTgt spid="41"/>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250"/>
                                        <p:tgtEl>
                                          <p:spTgt spid="42"/>
                                        </p:tgtEl>
                                      </p:cBhvr>
                                    </p:animEffect>
                                  </p:childTnLst>
                                </p:cTn>
                              </p:par>
                            </p:childTnLst>
                          </p:cTn>
                        </p:par>
                        <p:par>
                          <p:cTn id="56" fill="hold">
                            <p:stCondLst>
                              <p:cond delay="3250"/>
                            </p:stCondLst>
                            <p:childTnLst>
                              <p:par>
                                <p:cTn id="57" presetID="10" presetClass="entr" presetSubtype="0" fill="hold"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250"/>
                                        <p:tgtEl>
                                          <p:spTgt spid="43"/>
                                        </p:tgtEl>
                                      </p:cBhvr>
                                    </p:animEffect>
                                  </p:childTnLst>
                                </p:cTn>
                              </p:par>
                            </p:childTnLst>
                          </p:cTn>
                        </p:par>
                        <p:par>
                          <p:cTn id="60" fill="hold">
                            <p:stCondLst>
                              <p:cond delay="3500"/>
                            </p:stCondLst>
                            <p:childTnLst>
                              <p:par>
                                <p:cTn id="61" presetID="10" presetClass="entr" presetSubtype="0" fill="hold" nodeType="after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250"/>
                                        <p:tgtEl>
                                          <p:spTgt spid="44"/>
                                        </p:tgtEl>
                                      </p:cBhvr>
                                    </p:animEffect>
                                  </p:childTnLst>
                                </p:cTn>
                              </p:par>
                            </p:childTnLst>
                          </p:cTn>
                        </p:par>
                        <p:par>
                          <p:cTn id="64" fill="hold">
                            <p:stCondLst>
                              <p:cond delay="3750"/>
                            </p:stCondLst>
                            <p:childTnLst>
                              <p:par>
                                <p:cTn id="65" presetID="10" presetClass="entr" presetSubtype="0" fill="hold" nodeType="after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250"/>
                                        <p:tgtEl>
                                          <p:spTgt spid="45"/>
                                        </p:tgtEl>
                                      </p:cBhvr>
                                    </p:animEffect>
                                  </p:childTnLst>
                                </p:cTn>
                              </p:par>
                            </p:childTnLst>
                          </p:cTn>
                        </p:par>
                        <p:par>
                          <p:cTn id="68" fill="hold">
                            <p:stCondLst>
                              <p:cond delay="4000"/>
                            </p:stCondLst>
                            <p:childTnLst>
                              <p:par>
                                <p:cTn id="69" presetID="10" presetClass="entr" presetSubtype="0" fill="hold" nodeType="after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fade">
                                      <p:cBhvr>
                                        <p:cTn id="71" dur="250"/>
                                        <p:tgtEl>
                                          <p:spTgt spid="46"/>
                                        </p:tgtEl>
                                      </p:cBhvr>
                                    </p:animEffect>
                                  </p:childTnLst>
                                </p:cTn>
                              </p:par>
                            </p:childTnLst>
                          </p:cTn>
                        </p:par>
                        <p:par>
                          <p:cTn id="72" fill="hold">
                            <p:stCondLst>
                              <p:cond delay="4250"/>
                            </p:stCondLst>
                            <p:childTnLst>
                              <p:par>
                                <p:cTn id="73" presetID="10" presetClass="entr" presetSubtype="0" fill="hold" nodeType="after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250"/>
                                        <p:tgtEl>
                                          <p:spTgt spid="47"/>
                                        </p:tgtEl>
                                      </p:cBhvr>
                                    </p:animEffect>
                                  </p:childTnLst>
                                </p:cTn>
                              </p:par>
                            </p:childTnLst>
                          </p:cTn>
                        </p:par>
                        <p:par>
                          <p:cTn id="76" fill="hold">
                            <p:stCondLst>
                              <p:cond delay="4500"/>
                            </p:stCondLst>
                            <p:childTnLst>
                              <p:par>
                                <p:cTn id="77" presetID="10" presetClass="entr" presetSubtype="0" fill="hold" nodeType="after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fade">
                                      <p:cBhvr>
                                        <p:cTn id="79" dur="250"/>
                                        <p:tgtEl>
                                          <p:spTgt spid="48"/>
                                        </p:tgtEl>
                                      </p:cBhvr>
                                    </p:animEffect>
                                  </p:childTnLst>
                                </p:cTn>
                              </p:par>
                            </p:childTnLst>
                          </p:cTn>
                        </p:par>
                        <p:par>
                          <p:cTn id="80" fill="hold">
                            <p:stCondLst>
                              <p:cond delay="4750"/>
                            </p:stCondLst>
                            <p:childTnLst>
                              <p:par>
                                <p:cTn id="81" presetID="10" presetClass="entr" presetSubtype="0" fill="hold" nodeType="afterEffect">
                                  <p:stCondLst>
                                    <p:cond delay="0"/>
                                  </p:stCondLst>
                                  <p:childTnLst>
                                    <p:set>
                                      <p:cBhvr>
                                        <p:cTn id="82" dur="1" fill="hold">
                                          <p:stCondLst>
                                            <p:cond delay="0"/>
                                          </p:stCondLst>
                                        </p:cTn>
                                        <p:tgtEl>
                                          <p:spTgt spid="49"/>
                                        </p:tgtEl>
                                        <p:attrNameLst>
                                          <p:attrName>style.visibility</p:attrName>
                                        </p:attrNameLst>
                                      </p:cBhvr>
                                      <p:to>
                                        <p:strVal val="visible"/>
                                      </p:to>
                                    </p:set>
                                    <p:animEffect transition="in" filter="fade">
                                      <p:cBhvr>
                                        <p:cTn id="83" dur="250"/>
                                        <p:tgtEl>
                                          <p:spTgt spid="49"/>
                                        </p:tgtEl>
                                      </p:cBhvr>
                                    </p:animEffect>
                                  </p:childTnLst>
                                </p:cTn>
                              </p:par>
                            </p:childTnLst>
                          </p:cTn>
                        </p:par>
                        <p:par>
                          <p:cTn id="84" fill="hold">
                            <p:stCondLst>
                              <p:cond delay="5000"/>
                            </p:stCondLst>
                            <p:childTnLst>
                              <p:par>
                                <p:cTn id="85" presetID="10" presetClass="entr" presetSubtype="0" fill="hold" nodeType="afterEffect">
                                  <p:stCondLst>
                                    <p:cond delay="0"/>
                                  </p:stCondLst>
                                  <p:childTnLst>
                                    <p:set>
                                      <p:cBhvr>
                                        <p:cTn id="86" dur="1" fill="hold">
                                          <p:stCondLst>
                                            <p:cond delay="0"/>
                                          </p:stCondLst>
                                        </p:cTn>
                                        <p:tgtEl>
                                          <p:spTgt spid="50"/>
                                        </p:tgtEl>
                                        <p:attrNameLst>
                                          <p:attrName>style.visibility</p:attrName>
                                        </p:attrNameLst>
                                      </p:cBhvr>
                                      <p:to>
                                        <p:strVal val="visible"/>
                                      </p:to>
                                    </p:set>
                                    <p:animEffect transition="in" filter="fade">
                                      <p:cBhvr>
                                        <p:cTn id="87" dur="250"/>
                                        <p:tgtEl>
                                          <p:spTgt spid="50"/>
                                        </p:tgtEl>
                                      </p:cBhvr>
                                    </p:animEffect>
                                  </p:childTnLst>
                                </p:cTn>
                              </p:par>
                            </p:childTnLst>
                          </p:cTn>
                        </p:par>
                        <p:par>
                          <p:cTn id="88" fill="hold">
                            <p:stCondLst>
                              <p:cond delay="5250"/>
                            </p:stCondLst>
                            <p:childTnLst>
                              <p:par>
                                <p:cTn id="89" presetID="10" presetClass="entr" presetSubtype="0" fill="hold" nodeType="afterEffect">
                                  <p:stCondLst>
                                    <p:cond delay="0"/>
                                  </p:stCondLst>
                                  <p:childTnLst>
                                    <p:set>
                                      <p:cBhvr>
                                        <p:cTn id="90" dur="1" fill="hold">
                                          <p:stCondLst>
                                            <p:cond delay="0"/>
                                          </p:stCondLst>
                                        </p:cTn>
                                        <p:tgtEl>
                                          <p:spTgt spid="51"/>
                                        </p:tgtEl>
                                        <p:attrNameLst>
                                          <p:attrName>style.visibility</p:attrName>
                                        </p:attrNameLst>
                                      </p:cBhvr>
                                      <p:to>
                                        <p:strVal val="visible"/>
                                      </p:to>
                                    </p:set>
                                    <p:animEffect transition="in" filter="fade">
                                      <p:cBhvr>
                                        <p:cTn id="91" dur="250"/>
                                        <p:tgtEl>
                                          <p:spTgt spid="51"/>
                                        </p:tgtEl>
                                      </p:cBhvr>
                                    </p:animEffect>
                                  </p:childTnLst>
                                </p:cTn>
                              </p:par>
                            </p:childTnLst>
                          </p:cTn>
                        </p:par>
                        <p:par>
                          <p:cTn id="92" fill="hold">
                            <p:stCondLst>
                              <p:cond delay="5500"/>
                            </p:stCondLst>
                            <p:childTnLst>
                              <p:par>
                                <p:cTn id="93" presetID="10" presetClass="entr" presetSubtype="0" fill="hold" nodeType="afterEffect">
                                  <p:stCondLst>
                                    <p:cond delay="0"/>
                                  </p:stCondLst>
                                  <p:childTnLst>
                                    <p:set>
                                      <p:cBhvr>
                                        <p:cTn id="94" dur="1" fill="hold">
                                          <p:stCondLst>
                                            <p:cond delay="0"/>
                                          </p:stCondLst>
                                        </p:cTn>
                                        <p:tgtEl>
                                          <p:spTgt spid="52"/>
                                        </p:tgtEl>
                                        <p:attrNameLst>
                                          <p:attrName>style.visibility</p:attrName>
                                        </p:attrNameLst>
                                      </p:cBhvr>
                                      <p:to>
                                        <p:strVal val="visible"/>
                                      </p:to>
                                    </p:set>
                                    <p:animEffect transition="in" filter="fade">
                                      <p:cBhvr>
                                        <p:cTn id="95" dur="250"/>
                                        <p:tgtEl>
                                          <p:spTgt spid="52"/>
                                        </p:tgtEl>
                                      </p:cBhvr>
                                    </p:animEffect>
                                  </p:childTnLst>
                                </p:cTn>
                              </p:par>
                            </p:childTnLst>
                          </p:cTn>
                        </p:par>
                        <p:par>
                          <p:cTn id="96" fill="hold">
                            <p:stCondLst>
                              <p:cond delay="5750"/>
                            </p:stCondLst>
                            <p:childTnLst>
                              <p:par>
                                <p:cTn id="97" presetID="10" presetClass="entr" presetSubtype="0" fill="hold" nodeType="afterEffect">
                                  <p:stCondLst>
                                    <p:cond delay="0"/>
                                  </p:stCondLst>
                                  <p:childTnLst>
                                    <p:set>
                                      <p:cBhvr>
                                        <p:cTn id="98" dur="1" fill="hold">
                                          <p:stCondLst>
                                            <p:cond delay="0"/>
                                          </p:stCondLst>
                                        </p:cTn>
                                        <p:tgtEl>
                                          <p:spTgt spid="53"/>
                                        </p:tgtEl>
                                        <p:attrNameLst>
                                          <p:attrName>style.visibility</p:attrName>
                                        </p:attrNameLst>
                                      </p:cBhvr>
                                      <p:to>
                                        <p:strVal val="visible"/>
                                      </p:to>
                                    </p:set>
                                    <p:animEffect transition="in" filter="fade">
                                      <p:cBhvr>
                                        <p:cTn id="99" dur="250"/>
                                        <p:tgtEl>
                                          <p:spTgt spid="53"/>
                                        </p:tgtEl>
                                      </p:cBhvr>
                                    </p:animEffect>
                                  </p:childTnLst>
                                </p:cTn>
                              </p:par>
                            </p:childTnLst>
                          </p:cTn>
                        </p:par>
                        <p:par>
                          <p:cTn id="100" fill="hold">
                            <p:stCondLst>
                              <p:cond delay="6000"/>
                            </p:stCondLst>
                            <p:childTnLst>
                              <p:par>
                                <p:cTn id="101" presetID="10" presetClass="entr" presetSubtype="0" fill="hold" nodeType="afterEffect">
                                  <p:stCondLst>
                                    <p:cond delay="0"/>
                                  </p:stCondLst>
                                  <p:childTnLst>
                                    <p:set>
                                      <p:cBhvr>
                                        <p:cTn id="102" dur="1" fill="hold">
                                          <p:stCondLst>
                                            <p:cond delay="0"/>
                                          </p:stCondLst>
                                        </p:cTn>
                                        <p:tgtEl>
                                          <p:spTgt spid="54"/>
                                        </p:tgtEl>
                                        <p:attrNameLst>
                                          <p:attrName>style.visibility</p:attrName>
                                        </p:attrNameLst>
                                      </p:cBhvr>
                                      <p:to>
                                        <p:strVal val="visible"/>
                                      </p:to>
                                    </p:set>
                                    <p:animEffect transition="in" filter="fade">
                                      <p:cBhvr>
                                        <p:cTn id="103" dur="250"/>
                                        <p:tgtEl>
                                          <p:spTgt spid="54"/>
                                        </p:tgtEl>
                                      </p:cBhvr>
                                    </p:animEffect>
                                  </p:childTnLst>
                                </p:cTn>
                              </p:par>
                            </p:childTnLst>
                          </p:cTn>
                        </p:par>
                        <p:par>
                          <p:cTn id="104" fill="hold">
                            <p:stCondLst>
                              <p:cond delay="6250"/>
                            </p:stCondLst>
                            <p:childTnLst>
                              <p:par>
                                <p:cTn id="105" presetID="10" presetClass="entr" presetSubtype="0" fill="hold" nodeType="after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fade">
                                      <p:cBhvr>
                                        <p:cTn id="107" dur="250"/>
                                        <p:tgtEl>
                                          <p:spTgt spid="55"/>
                                        </p:tgtEl>
                                      </p:cBhvr>
                                    </p:animEffect>
                                  </p:childTnLst>
                                </p:cTn>
                              </p:par>
                            </p:childTnLst>
                          </p:cTn>
                        </p:par>
                        <p:par>
                          <p:cTn id="108" fill="hold">
                            <p:stCondLst>
                              <p:cond delay="6500"/>
                            </p:stCondLst>
                            <p:childTnLst>
                              <p:par>
                                <p:cTn id="109" presetID="10" presetClass="entr" presetSubtype="0" fill="hold" nodeType="afterEffect">
                                  <p:stCondLst>
                                    <p:cond delay="0"/>
                                  </p:stCondLst>
                                  <p:childTnLst>
                                    <p:set>
                                      <p:cBhvr>
                                        <p:cTn id="110" dur="1" fill="hold">
                                          <p:stCondLst>
                                            <p:cond delay="0"/>
                                          </p:stCondLst>
                                        </p:cTn>
                                        <p:tgtEl>
                                          <p:spTgt spid="56"/>
                                        </p:tgtEl>
                                        <p:attrNameLst>
                                          <p:attrName>style.visibility</p:attrName>
                                        </p:attrNameLst>
                                      </p:cBhvr>
                                      <p:to>
                                        <p:strVal val="visible"/>
                                      </p:to>
                                    </p:set>
                                    <p:animEffect transition="in" filter="fade">
                                      <p:cBhvr>
                                        <p:cTn id="111" dur="250"/>
                                        <p:tgtEl>
                                          <p:spTgt spid="56"/>
                                        </p:tgtEl>
                                      </p:cBhvr>
                                    </p:animEffect>
                                  </p:childTnLst>
                                </p:cTn>
                              </p:par>
                            </p:childTnLst>
                          </p:cTn>
                        </p:par>
                        <p:par>
                          <p:cTn id="112" fill="hold">
                            <p:stCondLst>
                              <p:cond delay="6750"/>
                            </p:stCondLst>
                            <p:childTnLst>
                              <p:par>
                                <p:cTn id="113" presetID="10" presetClass="entr" presetSubtype="0" fill="hold" nodeType="afterEffect">
                                  <p:stCondLst>
                                    <p:cond delay="0"/>
                                  </p:stCondLst>
                                  <p:childTnLst>
                                    <p:set>
                                      <p:cBhvr>
                                        <p:cTn id="114" dur="1" fill="hold">
                                          <p:stCondLst>
                                            <p:cond delay="0"/>
                                          </p:stCondLst>
                                        </p:cTn>
                                        <p:tgtEl>
                                          <p:spTgt spid="58"/>
                                        </p:tgtEl>
                                        <p:attrNameLst>
                                          <p:attrName>style.visibility</p:attrName>
                                        </p:attrNameLst>
                                      </p:cBhvr>
                                      <p:to>
                                        <p:strVal val="visible"/>
                                      </p:to>
                                    </p:set>
                                    <p:animEffect transition="in" filter="fade">
                                      <p:cBhvr>
                                        <p:cTn id="115" dur="250"/>
                                        <p:tgtEl>
                                          <p:spTgt spid="58"/>
                                        </p:tgtEl>
                                      </p:cBhvr>
                                    </p:animEffect>
                                  </p:childTnLst>
                                </p:cTn>
                              </p:par>
                            </p:childTnLst>
                          </p:cTn>
                        </p:par>
                        <p:par>
                          <p:cTn id="116" fill="hold">
                            <p:stCondLst>
                              <p:cond delay="7000"/>
                            </p:stCondLst>
                            <p:childTnLst>
                              <p:par>
                                <p:cTn id="117" presetID="10" presetClass="entr" presetSubtype="0" fill="hold" nodeType="afterEffect">
                                  <p:stCondLst>
                                    <p:cond delay="0"/>
                                  </p:stCondLst>
                                  <p:childTnLst>
                                    <p:set>
                                      <p:cBhvr>
                                        <p:cTn id="118" dur="1" fill="hold">
                                          <p:stCondLst>
                                            <p:cond delay="0"/>
                                          </p:stCondLst>
                                        </p:cTn>
                                        <p:tgtEl>
                                          <p:spTgt spid="59"/>
                                        </p:tgtEl>
                                        <p:attrNameLst>
                                          <p:attrName>style.visibility</p:attrName>
                                        </p:attrNameLst>
                                      </p:cBhvr>
                                      <p:to>
                                        <p:strVal val="visible"/>
                                      </p:to>
                                    </p:set>
                                    <p:animEffect transition="in" filter="fade">
                                      <p:cBhvr>
                                        <p:cTn id="119" dur="250"/>
                                        <p:tgtEl>
                                          <p:spTgt spid="59"/>
                                        </p:tgtEl>
                                      </p:cBhvr>
                                    </p:animEffect>
                                  </p:childTnLst>
                                </p:cTn>
                              </p:par>
                            </p:childTnLst>
                          </p:cTn>
                        </p:par>
                        <p:par>
                          <p:cTn id="120" fill="hold">
                            <p:stCondLst>
                              <p:cond delay="7250"/>
                            </p:stCondLst>
                            <p:childTnLst>
                              <p:par>
                                <p:cTn id="121" presetID="10" presetClass="entr" presetSubtype="0" fill="hold" nodeType="afterEffect">
                                  <p:stCondLst>
                                    <p:cond delay="0"/>
                                  </p:stCondLst>
                                  <p:childTnLst>
                                    <p:set>
                                      <p:cBhvr>
                                        <p:cTn id="122" dur="1" fill="hold">
                                          <p:stCondLst>
                                            <p:cond delay="0"/>
                                          </p:stCondLst>
                                        </p:cTn>
                                        <p:tgtEl>
                                          <p:spTgt spid="6"/>
                                        </p:tgtEl>
                                        <p:attrNameLst>
                                          <p:attrName>style.visibility</p:attrName>
                                        </p:attrNameLst>
                                      </p:cBhvr>
                                      <p:to>
                                        <p:strVal val="visible"/>
                                      </p:to>
                                    </p:set>
                                    <p:animEffect transition="in" filter="fade">
                                      <p:cBhvr>
                                        <p:cTn id="123"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0F2393-53CF-4FCE-82B4-D7D9EB85573B}"/>
              </a:ext>
            </a:extLst>
          </p:cNvPr>
          <p:cNvSpPr/>
          <p:nvPr/>
        </p:nvSpPr>
        <p:spPr>
          <a:xfrm>
            <a:off x="6720778" y="1912858"/>
            <a:ext cx="5029200" cy="4039245"/>
          </a:xfrm>
          <a:prstGeom prst="rect">
            <a:avLst/>
          </a:prstGeom>
          <a:solidFill>
            <a:srgbClr val="002F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C57A4E2-CCED-0541-93B9-DAE5D71F0373}"/>
              </a:ext>
            </a:extLst>
          </p:cNvPr>
          <p:cNvSpPr txBox="1"/>
          <p:nvPr/>
        </p:nvSpPr>
        <p:spPr>
          <a:xfrm>
            <a:off x="442022" y="461035"/>
            <a:ext cx="6249178" cy="1754326"/>
          </a:xfrm>
          <a:prstGeom prst="rect">
            <a:avLst/>
          </a:prstGeom>
          <a:noFill/>
        </p:spPr>
        <p:txBody>
          <a:bodyPr wrap="square" rtlCol="0">
            <a:spAutoFit/>
          </a:bodyPr>
          <a:lstStyle/>
          <a:p>
            <a:r>
              <a:rPr lang="en-GB" sz="3600" b="1"/>
              <a:t>CHARTERED MANAGER HEALTH AND SOCIAL CARE WITH MARY SEACOLE</a:t>
            </a:r>
            <a:endParaRPr lang="en-GB" sz="3600">
              <a:effectLst/>
            </a:endParaRPr>
          </a:p>
        </p:txBody>
      </p:sp>
      <p:sp>
        <p:nvSpPr>
          <p:cNvPr id="5" name="TextBox 4">
            <a:extLst>
              <a:ext uri="{FF2B5EF4-FFF2-40B4-BE49-F238E27FC236}">
                <a16:creationId xmlns:a16="http://schemas.microsoft.com/office/drawing/2014/main" id="{CC887466-1926-4D44-B5DB-0A8FA0F8C5B1}"/>
              </a:ext>
            </a:extLst>
          </p:cNvPr>
          <p:cNvSpPr txBox="1"/>
          <p:nvPr/>
        </p:nvSpPr>
        <p:spPr>
          <a:xfrm>
            <a:off x="412444" y="2367640"/>
            <a:ext cx="4684627" cy="3477875"/>
          </a:xfrm>
          <a:prstGeom prst="rect">
            <a:avLst/>
          </a:prstGeom>
          <a:noFill/>
        </p:spPr>
        <p:txBody>
          <a:bodyPr wrap="square" lIns="91440" tIns="45720" rIns="91440" bIns="45720" rtlCol="0" anchor="t">
            <a:spAutoFit/>
          </a:bodyPr>
          <a:lstStyle/>
          <a:p>
            <a:pPr marL="342900" indent="-342900">
              <a:spcAft>
                <a:spcPts val="1200"/>
              </a:spcAft>
              <a:buFont typeface="Wingdings" panose="020B0604020202020204" pitchFamily="34" charset="0"/>
              <a:buChar char="§"/>
            </a:pPr>
            <a:r>
              <a:rPr lang="en-GB" sz="2000"/>
              <a:t>Established in January 2018</a:t>
            </a:r>
            <a:endParaRPr lang="en-US"/>
          </a:p>
          <a:p>
            <a:pPr marL="342900" indent="-342900">
              <a:spcAft>
                <a:spcPts val="1200"/>
              </a:spcAft>
              <a:buFont typeface="Wingdings" panose="020B0604020202020204" pitchFamily="34" charset="0"/>
              <a:buChar char="§"/>
            </a:pPr>
            <a:r>
              <a:rPr lang="en-GB" sz="2000"/>
              <a:t>Co-designed with the NHS</a:t>
            </a:r>
            <a:endParaRPr lang="en-GB" sz="2000">
              <a:cs typeface="Calibri" panose="020F0502020204030204"/>
            </a:endParaRPr>
          </a:p>
          <a:p>
            <a:pPr marL="342900" indent="-342900">
              <a:spcAft>
                <a:spcPts val="1200"/>
              </a:spcAft>
              <a:buFont typeface="Wingdings" panose="020B0604020202020204" pitchFamily="34" charset="0"/>
              <a:buChar char="§"/>
            </a:pPr>
            <a:r>
              <a:rPr lang="en-GB" sz="2000">
                <a:ea typeface="+mn-lt"/>
                <a:cs typeface="+mn-lt"/>
              </a:rPr>
              <a:t>Health and social care content </a:t>
            </a:r>
          </a:p>
          <a:p>
            <a:pPr marL="342900" indent="-342900">
              <a:spcAft>
                <a:spcPts val="1200"/>
              </a:spcAft>
              <a:buFont typeface="Wingdings" panose="020B0604020202020204" pitchFamily="34" charset="0"/>
              <a:buChar char="§"/>
            </a:pPr>
            <a:r>
              <a:rPr lang="en-GB" sz="2000">
                <a:cs typeface="Calibri"/>
              </a:rPr>
              <a:t>Integrated Mary Seacole Award </a:t>
            </a:r>
            <a:endParaRPr lang="en-GB" sz="2000"/>
          </a:p>
          <a:p>
            <a:pPr marL="342900" indent="-342900">
              <a:spcAft>
                <a:spcPts val="1200"/>
              </a:spcAft>
              <a:buFont typeface="Wingdings" panose="020B0604020202020204" pitchFamily="34" charset="0"/>
              <a:buChar char="§"/>
            </a:pPr>
            <a:r>
              <a:rPr lang="en-GB" sz="2000"/>
              <a:t>Co-taught between the Business School and Faculty of Health and Education</a:t>
            </a:r>
            <a:endParaRPr lang="en-GB" sz="2000">
              <a:cs typeface="Calibri" panose="020F0502020204030204"/>
            </a:endParaRPr>
          </a:p>
          <a:p>
            <a:pPr marL="342900" indent="-342900">
              <a:spcAft>
                <a:spcPts val="1200"/>
              </a:spcAft>
              <a:buFont typeface="Wingdings" panose="020B0604020202020204" pitchFamily="34" charset="0"/>
              <a:buChar char="§"/>
            </a:pPr>
            <a:r>
              <a:rPr lang="en-GB" sz="2000"/>
              <a:t>Full degree achieved in two years​</a:t>
            </a:r>
            <a:endParaRPr lang="en-GB" sz="2000">
              <a:cs typeface="Calibri" panose="020F0502020204030204"/>
            </a:endParaRPr>
          </a:p>
          <a:p>
            <a:pPr marL="342900" indent="-342900">
              <a:spcAft>
                <a:spcPts val="1200"/>
              </a:spcAft>
              <a:buFont typeface="Wingdings" panose="020B0604020202020204" pitchFamily="34" charset="0"/>
              <a:buChar char="§"/>
            </a:pPr>
            <a:r>
              <a:rPr lang="en-GB" sz="2000"/>
              <a:t>20 cohorts launched nationwide</a:t>
            </a:r>
            <a:endParaRPr lang="en-GB" sz="1900">
              <a:latin typeface="Source Sans Pro" panose="020B0503030403020204" pitchFamily="34" charset="0"/>
              <a:ea typeface="Source Sans Pro" panose="020B050303040302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7BB6EC38-4CD5-4F5B-A6E1-A5AA868D9E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10304" y="1604511"/>
            <a:ext cx="940421" cy="763129"/>
          </a:xfrm>
          <a:prstGeom prst="rect">
            <a:avLst/>
          </a:prstGeom>
        </p:spPr>
      </p:pic>
      <p:sp>
        <p:nvSpPr>
          <p:cNvPr id="6" name="TextBox 5">
            <a:extLst>
              <a:ext uri="{FF2B5EF4-FFF2-40B4-BE49-F238E27FC236}">
                <a16:creationId xmlns:a16="http://schemas.microsoft.com/office/drawing/2014/main" id="{E0622744-7B1F-4118-AF3C-4E8430D5C41A}"/>
              </a:ext>
            </a:extLst>
          </p:cNvPr>
          <p:cNvSpPr txBox="1"/>
          <p:nvPr/>
        </p:nvSpPr>
        <p:spPr>
          <a:xfrm>
            <a:off x="7280303" y="2259457"/>
            <a:ext cx="4499253" cy="2564805"/>
          </a:xfrm>
          <a:prstGeom prst="rect">
            <a:avLst/>
          </a:prstGeom>
          <a:noFill/>
        </p:spPr>
        <p:txBody>
          <a:bodyPr wrap="square" rtlCol="0">
            <a:spAutoFit/>
          </a:bodyPr>
          <a:lstStyle/>
          <a:p>
            <a:pPr>
              <a:spcAft>
                <a:spcPts val="1000"/>
              </a:spcAft>
            </a:pPr>
            <a:r>
              <a:rPr lang="en-GB">
                <a:solidFill>
                  <a:schemeClr val="bg1"/>
                </a:solidFill>
              </a:rPr>
              <a:t>Our clinical staff members feel they have the experience, but not the leadership skills. </a:t>
            </a:r>
          </a:p>
          <a:p>
            <a:pPr>
              <a:spcAft>
                <a:spcPts val="1000"/>
              </a:spcAft>
            </a:pPr>
            <a:r>
              <a:rPr lang="en-GB">
                <a:solidFill>
                  <a:schemeClr val="bg1"/>
                </a:solidFill>
              </a:rPr>
              <a:t>The non-clinical staff members feel they have management experience, but they don’t have the degree qualification.</a:t>
            </a:r>
          </a:p>
          <a:p>
            <a:pPr>
              <a:spcAft>
                <a:spcPts val="1000"/>
              </a:spcAft>
            </a:pPr>
            <a:r>
              <a:rPr lang="en-GB">
                <a:solidFill>
                  <a:schemeClr val="bg1"/>
                </a:solidFill>
              </a:rPr>
              <a:t>Once we identified those skills gaps, we wanted to provide the training our staff required to progress into leadership roles. </a:t>
            </a:r>
          </a:p>
        </p:txBody>
      </p:sp>
      <p:sp>
        <p:nvSpPr>
          <p:cNvPr id="12" name="TextBox 11">
            <a:extLst>
              <a:ext uri="{FF2B5EF4-FFF2-40B4-BE49-F238E27FC236}">
                <a16:creationId xmlns:a16="http://schemas.microsoft.com/office/drawing/2014/main" id="{8A8F422B-8AA3-476D-B7B2-66FA63FED53A}"/>
              </a:ext>
            </a:extLst>
          </p:cNvPr>
          <p:cNvSpPr txBox="1"/>
          <p:nvPr/>
        </p:nvSpPr>
        <p:spPr>
          <a:xfrm>
            <a:off x="7336857" y="4862874"/>
            <a:ext cx="4499253" cy="830997"/>
          </a:xfrm>
          <a:prstGeom prst="rect">
            <a:avLst/>
          </a:prstGeom>
          <a:noFill/>
        </p:spPr>
        <p:txBody>
          <a:bodyPr wrap="square" rtlCol="0">
            <a:spAutoFit/>
          </a:bodyPr>
          <a:lstStyle/>
          <a:p>
            <a:r>
              <a:rPr lang="en-GB" sz="1600" b="1" err="1">
                <a:solidFill>
                  <a:schemeClr val="bg1"/>
                </a:solidFill>
              </a:rPr>
              <a:t>Wira</a:t>
            </a:r>
            <a:r>
              <a:rPr lang="en-GB" sz="1600" b="1">
                <a:solidFill>
                  <a:schemeClr val="bg1"/>
                </a:solidFill>
              </a:rPr>
              <a:t> </a:t>
            </a:r>
            <a:r>
              <a:rPr lang="en-GB" sz="1600" b="1" err="1">
                <a:solidFill>
                  <a:schemeClr val="bg1"/>
                </a:solidFill>
              </a:rPr>
              <a:t>Gitonga</a:t>
            </a:r>
            <a:endParaRPr lang="en-GB" sz="1600" b="1">
              <a:solidFill>
                <a:schemeClr val="bg1"/>
              </a:solidFill>
            </a:endParaRPr>
          </a:p>
          <a:p>
            <a:r>
              <a:rPr lang="en-GB" sz="1600">
                <a:solidFill>
                  <a:schemeClr val="bg1"/>
                </a:solidFill>
              </a:rPr>
              <a:t>Apprenticeship Advisor, Education and Training</a:t>
            </a:r>
          </a:p>
          <a:p>
            <a:r>
              <a:rPr lang="en-GB" sz="1600">
                <a:solidFill>
                  <a:schemeClr val="bg1"/>
                </a:solidFill>
              </a:rPr>
              <a:t>Guy’s and St Thomas’ NHS Foundation Trust</a:t>
            </a:r>
          </a:p>
        </p:txBody>
      </p:sp>
      <p:pic>
        <p:nvPicPr>
          <p:cNvPr id="13" name="Picture 6" descr="A picture containing person, wall, indoor, posing&#10;&#10;Description automatically generated">
            <a:extLst>
              <a:ext uri="{FF2B5EF4-FFF2-40B4-BE49-F238E27FC236}">
                <a16:creationId xmlns:a16="http://schemas.microsoft.com/office/drawing/2014/main" id="{5E87A563-DA9C-43C4-A07F-58B7EE8F6E0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14771" y="4555724"/>
            <a:ext cx="1850646" cy="1841241"/>
          </a:xfrm>
          <a:prstGeom prst="rect">
            <a:avLst/>
          </a:prstGeom>
        </p:spPr>
      </p:pic>
      <p:pic>
        <p:nvPicPr>
          <p:cNvPr id="2" name="Picture 1">
            <a:extLst>
              <a:ext uri="{FF2B5EF4-FFF2-40B4-BE49-F238E27FC236}">
                <a16:creationId xmlns:a16="http://schemas.microsoft.com/office/drawing/2014/main" id="{1D4A2F80-2906-278A-8DA8-1706BDCF41A5}"/>
              </a:ext>
            </a:extLst>
          </p:cNvPr>
          <p:cNvPicPr>
            <a:picLocks noChangeAspect="1"/>
          </p:cNvPicPr>
          <p:nvPr/>
        </p:nvPicPr>
        <p:blipFill>
          <a:blip r:embed="rId6"/>
          <a:stretch>
            <a:fillRect/>
          </a:stretch>
        </p:blipFill>
        <p:spPr>
          <a:xfrm>
            <a:off x="8931876" y="6077449"/>
            <a:ext cx="2818102" cy="647110"/>
          </a:xfrm>
          <a:prstGeom prst="rect">
            <a:avLst/>
          </a:prstGeom>
        </p:spPr>
      </p:pic>
    </p:spTree>
    <p:extLst>
      <p:ext uri="{BB962C8B-B14F-4D97-AF65-F5344CB8AC3E}">
        <p14:creationId xmlns:p14="http://schemas.microsoft.com/office/powerpoint/2010/main" val="297838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3000"/>
                                        <p:tgtEl>
                                          <p:spTgt spid="6">
                                            <p:txEl>
                                              <p:pRg st="0" end="0"/>
                                            </p:txEl>
                                          </p:spTgt>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3000"/>
                                        <p:tgtEl>
                                          <p:spTgt spid="6">
                                            <p:txEl>
                                              <p:pRg st="1" end="1"/>
                                            </p:txEl>
                                          </p:spTgt>
                                        </p:tgtEl>
                                      </p:cBhvr>
                                    </p:animEffect>
                                  </p:childTnLst>
                                </p:cTn>
                              </p:par>
                            </p:childTnLst>
                          </p:cTn>
                        </p:par>
                        <p:par>
                          <p:cTn id="12" fill="hold">
                            <p:stCondLst>
                              <p:cond delay="6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3000"/>
                                        <p:tgtEl>
                                          <p:spTgt spid="6">
                                            <p:txEl>
                                              <p:pRg st="2" end="2"/>
                                            </p:txEl>
                                          </p:spTgt>
                                        </p:tgtEl>
                                      </p:cBhvr>
                                    </p:animEffect>
                                  </p:childTnLst>
                                </p:cTn>
                              </p:par>
                            </p:childTnLst>
                          </p:cTn>
                        </p:par>
                        <p:par>
                          <p:cTn id="16" fill="hold">
                            <p:stCondLst>
                              <p:cond delay="9000"/>
                            </p:stCondLst>
                            <p:childTnLst>
                              <p:par>
                                <p:cTn id="17" presetID="10" presetClass="entr" presetSubtype="0" fill="hold" grpId="0" nodeType="afterEffect">
                                  <p:stCondLst>
                                    <p:cond delay="1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750"/>
                                        <p:tgtEl>
                                          <p:spTgt spid="12"/>
                                        </p:tgtEl>
                                      </p:cBhvr>
                                    </p:animEffect>
                                  </p:childTnLst>
                                </p:cTn>
                              </p:par>
                            </p:childTnLst>
                          </p:cTn>
                        </p:par>
                        <p:par>
                          <p:cTn id="20" fill="hold">
                            <p:stCondLst>
                              <p:cond delay="10750"/>
                            </p:stCondLst>
                            <p:childTnLst>
                              <p:par>
                                <p:cTn id="21" presetID="10" presetClass="entr" presetSubtype="0" fill="hold" nodeType="afterEffect">
                                  <p:stCondLst>
                                    <p:cond delay="10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75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81B47-AEC8-4D78-B308-FB7908162FE8}"/>
              </a:ext>
            </a:extLst>
          </p:cNvPr>
          <p:cNvSpPr>
            <a:spLocks noGrp="1"/>
          </p:cNvSpPr>
          <p:nvPr>
            <p:ph type="title"/>
          </p:nvPr>
        </p:nvSpPr>
        <p:spPr>
          <a:xfrm>
            <a:off x="345196" y="673264"/>
            <a:ext cx="10641498" cy="611649"/>
          </a:xfrm>
        </p:spPr>
        <p:txBody>
          <a:bodyPr/>
          <a:lstStyle/>
          <a:p>
            <a:r>
              <a:rPr lang="en-GB" dirty="0"/>
              <a:t>The Social Model of Disability </a:t>
            </a:r>
          </a:p>
        </p:txBody>
      </p:sp>
      <p:sp>
        <p:nvSpPr>
          <p:cNvPr id="4" name="TextBox 3">
            <a:extLst>
              <a:ext uri="{FF2B5EF4-FFF2-40B4-BE49-F238E27FC236}">
                <a16:creationId xmlns:a16="http://schemas.microsoft.com/office/drawing/2014/main" id="{71FF5359-F13F-4CAF-9442-CD2D71E5FD36}"/>
              </a:ext>
            </a:extLst>
          </p:cNvPr>
          <p:cNvSpPr txBox="1"/>
          <p:nvPr/>
        </p:nvSpPr>
        <p:spPr>
          <a:xfrm>
            <a:off x="345196" y="1284913"/>
            <a:ext cx="11846804" cy="6924973"/>
          </a:xfrm>
          <a:prstGeom prst="rect">
            <a:avLst/>
          </a:prstGeom>
          <a:noFill/>
        </p:spPr>
        <p:txBody>
          <a:bodyPr wrap="square" rtlCol="0">
            <a:spAutoFit/>
          </a:bodyPr>
          <a:lstStyle/>
          <a:p>
            <a:pPr marL="285750" indent="-285750">
              <a:buFont typeface="Arial" panose="020B0604020202020204" pitchFamily="34" charset="0"/>
              <a:buChar char="•"/>
            </a:pPr>
            <a:r>
              <a:rPr lang="en-GB" sz="2600" dirty="0">
                <a:latin typeface="Arial" panose="020B0604020202020204" pitchFamily="34" charset="0"/>
                <a:cs typeface="Arial" panose="020B0604020202020204" pitchFamily="34" charset="0"/>
              </a:rPr>
              <a:t>The social model of disability focuses on the ways in which </a:t>
            </a:r>
            <a:r>
              <a:rPr lang="en-GB" sz="2600" b="1" dirty="0">
                <a:latin typeface="Arial" panose="020B0604020202020204" pitchFamily="34" charset="0"/>
                <a:cs typeface="Arial" panose="020B0604020202020204" pitchFamily="34" charset="0"/>
              </a:rPr>
              <a:t>society is organised</a:t>
            </a:r>
            <a:r>
              <a:rPr lang="en-GB" sz="2600" dirty="0">
                <a:latin typeface="Arial" panose="020B0604020202020204" pitchFamily="34" charset="0"/>
                <a:cs typeface="Arial" panose="020B0604020202020204" pitchFamily="34" charset="0"/>
              </a:rPr>
              <a:t>, and the social and institutional </a:t>
            </a:r>
            <a:r>
              <a:rPr lang="en-GB" sz="2600" b="1" dirty="0">
                <a:latin typeface="Arial" panose="020B0604020202020204" pitchFamily="34" charset="0"/>
                <a:cs typeface="Arial" panose="020B0604020202020204" pitchFamily="34" charset="0"/>
              </a:rPr>
              <a:t>barriers</a:t>
            </a:r>
            <a:r>
              <a:rPr lang="en-GB" sz="2600" dirty="0">
                <a:latin typeface="Arial" panose="020B0604020202020204" pitchFamily="34" charset="0"/>
                <a:cs typeface="Arial" panose="020B0604020202020204" pitchFamily="34" charset="0"/>
              </a:rPr>
              <a:t> which restrict disabled people's opportunities. </a:t>
            </a:r>
          </a:p>
          <a:p>
            <a:pPr marL="285750" indent="-285750">
              <a:buFont typeface="Arial" panose="020B0604020202020204" pitchFamily="34" charset="0"/>
              <a:buChar char="•"/>
            </a:pPr>
            <a:endParaRPr lang="en-GB" sz="2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600" dirty="0">
                <a:latin typeface="Arial" panose="020B0604020202020204" pitchFamily="34" charset="0"/>
                <a:cs typeface="Arial" panose="020B0604020202020204" pitchFamily="34" charset="0"/>
              </a:rPr>
              <a:t>It argues that the it is the </a:t>
            </a:r>
            <a:r>
              <a:rPr lang="en-GB" sz="2600" b="1" dirty="0">
                <a:latin typeface="Arial" panose="020B0604020202020204" pitchFamily="34" charset="0"/>
                <a:cs typeface="Arial" panose="020B0604020202020204" pitchFamily="34" charset="0"/>
              </a:rPr>
              <a:t>barriers</a:t>
            </a:r>
            <a:r>
              <a:rPr lang="en-GB" sz="2600" dirty="0">
                <a:latin typeface="Arial" panose="020B0604020202020204" pitchFamily="34" charset="0"/>
                <a:cs typeface="Arial" panose="020B0604020202020204" pitchFamily="34" charset="0"/>
              </a:rPr>
              <a:t> people face, and not their impairments, that cause them to be disabled. Barriers can make it impossible or very difficult to access jobs, buildings or services, but one of the biggest barriers is </a:t>
            </a:r>
            <a:r>
              <a:rPr lang="en-GB" sz="2600" b="1" dirty="0">
                <a:latin typeface="Arial" panose="020B0604020202020204" pitchFamily="34" charset="0"/>
                <a:cs typeface="Arial" panose="020B0604020202020204" pitchFamily="34" charset="0"/>
              </a:rPr>
              <a:t>attitudes to disability</a:t>
            </a:r>
            <a:r>
              <a:rPr lang="en-GB" sz="26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GB" sz="2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600" dirty="0">
                <a:solidFill>
                  <a:srgbClr val="000000"/>
                </a:solidFill>
                <a:latin typeface="Arial" panose="020B0604020202020204" pitchFamily="34" charset="0"/>
                <a:cs typeface="Arial" panose="020B0604020202020204" pitchFamily="34" charset="0"/>
              </a:rPr>
              <a:t>It is also a fundamental part of the </a:t>
            </a:r>
            <a:r>
              <a:rPr lang="en-GB" sz="2600" b="1" dirty="0">
                <a:solidFill>
                  <a:srgbClr val="000000"/>
                </a:solidFill>
                <a:latin typeface="Arial" panose="020B0604020202020204" pitchFamily="34" charset="0"/>
                <a:cs typeface="Arial" panose="020B0604020202020204" pitchFamily="34" charset="0"/>
              </a:rPr>
              <a:t>United Nations Convention on the Rights of Persons with Disabilities </a:t>
            </a:r>
            <a:r>
              <a:rPr lang="en-GB" sz="2600" dirty="0">
                <a:solidFill>
                  <a:srgbClr val="000000"/>
                </a:solidFill>
                <a:latin typeface="Arial" panose="020B0604020202020204" pitchFamily="34" charset="0"/>
                <a:cs typeface="Arial" panose="020B0604020202020204" pitchFamily="34" charset="0"/>
              </a:rPr>
              <a:t>which explicitly “recognises that people with impairments are excluded by barriers created by society, and so are disabled by inaccessible services, barriers in the built environment or prejudice and stigma.”</a:t>
            </a:r>
          </a:p>
          <a:p>
            <a:endParaRPr lang="en-GB" sz="2600" dirty="0">
              <a:latin typeface="Arial" panose="020B0604020202020204" pitchFamily="34" charset="0"/>
              <a:cs typeface="Arial" panose="020B0604020202020204" pitchFamily="34" charset="0"/>
            </a:endParaRPr>
          </a:p>
          <a:p>
            <a:endParaRPr lang="en-GB" dirty="0"/>
          </a:p>
          <a:p>
            <a:endParaRPr lang="en-GB" dirty="0"/>
          </a:p>
          <a:p>
            <a:r>
              <a:rPr lang="en-GB" dirty="0">
                <a:hlinkClick r:id="rId3"/>
              </a:rPr>
              <a:t>Social model of disability (elucidat.com)</a:t>
            </a:r>
            <a:endParaRPr lang="en-GB" dirty="0"/>
          </a:p>
        </p:txBody>
      </p:sp>
    </p:spTree>
    <p:extLst>
      <p:ext uri="{BB962C8B-B14F-4D97-AF65-F5344CB8AC3E}">
        <p14:creationId xmlns:p14="http://schemas.microsoft.com/office/powerpoint/2010/main" val="276129273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527B73-39CE-49A6-8F85-B2C0456AEBC8}"/>
              </a:ext>
            </a:extLst>
          </p:cNvPr>
          <p:cNvPicPr>
            <a:picLocks noChangeAspect="1"/>
          </p:cNvPicPr>
          <p:nvPr/>
        </p:nvPicPr>
        <p:blipFill rotWithShape="1">
          <a:blip r:embed="rId4" cstate="screen">
            <a:alphaModFix amt="85000"/>
            <a:extLst>
              <a:ext uri="{28A0092B-C50C-407E-A947-70E740481C1C}">
                <a14:useLocalDpi xmlns:a14="http://schemas.microsoft.com/office/drawing/2010/main"/>
              </a:ext>
            </a:extLst>
          </a:blip>
          <a:srcRect/>
          <a:stretch/>
        </p:blipFill>
        <p:spPr>
          <a:xfrm>
            <a:off x="441858" y="1157210"/>
            <a:ext cx="6912585" cy="5400067"/>
          </a:xfrm>
          <a:prstGeom prst="rect">
            <a:avLst/>
          </a:prstGeom>
        </p:spPr>
      </p:pic>
      <p:grpSp>
        <p:nvGrpSpPr>
          <p:cNvPr id="10" name="Group 9">
            <a:extLst>
              <a:ext uri="{FF2B5EF4-FFF2-40B4-BE49-F238E27FC236}">
                <a16:creationId xmlns:a16="http://schemas.microsoft.com/office/drawing/2014/main" id="{ED923639-F854-4842-A478-CAE3AB5281FE}"/>
              </a:ext>
            </a:extLst>
          </p:cNvPr>
          <p:cNvGrpSpPr/>
          <p:nvPr/>
        </p:nvGrpSpPr>
        <p:grpSpPr>
          <a:xfrm>
            <a:off x="5962721" y="4084285"/>
            <a:ext cx="1877192" cy="628708"/>
            <a:chOff x="6905312" y="3823456"/>
            <a:chExt cx="1877192" cy="628708"/>
          </a:xfrm>
        </p:grpSpPr>
        <p:sp>
          <p:nvSpPr>
            <p:cNvPr id="8" name="TextBox 7">
              <a:extLst>
                <a:ext uri="{FF2B5EF4-FFF2-40B4-BE49-F238E27FC236}">
                  <a16:creationId xmlns:a16="http://schemas.microsoft.com/office/drawing/2014/main" id="{FC4709B6-CCC9-43BE-B590-9AB1B1A78654}"/>
                </a:ext>
              </a:extLst>
            </p:cNvPr>
            <p:cNvSpPr txBox="1"/>
            <p:nvPr/>
          </p:nvSpPr>
          <p:spPr>
            <a:xfrm>
              <a:off x="7255135" y="4052054"/>
              <a:ext cx="1527369" cy="400110"/>
            </a:xfrm>
            <a:prstGeom prst="rect">
              <a:avLst/>
            </a:prstGeom>
            <a:noFill/>
          </p:spPr>
          <p:txBody>
            <a:bodyPr wrap="square" rtlCol="0">
              <a:spAutoFit/>
            </a:bodyPr>
            <a:lstStyle/>
            <a:p>
              <a:r>
                <a:rPr lang="en-GB" sz="2000">
                  <a:latin typeface="Source Sans Pro" panose="020B0503030403020204" pitchFamily="34" charset="0"/>
                </a:rPr>
                <a:t>Cambridge</a:t>
              </a:r>
              <a:endParaRPr lang="en-GB">
                <a:latin typeface="Source Sans Pro" panose="020B0503030403020204" pitchFamily="34" charset="0"/>
              </a:endParaRPr>
            </a:p>
          </p:txBody>
        </p:sp>
        <p:pic>
          <p:nvPicPr>
            <p:cNvPr id="9" name="Graphic 8" descr="Marker with solid fill">
              <a:extLst>
                <a:ext uri="{FF2B5EF4-FFF2-40B4-BE49-F238E27FC236}">
                  <a16:creationId xmlns:a16="http://schemas.microsoft.com/office/drawing/2014/main" id="{013FB20F-01AB-47AB-BE01-270BF2AA1F3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905312" y="3823456"/>
              <a:ext cx="587948" cy="587948"/>
            </a:xfrm>
            <a:prstGeom prst="rect">
              <a:avLst/>
            </a:prstGeom>
          </p:spPr>
        </p:pic>
      </p:grpSp>
      <p:grpSp>
        <p:nvGrpSpPr>
          <p:cNvPr id="4" name="Group 3">
            <a:extLst>
              <a:ext uri="{FF2B5EF4-FFF2-40B4-BE49-F238E27FC236}">
                <a16:creationId xmlns:a16="http://schemas.microsoft.com/office/drawing/2014/main" id="{6ED2C1AA-D3BB-414A-A1F1-E4DCE8F8E821}"/>
              </a:ext>
            </a:extLst>
          </p:cNvPr>
          <p:cNvGrpSpPr/>
          <p:nvPr/>
        </p:nvGrpSpPr>
        <p:grpSpPr>
          <a:xfrm>
            <a:off x="3906734" y="3953172"/>
            <a:ext cx="1804432" cy="663032"/>
            <a:chOff x="3967238" y="3886729"/>
            <a:chExt cx="1804432" cy="663032"/>
          </a:xfrm>
        </p:grpSpPr>
        <p:sp>
          <p:nvSpPr>
            <p:cNvPr id="12" name="TextBox 11">
              <a:extLst>
                <a:ext uri="{FF2B5EF4-FFF2-40B4-BE49-F238E27FC236}">
                  <a16:creationId xmlns:a16="http://schemas.microsoft.com/office/drawing/2014/main" id="{C44DCC11-9E74-4AB2-BB81-16F84B45592E}"/>
                </a:ext>
              </a:extLst>
            </p:cNvPr>
            <p:cNvSpPr txBox="1"/>
            <p:nvPr/>
          </p:nvSpPr>
          <p:spPr>
            <a:xfrm>
              <a:off x="3967238" y="4149651"/>
              <a:ext cx="1602814" cy="400110"/>
            </a:xfrm>
            <a:prstGeom prst="rect">
              <a:avLst/>
            </a:prstGeom>
            <a:noFill/>
          </p:spPr>
          <p:txBody>
            <a:bodyPr wrap="square" rtlCol="0">
              <a:spAutoFit/>
            </a:bodyPr>
            <a:lstStyle/>
            <a:p>
              <a:r>
                <a:rPr lang="en-GB" sz="2000">
                  <a:latin typeface="Source Sans Pro" panose="020B0503030403020204" pitchFamily="34" charset="0"/>
                </a:rPr>
                <a:t>Birmingham</a:t>
              </a:r>
              <a:endParaRPr lang="en-GB">
                <a:latin typeface="Source Sans Pro" panose="020B0503030403020204" pitchFamily="34" charset="0"/>
              </a:endParaRPr>
            </a:p>
          </p:txBody>
        </p:sp>
        <p:pic>
          <p:nvPicPr>
            <p:cNvPr id="13" name="Graphic 12" descr="Marker with solid fill">
              <a:extLst>
                <a:ext uri="{FF2B5EF4-FFF2-40B4-BE49-F238E27FC236}">
                  <a16:creationId xmlns:a16="http://schemas.microsoft.com/office/drawing/2014/main" id="{91F77AFD-0A3C-4DA9-843C-FBFC80B2BB7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83722" y="3886729"/>
              <a:ext cx="587948" cy="587948"/>
            </a:xfrm>
            <a:prstGeom prst="rect">
              <a:avLst/>
            </a:prstGeom>
          </p:spPr>
        </p:pic>
      </p:grpSp>
      <p:grpSp>
        <p:nvGrpSpPr>
          <p:cNvPr id="5" name="Group 4">
            <a:extLst>
              <a:ext uri="{FF2B5EF4-FFF2-40B4-BE49-F238E27FC236}">
                <a16:creationId xmlns:a16="http://schemas.microsoft.com/office/drawing/2014/main" id="{27CB4817-0842-4586-BC84-AEB2B54BBEF0}"/>
              </a:ext>
            </a:extLst>
          </p:cNvPr>
          <p:cNvGrpSpPr/>
          <p:nvPr/>
        </p:nvGrpSpPr>
        <p:grpSpPr>
          <a:xfrm>
            <a:off x="5170178" y="4633425"/>
            <a:ext cx="1239505" cy="706985"/>
            <a:chOff x="5385471" y="4653440"/>
            <a:chExt cx="1239505" cy="706985"/>
          </a:xfrm>
        </p:grpSpPr>
        <p:sp>
          <p:nvSpPr>
            <p:cNvPr id="14" name="TextBox 13">
              <a:extLst>
                <a:ext uri="{FF2B5EF4-FFF2-40B4-BE49-F238E27FC236}">
                  <a16:creationId xmlns:a16="http://schemas.microsoft.com/office/drawing/2014/main" id="{E9478827-4821-4C58-B9AD-A7783855E323}"/>
                </a:ext>
              </a:extLst>
            </p:cNvPr>
            <p:cNvSpPr txBox="1"/>
            <p:nvPr/>
          </p:nvSpPr>
          <p:spPr>
            <a:xfrm>
              <a:off x="5385471" y="4960315"/>
              <a:ext cx="1154500" cy="400110"/>
            </a:xfrm>
            <a:prstGeom prst="rect">
              <a:avLst/>
            </a:prstGeom>
            <a:noFill/>
          </p:spPr>
          <p:txBody>
            <a:bodyPr wrap="square" rtlCol="0">
              <a:spAutoFit/>
            </a:bodyPr>
            <a:lstStyle/>
            <a:p>
              <a:r>
                <a:rPr lang="en-GB" sz="2000">
                  <a:latin typeface="Source Sans Pro" panose="020B0503030403020204" pitchFamily="34" charset="0"/>
                </a:rPr>
                <a:t>London</a:t>
              </a:r>
              <a:endParaRPr lang="en-GB">
                <a:latin typeface="Source Sans Pro" panose="020B0503030403020204" pitchFamily="34" charset="0"/>
              </a:endParaRPr>
            </a:p>
          </p:txBody>
        </p:sp>
        <p:pic>
          <p:nvPicPr>
            <p:cNvPr id="15" name="Graphic 14" descr="Marker with solid fill">
              <a:extLst>
                <a:ext uri="{FF2B5EF4-FFF2-40B4-BE49-F238E27FC236}">
                  <a16:creationId xmlns:a16="http://schemas.microsoft.com/office/drawing/2014/main" id="{ACF8E4BB-E4A4-482A-8986-7E64F6B16BA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037028" y="4653440"/>
              <a:ext cx="587948" cy="587948"/>
            </a:xfrm>
            <a:prstGeom prst="rect">
              <a:avLst/>
            </a:prstGeom>
          </p:spPr>
        </p:pic>
      </p:grpSp>
      <p:grpSp>
        <p:nvGrpSpPr>
          <p:cNvPr id="35" name="Group 34">
            <a:extLst>
              <a:ext uri="{FF2B5EF4-FFF2-40B4-BE49-F238E27FC236}">
                <a16:creationId xmlns:a16="http://schemas.microsoft.com/office/drawing/2014/main" id="{F8D1E1F7-ED70-4F26-B126-BA4C9B456A9C}"/>
              </a:ext>
            </a:extLst>
          </p:cNvPr>
          <p:cNvGrpSpPr/>
          <p:nvPr/>
        </p:nvGrpSpPr>
        <p:grpSpPr>
          <a:xfrm>
            <a:off x="5198034" y="1645332"/>
            <a:ext cx="2253288" cy="644261"/>
            <a:chOff x="4482958" y="1249779"/>
            <a:chExt cx="2253288" cy="644261"/>
          </a:xfrm>
        </p:grpSpPr>
        <p:sp>
          <p:nvSpPr>
            <p:cNvPr id="7" name="TextBox 6">
              <a:extLst>
                <a:ext uri="{FF2B5EF4-FFF2-40B4-BE49-F238E27FC236}">
                  <a16:creationId xmlns:a16="http://schemas.microsoft.com/office/drawing/2014/main" id="{90900496-8538-4173-BB5B-018C33C9597A}"/>
                </a:ext>
              </a:extLst>
            </p:cNvPr>
            <p:cNvSpPr txBox="1"/>
            <p:nvPr/>
          </p:nvSpPr>
          <p:spPr>
            <a:xfrm>
              <a:off x="4807199" y="1493930"/>
              <a:ext cx="1929047" cy="400110"/>
            </a:xfrm>
            <a:prstGeom prst="rect">
              <a:avLst/>
            </a:prstGeom>
            <a:noFill/>
          </p:spPr>
          <p:txBody>
            <a:bodyPr wrap="square" rtlCol="0">
              <a:spAutoFit/>
            </a:bodyPr>
            <a:lstStyle/>
            <a:p>
              <a:r>
                <a:rPr lang="en-GB" sz="2000">
                  <a:latin typeface="Source Sans Pro" panose="020B0503030403020204" pitchFamily="34" charset="0"/>
                </a:rPr>
                <a:t>Newcastle</a:t>
              </a:r>
            </a:p>
          </p:txBody>
        </p:sp>
        <p:pic>
          <p:nvPicPr>
            <p:cNvPr id="19" name="Graphic 18" descr="Marker with solid fill">
              <a:extLst>
                <a:ext uri="{FF2B5EF4-FFF2-40B4-BE49-F238E27FC236}">
                  <a16:creationId xmlns:a16="http://schemas.microsoft.com/office/drawing/2014/main" id="{E3B05218-9FAA-4D20-A49A-284E7FF8B04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82958" y="1249779"/>
              <a:ext cx="587948" cy="587948"/>
            </a:xfrm>
            <a:prstGeom prst="rect">
              <a:avLst/>
            </a:prstGeom>
          </p:spPr>
        </p:pic>
      </p:grpSp>
      <p:grpSp>
        <p:nvGrpSpPr>
          <p:cNvPr id="40" name="Group 39">
            <a:extLst>
              <a:ext uri="{FF2B5EF4-FFF2-40B4-BE49-F238E27FC236}">
                <a16:creationId xmlns:a16="http://schemas.microsoft.com/office/drawing/2014/main" id="{E7F1CFF9-26A6-4742-AA06-947C5F4B0D07}"/>
              </a:ext>
            </a:extLst>
          </p:cNvPr>
          <p:cNvGrpSpPr/>
          <p:nvPr/>
        </p:nvGrpSpPr>
        <p:grpSpPr>
          <a:xfrm>
            <a:off x="5598610" y="5183741"/>
            <a:ext cx="1480751" cy="966632"/>
            <a:chOff x="6936504" y="4973022"/>
            <a:chExt cx="1480751" cy="966632"/>
          </a:xfrm>
        </p:grpSpPr>
        <p:sp>
          <p:nvSpPr>
            <p:cNvPr id="20" name="TextBox 19">
              <a:extLst>
                <a:ext uri="{FF2B5EF4-FFF2-40B4-BE49-F238E27FC236}">
                  <a16:creationId xmlns:a16="http://schemas.microsoft.com/office/drawing/2014/main" id="{B0341547-B638-4AE1-871E-6B42DBD6FA84}"/>
                </a:ext>
              </a:extLst>
            </p:cNvPr>
            <p:cNvSpPr txBox="1"/>
            <p:nvPr/>
          </p:nvSpPr>
          <p:spPr>
            <a:xfrm>
              <a:off x="7375226" y="5231768"/>
              <a:ext cx="1042029" cy="707886"/>
            </a:xfrm>
            <a:prstGeom prst="rect">
              <a:avLst/>
            </a:prstGeom>
            <a:noFill/>
          </p:spPr>
          <p:txBody>
            <a:bodyPr wrap="square" rtlCol="0">
              <a:spAutoFit/>
            </a:bodyPr>
            <a:lstStyle/>
            <a:p>
              <a:r>
                <a:rPr lang="en-GB" sz="2000">
                  <a:latin typeface="Source Sans Pro" panose="020B0503030403020204" pitchFamily="34" charset="0"/>
                </a:rPr>
                <a:t>South East</a:t>
              </a:r>
            </a:p>
          </p:txBody>
        </p:sp>
        <p:pic>
          <p:nvPicPr>
            <p:cNvPr id="21" name="Graphic 20" descr="Marker with solid fill">
              <a:extLst>
                <a:ext uri="{FF2B5EF4-FFF2-40B4-BE49-F238E27FC236}">
                  <a16:creationId xmlns:a16="http://schemas.microsoft.com/office/drawing/2014/main" id="{04E9E4B4-F194-4488-8A60-0963F2D6177B}"/>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936504" y="4973022"/>
              <a:ext cx="587948" cy="587948"/>
            </a:xfrm>
            <a:prstGeom prst="rect">
              <a:avLst/>
            </a:prstGeom>
          </p:spPr>
        </p:pic>
      </p:grpSp>
      <p:grpSp>
        <p:nvGrpSpPr>
          <p:cNvPr id="36" name="Group 35">
            <a:extLst>
              <a:ext uri="{FF2B5EF4-FFF2-40B4-BE49-F238E27FC236}">
                <a16:creationId xmlns:a16="http://schemas.microsoft.com/office/drawing/2014/main" id="{D7901357-B4D9-4E85-814E-7F6227F8B4B4}"/>
              </a:ext>
            </a:extLst>
          </p:cNvPr>
          <p:cNvGrpSpPr/>
          <p:nvPr/>
        </p:nvGrpSpPr>
        <p:grpSpPr>
          <a:xfrm>
            <a:off x="5330791" y="2761852"/>
            <a:ext cx="1219878" cy="587948"/>
            <a:chOff x="5901656" y="2180381"/>
            <a:chExt cx="1219878" cy="587948"/>
          </a:xfrm>
        </p:grpSpPr>
        <p:sp>
          <p:nvSpPr>
            <p:cNvPr id="18" name="TextBox 17">
              <a:extLst>
                <a:ext uri="{FF2B5EF4-FFF2-40B4-BE49-F238E27FC236}">
                  <a16:creationId xmlns:a16="http://schemas.microsoft.com/office/drawing/2014/main" id="{50D49950-BDA0-4A02-8424-63FF1E4893DA}"/>
                </a:ext>
              </a:extLst>
            </p:cNvPr>
            <p:cNvSpPr txBox="1"/>
            <p:nvPr/>
          </p:nvSpPr>
          <p:spPr>
            <a:xfrm>
              <a:off x="6305814" y="2356028"/>
              <a:ext cx="815720" cy="400110"/>
            </a:xfrm>
            <a:prstGeom prst="rect">
              <a:avLst/>
            </a:prstGeom>
            <a:noFill/>
          </p:spPr>
          <p:txBody>
            <a:bodyPr wrap="square" rtlCol="0">
              <a:spAutoFit/>
            </a:bodyPr>
            <a:lstStyle/>
            <a:p>
              <a:r>
                <a:rPr lang="en-GB" sz="2000">
                  <a:latin typeface="Source Sans Pro" panose="020B0503030403020204" pitchFamily="34" charset="0"/>
                </a:rPr>
                <a:t>Leeds</a:t>
              </a:r>
              <a:endParaRPr lang="en-GB">
                <a:latin typeface="Source Sans Pro" panose="020B0503030403020204" pitchFamily="34" charset="0"/>
              </a:endParaRPr>
            </a:p>
          </p:txBody>
        </p:sp>
        <p:pic>
          <p:nvPicPr>
            <p:cNvPr id="22" name="Graphic 21" descr="Marker with solid fill">
              <a:extLst>
                <a:ext uri="{FF2B5EF4-FFF2-40B4-BE49-F238E27FC236}">
                  <a16:creationId xmlns:a16="http://schemas.microsoft.com/office/drawing/2014/main" id="{FF39F533-B183-4ED3-A01F-4B6E20FFB01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901656" y="2180381"/>
              <a:ext cx="587948" cy="587948"/>
            </a:xfrm>
            <a:prstGeom prst="rect">
              <a:avLst/>
            </a:prstGeom>
          </p:spPr>
        </p:pic>
      </p:grpSp>
      <p:grpSp>
        <p:nvGrpSpPr>
          <p:cNvPr id="3" name="Group 2">
            <a:extLst>
              <a:ext uri="{FF2B5EF4-FFF2-40B4-BE49-F238E27FC236}">
                <a16:creationId xmlns:a16="http://schemas.microsoft.com/office/drawing/2014/main" id="{CB63CAAC-BC01-4722-B42E-828024496486}"/>
              </a:ext>
            </a:extLst>
          </p:cNvPr>
          <p:cNvGrpSpPr/>
          <p:nvPr/>
        </p:nvGrpSpPr>
        <p:grpSpPr>
          <a:xfrm>
            <a:off x="3750499" y="3118264"/>
            <a:ext cx="1720884" cy="642531"/>
            <a:chOff x="4109370" y="3069963"/>
            <a:chExt cx="1720884" cy="642531"/>
          </a:xfrm>
        </p:grpSpPr>
        <p:pic>
          <p:nvPicPr>
            <p:cNvPr id="24" name="Graphic 23" descr="Marker with solid fill">
              <a:extLst>
                <a:ext uri="{FF2B5EF4-FFF2-40B4-BE49-F238E27FC236}">
                  <a16:creationId xmlns:a16="http://schemas.microsoft.com/office/drawing/2014/main" id="{C8844B49-6715-4D5E-911E-00922F56739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42306" y="3069963"/>
              <a:ext cx="587948" cy="587948"/>
            </a:xfrm>
            <a:prstGeom prst="rect">
              <a:avLst/>
            </a:prstGeom>
          </p:spPr>
        </p:pic>
        <p:sp>
          <p:nvSpPr>
            <p:cNvPr id="26" name="TextBox 25">
              <a:extLst>
                <a:ext uri="{FF2B5EF4-FFF2-40B4-BE49-F238E27FC236}">
                  <a16:creationId xmlns:a16="http://schemas.microsoft.com/office/drawing/2014/main" id="{17B033CD-AE3D-4F82-BBE5-865960ED5EB7}"/>
                </a:ext>
              </a:extLst>
            </p:cNvPr>
            <p:cNvSpPr txBox="1"/>
            <p:nvPr/>
          </p:nvSpPr>
          <p:spPr>
            <a:xfrm>
              <a:off x="4109370" y="3312384"/>
              <a:ext cx="1428397" cy="400110"/>
            </a:xfrm>
            <a:prstGeom prst="rect">
              <a:avLst/>
            </a:prstGeom>
            <a:noFill/>
          </p:spPr>
          <p:txBody>
            <a:bodyPr wrap="square" rtlCol="0">
              <a:spAutoFit/>
            </a:bodyPr>
            <a:lstStyle/>
            <a:p>
              <a:r>
                <a:rPr lang="en-GB" sz="2000">
                  <a:latin typeface="Source Sans Pro" panose="020B0503030403020204" pitchFamily="34" charset="0"/>
                </a:rPr>
                <a:t>Manchester</a:t>
              </a:r>
              <a:endParaRPr lang="en-GB">
                <a:latin typeface="Source Sans Pro" panose="020B0503030403020204" pitchFamily="34" charset="0"/>
              </a:endParaRPr>
            </a:p>
          </p:txBody>
        </p:sp>
      </p:grpSp>
      <p:grpSp>
        <p:nvGrpSpPr>
          <p:cNvPr id="11" name="Group 10">
            <a:extLst>
              <a:ext uri="{FF2B5EF4-FFF2-40B4-BE49-F238E27FC236}">
                <a16:creationId xmlns:a16="http://schemas.microsoft.com/office/drawing/2014/main" id="{7ED4632A-92F7-4ECB-A5F2-2F3A2282D5C7}"/>
              </a:ext>
            </a:extLst>
          </p:cNvPr>
          <p:cNvGrpSpPr/>
          <p:nvPr/>
        </p:nvGrpSpPr>
        <p:grpSpPr>
          <a:xfrm>
            <a:off x="7935039" y="4852409"/>
            <a:ext cx="2390990" cy="646331"/>
            <a:chOff x="8531906" y="5006418"/>
            <a:chExt cx="2011920" cy="629512"/>
          </a:xfrm>
        </p:grpSpPr>
        <p:pic>
          <p:nvPicPr>
            <p:cNvPr id="27" name="Graphic 26" descr="Marker with solid fill">
              <a:extLst>
                <a:ext uri="{FF2B5EF4-FFF2-40B4-BE49-F238E27FC236}">
                  <a16:creationId xmlns:a16="http://schemas.microsoft.com/office/drawing/2014/main" id="{308A65FB-5E5D-4E5D-A107-63FFE26E0E1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531906" y="5006418"/>
              <a:ext cx="629512" cy="629512"/>
            </a:xfrm>
            <a:prstGeom prst="rect">
              <a:avLst/>
            </a:prstGeom>
          </p:spPr>
        </p:pic>
        <p:sp>
          <p:nvSpPr>
            <p:cNvPr id="30" name="TextBox 29">
              <a:extLst>
                <a:ext uri="{FF2B5EF4-FFF2-40B4-BE49-F238E27FC236}">
                  <a16:creationId xmlns:a16="http://schemas.microsoft.com/office/drawing/2014/main" id="{E2DFA8F2-3041-4C23-9A3B-1EFDFF57F449}"/>
                </a:ext>
              </a:extLst>
            </p:cNvPr>
            <p:cNvSpPr txBox="1"/>
            <p:nvPr/>
          </p:nvSpPr>
          <p:spPr>
            <a:xfrm>
              <a:off x="9081945" y="5140042"/>
              <a:ext cx="1461881" cy="369332"/>
            </a:xfrm>
            <a:prstGeom prst="rect">
              <a:avLst/>
            </a:prstGeom>
            <a:noFill/>
          </p:spPr>
          <p:txBody>
            <a:bodyPr wrap="square" lIns="91440" tIns="45720" rIns="91440" bIns="45720" rtlCol="0" anchor="t">
              <a:spAutoFit/>
            </a:bodyPr>
            <a:lstStyle/>
            <a:p>
              <a:r>
                <a:rPr lang="en-GB" sz="1600">
                  <a:latin typeface="Source Sans Pro" panose="020B0503030403020204" pitchFamily="34" charset="0"/>
                </a:rPr>
                <a:t>Established</a:t>
              </a:r>
              <a:r>
                <a:rPr lang="en-GB">
                  <a:latin typeface="Source Sans Pro" panose="020B0503030403020204" pitchFamily="34" charset="0"/>
                </a:rPr>
                <a:t> </a:t>
              </a:r>
            </a:p>
          </p:txBody>
        </p:sp>
      </p:grpSp>
      <p:grpSp>
        <p:nvGrpSpPr>
          <p:cNvPr id="38" name="Group 37">
            <a:extLst>
              <a:ext uri="{FF2B5EF4-FFF2-40B4-BE49-F238E27FC236}">
                <a16:creationId xmlns:a16="http://schemas.microsoft.com/office/drawing/2014/main" id="{84F4A6D8-9814-41E8-BF52-84905D18A1FB}"/>
              </a:ext>
            </a:extLst>
          </p:cNvPr>
          <p:cNvGrpSpPr/>
          <p:nvPr/>
        </p:nvGrpSpPr>
        <p:grpSpPr>
          <a:xfrm>
            <a:off x="7955821" y="5416134"/>
            <a:ext cx="2773013" cy="603657"/>
            <a:chOff x="8552688" y="5569033"/>
            <a:chExt cx="2333377" cy="587948"/>
          </a:xfrm>
        </p:grpSpPr>
        <p:pic>
          <p:nvPicPr>
            <p:cNvPr id="28" name="Graphic 27" descr="Marker with solid fill">
              <a:extLst>
                <a:ext uri="{FF2B5EF4-FFF2-40B4-BE49-F238E27FC236}">
                  <a16:creationId xmlns:a16="http://schemas.microsoft.com/office/drawing/2014/main" id="{4CFB3F0E-CBDA-4746-937C-E70C9093692B}"/>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552688" y="5569033"/>
              <a:ext cx="587948" cy="587948"/>
            </a:xfrm>
            <a:prstGeom prst="rect">
              <a:avLst/>
            </a:prstGeom>
          </p:spPr>
        </p:pic>
        <p:sp>
          <p:nvSpPr>
            <p:cNvPr id="31" name="TextBox 30">
              <a:extLst>
                <a:ext uri="{FF2B5EF4-FFF2-40B4-BE49-F238E27FC236}">
                  <a16:creationId xmlns:a16="http://schemas.microsoft.com/office/drawing/2014/main" id="{39877021-B246-4FFE-B84C-0EB06CE32C7A}"/>
                </a:ext>
              </a:extLst>
            </p:cNvPr>
            <p:cNvSpPr txBox="1"/>
            <p:nvPr/>
          </p:nvSpPr>
          <p:spPr>
            <a:xfrm>
              <a:off x="9081945" y="5708691"/>
              <a:ext cx="1804120" cy="338554"/>
            </a:xfrm>
            <a:prstGeom prst="rect">
              <a:avLst/>
            </a:prstGeom>
            <a:noFill/>
          </p:spPr>
          <p:txBody>
            <a:bodyPr wrap="square" lIns="91440" tIns="45720" rIns="91440" bIns="45720" rtlCol="0" anchor="t">
              <a:spAutoFit/>
            </a:bodyPr>
            <a:lstStyle/>
            <a:p>
              <a:r>
                <a:rPr lang="en-GB" sz="1600">
                  <a:latin typeface="Source Sans Pro" panose="020B0503030403020204" pitchFamily="34" charset="0"/>
                </a:rPr>
                <a:t>Starting  22/23 </a:t>
              </a:r>
            </a:p>
          </p:txBody>
        </p:sp>
      </p:grpSp>
      <p:grpSp>
        <p:nvGrpSpPr>
          <p:cNvPr id="41" name="Group 40">
            <a:extLst>
              <a:ext uri="{FF2B5EF4-FFF2-40B4-BE49-F238E27FC236}">
                <a16:creationId xmlns:a16="http://schemas.microsoft.com/office/drawing/2014/main" id="{B2B5E794-62E6-4C6B-89EF-313FF14C72D6}"/>
              </a:ext>
            </a:extLst>
          </p:cNvPr>
          <p:cNvGrpSpPr/>
          <p:nvPr/>
        </p:nvGrpSpPr>
        <p:grpSpPr>
          <a:xfrm>
            <a:off x="7955821" y="5960172"/>
            <a:ext cx="3212644" cy="603657"/>
            <a:chOff x="8552688" y="6113071"/>
            <a:chExt cx="2703308" cy="587948"/>
          </a:xfrm>
        </p:grpSpPr>
        <p:pic>
          <p:nvPicPr>
            <p:cNvPr id="29" name="Graphic 28" descr="Marker with solid fill">
              <a:extLst>
                <a:ext uri="{FF2B5EF4-FFF2-40B4-BE49-F238E27FC236}">
                  <a16:creationId xmlns:a16="http://schemas.microsoft.com/office/drawing/2014/main" id="{B18F020C-7F11-4B8E-B927-CC7004A5B198}"/>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552688" y="6113071"/>
              <a:ext cx="587948" cy="587948"/>
            </a:xfrm>
            <a:prstGeom prst="rect">
              <a:avLst/>
            </a:prstGeom>
          </p:spPr>
        </p:pic>
        <p:sp>
          <p:nvSpPr>
            <p:cNvPr id="32" name="TextBox 31">
              <a:extLst>
                <a:ext uri="{FF2B5EF4-FFF2-40B4-BE49-F238E27FC236}">
                  <a16:creationId xmlns:a16="http://schemas.microsoft.com/office/drawing/2014/main" id="{410DA40D-DCDB-4F75-B064-2BF4716D3C38}"/>
                </a:ext>
              </a:extLst>
            </p:cNvPr>
            <p:cNvSpPr txBox="1"/>
            <p:nvPr/>
          </p:nvSpPr>
          <p:spPr>
            <a:xfrm>
              <a:off x="9081945" y="6227159"/>
              <a:ext cx="2174051" cy="338554"/>
            </a:xfrm>
            <a:prstGeom prst="rect">
              <a:avLst/>
            </a:prstGeom>
            <a:noFill/>
          </p:spPr>
          <p:txBody>
            <a:bodyPr wrap="square" lIns="91440" tIns="45720" rIns="91440" bIns="45720" rtlCol="0" anchor="t">
              <a:spAutoFit/>
            </a:bodyPr>
            <a:lstStyle/>
            <a:p>
              <a:r>
                <a:rPr lang="en-GB" sz="1600">
                  <a:latin typeface="Source Sans Pro" panose="020B0503030403020204" pitchFamily="34" charset="0"/>
                </a:rPr>
                <a:t>In discussions 23/24 </a:t>
              </a:r>
            </a:p>
          </p:txBody>
        </p:sp>
      </p:grpSp>
      <p:sp>
        <p:nvSpPr>
          <p:cNvPr id="34" name="TextBox 33">
            <a:extLst>
              <a:ext uri="{FF2B5EF4-FFF2-40B4-BE49-F238E27FC236}">
                <a16:creationId xmlns:a16="http://schemas.microsoft.com/office/drawing/2014/main" id="{7E286566-66E7-4BC2-89D9-58841F64E1D7}"/>
              </a:ext>
            </a:extLst>
          </p:cNvPr>
          <p:cNvSpPr txBox="1"/>
          <p:nvPr/>
        </p:nvSpPr>
        <p:spPr>
          <a:xfrm>
            <a:off x="259708" y="501685"/>
            <a:ext cx="9837026" cy="646331"/>
          </a:xfrm>
          <a:prstGeom prst="rect">
            <a:avLst/>
          </a:prstGeom>
          <a:noFill/>
        </p:spPr>
        <p:txBody>
          <a:bodyPr wrap="square" lIns="91440" tIns="45720" rIns="91440" bIns="45720" rtlCol="0" anchor="t">
            <a:spAutoFit/>
          </a:bodyPr>
          <a:lstStyle/>
          <a:p>
            <a:r>
              <a:rPr lang="en-GB" sz="3600" b="1"/>
              <a:t>CHARTERED MANAGER HSC PROGRAMME</a:t>
            </a:r>
            <a:endParaRPr lang="en-GB" sz="3600">
              <a:effectLst/>
            </a:endParaRPr>
          </a:p>
        </p:txBody>
      </p:sp>
    </p:spTree>
    <p:extLst>
      <p:ext uri="{BB962C8B-B14F-4D97-AF65-F5344CB8AC3E}">
        <p14:creationId xmlns:p14="http://schemas.microsoft.com/office/powerpoint/2010/main" val="416139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Effect transition="in" filter="fade">
                                      <p:cBhvr>
                                        <p:cTn id="12" dur="1000"/>
                                        <p:tgtEl>
                                          <p:spTgt spid="10"/>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Effect transition="in" filter="fade">
                                      <p:cBhvr>
                                        <p:cTn id="18" dur="1000"/>
                                        <p:tgtEl>
                                          <p:spTgt spid="5"/>
                                        </p:tgtEl>
                                      </p:cBhvr>
                                    </p:animEffect>
                                  </p:childTnLst>
                                </p:cTn>
                              </p:par>
                            </p:childTnLst>
                          </p:cTn>
                        </p:par>
                        <p:par>
                          <p:cTn id="19" fill="hold">
                            <p:stCondLst>
                              <p:cond delay="2000"/>
                            </p:stCondLst>
                            <p:childTnLst>
                              <p:par>
                                <p:cTn id="20" presetID="53" presetClass="entr" presetSubtype="16"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Effect transition="in" filter="fade">
                                      <p:cBhvr>
                                        <p:cTn id="24" dur="1000"/>
                                        <p:tgtEl>
                                          <p:spTgt spid="4"/>
                                        </p:tgtEl>
                                      </p:cBhvr>
                                    </p:animEffect>
                                  </p:childTnLst>
                                </p:cTn>
                              </p:par>
                            </p:childTnLst>
                          </p:cTn>
                        </p:par>
                        <p:par>
                          <p:cTn id="25" fill="hold">
                            <p:stCondLst>
                              <p:cond delay="3000"/>
                            </p:stCondLst>
                            <p:childTnLst>
                              <p:par>
                                <p:cTn id="26" presetID="53" presetClass="entr" presetSubtype="16"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fltVal val="0"/>
                                          </p:val>
                                        </p:tav>
                                        <p:tav tm="100000">
                                          <p:val>
                                            <p:strVal val="#ppt_w"/>
                                          </p:val>
                                        </p:tav>
                                      </p:tavLst>
                                    </p:anim>
                                    <p:anim calcmode="lin" valueType="num">
                                      <p:cBhvr>
                                        <p:cTn id="29" dur="1000" fill="hold"/>
                                        <p:tgtEl>
                                          <p:spTgt spid="3"/>
                                        </p:tgtEl>
                                        <p:attrNameLst>
                                          <p:attrName>ppt_h</p:attrName>
                                        </p:attrNameLst>
                                      </p:cBhvr>
                                      <p:tavLst>
                                        <p:tav tm="0">
                                          <p:val>
                                            <p:fltVal val="0"/>
                                          </p:val>
                                        </p:tav>
                                        <p:tav tm="100000">
                                          <p:val>
                                            <p:strVal val="#ppt_h"/>
                                          </p:val>
                                        </p:tav>
                                      </p:tavLst>
                                    </p:anim>
                                    <p:animEffect transition="in" filter="fade">
                                      <p:cBhvr>
                                        <p:cTn id="30" dur="1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par>
                          <p:cTn id="35" fill="hold">
                            <p:stCondLst>
                              <p:cond delay="0"/>
                            </p:stCondLst>
                            <p:childTnLst>
                              <p:par>
                                <p:cTn id="36" presetID="53" presetClass="entr" presetSubtype="16" fill="hold" nodeType="afterEffect">
                                  <p:stCondLst>
                                    <p:cond delay="0"/>
                                  </p:stCondLst>
                                  <p:childTnLst>
                                    <p:set>
                                      <p:cBhvr>
                                        <p:cTn id="37" dur="1" fill="hold">
                                          <p:stCondLst>
                                            <p:cond delay="0"/>
                                          </p:stCondLst>
                                        </p:cTn>
                                        <p:tgtEl>
                                          <p:spTgt spid="36"/>
                                        </p:tgtEl>
                                        <p:attrNameLst>
                                          <p:attrName>style.visibility</p:attrName>
                                        </p:attrNameLst>
                                      </p:cBhvr>
                                      <p:to>
                                        <p:strVal val="visible"/>
                                      </p:to>
                                    </p:set>
                                    <p:anim calcmode="lin" valueType="num">
                                      <p:cBhvr>
                                        <p:cTn id="38" dur="1000" fill="hold"/>
                                        <p:tgtEl>
                                          <p:spTgt spid="36"/>
                                        </p:tgtEl>
                                        <p:attrNameLst>
                                          <p:attrName>ppt_w</p:attrName>
                                        </p:attrNameLst>
                                      </p:cBhvr>
                                      <p:tavLst>
                                        <p:tav tm="0">
                                          <p:val>
                                            <p:fltVal val="0"/>
                                          </p:val>
                                        </p:tav>
                                        <p:tav tm="100000">
                                          <p:val>
                                            <p:strVal val="#ppt_w"/>
                                          </p:val>
                                        </p:tav>
                                      </p:tavLst>
                                    </p:anim>
                                    <p:anim calcmode="lin" valueType="num">
                                      <p:cBhvr>
                                        <p:cTn id="39" dur="1000" fill="hold"/>
                                        <p:tgtEl>
                                          <p:spTgt spid="36"/>
                                        </p:tgtEl>
                                        <p:attrNameLst>
                                          <p:attrName>ppt_h</p:attrName>
                                        </p:attrNameLst>
                                      </p:cBhvr>
                                      <p:tavLst>
                                        <p:tav tm="0">
                                          <p:val>
                                            <p:fltVal val="0"/>
                                          </p:val>
                                        </p:tav>
                                        <p:tav tm="100000">
                                          <p:val>
                                            <p:strVal val="#ppt_h"/>
                                          </p:val>
                                        </p:tav>
                                      </p:tavLst>
                                    </p:anim>
                                    <p:animEffect transition="in" filter="fade">
                                      <p:cBhvr>
                                        <p:cTn id="40" dur="1000"/>
                                        <p:tgtEl>
                                          <p:spTgt spid="36"/>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cBhvr>
                                        <p:cTn id="44" dur="1000" fill="hold"/>
                                        <p:tgtEl>
                                          <p:spTgt spid="35"/>
                                        </p:tgtEl>
                                        <p:attrNameLst>
                                          <p:attrName>ppt_w</p:attrName>
                                        </p:attrNameLst>
                                      </p:cBhvr>
                                      <p:tavLst>
                                        <p:tav tm="0">
                                          <p:val>
                                            <p:fltVal val="0"/>
                                          </p:val>
                                        </p:tav>
                                        <p:tav tm="100000">
                                          <p:val>
                                            <p:strVal val="#ppt_w"/>
                                          </p:val>
                                        </p:tav>
                                      </p:tavLst>
                                    </p:anim>
                                    <p:anim calcmode="lin" valueType="num">
                                      <p:cBhvr>
                                        <p:cTn id="45" dur="1000" fill="hold"/>
                                        <p:tgtEl>
                                          <p:spTgt spid="35"/>
                                        </p:tgtEl>
                                        <p:attrNameLst>
                                          <p:attrName>ppt_h</p:attrName>
                                        </p:attrNameLst>
                                      </p:cBhvr>
                                      <p:tavLst>
                                        <p:tav tm="0">
                                          <p:val>
                                            <p:fltVal val="0"/>
                                          </p:val>
                                        </p:tav>
                                        <p:tav tm="100000">
                                          <p:val>
                                            <p:strVal val="#ppt_h"/>
                                          </p:val>
                                        </p:tav>
                                      </p:tavLst>
                                    </p:anim>
                                    <p:animEffect transition="in" filter="fade">
                                      <p:cBhvr>
                                        <p:cTn id="46" dur="10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par>
                          <p:cTn id="51" fill="hold">
                            <p:stCondLst>
                              <p:cond delay="0"/>
                            </p:stCondLst>
                            <p:childTnLst>
                              <p:par>
                                <p:cTn id="52" presetID="53" presetClass="entr" presetSubtype="16" fill="hold" nodeType="afterEffect">
                                  <p:stCondLst>
                                    <p:cond delay="0"/>
                                  </p:stCondLst>
                                  <p:childTnLst>
                                    <p:set>
                                      <p:cBhvr>
                                        <p:cTn id="53" dur="1" fill="hold">
                                          <p:stCondLst>
                                            <p:cond delay="0"/>
                                          </p:stCondLst>
                                        </p:cTn>
                                        <p:tgtEl>
                                          <p:spTgt spid="40"/>
                                        </p:tgtEl>
                                        <p:attrNameLst>
                                          <p:attrName>style.visibility</p:attrName>
                                        </p:attrNameLst>
                                      </p:cBhvr>
                                      <p:to>
                                        <p:strVal val="visible"/>
                                      </p:to>
                                    </p:set>
                                    <p:anim calcmode="lin" valueType="num">
                                      <p:cBhvr>
                                        <p:cTn id="54" dur="1000" fill="hold"/>
                                        <p:tgtEl>
                                          <p:spTgt spid="40"/>
                                        </p:tgtEl>
                                        <p:attrNameLst>
                                          <p:attrName>ppt_w</p:attrName>
                                        </p:attrNameLst>
                                      </p:cBhvr>
                                      <p:tavLst>
                                        <p:tav tm="0">
                                          <p:val>
                                            <p:fltVal val="0"/>
                                          </p:val>
                                        </p:tav>
                                        <p:tav tm="100000">
                                          <p:val>
                                            <p:strVal val="#ppt_w"/>
                                          </p:val>
                                        </p:tav>
                                      </p:tavLst>
                                    </p:anim>
                                    <p:anim calcmode="lin" valueType="num">
                                      <p:cBhvr>
                                        <p:cTn id="55" dur="1000" fill="hold"/>
                                        <p:tgtEl>
                                          <p:spTgt spid="40"/>
                                        </p:tgtEl>
                                        <p:attrNameLst>
                                          <p:attrName>ppt_h</p:attrName>
                                        </p:attrNameLst>
                                      </p:cBhvr>
                                      <p:tavLst>
                                        <p:tav tm="0">
                                          <p:val>
                                            <p:fltVal val="0"/>
                                          </p:val>
                                        </p:tav>
                                        <p:tav tm="100000">
                                          <p:val>
                                            <p:strVal val="#ppt_h"/>
                                          </p:val>
                                        </p:tav>
                                      </p:tavLst>
                                    </p:anim>
                                    <p:animEffect transition="in" filter="fade">
                                      <p:cBhvr>
                                        <p:cTn id="56"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57A4E2-CCED-0541-93B9-DAE5D71F0373}"/>
              </a:ext>
            </a:extLst>
          </p:cNvPr>
          <p:cNvSpPr txBox="1"/>
          <p:nvPr/>
        </p:nvSpPr>
        <p:spPr>
          <a:xfrm>
            <a:off x="259230" y="624452"/>
            <a:ext cx="8064500" cy="646331"/>
          </a:xfrm>
          <a:prstGeom prst="rect">
            <a:avLst/>
          </a:prstGeom>
          <a:noFill/>
        </p:spPr>
        <p:txBody>
          <a:bodyPr wrap="square" rtlCol="0">
            <a:spAutoFit/>
          </a:bodyPr>
          <a:lstStyle/>
          <a:p>
            <a:r>
              <a:rPr lang="en-GB" sz="3600" b="1"/>
              <a:t>WHO IS THE APPRENTICESHIP FOR?</a:t>
            </a:r>
            <a:endParaRPr lang="en-GB" sz="3600">
              <a:effectLst/>
            </a:endParaRPr>
          </a:p>
        </p:txBody>
      </p:sp>
      <p:sp>
        <p:nvSpPr>
          <p:cNvPr id="5" name="TextBox 4">
            <a:extLst>
              <a:ext uri="{FF2B5EF4-FFF2-40B4-BE49-F238E27FC236}">
                <a16:creationId xmlns:a16="http://schemas.microsoft.com/office/drawing/2014/main" id="{CC887466-1926-4D44-B5DB-0A8FA0F8C5B1}"/>
              </a:ext>
            </a:extLst>
          </p:cNvPr>
          <p:cNvSpPr txBox="1"/>
          <p:nvPr/>
        </p:nvSpPr>
        <p:spPr>
          <a:xfrm>
            <a:off x="503509" y="1298393"/>
            <a:ext cx="3394528" cy="4231928"/>
          </a:xfrm>
          <a:prstGeom prst="rect">
            <a:avLst/>
          </a:prstGeom>
          <a:noFill/>
        </p:spPr>
        <p:txBody>
          <a:bodyPr wrap="square" lIns="91440" tIns="45720" rIns="91440" bIns="45720" rtlCol="0" anchor="t">
            <a:noAutofit/>
          </a:bodyPr>
          <a:lstStyle/>
          <a:p>
            <a:r>
              <a:rPr lang="en-US" sz="2000" b="1">
                <a:solidFill>
                  <a:srgbClr val="00B5D0"/>
                </a:solidFill>
                <a:cs typeface="Arial"/>
              </a:rPr>
              <a:t>NHS non-clinical staff</a:t>
            </a:r>
          </a:p>
          <a:p>
            <a:pPr marL="342900" indent="-342900">
              <a:spcAft>
                <a:spcPts val="200"/>
              </a:spcAft>
              <a:buFont typeface="Wingdings" panose="020B0604020202020204" pitchFamily="34" charset="0"/>
              <a:buChar char="§"/>
            </a:pPr>
            <a:r>
              <a:rPr lang="en-US" sz="1400">
                <a:cs typeface="Arial"/>
              </a:rPr>
              <a:t>Performance Manager</a:t>
            </a:r>
          </a:p>
          <a:p>
            <a:pPr marL="342900" indent="-342900">
              <a:spcAft>
                <a:spcPts val="200"/>
              </a:spcAft>
              <a:buFont typeface="Wingdings" panose="020B0604020202020204" pitchFamily="34" charset="0"/>
              <a:buChar char="§"/>
            </a:pPr>
            <a:r>
              <a:rPr lang="en-US" sz="1400">
                <a:cs typeface="Arial"/>
              </a:rPr>
              <a:t>Senior Administrator</a:t>
            </a:r>
          </a:p>
          <a:p>
            <a:pPr marL="342900" indent="-342900">
              <a:spcAft>
                <a:spcPts val="200"/>
              </a:spcAft>
              <a:buFont typeface="Wingdings" panose="020B0604020202020204" pitchFamily="34" charset="0"/>
              <a:buChar char="§"/>
            </a:pPr>
            <a:r>
              <a:rPr lang="en-US" sz="1400">
                <a:cs typeface="Arial"/>
              </a:rPr>
              <a:t>Procurement Manager</a:t>
            </a:r>
          </a:p>
          <a:p>
            <a:pPr marL="342900" indent="-342900">
              <a:spcAft>
                <a:spcPts val="200"/>
              </a:spcAft>
              <a:buFont typeface="Wingdings" panose="020B0604020202020204" pitchFamily="34" charset="0"/>
              <a:buChar char="§"/>
            </a:pPr>
            <a:r>
              <a:rPr lang="en-US" sz="1400">
                <a:cs typeface="Arial"/>
              </a:rPr>
              <a:t>Programme Coordinator</a:t>
            </a:r>
          </a:p>
          <a:p>
            <a:pPr marL="342900" indent="-342900">
              <a:spcAft>
                <a:spcPts val="200"/>
              </a:spcAft>
              <a:buFont typeface="Wingdings" panose="020B0604020202020204" pitchFamily="34" charset="0"/>
              <a:buChar char="§"/>
            </a:pPr>
            <a:r>
              <a:rPr lang="en-US" sz="1400">
                <a:cs typeface="Arial"/>
              </a:rPr>
              <a:t>Estates Manager</a:t>
            </a:r>
          </a:p>
          <a:p>
            <a:pPr marL="342900" indent="-342900">
              <a:spcAft>
                <a:spcPts val="200"/>
              </a:spcAft>
              <a:buFont typeface="Wingdings" panose="020B0604020202020204" pitchFamily="34" charset="0"/>
              <a:buChar char="§"/>
            </a:pPr>
            <a:r>
              <a:rPr lang="en-US" sz="1400">
                <a:cs typeface="Arial"/>
              </a:rPr>
              <a:t>Data Manager</a:t>
            </a:r>
          </a:p>
          <a:p>
            <a:pPr marL="342900" indent="-342900">
              <a:spcAft>
                <a:spcPts val="200"/>
              </a:spcAft>
              <a:buFont typeface="Wingdings" panose="020B0604020202020204" pitchFamily="34" charset="0"/>
              <a:buChar char="§"/>
            </a:pPr>
            <a:r>
              <a:rPr lang="en-US" sz="1400">
                <a:cs typeface="Arial"/>
              </a:rPr>
              <a:t>Health &amp; Safety Manager</a:t>
            </a:r>
          </a:p>
          <a:p>
            <a:pPr marL="342900" indent="-342900">
              <a:spcAft>
                <a:spcPts val="200"/>
              </a:spcAft>
              <a:buFont typeface="Wingdings" panose="020B0604020202020204" pitchFamily="34" charset="0"/>
              <a:buChar char="§"/>
            </a:pPr>
            <a:r>
              <a:rPr lang="en-US" sz="1400">
                <a:cs typeface="Arial"/>
              </a:rPr>
              <a:t>Practice Manager</a:t>
            </a:r>
          </a:p>
          <a:p>
            <a:pPr marL="342900" indent="-342900">
              <a:spcAft>
                <a:spcPts val="200"/>
              </a:spcAft>
              <a:buFont typeface="Wingdings" panose="020B0604020202020204" pitchFamily="34" charset="0"/>
              <a:buChar char="§"/>
            </a:pPr>
            <a:r>
              <a:rPr lang="en-US" sz="1400">
                <a:cs typeface="Arial"/>
              </a:rPr>
              <a:t>Assistant Practice Manager</a:t>
            </a:r>
          </a:p>
          <a:p>
            <a:pPr marL="342900" indent="-342900">
              <a:spcAft>
                <a:spcPts val="200"/>
              </a:spcAft>
              <a:buFont typeface="Wingdings" panose="020B0604020202020204" pitchFamily="34" charset="0"/>
              <a:buChar char="§"/>
            </a:pPr>
            <a:r>
              <a:rPr lang="en-GB" sz="1400" b="0" i="0">
                <a:effectLst/>
                <a:cs typeface="Calibri"/>
              </a:rPr>
              <a:t>Widening Participation Advisor</a:t>
            </a:r>
          </a:p>
          <a:p>
            <a:pPr marL="342900" indent="-342900">
              <a:spcAft>
                <a:spcPts val="200"/>
              </a:spcAft>
              <a:buFont typeface="Wingdings" panose="020B0604020202020204" pitchFamily="34" charset="0"/>
              <a:buChar char="§"/>
            </a:pPr>
            <a:r>
              <a:rPr lang="en-GB" sz="1400">
                <a:cs typeface="Calibri"/>
              </a:rPr>
              <a:t>Outpatient Booking Manager</a:t>
            </a:r>
          </a:p>
          <a:p>
            <a:pPr marL="342900" indent="-342900">
              <a:spcAft>
                <a:spcPts val="200"/>
              </a:spcAft>
              <a:buFont typeface="Wingdings" panose="020B0604020202020204" pitchFamily="34" charset="0"/>
              <a:buChar char="§"/>
            </a:pPr>
            <a:r>
              <a:rPr lang="en-GB" sz="1400">
                <a:cs typeface="Calibri"/>
              </a:rPr>
              <a:t>Head of change management</a:t>
            </a:r>
          </a:p>
          <a:p>
            <a:pPr marL="342900" indent="-342900">
              <a:spcAft>
                <a:spcPts val="200"/>
              </a:spcAft>
              <a:buFont typeface="Wingdings" panose="020B0604020202020204" pitchFamily="34" charset="0"/>
              <a:buChar char="§"/>
            </a:pPr>
            <a:r>
              <a:rPr lang="en-US" sz="1400">
                <a:cs typeface="Arial"/>
              </a:rPr>
              <a:t>Medical Workforce HR Coordinator</a:t>
            </a:r>
          </a:p>
          <a:p>
            <a:pPr marL="342900" indent="-342900">
              <a:spcAft>
                <a:spcPts val="200"/>
              </a:spcAft>
              <a:buFont typeface="Wingdings" panose="020B0604020202020204" pitchFamily="34" charset="0"/>
              <a:buChar char="§"/>
            </a:pPr>
            <a:r>
              <a:rPr lang="en-GB" sz="1400" b="0" i="0">
                <a:effectLst/>
                <a:cs typeface="Calibri"/>
              </a:rPr>
              <a:t>Equipment &amp; Stock Management Lead</a:t>
            </a:r>
          </a:p>
          <a:p>
            <a:pPr marL="342900" indent="-342900">
              <a:spcAft>
                <a:spcPts val="200"/>
              </a:spcAft>
              <a:buFont typeface="Wingdings" panose="020B0604020202020204" pitchFamily="34" charset="0"/>
              <a:buChar char="§"/>
            </a:pPr>
            <a:r>
              <a:rPr lang="en-GB" sz="1400" b="0" i="0">
                <a:effectLst/>
                <a:cs typeface="Calibri"/>
              </a:rPr>
              <a:t>Quality Improvement</a:t>
            </a:r>
            <a:r>
              <a:rPr lang="en-GB" sz="1400">
                <a:cs typeface="Calibri"/>
              </a:rPr>
              <a:t> </a:t>
            </a:r>
            <a:r>
              <a:rPr lang="en-GB" sz="1400" b="0" i="0">
                <a:effectLst/>
                <a:cs typeface="Calibri"/>
              </a:rPr>
              <a:t> Coordinator</a:t>
            </a:r>
          </a:p>
          <a:p>
            <a:pPr marL="342900" indent="-342900">
              <a:spcAft>
                <a:spcPts val="200"/>
              </a:spcAft>
              <a:buFont typeface="Wingdings" panose="020B0604020202020204" pitchFamily="34" charset="0"/>
              <a:buChar char="§"/>
            </a:pPr>
            <a:r>
              <a:rPr lang="en-GB" sz="1400">
                <a:cs typeface="Calibri"/>
              </a:rPr>
              <a:t>Business Support Manager</a:t>
            </a:r>
          </a:p>
          <a:p>
            <a:pPr marL="342900" indent="-342900">
              <a:spcAft>
                <a:spcPts val="200"/>
              </a:spcAft>
              <a:buFont typeface="Wingdings" panose="020B0604020202020204" pitchFamily="34" charset="0"/>
              <a:buChar char="§"/>
            </a:pPr>
            <a:r>
              <a:rPr lang="en-GB" sz="1400" b="0" i="0">
                <a:effectLst/>
                <a:cs typeface="Calibri"/>
              </a:rPr>
              <a:t>Commissioners</a:t>
            </a:r>
          </a:p>
          <a:p>
            <a:pPr marL="342900" indent="-342900">
              <a:spcAft>
                <a:spcPts val="200"/>
              </a:spcAft>
              <a:buFont typeface="Wingdings" panose="020B0604020202020204" pitchFamily="34" charset="0"/>
              <a:buChar char="§"/>
            </a:pPr>
            <a:r>
              <a:rPr lang="en-GB" sz="1400">
                <a:cs typeface="Calibri"/>
              </a:rPr>
              <a:t>IT Helpdesk Manager</a:t>
            </a:r>
            <a:endParaRPr lang="en-GB" sz="1400" b="0" i="0">
              <a:effectLst/>
              <a:cs typeface="Calibri"/>
            </a:endParaRPr>
          </a:p>
          <a:p>
            <a:pPr marL="342900" indent="-342900">
              <a:spcAft>
                <a:spcPts val="200"/>
              </a:spcAft>
              <a:buFont typeface="Wingdings" panose="020B0604020202020204" pitchFamily="34" charset="0"/>
              <a:buChar char="§"/>
            </a:pPr>
            <a:r>
              <a:rPr lang="en-GB" sz="1400">
                <a:cs typeface="Calibri"/>
              </a:rPr>
              <a:t>Education Manager</a:t>
            </a:r>
          </a:p>
        </p:txBody>
      </p:sp>
      <p:sp>
        <p:nvSpPr>
          <p:cNvPr id="10" name="TextBox 9">
            <a:extLst>
              <a:ext uri="{FF2B5EF4-FFF2-40B4-BE49-F238E27FC236}">
                <a16:creationId xmlns:a16="http://schemas.microsoft.com/office/drawing/2014/main" id="{570792B8-833A-4683-9AE8-27BFBDDBA06D}"/>
              </a:ext>
            </a:extLst>
          </p:cNvPr>
          <p:cNvSpPr txBox="1"/>
          <p:nvPr/>
        </p:nvSpPr>
        <p:spPr>
          <a:xfrm>
            <a:off x="3794632" y="1633468"/>
            <a:ext cx="3677558" cy="4231928"/>
          </a:xfrm>
          <a:prstGeom prst="rect">
            <a:avLst/>
          </a:prstGeom>
          <a:noFill/>
        </p:spPr>
        <p:txBody>
          <a:bodyPr wrap="square" lIns="91440" tIns="45720" rIns="91440" bIns="45720" rtlCol="0" anchor="t">
            <a:noAutofit/>
          </a:bodyPr>
          <a:lstStyle/>
          <a:p>
            <a:r>
              <a:rPr lang="en-GB" sz="2000" b="1">
                <a:solidFill>
                  <a:srgbClr val="00B5D0"/>
                </a:solidFill>
                <a:cs typeface="Arial"/>
              </a:rPr>
              <a:t>Social Care and Local Authorities</a:t>
            </a:r>
          </a:p>
          <a:p>
            <a:pPr marL="285750" indent="-285750">
              <a:spcAft>
                <a:spcPts val="200"/>
              </a:spcAft>
              <a:buFont typeface="Wingdings"/>
              <a:buChar char="§"/>
            </a:pPr>
            <a:r>
              <a:rPr lang="en-GB" sz="1400">
                <a:cs typeface="Arial"/>
              </a:rPr>
              <a:t>Locality Manager</a:t>
            </a:r>
          </a:p>
          <a:p>
            <a:pPr marL="285750" indent="-285750">
              <a:spcAft>
                <a:spcPts val="200"/>
              </a:spcAft>
              <a:buFont typeface="Wingdings"/>
              <a:buChar char="§"/>
            </a:pPr>
            <a:r>
              <a:rPr lang="en-GB" sz="1400">
                <a:cs typeface="Arial"/>
              </a:rPr>
              <a:t>Learning Disability and CHC Workforce Development Lead</a:t>
            </a:r>
          </a:p>
          <a:p>
            <a:pPr marL="285750" indent="-285750">
              <a:spcAft>
                <a:spcPts val="200"/>
              </a:spcAft>
              <a:buFont typeface="Wingdings"/>
              <a:buChar char="§"/>
            </a:pPr>
            <a:r>
              <a:rPr lang="en-GB" sz="1400">
                <a:cs typeface="Arial"/>
              </a:rPr>
              <a:t>Service Manager</a:t>
            </a:r>
          </a:p>
          <a:p>
            <a:pPr marL="285750" indent="-285750">
              <a:spcAft>
                <a:spcPts val="200"/>
              </a:spcAft>
              <a:buFont typeface="Wingdings"/>
              <a:buChar char="§"/>
            </a:pPr>
            <a:r>
              <a:rPr lang="en-GB" sz="1400">
                <a:cs typeface="Arial"/>
              </a:rPr>
              <a:t>Registered Manager (Care)</a:t>
            </a:r>
          </a:p>
          <a:p>
            <a:pPr marL="285750" indent="-285750">
              <a:spcAft>
                <a:spcPts val="200"/>
              </a:spcAft>
              <a:buFont typeface="Wingdings"/>
              <a:buChar char="§"/>
            </a:pPr>
            <a:r>
              <a:rPr lang="en-GB" sz="1400">
                <a:cs typeface="Arial"/>
              </a:rPr>
              <a:t>Practice Manager for Adult Learning </a:t>
            </a:r>
          </a:p>
          <a:p>
            <a:pPr marL="285750" indent="-285750">
              <a:spcAft>
                <a:spcPts val="200"/>
              </a:spcAft>
              <a:buFont typeface="Wingdings"/>
              <a:buChar char="§"/>
            </a:pPr>
            <a:r>
              <a:rPr lang="en-GB" sz="1400">
                <a:cs typeface="Arial"/>
              </a:rPr>
              <a:t>Social Worker</a:t>
            </a:r>
          </a:p>
          <a:p>
            <a:pPr marL="285750" indent="-285750">
              <a:spcAft>
                <a:spcPts val="200"/>
              </a:spcAft>
              <a:buFont typeface="Wingdings"/>
              <a:buChar char="§"/>
            </a:pPr>
            <a:r>
              <a:rPr lang="en-GB" sz="1400">
                <a:cs typeface="Arial"/>
              </a:rPr>
              <a:t>Learning Disability Manager</a:t>
            </a:r>
          </a:p>
          <a:p>
            <a:pPr marL="285750" indent="-285750">
              <a:spcAft>
                <a:spcPts val="200"/>
              </a:spcAft>
              <a:buFont typeface="Wingdings"/>
              <a:buChar char="§"/>
            </a:pPr>
            <a:r>
              <a:rPr lang="en-GB" sz="1400">
                <a:cs typeface="Arial"/>
              </a:rPr>
              <a:t>Social Work Dept Manager</a:t>
            </a:r>
          </a:p>
          <a:p>
            <a:pPr marL="285750" indent="-285750">
              <a:spcAft>
                <a:spcPts val="200"/>
              </a:spcAft>
              <a:buFont typeface="Wingdings"/>
              <a:buChar char="§"/>
            </a:pPr>
            <a:r>
              <a:rPr lang="en-GB" sz="1400">
                <a:cs typeface="Arial"/>
              </a:rPr>
              <a:t>Disability Team Project Manager</a:t>
            </a:r>
          </a:p>
          <a:p>
            <a:pPr marL="285750" indent="-285750">
              <a:spcAft>
                <a:spcPts val="200"/>
              </a:spcAft>
              <a:buFont typeface="Wingdings"/>
              <a:buChar char="§"/>
            </a:pPr>
            <a:r>
              <a:rPr lang="en-GB" sz="1400">
                <a:cs typeface="Arial"/>
              </a:rPr>
              <a:t>Home Manager</a:t>
            </a:r>
          </a:p>
          <a:p>
            <a:pPr marL="285750" indent="-285750">
              <a:spcAft>
                <a:spcPts val="200"/>
              </a:spcAft>
              <a:buFont typeface="Wingdings"/>
              <a:buChar char="§"/>
            </a:pPr>
            <a:r>
              <a:rPr lang="en-GB" sz="1400">
                <a:cs typeface="Arial"/>
              </a:rPr>
              <a:t>Unit Manager</a:t>
            </a:r>
          </a:p>
          <a:p>
            <a:pPr marL="342900" indent="-342900">
              <a:buFont typeface="Arial" panose="020B0604020202020204" pitchFamily="34" charset="0"/>
              <a:buChar char="•"/>
            </a:pPr>
            <a:endParaRPr lang="en-GB" sz="1400">
              <a:latin typeface="Source Sans Pro" panose="020B0503030403020204" pitchFamily="34" charset="0"/>
              <a:cs typeface="Arial"/>
            </a:endParaRPr>
          </a:p>
          <a:p>
            <a:r>
              <a:rPr lang="en-US" sz="2000" b="1">
                <a:solidFill>
                  <a:srgbClr val="00B5D0"/>
                </a:solidFill>
                <a:cs typeface="Arial"/>
              </a:rPr>
              <a:t>NHS Clinical Staff</a:t>
            </a:r>
          </a:p>
          <a:p>
            <a:pPr marL="342900" indent="-342900">
              <a:spcAft>
                <a:spcPts val="200"/>
              </a:spcAft>
              <a:buFont typeface="Wingdings" panose="020B0604020202020204" pitchFamily="34" charset="0"/>
              <a:buChar char="§"/>
            </a:pPr>
            <a:r>
              <a:rPr lang="en-US" sz="1400">
                <a:cs typeface="Arial"/>
              </a:rPr>
              <a:t>Liaison Psychiatry Nurse</a:t>
            </a:r>
          </a:p>
          <a:p>
            <a:pPr marL="342900" indent="-342900">
              <a:spcAft>
                <a:spcPts val="200"/>
              </a:spcAft>
              <a:buFont typeface="Wingdings" panose="020B0604020202020204" pitchFamily="34" charset="0"/>
              <a:buChar char="§"/>
            </a:pPr>
            <a:r>
              <a:rPr lang="en-US" sz="1400">
                <a:cs typeface="Arial"/>
              </a:rPr>
              <a:t>Liaison &amp; Diversion Service Manager</a:t>
            </a:r>
          </a:p>
          <a:p>
            <a:pPr marL="342900" indent="-342900">
              <a:spcAft>
                <a:spcPts val="200"/>
              </a:spcAft>
              <a:buFont typeface="Wingdings" panose="020B0604020202020204" pitchFamily="34" charset="0"/>
              <a:buChar char="§"/>
            </a:pPr>
            <a:r>
              <a:rPr lang="en-US" sz="1400">
                <a:cs typeface="Arial"/>
              </a:rPr>
              <a:t>Radiographer</a:t>
            </a:r>
          </a:p>
          <a:p>
            <a:pPr marL="342900" indent="-342900">
              <a:spcAft>
                <a:spcPts val="200"/>
              </a:spcAft>
              <a:buFont typeface="Wingdings" panose="020B0604020202020204" pitchFamily="34" charset="0"/>
              <a:buChar char="§"/>
            </a:pPr>
            <a:r>
              <a:rPr lang="en-US" sz="1400">
                <a:cs typeface="Arial"/>
              </a:rPr>
              <a:t>Dental Practice Development</a:t>
            </a:r>
            <a:r>
              <a:rPr lang="en-GB" sz="1400">
                <a:cs typeface="Arial"/>
              </a:rPr>
              <a:t> Manager</a:t>
            </a:r>
            <a:endParaRPr lang="en-US" sz="1400">
              <a:cs typeface="Arial"/>
            </a:endParaRPr>
          </a:p>
          <a:p>
            <a:pPr marL="342900" indent="-342900">
              <a:buFont typeface="Arial" panose="020B0604020202020204" pitchFamily="34" charset="0"/>
              <a:buChar char="•"/>
            </a:pPr>
            <a:endParaRPr lang="en-US" sz="2000" b="1">
              <a:latin typeface="Source Sans Pro" panose="020B0503030403020204" pitchFamily="34" charset="0"/>
              <a:cs typeface="Arial"/>
            </a:endParaRPr>
          </a:p>
          <a:p>
            <a:endParaRPr lang="en-US" sz="2000">
              <a:latin typeface="Source Sans Pro" panose="020B0503030403020204" pitchFamily="34" charset="0"/>
              <a:cs typeface="Arial"/>
            </a:endParaRPr>
          </a:p>
          <a:p>
            <a:endParaRPr lang="en-GB" sz="2000">
              <a:latin typeface="Source Sans Pro" panose="020B0503030403020204" pitchFamily="34" charset="0"/>
              <a:cs typeface="Calibri" panose="020F0502020204030204"/>
            </a:endParaRPr>
          </a:p>
        </p:txBody>
      </p:sp>
      <p:sp>
        <p:nvSpPr>
          <p:cNvPr id="11" name="TextBox 10">
            <a:extLst>
              <a:ext uri="{FF2B5EF4-FFF2-40B4-BE49-F238E27FC236}">
                <a16:creationId xmlns:a16="http://schemas.microsoft.com/office/drawing/2014/main" id="{99683FB0-5181-45E5-BEC3-970DD5968418}"/>
              </a:ext>
            </a:extLst>
          </p:cNvPr>
          <p:cNvSpPr txBox="1"/>
          <p:nvPr/>
        </p:nvSpPr>
        <p:spPr>
          <a:xfrm>
            <a:off x="7292103" y="3013173"/>
            <a:ext cx="3677558" cy="3415499"/>
          </a:xfrm>
          <a:prstGeom prst="rect">
            <a:avLst/>
          </a:prstGeom>
          <a:noFill/>
        </p:spPr>
        <p:txBody>
          <a:bodyPr wrap="square" lIns="91440" tIns="45720" rIns="91440" bIns="45720" rtlCol="0" anchor="t">
            <a:noAutofit/>
          </a:bodyPr>
          <a:lstStyle/>
          <a:p>
            <a:pPr marL="285750" indent="-285750">
              <a:spcAft>
                <a:spcPts val="200"/>
              </a:spcAft>
              <a:buFont typeface="Wingdings" panose="020B0604020202020204" pitchFamily="34" charset="0"/>
              <a:buChar char="§"/>
            </a:pPr>
            <a:r>
              <a:rPr lang="en-US" sz="1400">
                <a:cs typeface="Arial"/>
              </a:rPr>
              <a:t>Physiotherapist</a:t>
            </a:r>
            <a:endParaRPr lang="en-US"/>
          </a:p>
          <a:p>
            <a:pPr marL="285750" indent="-285750">
              <a:spcAft>
                <a:spcPts val="200"/>
              </a:spcAft>
              <a:buFont typeface="Wingdings" panose="020B0604020202020204" pitchFamily="34" charset="0"/>
              <a:buChar char="§"/>
            </a:pPr>
            <a:r>
              <a:rPr lang="en-US" sz="1400">
                <a:cs typeface="Arial"/>
              </a:rPr>
              <a:t>Deputy Clinical Services Manager</a:t>
            </a:r>
          </a:p>
          <a:p>
            <a:pPr marL="285750" indent="-285750">
              <a:spcAft>
                <a:spcPts val="200"/>
              </a:spcAft>
              <a:buFont typeface="Wingdings" panose="020B0604020202020204" pitchFamily="34" charset="0"/>
              <a:buChar char="§"/>
            </a:pPr>
            <a:r>
              <a:rPr lang="en-US" sz="1400">
                <a:cs typeface="Arial"/>
              </a:rPr>
              <a:t>Anticoagulant Specialist Nurse</a:t>
            </a:r>
          </a:p>
          <a:p>
            <a:pPr marL="285750" indent="-285750">
              <a:spcAft>
                <a:spcPts val="200"/>
              </a:spcAft>
              <a:buFont typeface="Wingdings" panose="020B0604020202020204" pitchFamily="34" charset="0"/>
              <a:buChar char="§"/>
            </a:pPr>
            <a:r>
              <a:rPr lang="en-US" sz="1400">
                <a:cs typeface="Arial"/>
              </a:rPr>
              <a:t>Perioperative Practice Educator</a:t>
            </a:r>
          </a:p>
          <a:p>
            <a:pPr marL="285750" indent="-285750">
              <a:spcAft>
                <a:spcPts val="200"/>
              </a:spcAft>
              <a:buFont typeface="Wingdings" panose="020B0604020202020204" pitchFamily="34" charset="0"/>
              <a:buChar char="§"/>
            </a:pPr>
            <a:r>
              <a:rPr lang="en-US" sz="1400">
                <a:cs typeface="Arial"/>
              </a:rPr>
              <a:t>Senior Pharmacy Technician</a:t>
            </a:r>
          </a:p>
          <a:p>
            <a:pPr marL="285750" indent="-285750">
              <a:spcAft>
                <a:spcPts val="200"/>
              </a:spcAft>
              <a:buFont typeface="Wingdings" panose="020B0604020202020204" pitchFamily="34" charset="0"/>
              <a:buChar char="§"/>
            </a:pPr>
            <a:r>
              <a:rPr lang="en-US" sz="1400">
                <a:cs typeface="Arial"/>
              </a:rPr>
              <a:t>Operational Manager</a:t>
            </a:r>
          </a:p>
          <a:p>
            <a:pPr marL="285750" indent="-285750">
              <a:spcAft>
                <a:spcPts val="200"/>
              </a:spcAft>
              <a:buFont typeface="Wingdings" panose="020B0604020202020204" pitchFamily="34" charset="0"/>
              <a:buChar char="§"/>
            </a:pPr>
            <a:r>
              <a:rPr lang="en-US" sz="1400">
                <a:cs typeface="Arial"/>
              </a:rPr>
              <a:t>Ward Manager</a:t>
            </a:r>
          </a:p>
          <a:p>
            <a:pPr marL="285750" indent="-285750">
              <a:spcAft>
                <a:spcPts val="200"/>
              </a:spcAft>
              <a:buFont typeface="Wingdings" panose="020B0604020202020204" pitchFamily="34" charset="0"/>
              <a:buChar char="§"/>
            </a:pPr>
            <a:r>
              <a:rPr lang="en-US" sz="1400">
                <a:cs typeface="Arial"/>
              </a:rPr>
              <a:t>Nurses, Sisters and Matrons</a:t>
            </a:r>
          </a:p>
          <a:p>
            <a:pPr marL="285750" indent="-285750">
              <a:spcAft>
                <a:spcPts val="200"/>
              </a:spcAft>
              <a:buFont typeface="Wingdings" panose="020B0604020202020204" pitchFamily="34" charset="0"/>
              <a:buChar char="§"/>
            </a:pPr>
            <a:r>
              <a:rPr lang="en-US" sz="1400">
                <a:cs typeface="Arial"/>
              </a:rPr>
              <a:t>Medical Photographer</a:t>
            </a:r>
          </a:p>
          <a:p>
            <a:pPr marL="285750" indent="-285750">
              <a:spcAft>
                <a:spcPts val="200"/>
              </a:spcAft>
              <a:buFont typeface="Wingdings" panose="020B0604020202020204" pitchFamily="34" charset="0"/>
              <a:buChar char="§"/>
            </a:pPr>
            <a:r>
              <a:rPr lang="en-US" sz="1400">
                <a:cs typeface="Arial"/>
              </a:rPr>
              <a:t>Cardiac Physiologist</a:t>
            </a:r>
          </a:p>
          <a:p>
            <a:pPr marL="285750" indent="-285750">
              <a:spcAft>
                <a:spcPts val="200"/>
              </a:spcAft>
              <a:buFont typeface="Wingdings" panose="020B0604020202020204" pitchFamily="34" charset="0"/>
              <a:buChar char="§"/>
            </a:pPr>
            <a:r>
              <a:rPr lang="en-US" sz="1400">
                <a:cs typeface="Arial"/>
              </a:rPr>
              <a:t>Specialist Biomedical Scientist</a:t>
            </a:r>
          </a:p>
          <a:p>
            <a:pPr marL="285750" indent="-285750">
              <a:spcAft>
                <a:spcPts val="200"/>
              </a:spcAft>
              <a:buFont typeface="Wingdings" panose="020B0604020202020204" pitchFamily="34" charset="0"/>
              <a:buChar char="§"/>
            </a:pPr>
            <a:r>
              <a:rPr lang="en-US" sz="1400">
                <a:cs typeface="Arial"/>
              </a:rPr>
              <a:t>Heart Therapy Lead</a:t>
            </a:r>
          </a:p>
          <a:p>
            <a:pPr marL="285750" indent="-285750">
              <a:spcAft>
                <a:spcPts val="200"/>
              </a:spcAft>
              <a:buFont typeface="Wingdings" panose="020B0604020202020204" pitchFamily="34" charset="0"/>
              <a:buChar char="§"/>
            </a:pPr>
            <a:r>
              <a:rPr lang="en-US" sz="1400">
                <a:cs typeface="Arial"/>
              </a:rPr>
              <a:t>Pathology Lead</a:t>
            </a:r>
          </a:p>
          <a:p>
            <a:pPr marL="285750" indent="-285750">
              <a:spcAft>
                <a:spcPts val="200"/>
              </a:spcAft>
              <a:buFont typeface="Wingdings" panose="020B0604020202020204" pitchFamily="34" charset="0"/>
              <a:buChar char="§"/>
            </a:pPr>
            <a:r>
              <a:rPr lang="en-US" sz="1400">
                <a:cs typeface="Arial"/>
              </a:rPr>
              <a:t>Outpatient/Support Services Manager</a:t>
            </a:r>
          </a:p>
        </p:txBody>
      </p:sp>
      <p:pic>
        <p:nvPicPr>
          <p:cNvPr id="1026" name="Picture 2">
            <a:extLst>
              <a:ext uri="{FF2B5EF4-FFF2-40B4-BE49-F238E27FC236}">
                <a16:creationId xmlns:a16="http://schemas.microsoft.com/office/drawing/2014/main" id="{500E7FB5-5A09-3BE8-FF2F-87BBD0C9E3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2189" y="1270783"/>
            <a:ext cx="4361255" cy="1554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68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249"/>
                                          </p:stCondLst>
                                        </p:cTn>
                                        <p:tgtEl>
                                          <p:spTgt spid="5">
                                            <p:txEl>
                                              <p:pRg st="0" end="0"/>
                                            </p:txEl>
                                          </p:spTgt>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grpId="0" nodeType="afterEffect">
                                  <p:stCondLst>
                                    <p:cond delay="0"/>
                                  </p:stCondLst>
                                  <p:childTnLst>
                                    <p:set>
                                      <p:cBhvr>
                                        <p:cTn id="9" dur="1" fill="hold">
                                          <p:stCondLst>
                                            <p:cond delay="249"/>
                                          </p:stCondLst>
                                        </p:cTn>
                                        <p:tgtEl>
                                          <p:spTgt spid="5">
                                            <p:txEl>
                                              <p:pRg st="1" end="1"/>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249"/>
                                          </p:stCondLst>
                                        </p:cTn>
                                        <p:tgtEl>
                                          <p:spTgt spid="5">
                                            <p:txEl>
                                              <p:pRg st="2" end="2"/>
                                            </p:txEl>
                                          </p:spTgt>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grpId="0" nodeType="afterEffect">
                                  <p:stCondLst>
                                    <p:cond delay="0"/>
                                  </p:stCondLst>
                                  <p:childTnLst>
                                    <p:set>
                                      <p:cBhvr>
                                        <p:cTn id="15" dur="1" fill="hold">
                                          <p:stCondLst>
                                            <p:cond delay="249"/>
                                          </p:stCondLst>
                                        </p:cTn>
                                        <p:tgtEl>
                                          <p:spTgt spid="5">
                                            <p:txEl>
                                              <p:pRg st="3" end="3"/>
                                            </p:txEl>
                                          </p:spTgt>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249"/>
                                          </p:stCondLst>
                                        </p:cTn>
                                        <p:tgtEl>
                                          <p:spTgt spid="5">
                                            <p:txEl>
                                              <p:pRg st="4" end="4"/>
                                            </p:txEl>
                                          </p:spTgt>
                                        </p:tgtEl>
                                        <p:attrNameLst>
                                          <p:attrName>style.visibility</p:attrName>
                                        </p:attrNameLst>
                                      </p:cBhvr>
                                      <p:to>
                                        <p:strVal val="visible"/>
                                      </p:to>
                                    </p:set>
                                  </p:childTnLst>
                                </p:cTn>
                              </p:par>
                            </p:childTnLst>
                          </p:cTn>
                        </p:par>
                        <p:par>
                          <p:cTn id="19" fill="hold">
                            <p:stCondLst>
                              <p:cond delay="1250"/>
                            </p:stCondLst>
                            <p:childTnLst>
                              <p:par>
                                <p:cTn id="20" presetID="1" presetClass="entr" presetSubtype="0" fill="hold" grpId="0" nodeType="afterEffect">
                                  <p:stCondLst>
                                    <p:cond delay="0"/>
                                  </p:stCondLst>
                                  <p:childTnLst>
                                    <p:set>
                                      <p:cBhvr>
                                        <p:cTn id="21" dur="1" fill="hold">
                                          <p:stCondLst>
                                            <p:cond delay="249"/>
                                          </p:stCondLst>
                                        </p:cTn>
                                        <p:tgtEl>
                                          <p:spTgt spid="5">
                                            <p:txEl>
                                              <p:pRg st="5" end="5"/>
                                            </p:txEl>
                                          </p:spTgt>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249"/>
                                          </p:stCondLst>
                                        </p:cTn>
                                        <p:tgtEl>
                                          <p:spTgt spid="5">
                                            <p:txEl>
                                              <p:pRg st="6" end="6"/>
                                            </p:txEl>
                                          </p:spTgt>
                                        </p:tgtEl>
                                        <p:attrNameLst>
                                          <p:attrName>style.visibility</p:attrName>
                                        </p:attrNameLst>
                                      </p:cBhvr>
                                      <p:to>
                                        <p:strVal val="visible"/>
                                      </p:to>
                                    </p:set>
                                  </p:childTnLst>
                                </p:cTn>
                              </p:par>
                            </p:childTnLst>
                          </p:cTn>
                        </p:par>
                        <p:par>
                          <p:cTn id="25" fill="hold">
                            <p:stCondLst>
                              <p:cond delay="1750"/>
                            </p:stCondLst>
                            <p:childTnLst>
                              <p:par>
                                <p:cTn id="26" presetID="1" presetClass="entr" presetSubtype="0" fill="hold" grpId="0" nodeType="afterEffect">
                                  <p:stCondLst>
                                    <p:cond delay="0"/>
                                  </p:stCondLst>
                                  <p:childTnLst>
                                    <p:set>
                                      <p:cBhvr>
                                        <p:cTn id="27" dur="1" fill="hold">
                                          <p:stCondLst>
                                            <p:cond delay="249"/>
                                          </p:stCondLst>
                                        </p:cTn>
                                        <p:tgtEl>
                                          <p:spTgt spid="5">
                                            <p:txEl>
                                              <p:pRg st="7" end="7"/>
                                            </p:txEl>
                                          </p:spTgt>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249"/>
                                          </p:stCondLst>
                                        </p:cTn>
                                        <p:tgtEl>
                                          <p:spTgt spid="5">
                                            <p:txEl>
                                              <p:pRg st="8" end="8"/>
                                            </p:txEl>
                                          </p:spTgt>
                                        </p:tgtEl>
                                        <p:attrNameLst>
                                          <p:attrName>style.visibility</p:attrName>
                                        </p:attrNameLst>
                                      </p:cBhvr>
                                      <p:to>
                                        <p:strVal val="visible"/>
                                      </p:to>
                                    </p:set>
                                  </p:childTnLst>
                                </p:cTn>
                              </p:par>
                            </p:childTnLst>
                          </p:cTn>
                        </p:par>
                        <p:par>
                          <p:cTn id="31" fill="hold">
                            <p:stCondLst>
                              <p:cond delay="2250"/>
                            </p:stCondLst>
                            <p:childTnLst>
                              <p:par>
                                <p:cTn id="32" presetID="1" presetClass="entr" presetSubtype="0" fill="hold" grpId="0" nodeType="afterEffect">
                                  <p:stCondLst>
                                    <p:cond delay="0"/>
                                  </p:stCondLst>
                                  <p:childTnLst>
                                    <p:set>
                                      <p:cBhvr>
                                        <p:cTn id="33" dur="1" fill="hold">
                                          <p:stCondLst>
                                            <p:cond delay="249"/>
                                          </p:stCondLst>
                                        </p:cTn>
                                        <p:tgtEl>
                                          <p:spTgt spid="5">
                                            <p:txEl>
                                              <p:pRg st="9" end="9"/>
                                            </p:txEl>
                                          </p:spTgt>
                                        </p:tgtEl>
                                        <p:attrNameLst>
                                          <p:attrName>style.visibility</p:attrName>
                                        </p:attrNameLst>
                                      </p:cBhvr>
                                      <p:to>
                                        <p:strVal val="visible"/>
                                      </p:to>
                                    </p:set>
                                  </p:childTnLst>
                                </p:cTn>
                              </p:par>
                            </p:childTnLst>
                          </p:cTn>
                        </p:par>
                        <p:par>
                          <p:cTn id="34" fill="hold">
                            <p:stCondLst>
                              <p:cond delay="2500"/>
                            </p:stCondLst>
                            <p:childTnLst>
                              <p:par>
                                <p:cTn id="35" presetID="1" presetClass="entr" presetSubtype="0" fill="hold" grpId="0" nodeType="afterEffect">
                                  <p:stCondLst>
                                    <p:cond delay="0"/>
                                  </p:stCondLst>
                                  <p:childTnLst>
                                    <p:set>
                                      <p:cBhvr>
                                        <p:cTn id="36" dur="1" fill="hold">
                                          <p:stCondLst>
                                            <p:cond delay="249"/>
                                          </p:stCondLst>
                                        </p:cTn>
                                        <p:tgtEl>
                                          <p:spTgt spid="5">
                                            <p:txEl>
                                              <p:pRg st="10" end="10"/>
                                            </p:txEl>
                                          </p:spTgt>
                                        </p:tgtEl>
                                        <p:attrNameLst>
                                          <p:attrName>style.visibility</p:attrName>
                                        </p:attrNameLst>
                                      </p:cBhvr>
                                      <p:to>
                                        <p:strVal val="visible"/>
                                      </p:to>
                                    </p:set>
                                  </p:childTnLst>
                                </p:cTn>
                              </p:par>
                            </p:childTnLst>
                          </p:cTn>
                        </p:par>
                        <p:par>
                          <p:cTn id="37" fill="hold">
                            <p:stCondLst>
                              <p:cond delay="2750"/>
                            </p:stCondLst>
                            <p:childTnLst>
                              <p:par>
                                <p:cTn id="38" presetID="1" presetClass="entr" presetSubtype="0" fill="hold" grpId="0" nodeType="afterEffect">
                                  <p:stCondLst>
                                    <p:cond delay="0"/>
                                  </p:stCondLst>
                                  <p:childTnLst>
                                    <p:set>
                                      <p:cBhvr>
                                        <p:cTn id="39" dur="1" fill="hold">
                                          <p:stCondLst>
                                            <p:cond delay="249"/>
                                          </p:stCondLst>
                                        </p:cTn>
                                        <p:tgtEl>
                                          <p:spTgt spid="5">
                                            <p:txEl>
                                              <p:pRg st="11" end="11"/>
                                            </p:txEl>
                                          </p:spTgt>
                                        </p:tgtEl>
                                        <p:attrNameLst>
                                          <p:attrName>style.visibility</p:attrName>
                                        </p:attrNameLst>
                                      </p:cBhvr>
                                      <p:to>
                                        <p:strVal val="visible"/>
                                      </p:to>
                                    </p:set>
                                  </p:childTnLst>
                                </p:cTn>
                              </p:par>
                            </p:childTnLst>
                          </p:cTn>
                        </p:par>
                        <p:par>
                          <p:cTn id="40" fill="hold">
                            <p:stCondLst>
                              <p:cond delay="3000"/>
                            </p:stCondLst>
                            <p:childTnLst>
                              <p:par>
                                <p:cTn id="41" presetID="1" presetClass="entr" presetSubtype="0" fill="hold" grpId="0" nodeType="afterEffect">
                                  <p:stCondLst>
                                    <p:cond delay="0"/>
                                  </p:stCondLst>
                                  <p:childTnLst>
                                    <p:set>
                                      <p:cBhvr>
                                        <p:cTn id="42" dur="1" fill="hold">
                                          <p:stCondLst>
                                            <p:cond delay="249"/>
                                          </p:stCondLst>
                                        </p:cTn>
                                        <p:tgtEl>
                                          <p:spTgt spid="5">
                                            <p:txEl>
                                              <p:pRg st="12" end="12"/>
                                            </p:txEl>
                                          </p:spTgt>
                                        </p:tgtEl>
                                        <p:attrNameLst>
                                          <p:attrName>style.visibility</p:attrName>
                                        </p:attrNameLst>
                                      </p:cBhvr>
                                      <p:to>
                                        <p:strVal val="visible"/>
                                      </p:to>
                                    </p:set>
                                  </p:childTnLst>
                                </p:cTn>
                              </p:par>
                            </p:childTnLst>
                          </p:cTn>
                        </p:par>
                        <p:par>
                          <p:cTn id="43" fill="hold">
                            <p:stCondLst>
                              <p:cond delay="3250"/>
                            </p:stCondLst>
                            <p:childTnLst>
                              <p:par>
                                <p:cTn id="44" presetID="1" presetClass="entr" presetSubtype="0" fill="hold" grpId="0" nodeType="afterEffect">
                                  <p:stCondLst>
                                    <p:cond delay="0"/>
                                  </p:stCondLst>
                                  <p:childTnLst>
                                    <p:set>
                                      <p:cBhvr>
                                        <p:cTn id="45" dur="1" fill="hold">
                                          <p:stCondLst>
                                            <p:cond delay="249"/>
                                          </p:stCondLst>
                                        </p:cTn>
                                        <p:tgtEl>
                                          <p:spTgt spid="5">
                                            <p:txEl>
                                              <p:pRg st="13" end="13"/>
                                            </p:txEl>
                                          </p:spTgt>
                                        </p:tgtEl>
                                        <p:attrNameLst>
                                          <p:attrName>style.visibility</p:attrName>
                                        </p:attrNameLst>
                                      </p:cBhvr>
                                      <p:to>
                                        <p:strVal val="visible"/>
                                      </p:to>
                                    </p:set>
                                  </p:childTnLst>
                                </p:cTn>
                              </p:par>
                            </p:childTnLst>
                          </p:cTn>
                        </p:par>
                        <p:par>
                          <p:cTn id="46" fill="hold">
                            <p:stCondLst>
                              <p:cond delay="3500"/>
                            </p:stCondLst>
                            <p:childTnLst>
                              <p:par>
                                <p:cTn id="47" presetID="1" presetClass="entr" presetSubtype="0" fill="hold" grpId="0" nodeType="afterEffect">
                                  <p:stCondLst>
                                    <p:cond delay="0"/>
                                  </p:stCondLst>
                                  <p:childTnLst>
                                    <p:set>
                                      <p:cBhvr>
                                        <p:cTn id="48" dur="1" fill="hold">
                                          <p:stCondLst>
                                            <p:cond delay="249"/>
                                          </p:stCondLst>
                                        </p:cTn>
                                        <p:tgtEl>
                                          <p:spTgt spid="5">
                                            <p:txEl>
                                              <p:pRg st="14" end="14"/>
                                            </p:txEl>
                                          </p:spTgt>
                                        </p:tgtEl>
                                        <p:attrNameLst>
                                          <p:attrName>style.visibility</p:attrName>
                                        </p:attrNameLst>
                                      </p:cBhvr>
                                      <p:to>
                                        <p:strVal val="visible"/>
                                      </p:to>
                                    </p:set>
                                  </p:childTnLst>
                                </p:cTn>
                              </p:par>
                            </p:childTnLst>
                          </p:cTn>
                        </p:par>
                        <p:par>
                          <p:cTn id="49" fill="hold">
                            <p:stCondLst>
                              <p:cond delay="3750"/>
                            </p:stCondLst>
                            <p:childTnLst>
                              <p:par>
                                <p:cTn id="50" presetID="1" presetClass="entr" presetSubtype="0" fill="hold" grpId="0" nodeType="afterEffect">
                                  <p:stCondLst>
                                    <p:cond delay="0"/>
                                  </p:stCondLst>
                                  <p:childTnLst>
                                    <p:set>
                                      <p:cBhvr>
                                        <p:cTn id="51" dur="1" fill="hold">
                                          <p:stCondLst>
                                            <p:cond delay="249"/>
                                          </p:stCondLst>
                                        </p:cTn>
                                        <p:tgtEl>
                                          <p:spTgt spid="5">
                                            <p:txEl>
                                              <p:pRg st="15" end="15"/>
                                            </p:txEl>
                                          </p:spTgt>
                                        </p:tgtEl>
                                        <p:attrNameLst>
                                          <p:attrName>style.visibility</p:attrName>
                                        </p:attrNameLst>
                                      </p:cBhvr>
                                      <p:to>
                                        <p:strVal val="visible"/>
                                      </p:to>
                                    </p:set>
                                  </p:child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249"/>
                                          </p:stCondLst>
                                        </p:cTn>
                                        <p:tgtEl>
                                          <p:spTgt spid="5">
                                            <p:txEl>
                                              <p:pRg st="16" end="16"/>
                                            </p:txEl>
                                          </p:spTgt>
                                        </p:tgtEl>
                                        <p:attrNameLst>
                                          <p:attrName>style.visibility</p:attrName>
                                        </p:attrNameLst>
                                      </p:cBhvr>
                                      <p:to>
                                        <p:strVal val="visible"/>
                                      </p:to>
                                    </p:set>
                                  </p:childTnLst>
                                </p:cTn>
                              </p:par>
                            </p:childTnLst>
                          </p:cTn>
                        </p:par>
                        <p:par>
                          <p:cTn id="55" fill="hold">
                            <p:stCondLst>
                              <p:cond delay="4250"/>
                            </p:stCondLst>
                            <p:childTnLst>
                              <p:par>
                                <p:cTn id="56" presetID="1" presetClass="entr" presetSubtype="0" fill="hold" grpId="0" nodeType="afterEffect">
                                  <p:stCondLst>
                                    <p:cond delay="0"/>
                                  </p:stCondLst>
                                  <p:childTnLst>
                                    <p:set>
                                      <p:cBhvr>
                                        <p:cTn id="57" dur="1" fill="hold">
                                          <p:stCondLst>
                                            <p:cond delay="249"/>
                                          </p:stCondLst>
                                        </p:cTn>
                                        <p:tgtEl>
                                          <p:spTgt spid="5">
                                            <p:txEl>
                                              <p:pRg st="17" end="17"/>
                                            </p:txEl>
                                          </p:spTgt>
                                        </p:tgtEl>
                                        <p:attrNameLst>
                                          <p:attrName>style.visibility</p:attrName>
                                        </p:attrNameLst>
                                      </p:cBhvr>
                                      <p:to>
                                        <p:strVal val="visible"/>
                                      </p:to>
                                    </p:set>
                                  </p:childTnLst>
                                </p:cTn>
                              </p:par>
                            </p:childTnLst>
                          </p:cTn>
                        </p:par>
                        <p:par>
                          <p:cTn id="58" fill="hold">
                            <p:stCondLst>
                              <p:cond delay="4500"/>
                            </p:stCondLst>
                            <p:childTnLst>
                              <p:par>
                                <p:cTn id="59" presetID="1" presetClass="entr" presetSubtype="0" fill="hold" grpId="0" nodeType="afterEffect">
                                  <p:stCondLst>
                                    <p:cond delay="0"/>
                                  </p:stCondLst>
                                  <p:childTnLst>
                                    <p:set>
                                      <p:cBhvr>
                                        <p:cTn id="60" dur="1" fill="hold">
                                          <p:stCondLst>
                                            <p:cond delay="249"/>
                                          </p:stCondLst>
                                        </p:cTn>
                                        <p:tgtEl>
                                          <p:spTgt spid="5">
                                            <p:txEl>
                                              <p:pRg st="18" end="18"/>
                                            </p:txEl>
                                          </p:spTgt>
                                        </p:tgtEl>
                                        <p:attrNameLst>
                                          <p:attrName>style.visibility</p:attrName>
                                        </p:attrNameLst>
                                      </p:cBhvr>
                                      <p:to>
                                        <p:strVal val="visible"/>
                                      </p:to>
                                    </p:set>
                                  </p:childTnLst>
                                </p:cTn>
                              </p:par>
                            </p:childTnLst>
                          </p:cTn>
                        </p:par>
                        <p:par>
                          <p:cTn id="61" fill="hold">
                            <p:stCondLst>
                              <p:cond delay="4750"/>
                            </p:stCondLst>
                            <p:childTnLst>
                              <p:par>
                                <p:cTn id="62" presetID="1" presetClass="entr" presetSubtype="0" fill="hold" grpId="0" nodeType="afterEffect">
                                  <p:stCondLst>
                                    <p:cond delay="0"/>
                                  </p:stCondLst>
                                  <p:childTnLst>
                                    <p:set>
                                      <p:cBhvr>
                                        <p:cTn id="63" dur="1" fill="hold">
                                          <p:stCondLst>
                                            <p:cond delay="249"/>
                                          </p:stCondLst>
                                        </p:cTn>
                                        <p:tgtEl>
                                          <p:spTgt spid="5">
                                            <p:txEl>
                                              <p:pRg st="19" end="19"/>
                                            </p:txEl>
                                          </p:spTgt>
                                        </p:tgtEl>
                                        <p:attrNameLst>
                                          <p:attrName>style.visibility</p:attrName>
                                        </p:attrNameLst>
                                      </p:cBhvr>
                                      <p:to>
                                        <p:strVal val="visible"/>
                                      </p:to>
                                    </p:set>
                                  </p:childTnLst>
                                </p:cTn>
                              </p:par>
                            </p:childTnLst>
                          </p:cTn>
                        </p:par>
                        <p:par>
                          <p:cTn id="64" fill="hold">
                            <p:stCondLst>
                              <p:cond delay="5000"/>
                            </p:stCondLst>
                            <p:childTnLst>
                              <p:par>
                                <p:cTn id="65" presetID="1" presetClass="entr" presetSubtype="0" fill="hold" grpId="0" nodeType="afterEffect">
                                  <p:stCondLst>
                                    <p:cond delay="0"/>
                                  </p:stCondLst>
                                  <p:childTnLst>
                                    <p:set>
                                      <p:cBhvr>
                                        <p:cTn id="66" dur="1" fill="hold">
                                          <p:stCondLst>
                                            <p:cond delay="249"/>
                                          </p:stCondLst>
                                        </p:cTn>
                                        <p:tgtEl>
                                          <p:spTgt spid="10">
                                            <p:txEl>
                                              <p:pRg st="0" end="0"/>
                                            </p:txEl>
                                          </p:spTgt>
                                        </p:tgtEl>
                                        <p:attrNameLst>
                                          <p:attrName>style.visibility</p:attrName>
                                        </p:attrNameLst>
                                      </p:cBhvr>
                                      <p:to>
                                        <p:strVal val="visible"/>
                                      </p:to>
                                    </p:set>
                                  </p:childTnLst>
                                </p:cTn>
                              </p:par>
                            </p:childTnLst>
                          </p:cTn>
                        </p:par>
                        <p:par>
                          <p:cTn id="67" fill="hold">
                            <p:stCondLst>
                              <p:cond delay="5250"/>
                            </p:stCondLst>
                            <p:childTnLst>
                              <p:par>
                                <p:cTn id="68" presetID="1" presetClass="entr" presetSubtype="0" fill="hold" grpId="0" nodeType="afterEffect">
                                  <p:stCondLst>
                                    <p:cond delay="0"/>
                                  </p:stCondLst>
                                  <p:childTnLst>
                                    <p:set>
                                      <p:cBhvr>
                                        <p:cTn id="69" dur="1" fill="hold">
                                          <p:stCondLst>
                                            <p:cond delay="249"/>
                                          </p:stCondLst>
                                        </p:cTn>
                                        <p:tgtEl>
                                          <p:spTgt spid="10">
                                            <p:txEl>
                                              <p:pRg st="1" end="1"/>
                                            </p:txEl>
                                          </p:spTgt>
                                        </p:tgtEl>
                                        <p:attrNameLst>
                                          <p:attrName>style.visibility</p:attrName>
                                        </p:attrNameLst>
                                      </p:cBhvr>
                                      <p:to>
                                        <p:strVal val="visible"/>
                                      </p:to>
                                    </p:set>
                                  </p:childTnLst>
                                </p:cTn>
                              </p:par>
                            </p:childTnLst>
                          </p:cTn>
                        </p:par>
                        <p:par>
                          <p:cTn id="70" fill="hold">
                            <p:stCondLst>
                              <p:cond delay="5500"/>
                            </p:stCondLst>
                            <p:childTnLst>
                              <p:par>
                                <p:cTn id="71" presetID="1" presetClass="entr" presetSubtype="0" fill="hold" grpId="0" nodeType="afterEffect">
                                  <p:stCondLst>
                                    <p:cond delay="0"/>
                                  </p:stCondLst>
                                  <p:childTnLst>
                                    <p:set>
                                      <p:cBhvr>
                                        <p:cTn id="72" dur="1" fill="hold">
                                          <p:stCondLst>
                                            <p:cond delay="249"/>
                                          </p:stCondLst>
                                        </p:cTn>
                                        <p:tgtEl>
                                          <p:spTgt spid="10">
                                            <p:txEl>
                                              <p:pRg st="2" end="2"/>
                                            </p:txEl>
                                          </p:spTgt>
                                        </p:tgtEl>
                                        <p:attrNameLst>
                                          <p:attrName>style.visibility</p:attrName>
                                        </p:attrNameLst>
                                      </p:cBhvr>
                                      <p:to>
                                        <p:strVal val="visible"/>
                                      </p:to>
                                    </p:set>
                                  </p:childTnLst>
                                </p:cTn>
                              </p:par>
                            </p:childTnLst>
                          </p:cTn>
                        </p:par>
                        <p:par>
                          <p:cTn id="73" fill="hold">
                            <p:stCondLst>
                              <p:cond delay="5750"/>
                            </p:stCondLst>
                            <p:childTnLst>
                              <p:par>
                                <p:cTn id="74" presetID="1" presetClass="entr" presetSubtype="0" fill="hold" grpId="0" nodeType="afterEffect">
                                  <p:stCondLst>
                                    <p:cond delay="0"/>
                                  </p:stCondLst>
                                  <p:childTnLst>
                                    <p:set>
                                      <p:cBhvr>
                                        <p:cTn id="75" dur="1" fill="hold">
                                          <p:stCondLst>
                                            <p:cond delay="249"/>
                                          </p:stCondLst>
                                        </p:cTn>
                                        <p:tgtEl>
                                          <p:spTgt spid="10">
                                            <p:txEl>
                                              <p:pRg st="3" end="3"/>
                                            </p:txEl>
                                          </p:spTgt>
                                        </p:tgtEl>
                                        <p:attrNameLst>
                                          <p:attrName>style.visibility</p:attrName>
                                        </p:attrNameLst>
                                      </p:cBhvr>
                                      <p:to>
                                        <p:strVal val="visible"/>
                                      </p:to>
                                    </p:set>
                                  </p:childTnLst>
                                </p:cTn>
                              </p:par>
                            </p:childTnLst>
                          </p:cTn>
                        </p:par>
                        <p:par>
                          <p:cTn id="76" fill="hold">
                            <p:stCondLst>
                              <p:cond delay="6000"/>
                            </p:stCondLst>
                            <p:childTnLst>
                              <p:par>
                                <p:cTn id="77" presetID="1" presetClass="entr" presetSubtype="0" fill="hold" grpId="0" nodeType="afterEffect">
                                  <p:stCondLst>
                                    <p:cond delay="0"/>
                                  </p:stCondLst>
                                  <p:childTnLst>
                                    <p:set>
                                      <p:cBhvr>
                                        <p:cTn id="78" dur="1" fill="hold">
                                          <p:stCondLst>
                                            <p:cond delay="249"/>
                                          </p:stCondLst>
                                        </p:cTn>
                                        <p:tgtEl>
                                          <p:spTgt spid="10">
                                            <p:txEl>
                                              <p:pRg st="4" end="4"/>
                                            </p:txEl>
                                          </p:spTgt>
                                        </p:tgtEl>
                                        <p:attrNameLst>
                                          <p:attrName>style.visibility</p:attrName>
                                        </p:attrNameLst>
                                      </p:cBhvr>
                                      <p:to>
                                        <p:strVal val="visible"/>
                                      </p:to>
                                    </p:set>
                                  </p:childTnLst>
                                </p:cTn>
                              </p:par>
                            </p:childTnLst>
                          </p:cTn>
                        </p:par>
                        <p:par>
                          <p:cTn id="79" fill="hold">
                            <p:stCondLst>
                              <p:cond delay="6250"/>
                            </p:stCondLst>
                            <p:childTnLst>
                              <p:par>
                                <p:cTn id="80" presetID="1" presetClass="entr" presetSubtype="0" fill="hold" grpId="0" nodeType="afterEffect">
                                  <p:stCondLst>
                                    <p:cond delay="0"/>
                                  </p:stCondLst>
                                  <p:childTnLst>
                                    <p:set>
                                      <p:cBhvr>
                                        <p:cTn id="81" dur="1" fill="hold">
                                          <p:stCondLst>
                                            <p:cond delay="249"/>
                                          </p:stCondLst>
                                        </p:cTn>
                                        <p:tgtEl>
                                          <p:spTgt spid="10">
                                            <p:txEl>
                                              <p:pRg st="5" end="5"/>
                                            </p:txEl>
                                          </p:spTgt>
                                        </p:tgtEl>
                                        <p:attrNameLst>
                                          <p:attrName>style.visibility</p:attrName>
                                        </p:attrNameLst>
                                      </p:cBhvr>
                                      <p:to>
                                        <p:strVal val="visible"/>
                                      </p:to>
                                    </p:set>
                                  </p:childTnLst>
                                </p:cTn>
                              </p:par>
                            </p:childTnLst>
                          </p:cTn>
                        </p:par>
                        <p:par>
                          <p:cTn id="82" fill="hold">
                            <p:stCondLst>
                              <p:cond delay="6500"/>
                            </p:stCondLst>
                            <p:childTnLst>
                              <p:par>
                                <p:cTn id="83" presetID="1" presetClass="entr" presetSubtype="0" fill="hold" grpId="0" nodeType="afterEffect">
                                  <p:stCondLst>
                                    <p:cond delay="0"/>
                                  </p:stCondLst>
                                  <p:childTnLst>
                                    <p:set>
                                      <p:cBhvr>
                                        <p:cTn id="84" dur="1" fill="hold">
                                          <p:stCondLst>
                                            <p:cond delay="249"/>
                                          </p:stCondLst>
                                        </p:cTn>
                                        <p:tgtEl>
                                          <p:spTgt spid="10">
                                            <p:txEl>
                                              <p:pRg st="6" end="6"/>
                                            </p:txEl>
                                          </p:spTgt>
                                        </p:tgtEl>
                                        <p:attrNameLst>
                                          <p:attrName>style.visibility</p:attrName>
                                        </p:attrNameLst>
                                      </p:cBhvr>
                                      <p:to>
                                        <p:strVal val="visible"/>
                                      </p:to>
                                    </p:set>
                                  </p:childTnLst>
                                </p:cTn>
                              </p:par>
                            </p:childTnLst>
                          </p:cTn>
                        </p:par>
                        <p:par>
                          <p:cTn id="85" fill="hold">
                            <p:stCondLst>
                              <p:cond delay="6750"/>
                            </p:stCondLst>
                            <p:childTnLst>
                              <p:par>
                                <p:cTn id="86" presetID="1" presetClass="entr" presetSubtype="0" fill="hold" grpId="0" nodeType="afterEffect">
                                  <p:stCondLst>
                                    <p:cond delay="0"/>
                                  </p:stCondLst>
                                  <p:childTnLst>
                                    <p:set>
                                      <p:cBhvr>
                                        <p:cTn id="87" dur="1" fill="hold">
                                          <p:stCondLst>
                                            <p:cond delay="249"/>
                                          </p:stCondLst>
                                        </p:cTn>
                                        <p:tgtEl>
                                          <p:spTgt spid="10">
                                            <p:txEl>
                                              <p:pRg st="7" end="7"/>
                                            </p:txEl>
                                          </p:spTgt>
                                        </p:tgtEl>
                                        <p:attrNameLst>
                                          <p:attrName>style.visibility</p:attrName>
                                        </p:attrNameLst>
                                      </p:cBhvr>
                                      <p:to>
                                        <p:strVal val="visible"/>
                                      </p:to>
                                    </p:set>
                                  </p:childTnLst>
                                </p:cTn>
                              </p:par>
                            </p:childTnLst>
                          </p:cTn>
                        </p:par>
                        <p:par>
                          <p:cTn id="88" fill="hold">
                            <p:stCondLst>
                              <p:cond delay="7000"/>
                            </p:stCondLst>
                            <p:childTnLst>
                              <p:par>
                                <p:cTn id="89" presetID="1" presetClass="entr" presetSubtype="0" fill="hold" grpId="0" nodeType="afterEffect">
                                  <p:stCondLst>
                                    <p:cond delay="0"/>
                                  </p:stCondLst>
                                  <p:childTnLst>
                                    <p:set>
                                      <p:cBhvr>
                                        <p:cTn id="90" dur="1" fill="hold">
                                          <p:stCondLst>
                                            <p:cond delay="249"/>
                                          </p:stCondLst>
                                        </p:cTn>
                                        <p:tgtEl>
                                          <p:spTgt spid="10">
                                            <p:txEl>
                                              <p:pRg st="8" end="8"/>
                                            </p:txEl>
                                          </p:spTgt>
                                        </p:tgtEl>
                                        <p:attrNameLst>
                                          <p:attrName>style.visibility</p:attrName>
                                        </p:attrNameLst>
                                      </p:cBhvr>
                                      <p:to>
                                        <p:strVal val="visible"/>
                                      </p:to>
                                    </p:set>
                                  </p:childTnLst>
                                </p:cTn>
                              </p:par>
                            </p:childTnLst>
                          </p:cTn>
                        </p:par>
                        <p:par>
                          <p:cTn id="91" fill="hold">
                            <p:stCondLst>
                              <p:cond delay="7250"/>
                            </p:stCondLst>
                            <p:childTnLst>
                              <p:par>
                                <p:cTn id="92" presetID="1" presetClass="entr" presetSubtype="0" fill="hold" grpId="0" nodeType="afterEffect">
                                  <p:stCondLst>
                                    <p:cond delay="0"/>
                                  </p:stCondLst>
                                  <p:childTnLst>
                                    <p:set>
                                      <p:cBhvr>
                                        <p:cTn id="93" dur="1" fill="hold">
                                          <p:stCondLst>
                                            <p:cond delay="249"/>
                                          </p:stCondLst>
                                        </p:cTn>
                                        <p:tgtEl>
                                          <p:spTgt spid="10">
                                            <p:txEl>
                                              <p:pRg st="9" end="9"/>
                                            </p:txEl>
                                          </p:spTgt>
                                        </p:tgtEl>
                                        <p:attrNameLst>
                                          <p:attrName>style.visibility</p:attrName>
                                        </p:attrNameLst>
                                      </p:cBhvr>
                                      <p:to>
                                        <p:strVal val="visible"/>
                                      </p:to>
                                    </p:set>
                                  </p:childTnLst>
                                </p:cTn>
                              </p:par>
                            </p:childTnLst>
                          </p:cTn>
                        </p:par>
                        <p:par>
                          <p:cTn id="94" fill="hold">
                            <p:stCondLst>
                              <p:cond delay="7500"/>
                            </p:stCondLst>
                            <p:childTnLst>
                              <p:par>
                                <p:cTn id="95" presetID="1" presetClass="entr" presetSubtype="0" fill="hold" grpId="0" nodeType="afterEffect">
                                  <p:stCondLst>
                                    <p:cond delay="0"/>
                                  </p:stCondLst>
                                  <p:childTnLst>
                                    <p:set>
                                      <p:cBhvr>
                                        <p:cTn id="96" dur="1" fill="hold">
                                          <p:stCondLst>
                                            <p:cond delay="249"/>
                                          </p:stCondLst>
                                        </p:cTn>
                                        <p:tgtEl>
                                          <p:spTgt spid="10">
                                            <p:txEl>
                                              <p:pRg st="10" end="10"/>
                                            </p:txEl>
                                          </p:spTgt>
                                        </p:tgtEl>
                                        <p:attrNameLst>
                                          <p:attrName>style.visibility</p:attrName>
                                        </p:attrNameLst>
                                      </p:cBhvr>
                                      <p:to>
                                        <p:strVal val="visible"/>
                                      </p:to>
                                    </p:set>
                                  </p:childTnLst>
                                </p:cTn>
                              </p:par>
                            </p:childTnLst>
                          </p:cTn>
                        </p:par>
                        <p:par>
                          <p:cTn id="97" fill="hold">
                            <p:stCondLst>
                              <p:cond delay="7750"/>
                            </p:stCondLst>
                            <p:childTnLst>
                              <p:par>
                                <p:cTn id="98" presetID="1" presetClass="entr" presetSubtype="0" fill="hold" grpId="0" nodeType="afterEffect">
                                  <p:stCondLst>
                                    <p:cond delay="0"/>
                                  </p:stCondLst>
                                  <p:childTnLst>
                                    <p:set>
                                      <p:cBhvr>
                                        <p:cTn id="99" dur="1" fill="hold">
                                          <p:stCondLst>
                                            <p:cond delay="249"/>
                                          </p:stCondLst>
                                        </p:cTn>
                                        <p:tgtEl>
                                          <p:spTgt spid="10">
                                            <p:txEl>
                                              <p:pRg st="11" end="11"/>
                                            </p:txEl>
                                          </p:spTgt>
                                        </p:tgtEl>
                                        <p:attrNameLst>
                                          <p:attrName>style.visibility</p:attrName>
                                        </p:attrNameLst>
                                      </p:cBhvr>
                                      <p:to>
                                        <p:strVal val="visible"/>
                                      </p:to>
                                    </p:set>
                                  </p:childTnLst>
                                </p:cTn>
                              </p:par>
                            </p:childTnLst>
                          </p:cTn>
                        </p:par>
                        <p:par>
                          <p:cTn id="100" fill="hold">
                            <p:stCondLst>
                              <p:cond delay="8000"/>
                            </p:stCondLst>
                            <p:childTnLst>
                              <p:par>
                                <p:cTn id="101" presetID="1" presetClass="entr" presetSubtype="0" fill="hold" grpId="0" nodeType="afterEffect">
                                  <p:stCondLst>
                                    <p:cond delay="0"/>
                                  </p:stCondLst>
                                  <p:childTnLst>
                                    <p:set>
                                      <p:cBhvr>
                                        <p:cTn id="102" dur="1" fill="hold">
                                          <p:stCondLst>
                                            <p:cond delay="249"/>
                                          </p:stCondLst>
                                        </p:cTn>
                                        <p:tgtEl>
                                          <p:spTgt spid="10">
                                            <p:txEl>
                                              <p:pRg st="13" end="13"/>
                                            </p:txEl>
                                          </p:spTgt>
                                        </p:tgtEl>
                                        <p:attrNameLst>
                                          <p:attrName>style.visibility</p:attrName>
                                        </p:attrNameLst>
                                      </p:cBhvr>
                                      <p:to>
                                        <p:strVal val="visible"/>
                                      </p:to>
                                    </p:set>
                                  </p:childTnLst>
                                </p:cTn>
                              </p:par>
                            </p:childTnLst>
                          </p:cTn>
                        </p:par>
                        <p:par>
                          <p:cTn id="103" fill="hold">
                            <p:stCondLst>
                              <p:cond delay="8250"/>
                            </p:stCondLst>
                            <p:childTnLst>
                              <p:par>
                                <p:cTn id="104" presetID="1" presetClass="entr" presetSubtype="0" fill="hold" grpId="0" nodeType="afterEffect">
                                  <p:stCondLst>
                                    <p:cond delay="0"/>
                                  </p:stCondLst>
                                  <p:childTnLst>
                                    <p:set>
                                      <p:cBhvr>
                                        <p:cTn id="105" dur="1" fill="hold">
                                          <p:stCondLst>
                                            <p:cond delay="249"/>
                                          </p:stCondLst>
                                        </p:cTn>
                                        <p:tgtEl>
                                          <p:spTgt spid="10">
                                            <p:txEl>
                                              <p:pRg st="14" end="14"/>
                                            </p:txEl>
                                          </p:spTgt>
                                        </p:tgtEl>
                                        <p:attrNameLst>
                                          <p:attrName>style.visibility</p:attrName>
                                        </p:attrNameLst>
                                      </p:cBhvr>
                                      <p:to>
                                        <p:strVal val="visible"/>
                                      </p:to>
                                    </p:set>
                                  </p:childTnLst>
                                </p:cTn>
                              </p:par>
                            </p:childTnLst>
                          </p:cTn>
                        </p:par>
                        <p:par>
                          <p:cTn id="106" fill="hold">
                            <p:stCondLst>
                              <p:cond delay="8500"/>
                            </p:stCondLst>
                            <p:childTnLst>
                              <p:par>
                                <p:cTn id="107" presetID="1" presetClass="entr" presetSubtype="0" fill="hold" grpId="0" nodeType="afterEffect">
                                  <p:stCondLst>
                                    <p:cond delay="0"/>
                                  </p:stCondLst>
                                  <p:childTnLst>
                                    <p:set>
                                      <p:cBhvr>
                                        <p:cTn id="108" dur="1" fill="hold">
                                          <p:stCondLst>
                                            <p:cond delay="249"/>
                                          </p:stCondLst>
                                        </p:cTn>
                                        <p:tgtEl>
                                          <p:spTgt spid="10">
                                            <p:txEl>
                                              <p:pRg st="15" end="15"/>
                                            </p:txEl>
                                          </p:spTgt>
                                        </p:tgtEl>
                                        <p:attrNameLst>
                                          <p:attrName>style.visibility</p:attrName>
                                        </p:attrNameLst>
                                      </p:cBhvr>
                                      <p:to>
                                        <p:strVal val="visible"/>
                                      </p:to>
                                    </p:set>
                                  </p:childTnLst>
                                </p:cTn>
                              </p:par>
                            </p:childTnLst>
                          </p:cTn>
                        </p:par>
                        <p:par>
                          <p:cTn id="109" fill="hold">
                            <p:stCondLst>
                              <p:cond delay="8750"/>
                            </p:stCondLst>
                            <p:childTnLst>
                              <p:par>
                                <p:cTn id="110" presetID="1" presetClass="entr" presetSubtype="0" fill="hold" grpId="0" nodeType="afterEffect">
                                  <p:stCondLst>
                                    <p:cond delay="0"/>
                                  </p:stCondLst>
                                  <p:childTnLst>
                                    <p:set>
                                      <p:cBhvr>
                                        <p:cTn id="111" dur="1" fill="hold">
                                          <p:stCondLst>
                                            <p:cond delay="249"/>
                                          </p:stCondLst>
                                        </p:cTn>
                                        <p:tgtEl>
                                          <p:spTgt spid="10">
                                            <p:txEl>
                                              <p:pRg st="16" end="16"/>
                                            </p:txEl>
                                          </p:spTgt>
                                        </p:tgtEl>
                                        <p:attrNameLst>
                                          <p:attrName>style.visibility</p:attrName>
                                        </p:attrNameLst>
                                      </p:cBhvr>
                                      <p:to>
                                        <p:strVal val="visible"/>
                                      </p:to>
                                    </p:set>
                                  </p:childTnLst>
                                </p:cTn>
                              </p:par>
                            </p:childTnLst>
                          </p:cTn>
                        </p:par>
                        <p:par>
                          <p:cTn id="112" fill="hold">
                            <p:stCondLst>
                              <p:cond delay="9000"/>
                            </p:stCondLst>
                            <p:childTnLst>
                              <p:par>
                                <p:cTn id="113" presetID="1" presetClass="entr" presetSubtype="0" fill="hold" grpId="0" nodeType="afterEffect">
                                  <p:stCondLst>
                                    <p:cond delay="0"/>
                                  </p:stCondLst>
                                  <p:childTnLst>
                                    <p:set>
                                      <p:cBhvr>
                                        <p:cTn id="114" dur="1" fill="hold">
                                          <p:stCondLst>
                                            <p:cond delay="249"/>
                                          </p:stCondLst>
                                        </p:cTn>
                                        <p:tgtEl>
                                          <p:spTgt spid="10">
                                            <p:txEl>
                                              <p:pRg st="17" end="17"/>
                                            </p:txEl>
                                          </p:spTgt>
                                        </p:tgtEl>
                                        <p:attrNameLst>
                                          <p:attrName>style.visibility</p:attrName>
                                        </p:attrNameLst>
                                      </p:cBhvr>
                                      <p:to>
                                        <p:strVal val="visible"/>
                                      </p:to>
                                    </p:set>
                                  </p:childTnLst>
                                </p:cTn>
                              </p:par>
                            </p:childTnLst>
                          </p:cTn>
                        </p:par>
                        <p:par>
                          <p:cTn id="115" fill="hold">
                            <p:stCondLst>
                              <p:cond delay="9250"/>
                            </p:stCondLst>
                            <p:childTnLst>
                              <p:par>
                                <p:cTn id="116" presetID="1" presetClass="entr" presetSubtype="0" fill="hold" grpId="0" nodeType="afterEffect">
                                  <p:stCondLst>
                                    <p:cond delay="0"/>
                                  </p:stCondLst>
                                  <p:childTnLst>
                                    <p:set>
                                      <p:cBhvr>
                                        <p:cTn id="117" dur="1" fill="hold">
                                          <p:stCondLst>
                                            <p:cond delay="249"/>
                                          </p:stCondLst>
                                        </p:cTn>
                                        <p:tgtEl>
                                          <p:spTgt spid="11">
                                            <p:txEl>
                                              <p:pRg st="0" end="0"/>
                                            </p:txEl>
                                          </p:spTgt>
                                        </p:tgtEl>
                                        <p:attrNameLst>
                                          <p:attrName>style.visibility</p:attrName>
                                        </p:attrNameLst>
                                      </p:cBhvr>
                                      <p:to>
                                        <p:strVal val="visible"/>
                                      </p:to>
                                    </p:set>
                                  </p:childTnLst>
                                </p:cTn>
                              </p:par>
                            </p:childTnLst>
                          </p:cTn>
                        </p:par>
                        <p:par>
                          <p:cTn id="118" fill="hold">
                            <p:stCondLst>
                              <p:cond delay="9500"/>
                            </p:stCondLst>
                            <p:childTnLst>
                              <p:par>
                                <p:cTn id="119" presetID="1" presetClass="entr" presetSubtype="0" fill="hold" grpId="0" nodeType="afterEffect">
                                  <p:stCondLst>
                                    <p:cond delay="0"/>
                                  </p:stCondLst>
                                  <p:childTnLst>
                                    <p:set>
                                      <p:cBhvr>
                                        <p:cTn id="120" dur="1" fill="hold">
                                          <p:stCondLst>
                                            <p:cond delay="249"/>
                                          </p:stCondLst>
                                        </p:cTn>
                                        <p:tgtEl>
                                          <p:spTgt spid="11">
                                            <p:txEl>
                                              <p:pRg st="1" end="1"/>
                                            </p:txEl>
                                          </p:spTgt>
                                        </p:tgtEl>
                                        <p:attrNameLst>
                                          <p:attrName>style.visibility</p:attrName>
                                        </p:attrNameLst>
                                      </p:cBhvr>
                                      <p:to>
                                        <p:strVal val="visible"/>
                                      </p:to>
                                    </p:set>
                                  </p:childTnLst>
                                </p:cTn>
                              </p:par>
                            </p:childTnLst>
                          </p:cTn>
                        </p:par>
                        <p:par>
                          <p:cTn id="121" fill="hold">
                            <p:stCondLst>
                              <p:cond delay="9750"/>
                            </p:stCondLst>
                            <p:childTnLst>
                              <p:par>
                                <p:cTn id="122" presetID="1" presetClass="entr" presetSubtype="0" fill="hold" grpId="0" nodeType="afterEffect">
                                  <p:stCondLst>
                                    <p:cond delay="0"/>
                                  </p:stCondLst>
                                  <p:childTnLst>
                                    <p:set>
                                      <p:cBhvr>
                                        <p:cTn id="123" dur="1" fill="hold">
                                          <p:stCondLst>
                                            <p:cond delay="249"/>
                                          </p:stCondLst>
                                        </p:cTn>
                                        <p:tgtEl>
                                          <p:spTgt spid="11">
                                            <p:txEl>
                                              <p:pRg st="2" end="2"/>
                                            </p:txEl>
                                          </p:spTgt>
                                        </p:tgtEl>
                                        <p:attrNameLst>
                                          <p:attrName>style.visibility</p:attrName>
                                        </p:attrNameLst>
                                      </p:cBhvr>
                                      <p:to>
                                        <p:strVal val="visible"/>
                                      </p:to>
                                    </p:set>
                                  </p:childTnLst>
                                </p:cTn>
                              </p:par>
                            </p:childTnLst>
                          </p:cTn>
                        </p:par>
                        <p:par>
                          <p:cTn id="124" fill="hold">
                            <p:stCondLst>
                              <p:cond delay="10000"/>
                            </p:stCondLst>
                            <p:childTnLst>
                              <p:par>
                                <p:cTn id="125" presetID="1" presetClass="entr" presetSubtype="0" fill="hold" grpId="0" nodeType="afterEffect">
                                  <p:stCondLst>
                                    <p:cond delay="0"/>
                                  </p:stCondLst>
                                  <p:childTnLst>
                                    <p:set>
                                      <p:cBhvr>
                                        <p:cTn id="126" dur="1" fill="hold">
                                          <p:stCondLst>
                                            <p:cond delay="249"/>
                                          </p:stCondLst>
                                        </p:cTn>
                                        <p:tgtEl>
                                          <p:spTgt spid="11">
                                            <p:txEl>
                                              <p:pRg st="3" end="3"/>
                                            </p:txEl>
                                          </p:spTgt>
                                        </p:tgtEl>
                                        <p:attrNameLst>
                                          <p:attrName>style.visibility</p:attrName>
                                        </p:attrNameLst>
                                      </p:cBhvr>
                                      <p:to>
                                        <p:strVal val="visible"/>
                                      </p:to>
                                    </p:set>
                                  </p:childTnLst>
                                </p:cTn>
                              </p:par>
                            </p:childTnLst>
                          </p:cTn>
                        </p:par>
                        <p:par>
                          <p:cTn id="127" fill="hold">
                            <p:stCondLst>
                              <p:cond delay="10250"/>
                            </p:stCondLst>
                            <p:childTnLst>
                              <p:par>
                                <p:cTn id="128" presetID="1" presetClass="entr" presetSubtype="0" fill="hold" grpId="0" nodeType="afterEffect">
                                  <p:stCondLst>
                                    <p:cond delay="0"/>
                                  </p:stCondLst>
                                  <p:childTnLst>
                                    <p:set>
                                      <p:cBhvr>
                                        <p:cTn id="129" dur="1" fill="hold">
                                          <p:stCondLst>
                                            <p:cond delay="249"/>
                                          </p:stCondLst>
                                        </p:cTn>
                                        <p:tgtEl>
                                          <p:spTgt spid="11">
                                            <p:txEl>
                                              <p:pRg st="4" end="4"/>
                                            </p:txEl>
                                          </p:spTgt>
                                        </p:tgtEl>
                                        <p:attrNameLst>
                                          <p:attrName>style.visibility</p:attrName>
                                        </p:attrNameLst>
                                      </p:cBhvr>
                                      <p:to>
                                        <p:strVal val="visible"/>
                                      </p:to>
                                    </p:set>
                                  </p:childTnLst>
                                </p:cTn>
                              </p:par>
                            </p:childTnLst>
                          </p:cTn>
                        </p:par>
                        <p:par>
                          <p:cTn id="130" fill="hold">
                            <p:stCondLst>
                              <p:cond delay="10500"/>
                            </p:stCondLst>
                            <p:childTnLst>
                              <p:par>
                                <p:cTn id="131" presetID="1" presetClass="entr" presetSubtype="0" fill="hold" grpId="0" nodeType="afterEffect">
                                  <p:stCondLst>
                                    <p:cond delay="0"/>
                                  </p:stCondLst>
                                  <p:childTnLst>
                                    <p:set>
                                      <p:cBhvr>
                                        <p:cTn id="132" dur="1" fill="hold">
                                          <p:stCondLst>
                                            <p:cond delay="249"/>
                                          </p:stCondLst>
                                        </p:cTn>
                                        <p:tgtEl>
                                          <p:spTgt spid="11">
                                            <p:txEl>
                                              <p:pRg st="5" end="5"/>
                                            </p:txEl>
                                          </p:spTgt>
                                        </p:tgtEl>
                                        <p:attrNameLst>
                                          <p:attrName>style.visibility</p:attrName>
                                        </p:attrNameLst>
                                      </p:cBhvr>
                                      <p:to>
                                        <p:strVal val="visible"/>
                                      </p:to>
                                    </p:set>
                                  </p:childTnLst>
                                </p:cTn>
                              </p:par>
                            </p:childTnLst>
                          </p:cTn>
                        </p:par>
                        <p:par>
                          <p:cTn id="133" fill="hold">
                            <p:stCondLst>
                              <p:cond delay="10750"/>
                            </p:stCondLst>
                            <p:childTnLst>
                              <p:par>
                                <p:cTn id="134" presetID="1" presetClass="entr" presetSubtype="0" fill="hold" grpId="0" nodeType="afterEffect">
                                  <p:stCondLst>
                                    <p:cond delay="0"/>
                                  </p:stCondLst>
                                  <p:childTnLst>
                                    <p:set>
                                      <p:cBhvr>
                                        <p:cTn id="135" dur="1" fill="hold">
                                          <p:stCondLst>
                                            <p:cond delay="249"/>
                                          </p:stCondLst>
                                        </p:cTn>
                                        <p:tgtEl>
                                          <p:spTgt spid="11">
                                            <p:txEl>
                                              <p:pRg st="6" end="6"/>
                                            </p:txEl>
                                          </p:spTgt>
                                        </p:tgtEl>
                                        <p:attrNameLst>
                                          <p:attrName>style.visibility</p:attrName>
                                        </p:attrNameLst>
                                      </p:cBhvr>
                                      <p:to>
                                        <p:strVal val="visible"/>
                                      </p:to>
                                    </p:set>
                                  </p:childTnLst>
                                </p:cTn>
                              </p:par>
                            </p:childTnLst>
                          </p:cTn>
                        </p:par>
                        <p:par>
                          <p:cTn id="136" fill="hold">
                            <p:stCondLst>
                              <p:cond delay="11000"/>
                            </p:stCondLst>
                            <p:childTnLst>
                              <p:par>
                                <p:cTn id="137" presetID="1" presetClass="entr" presetSubtype="0" fill="hold" grpId="0" nodeType="afterEffect">
                                  <p:stCondLst>
                                    <p:cond delay="0"/>
                                  </p:stCondLst>
                                  <p:childTnLst>
                                    <p:set>
                                      <p:cBhvr>
                                        <p:cTn id="138" dur="1" fill="hold">
                                          <p:stCondLst>
                                            <p:cond delay="249"/>
                                          </p:stCondLst>
                                        </p:cTn>
                                        <p:tgtEl>
                                          <p:spTgt spid="11">
                                            <p:txEl>
                                              <p:pRg st="7" end="7"/>
                                            </p:txEl>
                                          </p:spTgt>
                                        </p:tgtEl>
                                        <p:attrNameLst>
                                          <p:attrName>style.visibility</p:attrName>
                                        </p:attrNameLst>
                                      </p:cBhvr>
                                      <p:to>
                                        <p:strVal val="visible"/>
                                      </p:to>
                                    </p:set>
                                  </p:childTnLst>
                                </p:cTn>
                              </p:par>
                            </p:childTnLst>
                          </p:cTn>
                        </p:par>
                        <p:par>
                          <p:cTn id="139" fill="hold">
                            <p:stCondLst>
                              <p:cond delay="11250"/>
                            </p:stCondLst>
                            <p:childTnLst>
                              <p:par>
                                <p:cTn id="140" presetID="1" presetClass="entr" presetSubtype="0" fill="hold" grpId="0" nodeType="afterEffect">
                                  <p:stCondLst>
                                    <p:cond delay="0"/>
                                  </p:stCondLst>
                                  <p:childTnLst>
                                    <p:set>
                                      <p:cBhvr>
                                        <p:cTn id="141" dur="1" fill="hold">
                                          <p:stCondLst>
                                            <p:cond delay="249"/>
                                          </p:stCondLst>
                                        </p:cTn>
                                        <p:tgtEl>
                                          <p:spTgt spid="11">
                                            <p:txEl>
                                              <p:pRg st="8" end="8"/>
                                            </p:txEl>
                                          </p:spTgt>
                                        </p:tgtEl>
                                        <p:attrNameLst>
                                          <p:attrName>style.visibility</p:attrName>
                                        </p:attrNameLst>
                                      </p:cBhvr>
                                      <p:to>
                                        <p:strVal val="visible"/>
                                      </p:to>
                                    </p:set>
                                  </p:childTnLst>
                                </p:cTn>
                              </p:par>
                            </p:childTnLst>
                          </p:cTn>
                        </p:par>
                        <p:par>
                          <p:cTn id="142" fill="hold">
                            <p:stCondLst>
                              <p:cond delay="11500"/>
                            </p:stCondLst>
                            <p:childTnLst>
                              <p:par>
                                <p:cTn id="143" presetID="1" presetClass="entr" presetSubtype="0" fill="hold" grpId="0" nodeType="afterEffect">
                                  <p:stCondLst>
                                    <p:cond delay="0"/>
                                  </p:stCondLst>
                                  <p:childTnLst>
                                    <p:set>
                                      <p:cBhvr>
                                        <p:cTn id="144" dur="1" fill="hold">
                                          <p:stCondLst>
                                            <p:cond delay="249"/>
                                          </p:stCondLst>
                                        </p:cTn>
                                        <p:tgtEl>
                                          <p:spTgt spid="11">
                                            <p:txEl>
                                              <p:pRg st="9" end="9"/>
                                            </p:txEl>
                                          </p:spTgt>
                                        </p:tgtEl>
                                        <p:attrNameLst>
                                          <p:attrName>style.visibility</p:attrName>
                                        </p:attrNameLst>
                                      </p:cBhvr>
                                      <p:to>
                                        <p:strVal val="visible"/>
                                      </p:to>
                                    </p:set>
                                  </p:childTnLst>
                                </p:cTn>
                              </p:par>
                            </p:childTnLst>
                          </p:cTn>
                        </p:par>
                        <p:par>
                          <p:cTn id="145" fill="hold">
                            <p:stCondLst>
                              <p:cond delay="11750"/>
                            </p:stCondLst>
                            <p:childTnLst>
                              <p:par>
                                <p:cTn id="146" presetID="1" presetClass="entr" presetSubtype="0" fill="hold" grpId="0" nodeType="afterEffect">
                                  <p:stCondLst>
                                    <p:cond delay="0"/>
                                  </p:stCondLst>
                                  <p:childTnLst>
                                    <p:set>
                                      <p:cBhvr>
                                        <p:cTn id="147" dur="1" fill="hold">
                                          <p:stCondLst>
                                            <p:cond delay="249"/>
                                          </p:stCondLst>
                                        </p:cTn>
                                        <p:tgtEl>
                                          <p:spTgt spid="11">
                                            <p:txEl>
                                              <p:pRg st="10" end="10"/>
                                            </p:txEl>
                                          </p:spTgt>
                                        </p:tgtEl>
                                        <p:attrNameLst>
                                          <p:attrName>style.visibility</p:attrName>
                                        </p:attrNameLst>
                                      </p:cBhvr>
                                      <p:to>
                                        <p:strVal val="visible"/>
                                      </p:to>
                                    </p:set>
                                  </p:childTnLst>
                                </p:cTn>
                              </p:par>
                            </p:childTnLst>
                          </p:cTn>
                        </p:par>
                        <p:par>
                          <p:cTn id="148" fill="hold">
                            <p:stCondLst>
                              <p:cond delay="12000"/>
                            </p:stCondLst>
                            <p:childTnLst>
                              <p:par>
                                <p:cTn id="149" presetID="1" presetClass="entr" presetSubtype="0" fill="hold" grpId="0" nodeType="afterEffect">
                                  <p:stCondLst>
                                    <p:cond delay="0"/>
                                  </p:stCondLst>
                                  <p:childTnLst>
                                    <p:set>
                                      <p:cBhvr>
                                        <p:cTn id="150" dur="1" fill="hold">
                                          <p:stCondLst>
                                            <p:cond delay="249"/>
                                          </p:stCondLst>
                                        </p:cTn>
                                        <p:tgtEl>
                                          <p:spTgt spid="11">
                                            <p:txEl>
                                              <p:pRg st="11" end="11"/>
                                            </p:txEl>
                                          </p:spTgt>
                                        </p:tgtEl>
                                        <p:attrNameLst>
                                          <p:attrName>style.visibility</p:attrName>
                                        </p:attrNameLst>
                                      </p:cBhvr>
                                      <p:to>
                                        <p:strVal val="visible"/>
                                      </p:to>
                                    </p:set>
                                  </p:childTnLst>
                                </p:cTn>
                              </p:par>
                            </p:childTnLst>
                          </p:cTn>
                        </p:par>
                        <p:par>
                          <p:cTn id="151" fill="hold">
                            <p:stCondLst>
                              <p:cond delay="12250"/>
                            </p:stCondLst>
                            <p:childTnLst>
                              <p:par>
                                <p:cTn id="152" presetID="1" presetClass="entr" presetSubtype="0" fill="hold" grpId="0" nodeType="afterEffect">
                                  <p:stCondLst>
                                    <p:cond delay="0"/>
                                  </p:stCondLst>
                                  <p:childTnLst>
                                    <p:set>
                                      <p:cBhvr>
                                        <p:cTn id="153" dur="1" fill="hold">
                                          <p:stCondLst>
                                            <p:cond delay="249"/>
                                          </p:stCondLst>
                                        </p:cTn>
                                        <p:tgtEl>
                                          <p:spTgt spid="11">
                                            <p:txEl>
                                              <p:pRg st="12" end="12"/>
                                            </p:txEl>
                                          </p:spTgt>
                                        </p:tgtEl>
                                        <p:attrNameLst>
                                          <p:attrName>style.visibility</p:attrName>
                                        </p:attrNameLst>
                                      </p:cBhvr>
                                      <p:to>
                                        <p:strVal val="visible"/>
                                      </p:to>
                                    </p:set>
                                  </p:childTnLst>
                                </p:cTn>
                              </p:par>
                            </p:childTnLst>
                          </p:cTn>
                        </p:par>
                        <p:par>
                          <p:cTn id="154" fill="hold">
                            <p:stCondLst>
                              <p:cond delay="12500"/>
                            </p:stCondLst>
                            <p:childTnLst>
                              <p:par>
                                <p:cTn id="155" presetID="1" presetClass="entr" presetSubtype="0" fill="hold" grpId="0" nodeType="afterEffect">
                                  <p:stCondLst>
                                    <p:cond delay="0"/>
                                  </p:stCondLst>
                                  <p:childTnLst>
                                    <p:set>
                                      <p:cBhvr>
                                        <p:cTn id="156" dur="1" fill="hold">
                                          <p:stCondLst>
                                            <p:cond delay="249"/>
                                          </p:stCondLst>
                                        </p:cTn>
                                        <p:tgtEl>
                                          <p:spTgt spid="1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0" grpId="0" build="p"/>
      <p:bldP spid="11"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57A4E2-CCED-0541-93B9-DAE5D71F0373}"/>
              </a:ext>
            </a:extLst>
          </p:cNvPr>
          <p:cNvSpPr txBox="1"/>
          <p:nvPr/>
        </p:nvSpPr>
        <p:spPr>
          <a:xfrm>
            <a:off x="137332" y="306401"/>
            <a:ext cx="8899092" cy="1754326"/>
          </a:xfrm>
          <a:prstGeom prst="rect">
            <a:avLst/>
          </a:prstGeom>
          <a:noFill/>
        </p:spPr>
        <p:txBody>
          <a:bodyPr wrap="square" rtlCol="0">
            <a:spAutoFit/>
          </a:bodyPr>
          <a:lstStyle/>
          <a:p>
            <a:r>
              <a:rPr lang="en-GB" sz="3600" b="1"/>
              <a:t>DEGREE APPRENTICESHIPS ARE HELPING TO RESET DISLOCATED LEARNING AND BREAK DOWN SILOS </a:t>
            </a:r>
            <a:endParaRPr lang="en-GB" sz="3600">
              <a:effectLst/>
            </a:endParaRPr>
          </a:p>
        </p:txBody>
      </p:sp>
      <p:sp>
        <p:nvSpPr>
          <p:cNvPr id="5" name="TextBox 4">
            <a:extLst>
              <a:ext uri="{FF2B5EF4-FFF2-40B4-BE49-F238E27FC236}">
                <a16:creationId xmlns:a16="http://schemas.microsoft.com/office/drawing/2014/main" id="{CC887466-1926-4D44-B5DB-0A8FA0F8C5B1}"/>
              </a:ext>
            </a:extLst>
          </p:cNvPr>
          <p:cNvSpPr txBox="1"/>
          <p:nvPr/>
        </p:nvSpPr>
        <p:spPr>
          <a:xfrm>
            <a:off x="288092" y="2514911"/>
            <a:ext cx="5924614" cy="1323439"/>
          </a:xfrm>
          <a:prstGeom prst="rect">
            <a:avLst/>
          </a:prstGeom>
          <a:noFill/>
        </p:spPr>
        <p:txBody>
          <a:bodyPr wrap="square" rtlCol="0">
            <a:spAutoFit/>
          </a:bodyPr>
          <a:lstStyle/>
          <a:p>
            <a:pPr>
              <a:spcAft>
                <a:spcPts val="1200"/>
              </a:spcAft>
            </a:pPr>
            <a:r>
              <a:rPr lang="en-GB" sz="2000"/>
              <a:t>“Decision-making too often relates to a narrow and limited set of accountabilities that do not allow, encourage or reward collaboration.” </a:t>
            </a:r>
            <a:r>
              <a:rPr lang="en-US" sz="2000">
                <a:ea typeface="+mn-lt"/>
                <a:cs typeface="+mn-lt"/>
              </a:rPr>
              <a:t>(UK Government, 2022). </a:t>
            </a:r>
            <a:endParaRPr lang="en-GB" sz="2000"/>
          </a:p>
        </p:txBody>
      </p:sp>
      <p:sp>
        <p:nvSpPr>
          <p:cNvPr id="3" name="Rectangle 2">
            <a:extLst>
              <a:ext uri="{FF2B5EF4-FFF2-40B4-BE49-F238E27FC236}">
                <a16:creationId xmlns:a16="http://schemas.microsoft.com/office/drawing/2014/main" id="{3DD185C5-CB7C-36E9-DAA9-B813D21EDCFA}"/>
              </a:ext>
            </a:extLst>
          </p:cNvPr>
          <p:cNvSpPr/>
          <p:nvPr/>
        </p:nvSpPr>
        <p:spPr>
          <a:xfrm>
            <a:off x="513708" y="4294598"/>
            <a:ext cx="1592494" cy="237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ea typeface="+mn-lt"/>
                <a:cs typeface="+mn-lt"/>
              </a:rPr>
              <a:t>C</a:t>
            </a:r>
            <a:r>
              <a:rPr lang="en-US" sz="1800">
                <a:ea typeface="+mn-lt"/>
                <a:cs typeface="+mn-lt"/>
              </a:rPr>
              <a:t>ross-discipline and cross-sector collaboration</a:t>
            </a:r>
          </a:p>
        </p:txBody>
      </p:sp>
      <p:sp>
        <p:nvSpPr>
          <p:cNvPr id="6" name="Rectangle 5">
            <a:extLst>
              <a:ext uri="{FF2B5EF4-FFF2-40B4-BE49-F238E27FC236}">
                <a16:creationId xmlns:a16="http://schemas.microsoft.com/office/drawing/2014/main" id="{674A48C7-D20E-C0BB-2024-2F2F3B92AEE7}"/>
              </a:ext>
            </a:extLst>
          </p:cNvPr>
          <p:cNvSpPr/>
          <p:nvPr/>
        </p:nvSpPr>
        <p:spPr>
          <a:xfrm>
            <a:off x="2436956" y="4140485"/>
            <a:ext cx="1670935" cy="2527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a:ea typeface="+mn-lt"/>
                <a:cs typeface="+mn-lt"/>
              </a:rPr>
              <a:t>C</a:t>
            </a:r>
            <a:r>
              <a:rPr lang="en-US" sz="1800">
                <a:ea typeface="+mn-lt"/>
                <a:cs typeface="+mn-lt"/>
              </a:rPr>
              <a:t>ohorts from multiple NHS </a:t>
            </a:r>
            <a:r>
              <a:rPr lang="en-US" err="1">
                <a:ea typeface="+mn-lt"/>
                <a:cs typeface="+mn-lt"/>
              </a:rPr>
              <a:t>organisations</a:t>
            </a:r>
            <a:endParaRPr lang="en-US" sz="1800" err="1">
              <a:ea typeface="+mn-lt"/>
              <a:cs typeface="+mn-lt"/>
            </a:endParaRPr>
          </a:p>
        </p:txBody>
      </p:sp>
      <p:sp>
        <p:nvSpPr>
          <p:cNvPr id="7" name="Rectangle 6">
            <a:extLst>
              <a:ext uri="{FF2B5EF4-FFF2-40B4-BE49-F238E27FC236}">
                <a16:creationId xmlns:a16="http://schemas.microsoft.com/office/drawing/2014/main" id="{4DBE5D25-7C03-3BB5-3ECA-AD5B7FC00957}"/>
              </a:ext>
            </a:extLst>
          </p:cNvPr>
          <p:cNvSpPr/>
          <p:nvPr/>
        </p:nvSpPr>
        <p:spPr>
          <a:xfrm>
            <a:off x="6623114" y="3339101"/>
            <a:ext cx="1592494" cy="3341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800">
                <a:ea typeface="+mn-lt"/>
                <a:cs typeface="+mn-lt"/>
              </a:rPr>
              <a:t>Excellent achievement rates (</a:t>
            </a:r>
            <a:r>
              <a:rPr lang="en-US">
                <a:ea typeface="+mn-lt"/>
                <a:cs typeface="+mn-lt"/>
              </a:rPr>
              <a:t>92%  </a:t>
            </a:r>
            <a:r>
              <a:rPr lang="en-US" sz="1800">
                <a:ea typeface="+mn-lt"/>
                <a:cs typeface="+mn-lt"/>
              </a:rPr>
              <a:t>EPA</a:t>
            </a:r>
            <a:r>
              <a:rPr lang="en-US">
                <a:ea typeface="+mn-lt"/>
                <a:cs typeface="+mn-lt"/>
              </a:rPr>
              <a:t> </a:t>
            </a:r>
            <a:r>
              <a:rPr lang="en-US" sz="1800">
                <a:ea typeface="+mn-lt"/>
                <a:cs typeface="+mn-lt"/>
              </a:rPr>
              <a:t>Merit/Distinction)</a:t>
            </a:r>
          </a:p>
        </p:txBody>
      </p:sp>
      <p:sp>
        <p:nvSpPr>
          <p:cNvPr id="8" name="Rectangle 7">
            <a:extLst>
              <a:ext uri="{FF2B5EF4-FFF2-40B4-BE49-F238E27FC236}">
                <a16:creationId xmlns:a16="http://schemas.microsoft.com/office/drawing/2014/main" id="{6292745D-CCE2-C722-1FC1-4D55A42D3DFD}"/>
              </a:ext>
            </a:extLst>
          </p:cNvPr>
          <p:cNvSpPr/>
          <p:nvPr/>
        </p:nvSpPr>
        <p:spPr>
          <a:xfrm>
            <a:off x="4439858" y="3647326"/>
            <a:ext cx="1592494" cy="30206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ea typeface="+mn-lt"/>
                <a:cs typeface="+mn-lt"/>
              </a:rPr>
              <a:t>E</a:t>
            </a:r>
            <a:r>
              <a:rPr lang="en-US" sz="1800">
                <a:ea typeface="+mn-lt"/>
                <a:cs typeface="+mn-lt"/>
              </a:rPr>
              <a:t>ncourage employer engagement</a:t>
            </a:r>
          </a:p>
        </p:txBody>
      </p:sp>
      <p:sp>
        <p:nvSpPr>
          <p:cNvPr id="9" name="Rectangle 8">
            <a:extLst>
              <a:ext uri="{FF2B5EF4-FFF2-40B4-BE49-F238E27FC236}">
                <a16:creationId xmlns:a16="http://schemas.microsoft.com/office/drawing/2014/main" id="{B7DF43FE-A105-65F5-A330-A3907DBAC2DB}"/>
              </a:ext>
            </a:extLst>
          </p:cNvPr>
          <p:cNvSpPr/>
          <p:nvPr/>
        </p:nvSpPr>
        <p:spPr>
          <a:xfrm>
            <a:off x="8882312" y="2514911"/>
            <a:ext cx="1592494" cy="41658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ea typeface="+mn-lt"/>
                <a:cs typeface="+mn-lt"/>
              </a:rPr>
              <a:t>D</a:t>
            </a:r>
            <a:r>
              <a:rPr lang="en-US" sz="1800">
                <a:ea typeface="+mn-lt"/>
                <a:cs typeface="+mn-lt"/>
              </a:rPr>
              <a:t>evelop flexible generalist skills, </a:t>
            </a:r>
          </a:p>
          <a:p>
            <a:endParaRPr lang="en-US">
              <a:ea typeface="+mn-lt"/>
              <a:cs typeface="+mn-lt"/>
            </a:endParaRPr>
          </a:p>
          <a:p>
            <a:r>
              <a:rPr lang="en-US" sz="1800">
                <a:ea typeface="+mn-lt"/>
                <a:cs typeface="+mn-lt"/>
              </a:rPr>
              <a:t>building on capabilities rather than staying within traditionally defined roles</a:t>
            </a:r>
            <a:endParaRPr lang="en-GB"/>
          </a:p>
        </p:txBody>
      </p:sp>
    </p:spTree>
    <p:extLst>
      <p:ext uri="{BB962C8B-B14F-4D97-AF65-F5344CB8AC3E}">
        <p14:creationId xmlns:p14="http://schemas.microsoft.com/office/powerpoint/2010/main" val="421850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6" grpId="0" animBg="1"/>
      <p:bldP spid="7" grpId="0" animBg="1"/>
      <p:bldP spid="8" grpId="0" animBg="1"/>
      <p:bldP spid="9"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57A4E2-CCED-0541-93B9-DAE5D71F0373}"/>
              </a:ext>
            </a:extLst>
          </p:cNvPr>
          <p:cNvSpPr txBox="1"/>
          <p:nvPr/>
        </p:nvSpPr>
        <p:spPr>
          <a:xfrm>
            <a:off x="753149" y="382970"/>
            <a:ext cx="8195642" cy="1200329"/>
          </a:xfrm>
          <a:prstGeom prst="rect">
            <a:avLst/>
          </a:prstGeom>
          <a:noFill/>
        </p:spPr>
        <p:txBody>
          <a:bodyPr wrap="square" rtlCol="0">
            <a:spAutoFit/>
          </a:bodyPr>
          <a:lstStyle/>
          <a:p>
            <a:r>
              <a:rPr lang="en-GB" sz="3600" b="1"/>
              <a:t>DELIVERING ON THE AMBITIONS OF THE NHS LONG TERM PLAN AND PEOPLE PLAN</a:t>
            </a:r>
            <a:endParaRPr lang="en-GB" sz="3600">
              <a:effectLst/>
            </a:endParaRPr>
          </a:p>
        </p:txBody>
      </p:sp>
      <p:grpSp>
        <p:nvGrpSpPr>
          <p:cNvPr id="2" name="Group 1">
            <a:extLst>
              <a:ext uri="{FF2B5EF4-FFF2-40B4-BE49-F238E27FC236}">
                <a16:creationId xmlns:a16="http://schemas.microsoft.com/office/drawing/2014/main" id="{ACB26B24-7500-4E32-BF6D-383F908EE404}"/>
              </a:ext>
            </a:extLst>
          </p:cNvPr>
          <p:cNvGrpSpPr/>
          <p:nvPr/>
        </p:nvGrpSpPr>
        <p:grpSpPr>
          <a:xfrm>
            <a:off x="2149476" y="2486399"/>
            <a:ext cx="2522925" cy="1649562"/>
            <a:chOff x="554268" y="2090171"/>
            <a:chExt cx="3212189" cy="2083905"/>
          </a:xfrm>
        </p:grpSpPr>
        <p:sp>
          <p:nvSpPr>
            <p:cNvPr id="7" name="Rectangle 6">
              <a:extLst>
                <a:ext uri="{FF2B5EF4-FFF2-40B4-BE49-F238E27FC236}">
                  <a16:creationId xmlns:a16="http://schemas.microsoft.com/office/drawing/2014/main" id="{730F2393-53CF-4FCE-82B4-D7D9EB85573B}"/>
                </a:ext>
              </a:extLst>
            </p:cNvPr>
            <p:cNvSpPr/>
            <p:nvPr/>
          </p:nvSpPr>
          <p:spPr>
            <a:xfrm>
              <a:off x="554268" y="2090171"/>
              <a:ext cx="3212189" cy="1200329"/>
            </a:xfrm>
            <a:prstGeom prst="rect">
              <a:avLst/>
            </a:prstGeom>
            <a:solidFill>
              <a:srgbClr val="002F6C"/>
            </a:solidFill>
            <a:ln w="28575">
              <a:solidFill>
                <a:srgbClr val="002F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bg1"/>
                  </a:solidFill>
                </a:rPr>
                <a:t>Doing things differently</a:t>
              </a:r>
              <a:endParaRPr lang="en-GB" sz="2000">
                <a:solidFill>
                  <a:schemeClr val="bg1"/>
                </a:solidFill>
              </a:endParaRPr>
            </a:p>
          </p:txBody>
        </p:sp>
        <p:sp>
          <p:nvSpPr>
            <p:cNvPr id="22" name="Rectangle 21">
              <a:extLst>
                <a:ext uri="{FF2B5EF4-FFF2-40B4-BE49-F238E27FC236}">
                  <a16:creationId xmlns:a16="http://schemas.microsoft.com/office/drawing/2014/main" id="{9191FB72-71D2-4387-8B4F-1A0A8B4D1869}"/>
                </a:ext>
              </a:extLst>
            </p:cNvPr>
            <p:cNvSpPr/>
            <p:nvPr/>
          </p:nvSpPr>
          <p:spPr>
            <a:xfrm>
              <a:off x="554268" y="3307062"/>
              <a:ext cx="3212189" cy="867014"/>
            </a:xfrm>
            <a:prstGeom prst="rect">
              <a:avLst/>
            </a:prstGeom>
            <a:solidFill>
              <a:schemeClr val="bg1"/>
            </a:solidFill>
            <a:ln w="28575">
              <a:solidFill>
                <a:srgbClr val="002F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Apprentices challenge existing practices and workplace culture</a:t>
              </a:r>
            </a:p>
          </p:txBody>
        </p:sp>
      </p:grpSp>
      <p:grpSp>
        <p:nvGrpSpPr>
          <p:cNvPr id="33" name="Group 32">
            <a:extLst>
              <a:ext uri="{FF2B5EF4-FFF2-40B4-BE49-F238E27FC236}">
                <a16:creationId xmlns:a16="http://schemas.microsoft.com/office/drawing/2014/main" id="{B0565E5B-A300-44B3-91B3-C730163545B6}"/>
              </a:ext>
            </a:extLst>
          </p:cNvPr>
          <p:cNvGrpSpPr/>
          <p:nvPr/>
        </p:nvGrpSpPr>
        <p:grpSpPr>
          <a:xfrm>
            <a:off x="5617668" y="2486399"/>
            <a:ext cx="2522925" cy="1636452"/>
            <a:chOff x="5823856" y="2052002"/>
            <a:chExt cx="3212189" cy="2067343"/>
          </a:xfrm>
        </p:grpSpPr>
        <p:sp>
          <p:nvSpPr>
            <p:cNvPr id="10" name="Rectangle 9">
              <a:extLst>
                <a:ext uri="{FF2B5EF4-FFF2-40B4-BE49-F238E27FC236}">
                  <a16:creationId xmlns:a16="http://schemas.microsoft.com/office/drawing/2014/main" id="{E8360446-133C-49DC-BEBF-628CFCFEEC6B}"/>
                </a:ext>
              </a:extLst>
            </p:cNvPr>
            <p:cNvSpPr/>
            <p:nvPr/>
          </p:nvSpPr>
          <p:spPr>
            <a:xfrm>
              <a:off x="5823856" y="2052002"/>
              <a:ext cx="3212189" cy="1200329"/>
            </a:xfrm>
            <a:prstGeom prst="rect">
              <a:avLst/>
            </a:prstGeom>
            <a:solidFill>
              <a:srgbClr val="002F6C"/>
            </a:solidFill>
            <a:ln w="19050">
              <a:solidFill>
                <a:srgbClr val="002F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rPr>
                <a:t>Preventing illness and tackling health inequalities</a:t>
              </a:r>
              <a:endParaRPr lang="en-GB">
                <a:solidFill>
                  <a:schemeClr val="bg1"/>
                </a:solidFill>
              </a:endParaRPr>
            </a:p>
          </p:txBody>
        </p:sp>
        <p:sp>
          <p:nvSpPr>
            <p:cNvPr id="23" name="Rectangle 22">
              <a:extLst>
                <a:ext uri="{FF2B5EF4-FFF2-40B4-BE49-F238E27FC236}">
                  <a16:creationId xmlns:a16="http://schemas.microsoft.com/office/drawing/2014/main" id="{4CA859A3-A557-42BC-A956-153B9870F18F}"/>
                </a:ext>
              </a:extLst>
            </p:cNvPr>
            <p:cNvSpPr/>
            <p:nvPr/>
          </p:nvSpPr>
          <p:spPr>
            <a:xfrm>
              <a:off x="5829299" y="3252331"/>
              <a:ext cx="3201303" cy="867014"/>
            </a:xfrm>
            <a:prstGeom prst="rect">
              <a:avLst/>
            </a:prstGeom>
            <a:solidFill>
              <a:schemeClr val="bg1"/>
            </a:solidFill>
            <a:ln w="28575">
              <a:solidFill>
                <a:srgbClr val="002F6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chemeClr val="tx1"/>
                  </a:solidFill>
                </a:rPr>
                <a:t> Apprentices bring problems from the workplace into our teaching sessions</a:t>
              </a:r>
            </a:p>
          </p:txBody>
        </p:sp>
      </p:grpSp>
      <p:grpSp>
        <p:nvGrpSpPr>
          <p:cNvPr id="34" name="Group 33">
            <a:extLst>
              <a:ext uri="{FF2B5EF4-FFF2-40B4-BE49-F238E27FC236}">
                <a16:creationId xmlns:a16="http://schemas.microsoft.com/office/drawing/2014/main" id="{3D37A411-3D00-4104-A94F-5A573EEB76F5}"/>
              </a:ext>
            </a:extLst>
          </p:cNvPr>
          <p:cNvGrpSpPr/>
          <p:nvPr/>
        </p:nvGrpSpPr>
        <p:grpSpPr>
          <a:xfrm>
            <a:off x="438524" y="4418502"/>
            <a:ext cx="2522926" cy="1659569"/>
            <a:chOff x="554267" y="4476211"/>
            <a:chExt cx="3212190" cy="2096547"/>
          </a:xfrm>
        </p:grpSpPr>
        <p:sp>
          <p:nvSpPr>
            <p:cNvPr id="14" name="Rectangle 13">
              <a:extLst>
                <a:ext uri="{FF2B5EF4-FFF2-40B4-BE49-F238E27FC236}">
                  <a16:creationId xmlns:a16="http://schemas.microsoft.com/office/drawing/2014/main" id="{32716C6B-A3E3-4C2A-A9CE-A6DF3A1AE894}"/>
                </a:ext>
              </a:extLst>
            </p:cNvPr>
            <p:cNvSpPr/>
            <p:nvPr/>
          </p:nvSpPr>
          <p:spPr>
            <a:xfrm>
              <a:off x="554268" y="4476211"/>
              <a:ext cx="3212189" cy="1200329"/>
            </a:xfrm>
            <a:prstGeom prst="rect">
              <a:avLst/>
            </a:prstGeom>
            <a:solidFill>
              <a:srgbClr val="002F6C"/>
            </a:solidFill>
            <a:ln w="28575">
              <a:solidFill>
                <a:srgbClr val="002F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ea typeface="Source Code Pro" panose="020B0509030403020204" pitchFamily="49" charset="0"/>
                </a:rPr>
                <a:t>Backing our workforce</a:t>
              </a:r>
            </a:p>
          </p:txBody>
        </p:sp>
        <p:sp>
          <p:nvSpPr>
            <p:cNvPr id="25" name="Rectangle 24">
              <a:extLst>
                <a:ext uri="{FF2B5EF4-FFF2-40B4-BE49-F238E27FC236}">
                  <a16:creationId xmlns:a16="http://schemas.microsoft.com/office/drawing/2014/main" id="{D674A9E3-DD69-4571-AF51-E4EAC11B3CEB}"/>
                </a:ext>
              </a:extLst>
            </p:cNvPr>
            <p:cNvSpPr/>
            <p:nvPr/>
          </p:nvSpPr>
          <p:spPr>
            <a:xfrm>
              <a:off x="554267" y="5705744"/>
              <a:ext cx="3212189" cy="867014"/>
            </a:xfrm>
            <a:prstGeom prst="rect">
              <a:avLst/>
            </a:prstGeom>
            <a:solidFill>
              <a:schemeClr val="bg1"/>
            </a:solidFill>
            <a:ln w="28575">
              <a:solidFill>
                <a:srgbClr val="002F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Invest in your staff, encourage progression and mentor new generations </a:t>
              </a:r>
            </a:p>
          </p:txBody>
        </p:sp>
      </p:grpSp>
      <p:grpSp>
        <p:nvGrpSpPr>
          <p:cNvPr id="35" name="Group 34">
            <a:extLst>
              <a:ext uri="{FF2B5EF4-FFF2-40B4-BE49-F238E27FC236}">
                <a16:creationId xmlns:a16="http://schemas.microsoft.com/office/drawing/2014/main" id="{8E216A5E-ACFC-45BD-8CE1-3FA5758EA9E9}"/>
              </a:ext>
            </a:extLst>
          </p:cNvPr>
          <p:cNvGrpSpPr/>
          <p:nvPr/>
        </p:nvGrpSpPr>
        <p:grpSpPr>
          <a:xfrm>
            <a:off x="3861095" y="4451627"/>
            <a:ext cx="2522925" cy="1613334"/>
            <a:chOff x="4228648" y="4505415"/>
            <a:chExt cx="3212189" cy="2038138"/>
          </a:xfrm>
        </p:grpSpPr>
        <p:sp>
          <p:nvSpPr>
            <p:cNvPr id="16" name="Rectangle 15">
              <a:extLst>
                <a:ext uri="{FF2B5EF4-FFF2-40B4-BE49-F238E27FC236}">
                  <a16:creationId xmlns:a16="http://schemas.microsoft.com/office/drawing/2014/main" id="{14BA3BC2-CD7B-48E6-95FE-79C48B1500B9}"/>
                </a:ext>
              </a:extLst>
            </p:cNvPr>
            <p:cNvSpPr/>
            <p:nvPr/>
          </p:nvSpPr>
          <p:spPr>
            <a:xfrm>
              <a:off x="4228648" y="4505415"/>
              <a:ext cx="3212189" cy="1200329"/>
            </a:xfrm>
            <a:prstGeom prst="rect">
              <a:avLst/>
            </a:prstGeom>
            <a:solidFill>
              <a:srgbClr val="002F6C"/>
            </a:solidFill>
            <a:ln w="19050">
              <a:solidFill>
                <a:srgbClr val="002F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rPr>
                <a:t>Making better use of data and digital technology</a:t>
              </a:r>
              <a:endParaRPr lang="en-GB">
                <a:solidFill>
                  <a:schemeClr val="bg1"/>
                </a:solidFill>
              </a:endParaRPr>
            </a:p>
          </p:txBody>
        </p:sp>
        <p:sp>
          <p:nvSpPr>
            <p:cNvPr id="27" name="Rectangle 26">
              <a:extLst>
                <a:ext uri="{FF2B5EF4-FFF2-40B4-BE49-F238E27FC236}">
                  <a16:creationId xmlns:a16="http://schemas.microsoft.com/office/drawing/2014/main" id="{7F2C6D0E-67FF-4903-BF92-2319BCF127BB}"/>
                </a:ext>
              </a:extLst>
            </p:cNvPr>
            <p:cNvSpPr/>
            <p:nvPr/>
          </p:nvSpPr>
          <p:spPr>
            <a:xfrm>
              <a:off x="4234091" y="5676539"/>
              <a:ext cx="3201303" cy="867014"/>
            </a:xfrm>
            <a:prstGeom prst="rect">
              <a:avLst/>
            </a:prstGeom>
            <a:solidFill>
              <a:schemeClr val="bg1"/>
            </a:solidFill>
            <a:ln w="28575">
              <a:solidFill>
                <a:srgbClr val="002F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Apprentices learn how to make changes in the workplace and test innovative solutions </a:t>
              </a:r>
            </a:p>
          </p:txBody>
        </p:sp>
      </p:grpSp>
      <p:grpSp>
        <p:nvGrpSpPr>
          <p:cNvPr id="36" name="Group 35">
            <a:extLst>
              <a:ext uri="{FF2B5EF4-FFF2-40B4-BE49-F238E27FC236}">
                <a16:creationId xmlns:a16="http://schemas.microsoft.com/office/drawing/2014/main" id="{D3546159-EF07-4B81-9BE7-CB309EA289FE}"/>
              </a:ext>
            </a:extLst>
          </p:cNvPr>
          <p:cNvGrpSpPr/>
          <p:nvPr/>
        </p:nvGrpSpPr>
        <p:grpSpPr>
          <a:xfrm>
            <a:off x="7194816" y="4438517"/>
            <a:ext cx="2522925" cy="1626444"/>
            <a:chOff x="7903028" y="4505415"/>
            <a:chExt cx="3212189" cy="2054700"/>
          </a:xfrm>
        </p:grpSpPr>
        <p:sp>
          <p:nvSpPr>
            <p:cNvPr id="18" name="Rectangle 17">
              <a:extLst>
                <a:ext uri="{FF2B5EF4-FFF2-40B4-BE49-F238E27FC236}">
                  <a16:creationId xmlns:a16="http://schemas.microsoft.com/office/drawing/2014/main" id="{6CBD198A-62E2-41EB-837D-BB153B7C0BAC}"/>
                </a:ext>
              </a:extLst>
            </p:cNvPr>
            <p:cNvSpPr/>
            <p:nvPr/>
          </p:nvSpPr>
          <p:spPr>
            <a:xfrm>
              <a:off x="7903028" y="4505415"/>
              <a:ext cx="3212189" cy="1200329"/>
            </a:xfrm>
            <a:prstGeom prst="rect">
              <a:avLst/>
            </a:prstGeom>
            <a:solidFill>
              <a:srgbClr val="002F6C"/>
            </a:solidFill>
            <a:ln w="28575">
              <a:solidFill>
                <a:srgbClr val="002F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rPr>
                <a:t>Getting the most out of taxpayers’ investment in the NHS</a:t>
              </a:r>
              <a:endParaRPr lang="en-GB">
                <a:solidFill>
                  <a:schemeClr val="bg1"/>
                </a:solidFill>
              </a:endParaRPr>
            </a:p>
          </p:txBody>
        </p:sp>
        <p:sp>
          <p:nvSpPr>
            <p:cNvPr id="29" name="Rectangle 28">
              <a:extLst>
                <a:ext uri="{FF2B5EF4-FFF2-40B4-BE49-F238E27FC236}">
                  <a16:creationId xmlns:a16="http://schemas.microsoft.com/office/drawing/2014/main" id="{C6374C5C-A71A-414C-9C0C-DDC8171CDA46}"/>
                </a:ext>
              </a:extLst>
            </p:cNvPr>
            <p:cNvSpPr/>
            <p:nvPr/>
          </p:nvSpPr>
          <p:spPr>
            <a:xfrm>
              <a:off x="7908471" y="5693101"/>
              <a:ext cx="3201303" cy="867014"/>
            </a:xfrm>
            <a:prstGeom prst="rect">
              <a:avLst/>
            </a:prstGeom>
            <a:solidFill>
              <a:schemeClr val="bg1"/>
            </a:solidFill>
            <a:ln w="28575">
              <a:solidFill>
                <a:srgbClr val="002F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Apprentices receive the same high-quality education as our campus-based apprentices</a:t>
              </a:r>
            </a:p>
          </p:txBody>
        </p:sp>
      </p:grpSp>
    </p:spTree>
    <p:extLst>
      <p:ext uri="{BB962C8B-B14F-4D97-AF65-F5344CB8AC3E}">
        <p14:creationId xmlns:p14="http://schemas.microsoft.com/office/powerpoint/2010/main" val="6076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8E23B-85D8-F96B-777D-148476BF34A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93873C-C648-7B35-AE91-FE8D89F80741}"/>
              </a:ext>
            </a:extLst>
          </p:cNvPr>
          <p:cNvSpPr>
            <a:spLocks noGrp="1"/>
          </p:cNvSpPr>
          <p:nvPr>
            <p:ph idx="1"/>
          </p:nvPr>
        </p:nvSpPr>
        <p:spPr/>
        <p:txBody>
          <a:bodyPr/>
          <a:lstStyle/>
          <a:p>
            <a:endParaRPr lang="en-US"/>
          </a:p>
        </p:txBody>
      </p:sp>
      <p:pic>
        <p:nvPicPr>
          <p:cNvPr id="5" name="Online Media 3" title="Chartered Manager - Health and Social Care | National Course">
            <a:hlinkClick r:id="" action="ppaction://media"/>
            <a:extLst>
              <a:ext uri="{FF2B5EF4-FFF2-40B4-BE49-F238E27FC236}">
                <a16:creationId xmlns:a16="http://schemas.microsoft.com/office/drawing/2014/main" id="{F2F3191F-0D14-B08B-353C-2110537B5224}"/>
              </a:ext>
            </a:extLst>
          </p:cNvPr>
          <p:cNvPicPr>
            <a:picLocks noRot="1" noChangeAspect="1"/>
          </p:cNvPicPr>
          <p:nvPr>
            <a:videoFile r:link="rId1"/>
          </p:nvPr>
        </p:nvPicPr>
        <p:blipFill>
          <a:blip r:embed="rId3"/>
          <a:stretch>
            <a:fillRect/>
          </a:stretch>
        </p:blipFill>
        <p:spPr>
          <a:xfrm>
            <a:off x="887002" y="-22700"/>
            <a:ext cx="10417996" cy="6880700"/>
          </a:xfrm>
          <a:prstGeom prst="rect">
            <a:avLst/>
          </a:prstGeom>
        </p:spPr>
      </p:pic>
    </p:spTree>
    <p:extLst>
      <p:ext uri="{BB962C8B-B14F-4D97-AF65-F5344CB8AC3E}">
        <p14:creationId xmlns:p14="http://schemas.microsoft.com/office/powerpoint/2010/main" val="91406192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682D7AB-CB0A-3E80-0428-D7C58EBB7C31}"/>
              </a:ext>
            </a:extLst>
          </p:cNvPr>
          <p:cNvSpPr txBox="1">
            <a:spLocks noGrp="1"/>
          </p:cNvSpPr>
          <p:nvPr>
            <p:ph type="title"/>
          </p:nvPr>
        </p:nvSpPr>
        <p:spPr>
          <a:xfrm>
            <a:off x="322729" y="473105"/>
            <a:ext cx="10515600" cy="590931"/>
          </a:xfrm>
          <a:prstGeom prst="rect">
            <a:avLst/>
          </a:prstGeom>
          <a:noFill/>
        </p:spPr>
        <p:txBody>
          <a:bodyPr wrap="square" rtlCol="0">
            <a:spAutoFit/>
          </a:bodyPr>
          <a:lstStyle/>
          <a:p>
            <a:r>
              <a:rPr lang="en-GB" sz="3600" b="1">
                <a:latin typeface="Source Sans Pro"/>
                <a:ea typeface="Source Sans Pro"/>
              </a:rPr>
              <a:t>WORKPLACE PROJECTS </a:t>
            </a:r>
            <a:endParaRPr lang="en-GB" sz="3600" b="1">
              <a:effectLst/>
              <a:latin typeface="Source Sans Pro"/>
              <a:ea typeface="Source Sans Pro"/>
            </a:endParaRPr>
          </a:p>
        </p:txBody>
      </p:sp>
      <p:sp>
        <p:nvSpPr>
          <p:cNvPr id="8" name="Rectangle 7">
            <a:extLst>
              <a:ext uri="{FF2B5EF4-FFF2-40B4-BE49-F238E27FC236}">
                <a16:creationId xmlns:a16="http://schemas.microsoft.com/office/drawing/2014/main" id="{04FEBED9-95CB-F8B7-EFCB-57E66352F9E0}"/>
              </a:ext>
            </a:extLst>
          </p:cNvPr>
          <p:cNvSpPr/>
          <p:nvPr/>
        </p:nvSpPr>
        <p:spPr>
          <a:xfrm>
            <a:off x="346982" y="1367517"/>
            <a:ext cx="2313214" cy="1496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cs typeface="Calibri"/>
              </a:rPr>
              <a:t>Strategic ambulance divert project</a:t>
            </a:r>
            <a:r>
              <a:rPr lang="en-GB">
                <a:cs typeface="Calibri"/>
              </a:rPr>
              <a:t> </a:t>
            </a:r>
            <a:endParaRPr lang="en-US">
              <a:cs typeface="Calibri"/>
            </a:endParaRPr>
          </a:p>
          <a:p>
            <a:pPr algn="ctr"/>
            <a:r>
              <a:rPr lang="en-GB">
                <a:cs typeface="Calibri"/>
              </a:rPr>
              <a:t>867 additional hours in GM</a:t>
            </a:r>
            <a:endParaRPr lang="en-US">
              <a:cs typeface="Calibri"/>
            </a:endParaRPr>
          </a:p>
        </p:txBody>
      </p:sp>
      <p:sp>
        <p:nvSpPr>
          <p:cNvPr id="11" name="Rectangle 10">
            <a:extLst>
              <a:ext uri="{FF2B5EF4-FFF2-40B4-BE49-F238E27FC236}">
                <a16:creationId xmlns:a16="http://schemas.microsoft.com/office/drawing/2014/main" id="{01981758-BC05-E3FD-254B-7221E6AFDD3F}"/>
              </a:ext>
            </a:extLst>
          </p:cNvPr>
          <p:cNvSpPr/>
          <p:nvPr/>
        </p:nvSpPr>
        <p:spPr>
          <a:xfrm>
            <a:off x="5745815" y="4951797"/>
            <a:ext cx="2649391" cy="1676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cs typeface="Calibri"/>
              </a:rPr>
              <a:t>Quality Improvements project</a:t>
            </a:r>
            <a:endParaRPr lang="en-US">
              <a:cs typeface="Calibri"/>
            </a:endParaRPr>
          </a:p>
          <a:p>
            <a:pPr algn="ctr"/>
            <a:r>
              <a:rPr lang="en-GB">
                <a:cs typeface="Calibri"/>
              </a:rPr>
              <a:t>reducing waiting times, greater utilisation of theatres, deficit down by £145,000</a:t>
            </a:r>
            <a:endParaRPr lang="en-US">
              <a:cs typeface="Calibri"/>
            </a:endParaRPr>
          </a:p>
        </p:txBody>
      </p:sp>
      <p:sp>
        <p:nvSpPr>
          <p:cNvPr id="13" name="Rectangle 12">
            <a:extLst>
              <a:ext uri="{FF2B5EF4-FFF2-40B4-BE49-F238E27FC236}">
                <a16:creationId xmlns:a16="http://schemas.microsoft.com/office/drawing/2014/main" id="{9DE110F0-A0EC-E2B1-2F32-47CFD51193D4}"/>
              </a:ext>
            </a:extLst>
          </p:cNvPr>
          <p:cNvSpPr/>
          <p:nvPr/>
        </p:nvSpPr>
        <p:spPr>
          <a:xfrm>
            <a:off x="2963557" y="1367517"/>
            <a:ext cx="2490106" cy="1485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cs typeface="Calibri"/>
              </a:rPr>
              <a:t>Moving patients to biosimilar medication</a:t>
            </a:r>
            <a:endParaRPr lang="en-US">
              <a:cs typeface="Calibri"/>
            </a:endParaRPr>
          </a:p>
          <a:p>
            <a:pPr algn="ctr"/>
            <a:r>
              <a:rPr lang="en-GB">
                <a:cs typeface="Calibri"/>
              </a:rPr>
              <a:t>saving £650,000</a:t>
            </a:r>
            <a:endParaRPr lang="en-US">
              <a:cs typeface="Calibri"/>
            </a:endParaRPr>
          </a:p>
        </p:txBody>
      </p:sp>
      <p:sp>
        <p:nvSpPr>
          <p:cNvPr id="17" name="Rectangle 16">
            <a:extLst>
              <a:ext uri="{FF2B5EF4-FFF2-40B4-BE49-F238E27FC236}">
                <a16:creationId xmlns:a16="http://schemas.microsoft.com/office/drawing/2014/main" id="{ACF8256A-A90B-452E-F76D-9617551391FB}"/>
              </a:ext>
            </a:extLst>
          </p:cNvPr>
          <p:cNvSpPr/>
          <p:nvPr/>
        </p:nvSpPr>
        <p:spPr>
          <a:xfrm>
            <a:off x="5749818" y="1368317"/>
            <a:ext cx="2639785" cy="1496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90000"/>
              </a:lnSpc>
              <a:spcBef>
                <a:spcPts val="1000"/>
              </a:spcBef>
            </a:pPr>
            <a:endParaRPr lang="en-GB">
              <a:ea typeface="+mn-lt"/>
              <a:cs typeface="+mn-lt"/>
            </a:endParaRPr>
          </a:p>
          <a:p>
            <a:pPr algn="ctr">
              <a:lnSpc>
                <a:spcPct val="90000"/>
              </a:lnSpc>
            </a:pPr>
            <a:r>
              <a:rPr lang="en-GB" b="1">
                <a:cs typeface="Calibri"/>
              </a:rPr>
              <a:t>Building supported living</a:t>
            </a:r>
            <a:endParaRPr lang="en-US">
              <a:cs typeface="Calibri"/>
            </a:endParaRPr>
          </a:p>
          <a:p>
            <a:pPr algn="ctr">
              <a:lnSpc>
                <a:spcPct val="90000"/>
              </a:lnSpc>
            </a:pPr>
            <a:r>
              <a:rPr lang="en-GB">
                <a:cs typeface="Calibri"/>
              </a:rPr>
              <a:t>managing project, mitigating risk saving £80,00</a:t>
            </a:r>
            <a:endParaRPr lang="en-US">
              <a:cs typeface="Calibri" panose="020F0502020204030204"/>
            </a:endParaRPr>
          </a:p>
        </p:txBody>
      </p:sp>
      <p:sp>
        <p:nvSpPr>
          <p:cNvPr id="20" name="Rectangle 19">
            <a:extLst>
              <a:ext uri="{FF2B5EF4-FFF2-40B4-BE49-F238E27FC236}">
                <a16:creationId xmlns:a16="http://schemas.microsoft.com/office/drawing/2014/main" id="{A3BA3BEC-948C-8DFB-6B6E-256A5AD1B036}"/>
              </a:ext>
            </a:extLst>
          </p:cNvPr>
          <p:cNvSpPr/>
          <p:nvPr/>
        </p:nvSpPr>
        <p:spPr>
          <a:xfrm>
            <a:off x="346981" y="3158056"/>
            <a:ext cx="2313214" cy="1496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cs typeface="Calibri"/>
              </a:rPr>
              <a:t>Implementing recording system </a:t>
            </a:r>
            <a:r>
              <a:rPr lang="en-GB">
                <a:cs typeface="Calibri"/>
              </a:rPr>
              <a:t>for Adult Social</a:t>
            </a:r>
            <a:endParaRPr lang="en-US"/>
          </a:p>
        </p:txBody>
      </p:sp>
      <p:sp>
        <p:nvSpPr>
          <p:cNvPr id="24" name="Rectangle 23">
            <a:extLst>
              <a:ext uri="{FF2B5EF4-FFF2-40B4-BE49-F238E27FC236}">
                <a16:creationId xmlns:a16="http://schemas.microsoft.com/office/drawing/2014/main" id="{E7184AED-5577-F9B8-BCE6-DFC0C3791082}"/>
              </a:ext>
            </a:extLst>
          </p:cNvPr>
          <p:cNvSpPr/>
          <p:nvPr/>
        </p:nvSpPr>
        <p:spPr>
          <a:xfrm>
            <a:off x="2958751" y="3158856"/>
            <a:ext cx="2503714" cy="1496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cs typeface="Calibri"/>
              </a:rPr>
              <a:t>Workforce capacity review- </a:t>
            </a:r>
            <a:r>
              <a:rPr lang="en-GB">
                <a:cs typeface="Calibri"/>
              </a:rPr>
              <a:t>reducing sickness, increasing cross site cooperation</a:t>
            </a:r>
            <a:endParaRPr lang="en-US"/>
          </a:p>
        </p:txBody>
      </p:sp>
      <p:sp>
        <p:nvSpPr>
          <p:cNvPr id="28" name="Rectangle 27">
            <a:extLst>
              <a:ext uri="{FF2B5EF4-FFF2-40B4-BE49-F238E27FC236}">
                <a16:creationId xmlns:a16="http://schemas.microsoft.com/office/drawing/2014/main" id="{091D1823-35CB-D5E4-8B79-46AAF5364877}"/>
              </a:ext>
            </a:extLst>
          </p:cNvPr>
          <p:cNvSpPr/>
          <p:nvPr/>
        </p:nvSpPr>
        <p:spPr>
          <a:xfrm>
            <a:off x="5745013" y="3158855"/>
            <a:ext cx="2649390" cy="1496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cs typeface="Calibri"/>
              </a:rPr>
              <a:t>Integrating</a:t>
            </a:r>
            <a:r>
              <a:rPr lang="en-GB" b="1">
                <a:cs typeface="Calibri"/>
              </a:rPr>
              <a:t> Health and Social Care teams</a:t>
            </a:r>
            <a:endParaRPr lang="en-US"/>
          </a:p>
        </p:txBody>
      </p:sp>
      <p:sp>
        <p:nvSpPr>
          <p:cNvPr id="31" name="Rectangle 30">
            <a:extLst>
              <a:ext uri="{FF2B5EF4-FFF2-40B4-BE49-F238E27FC236}">
                <a16:creationId xmlns:a16="http://schemas.microsoft.com/office/drawing/2014/main" id="{A2781883-5C4F-0207-E109-7BFC849EE74E}"/>
              </a:ext>
            </a:extLst>
          </p:cNvPr>
          <p:cNvSpPr/>
          <p:nvPr/>
        </p:nvSpPr>
        <p:spPr>
          <a:xfrm>
            <a:off x="2962750" y="4993416"/>
            <a:ext cx="2492509" cy="1676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90000"/>
              </a:lnSpc>
              <a:spcBef>
                <a:spcPts val="1000"/>
              </a:spcBef>
            </a:pPr>
            <a:r>
              <a:rPr lang="en-GB" b="1">
                <a:solidFill>
                  <a:schemeClr val="bg1"/>
                </a:solidFill>
                <a:cs typeface="Calibri"/>
              </a:rPr>
              <a:t>Development  new patient complexity data tool </a:t>
            </a:r>
            <a:r>
              <a:rPr lang="en-GB">
                <a:solidFill>
                  <a:schemeClr val="bg1"/>
                </a:solidFill>
                <a:cs typeface="Calibri"/>
              </a:rPr>
              <a:t>for use in District Nursing initial assessment</a:t>
            </a:r>
            <a:endParaRPr lang="en-US">
              <a:solidFill>
                <a:schemeClr val="bg1"/>
              </a:solidFill>
            </a:endParaRPr>
          </a:p>
        </p:txBody>
      </p:sp>
      <p:sp>
        <p:nvSpPr>
          <p:cNvPr id="37" name="Rectangle 36">
            <a:extLst>
              <a:ext uri="{FF2B5EF4-FFF2-40B4-BE49-F238E27FC236}">
                <a16:creationId xmlns:a16="http://schemas.microsoft.com/office/drawing/2014/main" id="{9187E785-CA2B-6BC7-A59B-446CB6381F49}"/>
              </a:ext>
            </a:extLst>
          </p:cNvPr>
          <p:cNvSpPr/>
          <p:nvPr/>
        </p:nvSpPr>
        <p:spPr>
          <a:xfrm>
            <a:off x="340576" y="4951797"/>
            <a:ext cx="2313214" cy="1676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bg1"/>
                </a:solidFill>
                <a:cs typeface="Calibri"/>
              </a:rPr>
              <a:t>Data input for ISARIC clinical Covid-19 trial </a:t>
            </a:r>
            <a:endParaRPr lang="en-US">
              <a:solidFill>
                <a:schemeClr val="bg1"/>
              </a:solidFill>
            </a:endParaRPr>
          </a:p>
        </p:txBody>
      </p:sp>
    </p:spTree>
    <p:extLst>
      <p:ext uri="{BB962C8B-B14F-4D97-AF65-F5344CB8AC3E}">
        <p14:creationId xmlns:p14="http://schemas.microsoft.com/office/powerpoint/2010/main" val="87571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7" grpId="0" animBg="1"/>
      <p:bldP spid="20" grpId="0" animBg="1"/>
      <p:bldP spid="24" grpId="0" animBg="1"/>
      <p:bldP spid="28" grpId="0" animBg="1"/>
      <p:bldP spid="31" grpId="0" animBg="1"/>
      <p:bldP spid="37"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0F3D1E-BF00-9D4D-B9A8-69D4B80DCAA4}"/>
              </a:ext>
            </a:extLst>
          </p:cNvPr>
          <p:cNvSpPr txBox="1"/>
          <p:nvPr/>
        </p:nvSpPr>
        <p:spPr>
          <a:xfrm>
            <a:off x="192748" y="4841032"/>
            <a:ext cx="6516277" cy="1631216"/>
          </a:xfrm>
          <a:prstGeom prst="rect">
            <a:avLst/>
          </a:prstGeom>
          <a:noFill/>
        </p:spPr>
        <p:txBody>
          <a:bodyPr wrap="square" rtlCol="0">
            <a:spAutoFit/>
          </a:bodyPr>
          <a:lstStyle/>
          <a:p>
            <a:r>
              <a:rPr lang="en-GB" sz="2000" b="1">
                <a:solidFill>
                  <a:srgbClr val="00B5D0"/>
                </a:solidFill>
              </a:rPr>
              <a:t>Email: </a:t>
            </a:r>
            <a:r>
              <a:rPr lang="en-GB" sz="2000"/>
              <a:t>apprenticeships@mmu.ac.uk</a:t>
            </a:r>
            <a:br>
              <a:rPr lang="en-GB" sz="2000"/>
            </a:br>
            <a:r>
              <a:rPr lang="en-GB" sz="2000" b="1">
                <a:solidFill>
                  <a:srgbClr val="00B5D0"/>
                </a:solidFill>
              </a:rPr>
              <a:t>Twitter: </a:t>
            </a:r>
            <a:r>
              <a:rPr lang="en-GB" sz="2000"/>
              <a:t>@MMUApprentice</a:t>
            </a:r>
          </a:p>
          <a:p>
            <a:r>
              <a:rPr lang="en-GB" sz="2000" b="1">
                <a:solidFill>
                  <a:srgbClr val="00B5D0"/>
                </a:solidFill>
                <a:effectLst/>
              </a:rPr>
              <a:t>LinkedIn: </a:t>
            </a:r>
            <a:r>
              <a:rPr lang="en-GB" sz="2000"/>
              <a:t>Degree Apprenticeships at Manchester Metropolitan University</a:t>
            </a:r>
            <a:endParaRPr lang="en-GB" sz="2000">
              <a:effectLst/>
            </a:endParaRPr>
          </a:p>
          <a:p>
            <a:r>
              <a:rPr lang="en-GB" sz="2000" b="1">
                <a:solidFill>
                  <a:srgbClr val="00B5D0"/>
                </a:solidFill>
              </a:rPr>
              <a:t>Facebook</a:t>
            </a:r>
            <a:r>
              <a:rPr lang="en-GB" sz="2000" b="1"/>
              <a:t>: </a:t>
            </a:r>
            <a:r>
              <a:rPr lang="en-GB" sz="2000">
                <a:effectLst/>
              </a:rPr>
              <a:t>@Apprenticeships at Manchester Met </a:t>
            </a:r>
          </a:p>
        </p:txBody>
      </p:sp>
      <p:sp>
        <p:nvSpPr>
          <p:cNvPr id="2" name="TextBox 1">
            <a:extLst>
              <a:ext uri="{FF2B5EF4-FFF2-40B4-BE49-F238E27FC236}">
                <a16:creationId xmlns:a16="http://schemas.microsoft.com/office/drawing/2014/main" id="{35F4760E-6EA8-7211-72F6-B7FFDD9C518F}"/>
              </a:ext>
            </a:extLst>
          </p:cNvPr>
          <p:cNvSpPr txBox="1"/>
          <p:nvPr/>
        </p:nvSpPr>
        <p:spPr>
          <a:xfrm>
            <a:off x="192748" y="169547"/>
            <a:ext cx="7970371" cy="1631216"/>
          </a:xfrm>
          <a:prstGeom prst="rect">
            <a:avLst/>
          </a:prstGeom>
          <a:noFill/>
        </p:spPr>
        <p:txBody>
          <a:bodyPr wrap="square" lIns="91440" tIns="45720" rIns="91440" bIns="45720" rtlCol="0" anchor="t">
            <a:spAutoFit/>
          </a:bodyPr>
          <a:lstStyle/>
          <a:p>
            <a:r>
              <a:rPr lang="en-GB" sz="2000" b="1">
                <a:solidFill>
                  <a:srgbClr val="00B5D0"/>
                </a:solidFill>
              </a:rPr>
              <a:t>Chartered Manager: </a:t>
            </a:r>
            <a:r>
              <a:rPr lang="en-GB" sz="2000"/>
              <a:t>Newcastle, Manchester &amp; Leeds May 23</a:t>
            </a:r>
            <a:br>
              <a:rPr lang="en-GB" sz="2000"/>
            </a:br>
            <a:r>
              <a:rPr lang="en-GB" sz="2000" b="1">
                <a:solidFill>
                  <a:srgbClr val="00B5D0"/>
                </a:solidFill>
              </a:rPr>
              <a:t>Chartered Manager:</a:t>
            </a:r>
            <a:r>
              <a:rPr lang="en-GB" sz="2000"/>
              <a:t> London, Birmingham &amp; Manchester – Oct 23</a:t>
            </a:r>
          </a:p>
          <a:p>
            <a:r>
              <a:rPr lang="en-GB" sz="2000" b="1">
                <a:solidFill>
                  <a:srgbClr val="00B5D0"/>
                </a:solidFill>
              </a:rPr>
              <a:t>Chartered Manager:</a:t>
            </a:r>
            <a:r>
              <a:rPr lang="en-GB" sz="2000"/>
              <a:t> Cambridge &amp; South East – Jan 23</a:t>
            </a:r>
          </a:p>
          <a:p>
            <a:r>
              <a:rPr lang="en-GB" sz="2000" b="1">
                <a:solidFill>
                  <a:srgbClr val="00B5D0"/>
                </a:solidFill>
              </a:rPr>
              <a:t>DTS (BSc and MSc):</a:t>
            </a:r>
            <a:r>
              <a:rPr lang="en-GB" sz="2000"/>
              <a:t> Manchester – Sept 23</a:t>
            </a:r>
            <a:endParaRPr lang="en-GB" sz="2000">
              <a:cs typeface="Calibri"/>
            </a:endParaRPr>
          </a:p>
          <a:p>
            <a:endParaRPr lang="en-GB" sz="2000">
              <a:effectLst/>
            </a:endParaRPr>
          </a:p>
        </p:txBody>
      </p:sp>
      <p:pic>
        <p:nvPicPr>
          <p:cNvPr id="3" name="Picture 2">
            <a:extLst>
              <a:ext uri="{FF2B5EF4-FFF2-40B4-BE49-F238E27FC236}">
                <a16:creationId xmlns:a16="http://schemas.microsoft.com/office/drawing/2014/main" id="{E825ABCA-9C60-0939-497F-0804914B13C4}"/>
              </a:ext>
            </a:extLst>
          </p:cNvPr>
          <p:cNvPicPr>
            <a:picLocks noChangeAspect="1"/>
          </p:cNvPicPr>
          <p:nvPr/>
        </p:nvPicPr>
        <p:blipFill>
          <a:blip r:embed="rId4"/>
          <a:stretch>
            <a:fillRect/>
          </a:stretch>
        </p:blipFill>
        <p:spPr>
          <a:xfrm>
            <a:off x="7476605" y="534255"/>
            <a:ext cx="2007659" cy="461011"/>
          </a:xfrm>
          <a:prstGeom prst="rect">
            <a:avLst/>
          </a:prstGeom>
        </p:spPr>
      </p:pic>
    </p:spTree>
    <p:extLst>
      <p:ext uri="{BB962C8B-B14F-4D97-AF65-F5344CB8AC3E}">
        <p14:creationId xmlns:p14="http://schemas.microsoft.com/office/powerpoint/2010/main" val="181555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35"/>
          <p:cNvPicPr preferRelativeResize="0"/>
          <p:nvPr/>
        </p:nvPicPr>
        <p:blipFill rotWithShape="1">
          <a:blip r:embed="rId3">
            <a:alphaModFix/>
          </a:blip>
          <a:srcRect t="23917" b="24581"/>
          <a:stretch/>
        </p:blipFill>
        <p:spPr>
          <a:xfrm>
            <a:off x="3332434" y="300804"/>
            <a:ext cx="2513125" cy="1294225"/>
          </a:xfrm>
          <a:prstGeom prst="rect">
            <a:avLst/>
          </a:prstGeom>
          <a:noFill/>
          <a:ln>
            <a:noFill/>
          </a:ln>
        </p:spPr>
      </p:pic>
      <p:sp>
        <p:nvSpPr>
          <p:cNvPr id="367" name="Google Shape;367;p35"/>
          <p:cNvSpPr/>
          <p:nvPr/>
        </p:nvSpPr>
        <p:spPr>
          <a:xfrm>
            <a:off x="3718805" y="393920"/>
            <a:ext cx="71445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368" name="Google Shape;368;p35"/>
          <p:cNvSpPr/>
          <p:nvPr/>
        </p:nvSpPr>
        <p:spPr>
          <a:xfrm>
            <a:off x="2344185" y="1827992"/>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pic>
        <p:nvPicPr>
          <p:cNvPr id="369" name="Google Shape;369;p35" descr="Qr code&#10;&#10;Description automatically generated"/>
          <p:cNvPicPr preferRelativeResize="0"/>
          <p:nvPr/>
        </p:nvPicPr>
        <p:blipFill rotWithShape="1">
          <a:blip r:embed="rId4">
            <a:alphaModFix/>
          </a:blip>
          <a:srcRect/>
          <a:stretch/>
        </p:blipFill>
        <p:spPr>
          <a:xfrm>
            <a:off x="6396917" y="2750133"/>
            <a:ext cx="2408877" cy="2995037"/>
          </a:xfrm>
          <a:prstGeom prst="rect">
            <a:avLst/>
          </a:prstGeom>
          <a:noFill/>
          <a:ln>
            <a:noFill/>
          </a:ln>
        </p:spPr>
      </p:pic>
      <p:sp>
        <p:nvSpPr>
          <p:cNvPr id="370" name="Google Shape;370;p35"/>
          <p:cNvSpPr txBox="1"/>
          <p:nvPr/>
        </p:nvSpPr>
        <p:spPr>
          <a:xfrm>
            <a:off x="3443251" y="6465233"/>
            <a:ext cx="5305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sz="1400" b="0" i="0" u="none" strike="noStrike" cap="none">
              <a:solidFill>
                <a:srgbClr val="000000"/>
              </a:solidFill>
              <a:latin typeface="Arial"/>
              <a:ea typeface="Arial"/>
              <a:cs typeface="Arial"/>
              <a:sym typeface="Arial"/>
            </a:endParaRPr>
          </a:p>
        </p:txBody>
      </p:sp>
      <p:sp>
        <p:nvSpPr>
          <p:cNvPr id="371" name="Google Shape;371;p35"/>
          <p:cNvSpPr txBox="1"/>
          <p:nvPr/>
        </p:nvSpPr>
        <p:spPr>
          <a:xfrm>
            <a:off x="1744655" y="6098974"/>
            <a:ext cx="87027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rgbClr val="6CA6AA"/>
                </a:solidFill>
              </a:rPr>
              <a:t>8th February </a:t>
            </a:r>
            <a:r>
              <a:rPr lang="en-GB" sz="2000" b="0" i="0" u="none" strike="noStrike" cap="none">
                <a:solidFill>
                  <a:srgbClr val="6CA6AA"/>
                </a:solidFill>
                <a:latin typeface="Arial"/>
                <a:ea typeface="Arial"/>
                <a:cs typeface="Arial"/>
                <a:sym typeface="Arial"/>
              </a:rPr>
              <a:t>202</a:t>
            </a:r>
            <a:r>
              <a:rPr lang="en-GB" sz="2000">
                <a:solidFill>
                  <a:srgbClr val="6CA6AA"/>
                </a:solidFill>
              </a:rPr>
              <a:t>3 </a:t>
            </a:r>
            <a:r>
              <a:rPr lang="en-GB" sz="2000" b="0" i="0" u="none" strike="noStrike" cap="none">
                <a:solidFill>
                  <a:srgbClr val="6CA6AA"/>
                </a:solidFill>
                <a:latin typeface="Arial"/>
                <a:ea typeface="Arial"/>
                <a:cs typeface="Arial"/>
                <a:sym typeface="Arial"/>
              </a:rPr>
              <a:t>- 08:00am – 1</a:t>
            </a:r>
            <a:r>
              <a:rPr lang="en-GB" sz="2000">
                <a:solidFill>
                  <a:srgbClr val="6CA6AA"/>
                </a:solidFill>
              </a:rPr>
              <a:t>6</a:t>
            </a:r>
            <a:r>
              <a:rPr lang="en-GB" sz="2000" b="0" i="0" u="none" strike="noStrike" cap="none">
                <a:solidFill>
                  <a:srgbClr val="6CA6AA"/>
                </a:solidFill>
                <a:latin typeface="Arial"/>
                <a:ea typeface="Arial"/>
                <a:cs typeface="Arial"/>
                <a:sym typeface="Arial"/>
              </a:rPr>
              <a:t>:</a:t>
            </a:r>
            <a:r>
              <a:rPr lang="en-GB" sz="2000">
                <a:solidFill>
                  <a:srgbClr val="6CA6AA"/>
                </a:solidFill>
              </a:rPr>
              <a:t>0</a:t>
            </a:r>
            <a:r>
              <a:rPr lang="en-GB" sz="2000" b="0" i="0" u="none" strike="noStrike" cap="none">
                <a:solidFill>
                  <a:srgbClr val="6CA6AA"/>
                </a:solidFill>
                <a:latin typeface="Arial"/>
                <a:ea typeface="Arial"/>
                <a:cs typeface="Arial"/>
                <a:sym typeface="Arial"/>
              </a:rPr>
              <a:t>0pm – </a:t>
            </a:r>
            <a:r>
              <a:rPr lang="en-GB" sz="2000">
                <a:solidFill>
                  <a:srgbClr val="6CA6AA"/>
                </a:solidFill>
              </a:rPr>
              <a:t>Manchester Piccadilly Hotel</a:t>
            </a:r>
            <a:r>
              <a:rPr lang="en-GB" sz="2000" b="0" i="0" u="none" strike="noStrike" cap="none">
                <a:solidFill>
                  <a:srgbClr val="6CA6AA"/>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72" name="Google Shape;372;p35"/>
          <p:cNvPicPr preferRelativeResize="0"/>
          <p:nvPr/>
        </p:nvPicPr>
        <p:blipFill rotWithShape="1">
          <a:blip r:embed="rId5">
            <a:alphaModFix/>
          </a:blip>
          <a:srcRect t="17818" r="17559" b="-8"/>
          <a:stretch/>
        </p:blipFill>
        <p:spPr>
          <a:xfrm>
            <a:off x="3027062" y="2750125"/>
            <a:ext cx="3082423" cy="3072925"/>
          </a:xfrm>
          <a:prstGeom prst="rect">
            <a:avLst/>
          </a:prstGeom>
          <a:noFill/>
          <a:ln>
            <a:noFill/>
          </a:ln>
        </p:spPr>
      </p:pic>
      <p:pic>
        <p:nvPicPr>
          <p:cNvPr id="373" name="Google Shape;373;p35"/>
          <p:cNvPicPr preferRelativeResize="0"/>
          <p:nvPr/>
        </p:nvPicPr>
        <p:blipFill>
          <a:blip r:embed="rId6">
            <a:alphaModFix/>
          </a:blip>
          <a:stretch>
            <a:fillRect/>
          </a:stretch>
        </p:blipFill>
        <p:spPr>
          <a:xfrm>
            <a:off x="6540163" y="2874713"/>
            <a:ext cx="2122400" cy="2122375"/>
          </a:xfrm>
          <a:prstGeom prst="rect">
            <a:avLst/>
          </a:prstGeom>
          <a:noFill/>
          <a:ln>
            <a:noFill/>
          </a:ln>
        </p:spPr>
      </p:pic>
    </p:spTree>
    <p:extLst>
      <p:ext uri="{BB962C8B-B14F-4D97-AF65-F5344CB8AC3E}">
        <p14:creationId xmlns:p14="http://schemas.microsoft.com/office/powerpoint/2010/main" val="20561006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8"/>
          <p:cNvSpPr/>
          <p:nvPr/>
        </p:nvSpPr>
        <p:spPr>
          <a:xfrm>
            <a:off x="-1" y="1353678"/>
            <a:ext cx="121920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GB" sz="4800" b="1" i="0" u="none" strike="noStrike" cap="none">
                <a:solidFill>
                  <a:srgbClr val="000000"/>
                </a:solidFill>
                <a:latin typeface="Work Sans"/>
                <a:ea typeface="Work Sans"/>
                <a:cs typeface="Work Sans"/>
                <a:sym typeface="Work Sans"/>
              </a:rPr>
              <a:t>Q&amp;A PANEL</a:t>
            </a:r>
            <a:endParaRPr sz="4800" b="0" i="0" u="none" strike="noStrike" cap="none">
              <a:solidFill>
                <a:schemeClr val="dk1"/>
              </a:solidFill>
              <a:latin typeface="Calibri"/>
              <a:ea typeface="Calibri"/>
              <a:cs typeface="Calibri"/>
              <a:sym typeface="Calibri"/>
            </a:endParaRPr>
          </a:p>
        </p:txBody>
      </p:sp>
      <p:sp>
        <p:nvSpPr>
          <p:cNvPr id="416" name="Google Shape;416;p38"/>
          <p:cNvSpPr txBox="1"/>
          <p:nvPr/>
        </p:nvSpPr>
        <p:spPr>
          <a:xfrm>
            <a:off x="125235" y="4309850"/>
            <a:ext cx="19143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a:solidFill>
                  <a:schemeClr val="dk1"/>
                </a:solidFill>
                <a:latin typeface="Corsiva Hebrew"/>
                <a:ea typeface="Corsiva Hebrew"/>
                <a:cs typeface="Corsiva Hebrew"/>
                <a:sym typeface="Corsiva Hebrew"/>
              </a:rPr>
              <a:t>Sandra Berns FCIPD</a:t>
            </a:r>
            <a:endParaRPr sz="1400" b="0" i="0" u="none" strike="noStrike" cap="none">
              <a:solidFill>
                <a:srgbClr val="000000"/>
              </a:solidFill>
              <a:latin typeface="Arial"/>
              <a:ea typeface="Arial"/>
              <a:cs typeface="Arial"/>
              <a:sym typeface="Arial"/>
            </a:endParaRPr>
          </a:p>
        </p:txBody>
      </p:sp>
      <p:sp>
        <p:nvSpPr>
          <p:cNvPr id="417" name="Google Shape;417;p38"/>
          <p:cNvSpPr txBox="1"/>
          <p:nvPr/>
        </p:nvSpPr>
        <p:spPr>
          <a:xfrm>
            <a:off x="125175" y="5186625"/>
            <a:ext cx="19143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a:solidFill>
                  <a:schemeClr val="dk1"/>
                </a:solidFill>
                <a:latin typeface="Corsiva Hebrew"/>
                <a:ea typeface="Corsiva Hebrew"/>
                <a:cs typeface="Corsiva Hebrew"/>
                <a:sym typeface="Corsiva Hebrew"/>
              </a:rPr>
              <a:t>Managing Director &amp; Senior HR Consultant</a:t>
            </a:r>
            <a:br>
              <a:rPr lang="en-GB" sz="1600">
                <a:solidFill>
                  <a:schemeClr val="dk1"/>
                </a:solidFill>
                <a:latin typeface="Corsiva Hebrew"/>
                <a:ea typeface="Corsiva Hebrew"/>
                <a:cs typeface="Corsiva Hebrew"/>
                <a:sym typeface="Corsiva Hebrew"/>
              </a:rPr>
            </a:br>
            <a:r>
              <a:rPr lang="en-GB" sz="1600">
                <a:solidFill>
                  <a:schemeClr val="dk1"/>
                </a:solidFill>
                <a:latin typeface="Corsiva Hebrew"/>
                <a:ea typeface="Corsiva Hebrew"/>
                <a:cs typeface="Corsiva Hebrew"/>
                <a:sym typeface="Corsiva Hebrew"/>
              </a:rPr>
              <a:t>Centric HR</a:t>
            </a:r>
            <a:endParaRPr sz="1600" b="0" i="0" u="none" strike="noStrike" cap="none">
              <a:solidFill>
                <a:schemeClr val="dk1"/>
              </a:solidFill>
              <a:latin typeface="Corsiva Hebrew"/>
              <a:ea typeface="Corsiva Hebrew"/>
              <a:cs typeface="Corsiva Hebrew"/>
              <a:sym typeface="Corsiva Hebrew"/>
            </a:endParaRPr>
          </a:p>
        </p:txBody>
      </p:sp>
      <p:sp>
        <p:nvSpPr>
          <p:cNvPr id="418" name="Google Shape;418;p38"/>
          <p:cNvSpPr/>
          <p:nvPr/>
        </p:nvSpPr>
        <p:spPr>
          <a:xfrm>
            <a:off x="125350" y="2401776"/>
            <a:ext cx="1914300" cy="17868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9" name="Google Shape;419;p38"/>
          <p:cNvSpPr/>
          <p:nvPr/>
        </p:nvSpPr>
        <p:spPr>
          <a:xfrm>
            <a:off x="2130677" y="2401776"/>
            <a:ext cx="1914300" cy="17868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0" name="Google Shape;420;p38"/>
          <p:cNvSpPr/>
          <p:nvPr/>
        </p:nvSpPr>
        <p:spPr>
          <a:xfrm>
            <a:off x="4121783" y="2401776"/>
            <a:ext cx="1914300" cy="17868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1" name="Google Shape;421;p38"/>
          <p:cNvSpPr/>
          <p:nvPr/>
        </p:nvSpPr>
        <p:spPr>
          <a:xfrm>
            <a:off x="6127111" y="2401776"/>
            <a:ext cx="1914300" cy="17868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2" name="Google Shape;422;p38"/>
          <p:cNvPicPr preferRelativeResize="0"/>
          <p:nvPr/>
        </p:nvPicPr>
        <p:blipFill rotWithShape="1">
          <a:blip r:embed="rId3">
            <a:alphaModFix/>
          </a:blip>
          <a:srcRect/>
          <a:stretch/>
        </p:blipFill>
        <p:spPr>
          <a:xfrm>
            <a:off x="4172015" y="2427935"/>
            <a:ext cx="1828036" cy="1734649"/>
          </a:xfrm>
          <a:prstGeom prst="rect">
            <a:avLst/>
          </a:prstGeom>
          <a:noFill/>
          <a:ln w="12700" cap="flat" cmpd="sng">
            <a:solidFill>
              <a:schemeClr val="dk1"/>
            </a:solidFill>
            <a:prstDash val="solid"/>
            <a:miter lim="8000"/>
            <a:headEnd type="none" w="sm" len="sm"/>
            <a:tailEnd type="none" w="sm" len="sm"/>
          </a:ln>
        </p:spPr>
      </p:pic>
      <p:pic>
        <p:nvPicPr>
          <p:cNvPr id="423" name="Google Shape;423;p38"/>
          <p:cNvPicPr preferRelativeResize="0"/>
          <p:nvPr/>
        </p:nvPicPr>
        <p:blipFill rotWithShape="1">
          <a:blip r:embed="rId4">
            <a:alphaModFix/>
          </a:blip>
          <a:srcRect/>
          <a:stretch/>
        </p:blipFill>
        <p:spPr>
          <a:xfrm>
            <a:off x="2173799" y="2427926"/>
            <a:ext cx="1828036" cy="1734649"/>
          </a:xfrm>
          <a:prstGeom prst="rect">
            <a:avLst/>
          </a:prstGeom>
          <a:noFill/>
          <a:ln w="12700" cap="flat" cmpd="sng">
            <a:solidFill>
              <a:schemeClr val="dk1"/>
            </a:solidFill>
            <a:prstDash val="solid"/>
            <a:miter lim="8000"/>
            <a:headEnd type="none" w="sm" len="sm"/>
            <a:tailEnd type="none" w="sm" len="sm"/>
          </a:ln>
        </p:spPr>
      </p:pic>
      <p:pic>
        <p:nvPicPr>
          <p:cNvPr id="424" name="Google Shape;424;p38"/>
          <p:cNvPicPr preferRelativeResize="0"/>
          <p:nvPr/>
        </p:nvPicPr>
        <p:blipFill rotWithShape="1">
          <a:blip r:embed="rId5">
            <a:alphaModFix/>
          </a:blip>
          <a:srcRect/>
          <a:stretch/>
        </p:blipFill>
        <p:spPr>
          <a:xfrm>
            <a:off x="163871" y="2423561"/>
            <a:ext cx="1837238" cy="1743380"/>
          </a:xfrm>
          <a:prstGeom prst="rect">
            <a:avLst/>
          </a:prstGeom>
          <a:noFill/>
          <a:ln w="12700" cap="flat" cmpd="sng">
            <a:solidFill>
              <a:schemeClr val="dk1"/>
            </a:solidFill>
            <a:prstDash val="solid"/>
            <a:miter lim="8000"/>
            <a:headEnd type="none" w="sm" len="sm"/>
            <a:tailEnd type="none" w="sm" len="sm"/>
          </a:ln>
        </p:spPr>
      </p:pic>
      <p:pic>
        <p:nvPicPr>
          <p:cNvPr id="425" name="Google Shape;425;p38"/>
          <p:cNvPicPr preferRelativeResize="0"/>
          <p:nvPr/>
        </p:nvPicPr>
        <p:blipFill>
          <a:blip r:embed="rId6">
            <a:alphaModFix/>
          </a:blip>
          <a:stretch>
            <a:fillRect/>
          </a:stretch>
        </p:blipFill>
        <p:spPr>
          <a:xfrm>
            <a:off x="163877" y="2427929"/>
            <a:ext cx="1837236" cy="1734649"/>
          </a:xfrm>
          <a:prstGeom prst="rect">
            <a:avLst/>
          </a:prstGeom>
          <a:noFill/>
          <a:ln w="12700" cap="flat" cmpd="sng">
            <a:solidFill>
              <a:schemeClr val="dk1"/>
            </a:solidFill>
            <a:prstDash val="solid"/>
            <a:miter lim="8000"/>
            <a:headEnd type="none" w="sm" len="sm"/>
            <a:tailEnd type="none" w="sm" len="sm"/>
          </a:ln>
        </p:spPr>
      </p:pic>
      <p:pic>
        <p:nvPicPr>
          <p:cNvPr id="426" name="Google Shape;426;p38"/>
          <p:cNvPicPr preferRelativeResize="0"/>
          <p:nvPr/>
        </p:nvPicPr>
        <p:blipFill>
          <a:blip r:embed="rId7">
            <a:alphaModFix/>
          </a:blip>
          <a:stretch>
            <a:fillRect/>
          </a:stretch>
        </p:blipFill>
        <p:spPr>
          <a:xfrm>
            <a:off x="4177571" y="2427929"/>
            <a:ext cx="1816899" cy="1734649"/>
          </a:xfrm>
          <a:prstGeom prst="rect">
            <a:avLst/>
          </a:prstGeom>
          <a:noFill/>
          <a:ln w="12700" cap="flat" cmpd="sng">
            <a:solidFill>
              <a:schemeClr val="dk1"/>
            </a:solidFill>
            <a:prstDash val="solid"/>
            <a:miter lim="8000"/>
            <a:headEnd type="none" w="sm" len="sm"/>
            <a:tailEnd type="none" w="sm" len="sm"/>
          </a:ln>
        </p:spPr>
      </p:pic>
      <p:sp>
        <p:nvSpPr>
          <p:cNvPr id="427" name="Google Shape;427;p38"/>
          <p:cNvSpPr/>
          <p:nvPr/>
        </p:nvSpPr>
        <p:spPr>
          <a:xfrm>
            <a:off x="2519700" y="691375"/>
            <a:ext cx="7152600" cy="44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WORKFORCE</a:t>
            </a:r>
            <a:r>
              <a:rPr lang="en-GB" sz="2400" b="1" i="0" u="none" strike="noStrike" cap="none">
                <a:solidFill>
                  <a:srgbClr val="000000"/>
                </a:solidFill>
                <a:latin typeface="Work Sans"/>
                <a:ea typeface="Work Sans"/>
                <a:cs typeface="Work Sans"/>
                <a:sym typeface="Work Sans"/>
              </a:rPr>
              <a:t> CONFERENCE 202</a:t>
            </a:r>
            <a:r>
              <a:rPr lang="en-GB" sz="2400" b="1">
                <a:latin typeface="Work Sans"/>
                <a:ea typeface="Work Sans"/>
                <a:cs typeface="Work Sans"/>
                <a:sym typeface="Work Sans"/>
              </a:rPr>
              <a:t>3</a:t>
            </a:r>
            <a:endParaRPr sz="2400" b="0" i="0" u="none" strike="noStrike" cap="none">
              <a:solidFill>
                <a:schemeClr val="dk1"/>
              </a:solidFill>
              <a:latin typeface="Calibri"/>
              <a:ea typeface="Calibri"/>
              <a:cs typeface="Calibri"/>
              <a:sym typeface="Calibri"/>
            </a:endParaRPr>
          </a:p>
        </p:txBody>
      </p:sp>
      <p:pic>
        <p:nvPicPr>
          <p:cNvPr id="428" name="Google Shape;428;p38"/>
          <p:cNvPicPr preferRelativeResize="0"/>
          <p:nvPr/>
        </p:nvPicPr>
        <p:blipFill rotWithShape="1">
          <a:blip r:embed="rId8">
            <a:alphaModFix/>
          </a:blip>
          <a:srcRect t="23912" b="24586"/>
          <a:stretch/>
        </p:blipFill>
        <p:spPr>
          <a:xfrm>
            <a:off x="9732100" y="271550"/>
            <a:ext cx="2242875" cy="1247750"/>
          </a:xfrm>
          <a:prstGeom prst="rect">
            <a:avLst/>
          </a:prstGeom>
          <a:noFill/>
          <a:ln>
            <a:noFill/>
          </a:ln>
        </p:spPr>
      </p:pic>
      <p:pic>
        <p:nvPicPr>
          <p:cNvPr id="429" name="Google Shape;429;p38"/>
          <p:cNvPicPr preferRelativeResize="0"/>
          <p:nvPr/>
        </p:nvPicPr>
        <p:blipFill rotWithShape="1">
          <a:blip r:embed="rId9">
            <a:alphaModFix/>
          </a:blip>
          <a:srcRect t="17818" r="17559" b="-8"/>
          <a:stretch/>
        </p:blipFill>
        <p:spPr>
          <a:xfrm>
            <a:off x="244501" y="191975"/>
            <a:ext cx="1448775" cy="1444300"/>
          </a:xfrm>
          <a:prstGeom prst="rect">
            <a:avLst/>
          </a:prstGeom>
          <a:noFill/>
          <a:ln>
            <a:noFill/>
          </a:ln>
        </p:spPr>
      </p:pic>
      <p:sp>
        <p:nvSpPr>
          <p:cNvPr id="430" name="Google Shape;430;p38"/>
          <p:cNvSpPr/>
          <p:nvPr/>
        </p:nvSpPr>
        <p:spPr>
          <a:xfrm>
            <a:off x="8132440" y="2401600"/>
            <a:ext cx="1914300" cy="17868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31" name="Google Shape;431;p38"/>
          <p:cNvPicPr preferRelativeResize="0"/>
          <p:nvPr/>
        </p:nvPicPr>
        <p:blipFill rotWithShape="1">
          <a:blip r:embed="rId10">
            <a:alphaModFix/>
          </a:blip>
          <a:srcRect/>
          <a:stretch/>
        </p:blipFill>
        <p:spPr>
          <a:xfrm>
            <a:off x="8161330" y="2427750"/>
            <a:ext cx="1871169" cy="1734649"/>
          </a:xfrm>
          <a:prstGeom prst="rect">
            <a:avLst/>
          </a:prstGeom>
          <a:noFill/>
          <a:ln w="12700" cap="flat" cmpd="sng">
            <a:solidFill>
              <a:schemeClr val="dk1"/>
            </a:solidFill>
            <a:prstDash val="solid"/>
            <a:miter lim="8000"/>
            <a:headEnd type="none" w="sm" len="sm"/>
            <a:tailEnd type="none" w="sm" len="sm"/>
          </a:ln>
        </p:spPr>
      </p:pic>
      <p:pic>
        <p:nvPicPr>
          <p:cNvPr id="432" name="Google Shape;432;p38"/>
          <p:cNvPicPr preferRelativeResize="0"/>
          <p:nvPr/>
        </p:nvPicPr>
        <p:blipFill>
          <a:blip r:embed="rId11">
            <a:alphaModFix/>
          </a:blip>
          <a:stretch>
            <a:fillRect/>
          </a:stretch>
        </p:blipFill>
        <p:spPr>
          <a:xfrm>
            <a:off x="8161306" y="2427558"/>
            <a:ext cx="1871170" cy="1734647"/>
          </a:xfrm>
          <a:prstGeom prst="rect">
            <a:avLst/>
          </a:prstGeom>
          <a:noFill/>
          <a:ln w="12700" cap="flat" cmpd="sng">
            <a:solidFill>
              <a:schemeClr val="dk1"/>
            </a:solidFill>
            <a:prstDash val="solid"/>
            <a:miter lim="8000"/>
            <a:headEnd type="none" w="sm" len="sm"/>
            <a:tailEnd type="none" w="sm" len="sm"/>
          </a:ln>
        </p:spPr>
      </p:pic>
      <p:pic>
        <p:nvPicPr>
          <p:cNvPr id="433" name="Google Shape;433;p38"/>
          <p:cNvPicPr preferRelativeResize="0"/>
          <p:nvPr/>
        </p:nvPicPr>
        <p:blipFill>
          <a:blip r:embed="rId12">
            <a:alphaModFix/>
          </a:blip>
          <a:stretch>
            <a:fillRect/>
          </a:stretch>
        </p:blipFill>
        <p:spPr>
          <a:xfrm>
            <a:off x="163875" y="2427425"/>
            <a:ext cx="1828025" cy="1743400"/>
          </a:xfrm>
          <a:prstGeom prst="rect">
            <a:avLst/>
          </a:prstGeom>
          <a:noFill/>
          <a:ln>
            <a:noFill/>
          </a:ln>
        </p:spPr>
      </p:pic>
      <p:pic>
        <p:nvPicPr>
          <p:cNvPr id="434" name="Google Shape;434;p38"/>
          <p:cNvPicPr preferRelativeResize="0"/>
          <p:nvPr/>
        </p:nvPicPr>
        <p:blipFill>
          <a:blip r:embed="rId13">
            <a:alphaModFix/>
          </a:blip>
          <a:stretch>
            <a:fillRect/>
          </a:stretch>
        </p:blipFill>
        <p:spPr>
          <a:xfrm>
            <a:off x="2173800" y="2427925"/>
            <a:ext cx="1816900" cy="1734650"/>
          </a:xfrm>
          <a:prstGeom prst="rect">
            <a:avLst/>
          </a:prstGeom>
          <a:noFill/>
          <a:ln w="12700" cap="flat" cmpd="sng">
            <a:solidFill>
              <a:schemeClr val="dk1"/>
            </a:solidFill>
            <a:prstDash val="solid"/>
            <a:miter lim="8000"/>
            <a:headEnd type="none" w="sm" len="sm"/>
            <a:tailEnd type="none" w="sm" len="sm"/>
          </a:ln>
        </p:spPr>
      </p:pic>
      <p:pic>
        <p:nvPicPr>
          <p:cNvPr id="435" name="Google Shape;435;p38"/>
          <p:cNvPicPr preferRelativeResize="0"/>
          <p:nvPr/>
        </p:nvPicPr>
        <p:blipFill>
          <a:blip r:embed="rId14">
            <a:alphaModFix/>
          </a:blip>
          <a:stretch>
            <a:fillRect/>
          </a:stretch>
        </p:blipFill>
        <p:spPr>
          <a:xfrm>
            <a:off x="4174525" y="2430075"/>
            <a:ext cx="1816900" cy="1734650"/>
          </a:xfrm>
          <a:prstGeom prst="rect">
            <a:avLst/>
          </a:prstGeom>
          <a:noFill/>
          <a:ln w="12700" cap="flat" cmpd="sng">
            <a:solidFill>
              <a:schemeClr val="dk1"/>
            </a:solidFill>
            <a:prstDash val="solid"/>
            <a:miter lim="8000"/>
            <a:headEnd type="none" w="sm" len="sm"/>
            <a:tailEnd type="none" w="sm" len="sm"/>
          </a:ln>
        </p:spPr>
      </p:pic>
      <p:pic>
        <p:nvPicPr>
          <p:cNvPr id="436" name="Google Shape;436;p38"/>
          <p:cNvPicPr preferRelativeResize="0"/>
          <p:nvPr/>
        </p:nvPicPr>
        <p:blipFill>
          <a:blip r:embed="rId15">
            <a:alphaModFix/>
          </a:blip>
          <a:stretch>
            <a:fillRect/>
          </a:stretch>
        </p:blipFill>
        <p:spPr>
          <a:xfrm>
            <a:off x="6165625" y="2431800"/>
            <a:ext cx="1837250" cy="1734650"/>
          </a:xfrm>
          <a:prstGeom prst="rect">
            <a:avLst/>
          </a:prstGeom>
          <a:noFill/>
          <a:ln w="12700" cap="flat" cmpd="sng">
            <a:solidFill>
              <a:schemeClr val="dk1"/>
            </a:solidFill>
            <a:prstDash val="solid"/>
            <a:miter lim="8000"/>
            <a:headEnd type="none" w="sm" len="sm"/>
            <a:tailEnd type="none" w="sm" len="sm"/>
          </a:ln>
        </p:spPr>
      </p:pic>
      <p:pic>
        <p:nvPicPr>
          <p:cNvPr id="437" name="Google Shape;437;p38"/>
          <p:cNvPicPr preferRelativeResize="0"/>
          <p:nvPr/>
        </p:nvPicPr>
        <p:blipFill>
          <a:blip r:embed="rId16">
            <a:alphaModFix/>
          </a:blip>
          <a:stretch>
            <a:fillRect/>
          </a:stretch>
        </p:blipFill>
        <p:spPr>
          <a:xfrm>
            <a:off x="8161300" y="2429625"/>
            <a:ext cx="1871175" cy="1730275"/>
          </a:xfrm>
          <a:prstGeom prst="rect">
            <a:avLst/>
          </a:prstGeom>
          <a:noFill/>
          <a:ln w="12700" cap="flat" cmpd="sng">
            <a:solidFill>
              <a:schemeClr val="dk1"/>
            </a:solidFill>
            <a:prstDash val="solid"/>
            <a:miter lim="8000"/>
            <a:headEnd type="none" w="sm" len="sm"/>
            <a:tailEnd type="none" w="sm" len="sm"/>
          </a:ln>
        </p:spPr>
      </p:pic>
      <p:sp>
        <p:nvSpPr>
          <p:cNvPr id="438" name="Google Shape;438;p38"/>
          <p:cNvSpPr/>
          <p:nvPr/>
        </p:nvSpPr>
        <p:spPr>
          <a:xfrm>
            <a:off x="10137790" y="2401475"/>
            <a:ext cx="1914300" cy="17868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39" name="Google Shape;439;p38"/>
          <p:cNvPicPr preferRelativeResize="0"/>
          <p:nvPr/>
        </p:nvPicPr>
        <p:blipFill rotWithShape="1">
          <a:blip r:embed="rId10">
            <a:alphaModFix/>
          </a:blip>
          <a:srcRect/>
          <a:stretch/>
        </p:blipFill>
        <p:spPr>
          <a:xfrm>
            <a:off x="10166680" y="2427625"/>
            <a:ext cx="1871169" cy="1734649"/>
          </a:xfrm>
          <a:prstGeom prst="rect">
            <a:avLst/>
          </a:prstGeom>
          <a:noFill/>
          <a:ln w="12700" cap="flat" cmpd="sng">
            <a:solidFill>
              <a:schemeClr val="dk1"/>
            </a:solidFill>
            <a:prstDash val="solid"/>
            <a:miter lim="8000"/>
            <a:headEnd type="none" w="sm" len="sm"/>
            <a:tailEnd type="none" w="sm" len="sm"/>
          </a:ln>
        </p:spPr>
      </p:pic>
      <p:pic>
        <p:nvPicPr>
          <p:cNvPr id="440" name="Google Shape;440;p38"/>
          <p:cNvPicPr preferRelativeResize="0"/>
          <p:nvPr/>
        </p:nvPicPr>
        <p:blipFill>
          <a:blip r:embed="rId11">
            <a:alphaModFix/>
          </a:blip>
          <a:stretch>
            <a:fillRect/>
          </a:stretch>
        </p:blipFill>
        <p:spPr>
          <a:xfrm>
            <a:off x="10166656" y="2427433"/>
            <a:ext cx="1871170" cy="1734647"/>
          </a:xfrm>
          <a:prstGeom prst="rect">
            <a:avLst/>
          </a:prstGeom>
          <a:noFill/>
          <a:ln w="12700" cap="flat" cmpd="sng">
            <a:solidFill>
              <a:schemeClr val="dk1"/>
            </a:solidFill>
            <a:prstDash val="solid"/>
            <a:miter lim="8000"/>
            <a:headEnd type="none" w="sm" len="sm"/>
            <a:tailEnd type="none" w="sm" len="sm"/>
          </a:ln>
        </p:spPr>
      </p:pic>
      <p:pic>
        <p:nvPicPr>
          <p:cNvPr id="441" name="Google Shape;441;p38"/>
          <p:cNvPicPr preferRelativeResize="0"/>
          <p:nvPr/>
        </p:nvPicPr>
        <p:blipFill>
          <a:blip r:embed="rId17">
            <a:alphaModFix/>
          </a:blip>
          <a:stretch>
            <a:fillRect/>
          </a:stretch>
        </p:blipFill>
        <p:spPr>
          <a:xfrm>
            <a:off x="10166675" y="2438050"/>
            <a:ext cx="1871175" cy="1721850"/>
          </a:xfrm>
          <a:prstGeom prst="rect">
            <a:avLst/>
          </a:prstGeom>
          <a:noFill/>
          <a:ln w="12700" cap="flat" cmpd="sng">
            <a:solidFill>
              <a:schemeClr val="dk1"/>
            </a:solidFill>
            <a:prstDash val="solid"/>
            <a:miter lim="8000"/>
            <a:headEnd type="none" w="sm" len="sm"/>
            <a:tailEnd type="none" w="sm" len="sm"/>
          </a:ln>
        </p:spPr>
      </p:pic>
      <p:sp>
        <p:nvSpPr>
          <p:cNvPr id="442" name="Google Shape;442;p38"/>
          <p:cNvSpPr txBox="1"/>
          <p:nvPr/>
        </p:nvSpPr>
        <p:spPr>
          <a:xfrm>
            <a:off x="2130672" y="4309850"/>
            <a:ext cx="19143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a:solidFill>
                  <a:schemeClr val="dk1"/>
                </a:solidFill>
                <a:latin typeface="Corsiva Hebrew"/>
                <a:ea typeface="Corsiva Hebrew"/>
                <a:cs typeface="Corsiva Hebrew"/>
                <a:sym typeface="Corsiva Hebrew"/>
              </a:rPr>
              <a:t>Salim </a:t>
            </a:r>
            <a:br>
              <a:rPr lang="en-GB" sz="2400">
                <a:solidFill>
                  <a:schemeClr val="dk1"/>
                </a:solidFill>
                <a:latin typeface="Corsiva Hebrew"/>
                <a:ea typeface="Corsiva Hebrew"/>
                <a:cs typeface="Corsiva Hebrew"/>
                <a:sym typeface="Corsiva Hebrew"/>
              </a:rPr>
            </a:br>
            <a:r>
              <a:rPr lang="en-GB" sz="2400">
                <a:solidFill>
                  <a:schemeClr val="dk1"/>
                </a:solidFill>
                <a:latin typeface="Corsiva Hebrew"/>
                <a:ea typeface="Corsiva Hebrew"/>
                <a:cs typeface="Corsiva Hebrew"/>
                <a:sym typeface="Corsiva Hebrew"/>
              </a:rPr>
              <a:t>Khalifa</a:t>
            </a:r>
            <a:endParaRPr sz="1400" b="0" i="0" u="none" strike="noStrike" cap="none">
              <a:solidFill>
                <a:srgbClr val="000000"/>
              </a:solidFill>
              <a:latin typeface="Arial"/>
              <a:ea typeface="Arial"/>
              <a:cs typeface="Arial"/>
              <a:sym typeface="Arial"/>
            </a:endParaRPr>
          </a:p>
        </p:txBody>
      </p:sp>
      <p:sp>
        <p:nvSpPr>
          <p:cNvPr id="443" name="Google Shape;443;p38"/>
          <p:cNvSpPr txBox="1"/>
          <p:nvPr/>
        </p:nvSpPr>
        <p:spPr>
          <a:xfrm>
            <a:off x="2130662" y="5186625"/>
            <a:ext cx="1914300" cy="15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a:solidFill>
                  <a:schemeClr val="dk1"/>
                </a:solidFill>
                <a:latin typeface="Corsiva Hebrew"/>
                <a:ea typeface="Corsiva Hebrew"/>
                <a:cs typeface="Corsiva Hebrew"/>
                <a:sym typeface="Corsiva Hebrew"/>
              </a:rPr>
              <a:t>Outreach Manager</a:t>
            </a:r>
            <a:br>
              <a:rPr lang="en-GB" sz="1600">
                <a:solidFill>
                  <a:schemeClr val="dk1"/>
                </a:solidFill>
                <a:latin typeface="Corsiva Hebrew"/>
                <a:ea typeface="Corsiva Hebrew"/>
                <a:cs typeface="Corsiva Hebrew"/>
                <a:sym typeface="Corsiva Hebrew"/>
              </a:rPr>
            </a:br>
            <a:r>
              <a:rPr lang="en-GB" sz="1600">
                <a:solidFill>
                  <a:schemeClr val="dk1"/>
                </a:solidFill>
                <a:latin typeface="Corsiva Hebrew"/>
                <a:ea typeface="Corsiva Hebrew"/>
                <a:cs typeface="Corsiva Hebrew"/>
                <a:sym typeface="Corsiva Hebrew"/>
              </a:rPr>
              <a:t>LLR Wellbeing Hub/Amica Staff Counselling &amp; Psychological Support Services</a:t>
            </a:r>
            <a:r>
              <a:rPr lang="en-GB" sz="1600" b="0" i="0" u="none" strike="noStrike" cap="none">
                <a:solidFill>
                  <a:schemeClr val="dk1"/>
                </a:solidFill>
                <a:latin typeface="Corsiva Hebrew"/>
                <a:ea typeface="Corsiva Hebrew"/>
                <a:cs typeface="Corsiva Hebrew"/>
                <a:sym typeface="Corsiva Hebrew"/>
              </a:rPr>
              <a:t> </a:t>
            </a:r>
            <a:endParaRPr sz="1600" b="0" i="0" u="none" strike="noStrike" cap="none">
              <a:solidFill>
                <a:schemeClr val="dk1"/>
              </a:solidFill>
              <a:latin typeface="Corsiva Hebrew"/>
              <a:ea typeface="Corsiva Hebrew"/>
              <a:cs typeface="Corsiva Hebrew"/>
              <a:sym typeface="Corsiva Hebrew"/>
            </a:endParaRPr>
          </a:p>
        </p:txBody>
      </p:sp>
      <p:sp>
        <p:nvSpPr>
          <p:cNvPr id="444" name="Google Shape;444;p38"/>
          <p:cNvSpPr txBox="1"/>
          <p:nvPr/>
        </p:nvSpPr>
        <p:spPr>
          <a:xfrm>
            <a:off x="4136135" y="4309850"/>
            <a:ext cx="19143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a:solidFill>
                  <a:schemeClr val="dk1"/>
                </a:solidFill>
                <a:latin typeface="Corsiva Hebrew"/>
                <a:ea typeface="Corsiva Hebrew"/>
                <a:cs typeface="Corsiva Hebrew"/>
                <a:sym typeface="Corsiva Hebrew"/>
              </a:rPr>
              <a:t>Leona</a:t>
            </a:r>
            <a:br>
              <a:rPr lang="en-GB" sz="2400">
                <a:solidFill>
                  <a:schemeClr val="dk1"/>
                </a:solidFill>
                <a:latin typeface="Corsiva Hebrew"/>
                <a:ea typeface="Corsiva Hebrew"/>
                <a:cs typeface="Corsiva Hebrew"/>
                <a:sym typeface="Corsiva Hebrew"/>
              </a:rPr>
            </a:br>
            <a:r>
              <a:rPr lang="en-GB" sz="2400">
                <a:solidFill>
                  <a:schemeClr val="dk1"/>
                </a:solidFill>
                <a:latin typeface="Corsiva Hebrew"/>
                <a:ea typeface="Corsiva Hebrew"/>
                <a:cs typeface="Corsiva Hebrew"/>
                <a:sym typeface="Corsiva Hebrew"/>
              </a:rPr>
              <a:t>Knott</a:t>
            </a:r>
            <a:endParaRPr sz="1400" b="0" i="0" u="none" strike="noStrike" cap="none">
              <a:solidFill>
                <a:srgbClr val="000000"/>
              </a:solidFill>
              <a:latin typeface="Arial"/>
              <a:ea typeface="Arial"/>
              <a:cs typeface="Arial"/>
              <a:sym typeface="Arial"/>
            </a:endParaRPr>
          </a:p>
        </p:txBody>
      </p:sp>
      <p:sp>
        <p:nvSpPr>
          <p:cNvPr id="445" name="Google Shape;445;p38"/>
          <p:cNvSpPr txBox="1"/>
          <p:nvPr/>
        </p:nvSpPr>
        <p:spPr>
          <a:xfrm>
            <a:off x="4136112" y="5186625"/>
            <a:ext cx="1914300" cy="15699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600"/>
              <a:buFont typeface="Arial"/>
              <a:buNone/>
            </a:pPr>
            <a:r>
              <a:rPr lang="en-GB" sz="1600">
                <a:solidFill>
                  <a:schemeClr val="dk1"/>
                </a:solidFill>
                <a:latin typeface="Corsiva Hebrew"/>
                <a:ea typeface="Corsiva Hebrew"/>
                <a:cs typeface="Corsiva Hebrew"/>
                <a:sym typeface="Corsiva Hebrew"/>
              </a:rPr>
              <a:t>LLR Wellbeing Hub/Amica Outreach Team Leader - University Hospitals of Leicester</a:t>
            </a:r>
            <a:endParaRPr sz="1600" b="0" i="0" u="none" strike="noStrike" cap="none">
              <a:solidFill>
                <a:schemeClr val="dk1"/>
              </a:solidFill>
              <a:latin typeface="Corsiva Hebrew"/>
              <a:ea typeface="Corsiva Hebrew"/>
              <a:cs typeface="Corsiva Hebrew"/>
              <a:sym typeface="Corsiva Hebrew"/>
            </a:endParaRPr>
          </a:p>
        </p:txBody>
      </p:sp>
      <p:sp>
        <p:nvSpPr>
          <p:cNvPr id="446" name="Google Shape;446;p38"/>
          <p:cNvSpPr txBox="1"/>
          <p:nvPr/>
        </p:nvSpPr>
        <p:spPr>
          <a:xfrm>
            <a:off x="6141585" y="4309850"/>
            <a:ext cx="19143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a:solidFill>
                  <a:schemeClr val="dk1"/>
                </a:solidFill>
                <a:latin typeface="Corsiva Hebrew"/>
                <a:ea typeface="Corsiva Hebrew"/>
                <a:cs typeface="Corsiva Hebrew"/>
                <a:sym typeface="Corsiva Hebrew"/>
              </a:rPr>
              <a:t>Elaine Hepburn</a:t>
            </a:r>
            <a:endParaRPr sz="1400" b="0" i="0" u="none" strike="noStrike" cap="none">
              <a:solidFill>
                <a:srgbClr val="000000"/>
              </a:solidFill>
              <a:latin typeface="Arial"/>
              <a:ea typeface="Arial"/>
              <a:cs typeface="Arial"/>
              <a:sym typeface="Arial"/>
            </a:endParaRPr>
          </a:p>
        </p:txBody>
      </p:sp>
      <p:sp>
        <p:nvSpPr>
          <p:cNvPr id="447" name="Google Shape;447;p38"/>
          <p:cNvSpPr txBox="1"/>
          <p:nvPr/>
        </p:nvSpPr>
        <p:spPr>
          <a:xfrm>
            <a:off x="6178387" y="5186625"/>
            <a:ext cx="1914300" cy="831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400"/>
              <a:buFont typeface="Arial"/>
              <a:buNone/>
            </a:pPr>
            <a:r>
              <a:rPr lang="en-GB" sz="1600">
                <a:solidFill>
                  <a:schemeClr val="dk1"/>
                </a:solidFill>
                <a:latin typeface="Corsiva Hebrew"/>
                <a:ea typeface="Corsiva Hebrew"/>
                <a:cs typeface="Corsiva Hebrew"/>
                <a:sym typeface="Corsiva Hebrew"/>
              </a:rPr>
              <a:t>Head of Informal Dispute Resolution</a:t>
            </a:r>
            <a:br>
              <a:rPr lang="en-GB" sz="1600">
                <a:solidFill>
                  <a:schemeClr val="dk1"/>
                </a:solidFill>
                <a:latin typeface="Corsiva Hebrew"/>
                <a:ea typeface="Corsiva Hebrew"/>
                <a:cs typeface="Corsiva Hebrew"/>
                <a:sym typeface="Corsiva Hebrew"/>
              </a:rPr>
            </a:br>
            <a:r>
              <a:rPr lang="en-GB" sz="1600">
                <a:solidFill>
                  <a:schemeClr val="dk1"/>
                </a:solidFill>
                <a:latin typeface="Corsiva Hebrew"/>
                <a:ea typeface="Corsiva Hebrew"/>
                <a:cs typeface="Corsiva Hebrew"/>
                <a:sym typeface="Corsiva Hebrew"/>
              </a:rPr>
              <a:t>CMP Solutions</a:t>
            </a:r>
            <a:endParaRPr sz="1800">
              <a:solidFill>
                <a:schemeClr val="dk1"/>
              </a:solidFill>
              <a:latin typeface="Corsiva Hebrew"/>
              <a:ea typeface="Corsiva Hebrew"/>
              <a:cs typeface="Corsiva Hebrew"/>
              <a:sym typeface="Corsiva Hebrew"/>
            </a:endParaRPr>
          </a:p>
        </p:txBody>
      </p:sp>
      <p:sp>
        <p:nvSpPr>
          <p:cNvPr id="448" name="Google Shape;448;p38"/>
          <p:cNvSpPr txBox="1"/>
          <p:nvPr/>
        </p:nvSpPr>
        <p:spPr>
          <a:xfrm>
            <a:off x="8220697" y="4309850"/>
            <a:ext cx="19143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a:solidFill>
                  <a:schemeClr val="dk1"/>
                </a:solidFill>
                <a:latin typeface="Corsiva Hebrew"/>
                <a:ea typeface="Corsiva Hebrew"/>
                <a:cs typeface="Corsiva Hebrew"/>
                <a:sym typeface="Corsiva Hebrew"/>
              </a:rPr>
              <a:t>Paul </a:t>
            </a:r>
            <a:br>
              <a:rPr lang="en-GB" sz="2400">
                <a:solidFill>
                  <a:schemeClr val="dk1"/>
                </a:solidFill>
                <a:latin typeface="Corsiva Hebrew"/>
                <a:ea typeface="Corsiva Hebrew"/>
                <a:cs typeface="Corsiva Hebrew"/>
                <a:sym typeface="Corsiva Hebrew"/>
              </a:rPr>
            </a:br>
            <a:r>
              <a:rPr lang="en-GB" sz="2400">
                <a:solidFill>
                  <a:schemeClr val="dk1"/>
                </a:solidFill>
                <a:latin typeface="Corsiva Hebrew"/>
                <a:ea typeface="Corsiva Hebrew"/>
                <a:cs typeface="Corsiva Hebrew"/>
                <a:sym typeface="Corsiva Hebrew"/>
              </a:rPr>
              <a:t>Bridge</a:t>
            </a:r>
            <a:endParaRPr sz="1400" b="0" i="0" u="none" strike="noStrike" cap="none">
              <a:solidFill>
                <a:srgbClr val="000000"/>
              </a:solidFill>
              <a:latin typeface="Arial"/>
              <a:ea typeface="Arial"/>
              <a:cs typeface="Arial"/>
              <a:sym typeface="Arial"/>
            </a:endParaRPr>
          </a:p>
        </p:txBody>
      </p:sp>
      <p:sp>
        <p:nvSpPr>
          <p:cNvPr id="449" name="Google Shape;449;p38"/>
          <p:cNvSpPr txBox="1"/>
          <p:nvPr/>
        </p:nvSpPr>
        <p:spPr>
          <a:xfrm>
            <a:off x="8220662" y="5140850"/>
            <a:ext cx="1914300" cy="15699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600"/>
              <a:buFont typeface="Arial"/>
              <a:buNone/>
            </a:pPr>
            <a:r>
              <a:rPr lang="en-GB" sz="1600">
                <a:solidFill>
                  <a:schemeClr val="dk1"/>
                </a:solidFill>
                <a:latin typeface="Corsiva Hebrew"/>
                <a:ea typeface="Corsiva Hebrew"/>
                <a:cs typeface="Corsiva Hebrew"/>
                <a:sym typeface="Corsiva Hebrew"/>
              </a:rPr>
              <a:t>Apprenticeship Development Manager</a:t>
            </a:r>
            <a:br>
              <a:rPr lang="en-GB" sz="1600">
                <a:solidFill>
                  <a:schemeClr val="dk1"/>
                </a:solidFill>
                <a:latin typeface="Corsiva Hebrew"/>
                <a:ea typeface="Corsiva Hebrew"/>
                <a:cs typeface="Corsiva Hebrew"/>
                <a:sym typeface="Corsiva Hebrew"/>
              </a:rPr>
            </a:br>
            <a:r>
              <a:rPr lang="en-GB" sz="1600">
                <a:solidFill>
                  <a:schemeClr val="dk1"/>
                </a:solidFill>
                <a:latin typeface="Corsiva Hebrew"/>
                <a:ea typeface="Corsiva Hebrew"/>
                <a:cs typeface="Corsiva Hebrew"/>
                <a:sym typeface="Corsiva Hebrew"/>
              </a:rPr>
              <a:t>Manchester Metropolitan University</a:t>
            </a:r>
            <a:r>
              <a:rPr lang="en-GB" sz="1600" b="0" i="0" u="none" strike="noStrike" cap="none">
                <a:solidFill>
                  <a:schemeClr val="dk1"/>
                </a:solidFill>
                <a:latin typeface="Corsiva Hebrew"/>
                <a:ea typeface="Corsiva Hebrew"/>
                <a:cs typeface="Corsiva Hebrew"/>
                <a:sym typeface="Corsiva Hebrew"/>
              </a:rPr>
              <a:t> </a:t>
            </a:r>
            <a:endParaRPr sz="1600" b="0" i="0" u="none" strike="noStrike" cap="none">
              <a:solidFill>
                <a:schemeClr val="dk1"/>
              </a:solidFill>
              <a:latin typeface="Corsiva Hebrew"/>
              <a:ea typeface="Corsiva Hebrew"/>
              <a:cs typeface="Corsiva Hebrew"/>
              <a:sym typeface="Corsiva Hebrew"/>
            </a:endParaRPr>
          </a:p>
        </p:txBody>
      </p:sp>
      <p:sp>
        <p:nvSpPr>
          <p:cNvPr id="450" name="Google Shape;450;p38"/>
          <p:cNvSpPr txBox="1"/>
          <p:nvPr/>
        </p:nvSpPr>
        <p:spPr>
          <a:xfrm>
            <a:off x="10152485" y="4309850"/>
            <a:ext cx="19143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a:solidFill>
                  <a:schemeClr val="dk1"/>
                </a:solidFill>
                <a:latin typeface="Corsiva Hebrew"/>
                <a:ea typeface="Corsiva Hebrew"/>
                <a:cs typeface="Corsiva Hebrew"/>
                <a:sym typeface="Corsiva Hebrew"/>
              </a:rPr>
              <a:t>John Williams</a:t>
            </a:r>
            <a:endParaRPr sz="1400" b="0" i="0" u="none" strike="noStrike" cap="none">
              <a:solidFill>
                <a:srgbClr val="000000"/>
              </a:solidFill>
              <a:latin typeface="Arial"/>
              <a:ea typeface="Arial"/>
              <a:cs typeface="Arial"/>
              <a:sym typeface="Arial"/>
            </a:endParaRPr>
          </a:p>
        </p:txBody>
      </p:sp>
      <p:sp>
        <p:nvSpPr>
          <p:cNvPr id="451" name="Google Shape;451;p38"/>
          <p:cNvSpPr txBox="1"/>
          <p:nvPr/>
        </p:nvSpPr>
        <p:spPr>
          <a:xfrm>
            <a:off x="10145100" y="5140850"/>
            <a:ext cx="1914300" cy="15699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600"/>
              <a:buFont typeface="Arial"/>
              <a:buNone/>
            </a:pPr>
            <a:r>
              <a:rPr lang="en-GB" sz="1600">
                <a:solidFill>
                  <a:schemeClr val="dk1"/>
                </a:solidFill>
                <a:latin typeface="Corsiva Hebrew"/>
                <a:ea typeface="Corsiva Hebrew"/>
                <a:cs typeface="Corsiva Hebrew"/>
                <a:sym typeface="Corsiva Hebrew"/>
              </a:rPr>
              <a:t>Apprenticeship Development Manager</a:t>
            </a:r>
            <a:br>
              <a:rPr lang="en-GB" sz="1600">
                <a:solidFill>
                  <a:schemeClr val="dk1"/>
                </a:solidFill>
                <a:latin typeface="Corsiva Hebrew"/>
                <a:ea typeface="Corsiva Hebrew"/>
                <a:cs typeface="Corsiva Hebrew"/>
                <a:sym typeface="Corsiva Hebrew"/>
              </a:rPr>
            </a:br>
            <a:r>
              <a:rPr lang="en-GB" sz="1600">
                <a:solidFill>
                  <a:schemeClr val="dk1"/>
                </a:solidFill>
                <a:latin typeface="Corsiva Hebrew"/>
                <a:ea typeface="Corsiva Hebrew"/>
                <a:cs typeface="Corsiva Hebrew"/>
                <a:sym typeface="Corsiva Hebrew"/>
              </a:rPr>
              <a:t>Manchester Metropolitan University</a:t>
            </a:r>
            <a:endParaRPr sz="1600">
              <a:solidFill>
                <a:schemeClr val="dk1"/>
              </a:solidFill>
              <a:latin typeface="Corsiva Hebrew"/>
              <a:ea typeface="Corsiva Hebrew"/>
              <a:cs typeface="Corsiva Hebrew"/>
              <a:sym typeface="Corsiva Hebrew"/>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9"/>
          <p:cNvSpPr/>
          <p:nvPr/>
        </p:nvSpPr>
        <p:spPr>
          <a:xfrm>
            <a:off x="284250" y="2563975"/>
            <a:ext cx="11623500" cy="2196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Arial"/>
              <a:buNone/>
            </a:pPr>
            <a:r>
              <a:rPr lang="en-GB" sz="9000" b="1" i="0" u="none" strike="noStrike" cap="none">
                <a:solidFill>
                  <a:srgbClr val="000000"/>
                </a:solidFill>
                <a:latin typeface="Work Sans"/>
                <a:ea typeface="Work Sans"/>
                <a:cs typeface="Work Sans"/>
                <a:sym typeface="Work Sans"/>
              </a:rPr>
              <a:t>NETWORKING &amp;</a:t>
            </a:r>
            <a:br>
              <a:rPr lang="en-GB" sz="9000" b="1" i="0" u="none" strike="noStrike" cap="none">
                <a:solidFill>
                  <a:srgbClr val="000000"/>
                </a:solidFill>
                <a:latin typeface="Work Sans"/>
                <a:ea typeface="Work Sans"/>
                <a:cs typeface="Work Sans"/>
                <a:sym typeface="Work Sans"/>
              </a:rPr>
            </a:br>
            <a:r>
              <a:rPr lang="en-GB" sz="9000" b="1" i="0" u="none" strike="noStrike" cap="none">
                <a:solidFill>
                  <a:srgbClr val="000000"/>
                </a:solidFill>
                <a:latin typeface="Work Sans"/>
                <a:ea typeface="Work Sans"/>
                <a:cs typeface="Work Sans"/>
                <a:sym typeface="Work Sans"/>
              </a:rPr>
              <a:t>LUNCH</a:t>
            </a:r>
            <a:endParaRPr sz="9000" b="0" i="0" u="none" strike="noStrike" cap="none">
              <a:solidFill>
                <a:schemeClr val="dk1"/>
              </a:solidFill>
              <a:latin typeface="Calibri"/>
              <a:ea typeface="Calibri"/>
              <a:cs typeface="Calibri"/>
              <a:sym typeface="Calibri"/>
            </a:endParaRPr>
          </a:p>
        </p:txBody>
      </p:sp>
      <p:sp>
        <p:nvSpPr>
          <p:cNvPr id="457" name="Google Shape;457;p39"/>
          <p:cNvSpPr/>
          <p:nvPr/>
        </p:nvSpPr>
        <p:spPr>
          <a:xfrm>
            <a:off x="2519700" y="691375"/>
            <a:ext cx="7152600" cy="44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WORKFORCE</a:t>
            </a:r>
            <a:r>
              <a:rPr lang="en-GB" sz="2400" b="1" i="0" u="none" strike="noStrike" cap="none">
                <a:solidFill>
                  <a:srgbClr val="000000"/>
                </a:solidFill>
                <a:latin typeface="Work Sans"/>
                <a:ea typeface="Work Sans"/>
                <a:cs typeface="Work Sans"/>
                <a:sym typeface="Work Sans"/>
              </a:rPr>
              <a:t> CONFERENCE 202</a:t>
            </a:r>
            <a:r>
              <a:rPr lang="en-GB" sz="2400" b="1">
                <a:latin typeface="Work Sans"/>
                <a:ea typeface="Work Sans"/>
                <a:cs typeface="Work Sans"/>
                <a:sym typeface="Work Sans"/>
              </a:rPr>
              <a:t>3</a:t>
            </a:r>
            <a:endParaRPr sz="2400" b="0" i="0" u="none" strike="noStrike" cap="none">
              <a:solidFill>
                <a:schemeClr val="dk1"/>
              </a:solidFill>
              <a:latin typeface="Calibri"/>
              <a:ea typeface="Calibri"/>
              <a:cs typeface="Calibri"/>
              <a:sym typeface="Calibri"/>
            </a:endParaRPr>
          </a:p>
        </p:txBody>
      </p:sp>
      <p:pic>
        <p:nvPicPr>
          <p:cNvPr id="458" name="Google Shape;458;p39"/>
          <p:cNvPicPr preferRelativeResize="0"/>
          <p:nvPr/>
        </p:nvPicPr>
        <p:blipFill rotWithShape="1">
          <a:blip r:embed="rId3">
            <a:alphaModFix/>
          </a:blip>
          <a:srcRect t="23912" b="24586"/>
          <a:stretch/>
        </p:blipFill>
        <p:spPr>
          <a:xfrm>
            <a:off x="9732100" y="271550"/>
            <a:ext cx="2242875" cy="1247750"/>
          </a:xfrm>
          <a:prstGeom prst="rect">
            <a:avLst/>
          </a:prstGeom>
          <a:noFill/>
          <a:ln>
            <a:noFill/>
          </a:ln>
        </p:spPr>
      </p:pic>
      <p:pic>
        <p:nvPicPr>
          <p:cNvPr id="459" name="Google Shape;459;p39"/>
          <p:cNvPicPr preferRelativeResize="0"/>
          <p:nvPr/>
        </p:nvPicPr>
        <p:blipFill rotWithShape="1">
          <a:blip r:embed="rId4">
            <a:alphaModFix/>
          </a:blip>
          <a:srcRect t="17818" r="17559" b="-8"/>
          <a:stretch/>
        </p:blipFill>
        <p:spPr>
          <a:xfrm>
            <a:off x="244501" y="191975"/>
            <a:ext cx="1448775" cy="1444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39EC23-A953-4BD4-A1DC-92EFC0CBDDB8}"/>
              </a:ext>
            </a:extLst>
          </p:cNvPr>
          <p:cNvSpPr/>
          <p:nvPr/>
        </p:nvSpPr>
        <p:spPr>
          <a:xfrm>
            <a:off x="278823" y="1108256"/>
            <a:ext cx="11348605" cy="5093702"/>
          </a:xfrm>
          <a:prstGeom prst="rect">
            <a:avLst/>
          </a:prstGeom>
        </p:spPr>
        <p:txBody>
          <a:bodyPr wrap="square">
            <a:spAutoFit/>
          </a:bodyPr>
          <a:lstStyle/>
          <a:p>
            <a:endParaRPr lang="en-GB" sz="2500" dirty="0">
              <a:solidFill>
                <a:srgbClr val="0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500" dirty="0">
                <a:solidFill>
                  <a:srgbClr val="000000"/>
                </a:solidFill>
                <a:latin typeface="Arial" panose="020B0604020202020204" pitchFamily="34" charset="0"/>
                <a:cs typeface="Arial" panose="020B0604020202020204" pitchFamily="34" charset="0"/>
              </a:rPr>
              <a:t>Websites that can only be navigated using a mouse, or don't work with screen readers. Publications that are only available in print, with no alternative formats such as braille, Easy Read, audio, or British Sign Language (BSL) video.</a:t>
            </a:r>
          </a:p>
          <a:p>
            <a:endParaRPr lang="en-GB" sz="2500" dirty="0">
              <a:solidFill>
                <a:srgbClr val="0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500" dirty="0">
                <a:latin typeface="Arial" panose="020B0604020202020204" pitchFamily="34" charset="0"/>
                <a:cs typeface="Arial" panose="020B0604020202020204" pitchFamily="34" charset="0"/>
              </a:rPr>
              <a:t>Inflexible rules or polices that prevent someone from participating in society. This could be anything from an employer not considering flexible working, to a government policy that denies people the personal assistance they need to get ready for work.</a:t>
            </a:r>
          </a:p>
          <a:p>
            <a:endParaRPr lang="en-GB" sz="25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500" dirty="0">
                <a:latin typeface="Arial" panose="020B0604020202020204" pitchFamily="34" charset="0"/>
                <a:cs typeface="Arial" panose="020B0604020202020204" pitchFamily="34" charset="0"/>
              </a:rPr>
              <a:t>Obstacles restricting people's access to transport and locations, for example inaccessible entrances, steps, doors, toilets, signage, and lighting.</a:t>
            </a:r>
          </a:p>
        </p:txBody>
      </p:sp>
      <p:sp>
        <p:nvSpPr>
          <p:cNvPr id="5" name="Title 3">
            <a:extLst>
              <a:ext uri="{FF2B5EF4-FFF2-40B4-BE49-F238E27FC236}">
                <a16:creationId xmlns:a16="http://schemas.microsoft.com/office/drawing/2014/main" id="{77EF7450-BFFA-4FCB-BB96-721EFB71B5F2}"/>
              </a:ext>
            </a:extLst>
          </p:cNvPr>
          <p:cNvSpPr>
            <a:spLocks noGrp="1"/>
          </p:cNvSpPr>
          <p:nvPr>
            <p:ph type="title"/>
          </p:nvPr>
        </p:nvSpPr>
        <p:spPr>
          <a:xfrm>
            <a:off x="361950" y="666090"/>
            <a:ext cx="10641498" cy="611649"/>
          </a:xfrm>
        </p:spPr>
        <p:txBody>
          <a:bodyPr/>
          <a:lstStyle/>
          <a:p>
            <a:r>
              <a:rPr lang="en-GB" dirty="0"/>
              <a:t>Examples of barriers</a:t>
            </a:r>
          </a:p>
        </p:txBody>
      </p:sp>
    </p:spTree>
    <p:extLst>
      <p:ext uri="{BB962C8B-B14F-4D97-AF65-F5344CB8AC3E}">
        <p14:creationId xmlns:p14="http://schemas.microsoft.com/office/powerpoint/2010/main" val="72950871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40"/>
          <p:cNvSpPr/>
          <p:nvPr/>
        </p:nvSpPr>
        <p:spPr>
          <a:xfrm>
            <a:off x="2519700" y="691375"/>
            <a:ext cx="7152600" cy="44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WORKFORCE</a:t>
            </a:r>
            <a:r>
              <a:rPr lang="en-GB" sz="2400" b="1" i="0" u="none" strike="noStrike" cap="none">
                <a:solidFill>
                  <a:srgbClr val="000000"/>
                </a:solidFill>
                <a:latin typeface="Work Sans"/>
                <a:ea typeface="Work Sans"/>
                <a:cs typeface="Work Sans"/>
                <a:sym typeface="Work Sans"/>
              </a:rPr>
              <a:t> CONFERENCE 202</a:t>
            </a:r>
            <a:r>
              <a:rPr lang="en-GB" sz="2400" b="1">
                <a:latin typeface="Work Sans"/>
                <a:ea typeface="Work Sans"/>
                <a:cs typeface="Work Sans"/>
                <a:sym typeface="Work Sans"/>
              </a:rPr>
              <a:t>3</a:t>
            </a:r>
            <a:endParaRPr sz="2400" b="0" i="0" u="none" strike="noStrike" cap="none">
              <a:solidFill>
                <a:schemeClr val="dk1"/>
              </a:solidFill>
              <a:latin typeface="Calibri"/>
              <a:ea typeface="Calibri"/>
              <a:cs typeface="Calibri"/>
              <a:sym typeface="Calibri"/>
            </a:endParaRPr>
          </a:p>
        </p:txBody>
      </p:sp>
      <p:pic>
        <p:nvPicPr>
          <p:cNvPr id="465" name="Google Shape;465;p40"/>
          <p:cNvPicPr preferRelativeResize="0"/>
          <p:nvPr/>
        </p:nvPicPr>
        <p:blipFill rotWithShape="1">
          <a:blip r:embed="rId3">
            <a:alphaModFix/>
          </a:blip>
          <a:srcRect t="23912" b="24586"/>
          <a:stretch/>
        </p:blipFill>
        <p:spPr>
          <a:xfrm>
            <a:off x="9732100" y="271550"/>
            <a:ext cx="2242875" cy="1247750"/>
          </a:xfrm>
          <a:prstGeom prst="rect">
            <a:avLst/>
          </a:prstGeom>
          <a:noFill/>
          <a:ln>
            <a:noFill/>
          </a:ln>
        </p:spPr>
      </p:pic>
      <p:sp>
        <p:nvSpPr>
          <p:cNvPr id="466" name="Google Shape;466;p40"/>
          <p:cNvSpPr/>
          <p:nvPr/>
        </p:nvSpPr>
        <p:spPr>
          <a:xfrm>
            <a:off x="-1" y="1786290"/>
            <a:ext cx="121920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GB" sz="4800" b="1" i="0" u="none" strike="noStrike" cap="none">
                <a:solidFill>
                  <a:srgbClr val="000000"/>
                </a:solidFill>
                <a:latin typeface="Work Sans"/>
                <a:ea typeface="Work Sans"/>
                <a:cs typeface="Work Sans"/>
                <a:sym typeface="Work Sans"/>
              </a:rPr>
              <a:t>Event Chair – </a:t>
            </a:r>
            <a:r>
              <a:rPr lang="en-GB" sz="4800" b="1">
                <a:latin typeface="Work Sans"/>
                <a:ea typeface="Work Sans"/>
                <a:cs typeface="Work Sans"/>
                <a:sym typeface="Work Sans"/>
              </a:rPr>
              <a:t>Afternoon Address</a:t>
            </a:r>
            <a:endParaRPr sz="4800" b="0" i="0" u="none" strike="noStrike" cap="none">
              <a:solidFill>
                <a:schemeClr val="dk1"/>
              </a:solidFill>
              <a:latin typeface="Calibri"/>
              <a:ea typeface="Calibri"/>
              <a:cs typeface="Calibri"/>
              <a:sym typeface="Calibri"/>
            </a:endParaRPr>
          </a:p>
        </p:txBody>
      </p:sp>
      <p:sp>
        <p:nvSpPr>
          <p:cNvPr id="467" name="Google Shape;467;p40"/>
          <p:cNvSpPr txBox="1"/>
          <p:nvPr/>
        </p:nvSpPr>
        <p:spPr>
          <a:xfrm>
            <a:off x="5274834" y="3768142"/>
            <a:ext cx="52239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GB" sz="5400">
                <a:solidFill>
                  <a:schemeClr val="dk1"/>
                </a:solidFill>
                <a:latin typeface="Corsiva Hebrew"/>
                <a:ea typeface="Corsiva Hebrew"/>
                <a:cs typeface="Corsiva Hebrew"/>
                <a:sym typeface="Corsiva Hebrew"/>
              </a:rPr>
              <a:t>Julie New</a:t>
            </a:r>
            <a:endParaRPr sz="5400" b="0" i="0" u="none" strike="noStrike" cap="none">
              <a:solidFill>
                <a:srgbClr val="000000"/>
              </a:solidFill>
              <a:latin typeface="Arial"/>
              <a:ea typeface="Arial"/>
              <a:cs typeface="Arial"/>
              <a:sym typeface="Arial"/>
            </a:endParaRPr>
          </a:p>
        </p:txBody>
      </p:sp>
      <p:sp>
        <p:nvSpPr>
          <p:cNvPr id="468" name="Google Shape;468;p40"/>
          <p:cNvSpPr txBox="1"/>
          <p:nvPr/>
        </p:nvSpPr>
        <p:spPr>
          <a:xfrm>
            <a:off x="5441475" y="4748700"/>
            <a:ext cx="4890600" cy="1311300"/>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en-GB" sz="2400">
                <a:solidFill>
                  <a:schemeClr val="dk1"/>
                </a:solidFill>
                <a:highlight>
                  <a:schemeClr val="lt1"/>
                </a:highlight>
                <a:latin typeface="Corsiva Hebrew"/>
                <a:ea typeface="Corsiva Hebrew"/>
                <a:cs typeface="Corsiva Hebrew"/>
                <a:sym typeface="Corsiva Hebrew"/>
              </a:rPr>
              <a:t>Personal Recovery Coach, Author, Speaker</a:t>
            </a:r>
            <a:br>
              <a:rPr lang="en-GB" sz="2400">
                <a:solidFill>
                  <a:schemeClr val="dk1"/>
                </a:solidFill>
                <a:highlight>
                  <a:schemeClr val="lt1"/>
                </a:highlight>
                <a:latin typeface="Corsiva Hebrew"/>
                <a:ea typeface="Corsiva Hebrew"/>
                <a:cs typeface="Corsiva Hebrew"/>
                <a:sym typeface="Corsiva Hebrew"/>
              </a:rPr>
            </a:br>
            <a:r>
              <a:rPr lang="en-GB" sz="2400">
                <a:solidFill>
                  <a:schemeClr val="dk1"/>
                </a:solidFill>
                <a:highlight>
                  <a:schemeClr val="lt1"/>
                </a:highlight>
                <a:latin typeface="Corsiva Hebrew"/>
                <a:ea typeface="Corsiva Hebrew"/>
                <a:cs typeface="Corsiva Hebrew"/>
                <a:sym typeface="Corsiva Hebrew"/>
              </a:rPr>
              <a:t>Julie New - Personal Recovery Coach</a:t>
            </a:r>
            <a:endParaRPr sz="2400" b="0" i="0" u="none" strike="noStrike" cap="none">
              <a:solidFill>
                <a:schemeClr val="dk1"/>
              </a:solidFill>
              <a:latin typeface="Corsiva Hebrew"/>
              <a:ea typeface="Corsiva Hebrew"/>
              <a:cs typeface="Corsiva Hebrew"/>
              <a:sym typeface="Corsiva Hebrew"/>
            </a:endParaRPr>
          </a:p>
        </p:txBody>
      </p:sp>
      <p:sp>
        <p:nvSpPr>
          <p:cNvPr id="469" name="Google Shape;469;p40"/>
          <p:cNvSpPr/>
          <p:nvPr/>
        </p:nvSpPr>
        <p:spPr>
          <a:xfrm>
            <a:off x="1693275" y="2971425"/>
            <a:ext cx="3421200" cy="34605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70" name="Google Shape;470;p40"/>
          <p:cNvPicPr preferRelativeResize="0"/>
          <p:nvPr/>
        </p:nvPicPr>
        <p:blipFill rotWithShape="1">
          <a:blip r:embed="rId4">
            <a:alphaModFix/>
          </a:blip>
          <a:srcRect/>
          <a:stretch/>
        </p:blipFill>
        <p:spPr>
          <a:xfrm>
            <a:off x="1760193" y="3022492"/>
            <a:ext cx="3287414" cy="3358160"/>
          </a:xfrm>
          <a:prstGeom prst="rect">
            <a:avLst/>
          </a:prstGeom>
          <a:noFill/>
          <a:ln w="12700" cap="flat" cmpd="sng">
            <a:solidFill>
              <a:schemeClr val="dk1"/>
            </a:solidFill>
            <a:prstDash val="solid"/>
            <a:miter lim="8000"/>
            <a:headEnd type="none" w="sm" len="sm"/>
            <a:tailEnd type="none" w="sm" len="sm"/>
          </a:ln>
        </p:spPr>
      </p:pic>
      <p:pic>
        <p:nvPicPr>
          <p:cNvPr id="471" name="Google Shape;471;p40"/>
          <p:cNvPicPr preferRelativeResize="0"/>
          <p:nvPr/>
        </p:nvPicPr>
        <p:blipFill rotWithShape="1">
          <a:blip r:embed="rId5">
            <a:alphaModFix/>
          </a:blip>
          <a:srcRect t="17818" r="17559" b="-8"/>
          <a:stretch/>
        </p:blipFill>
        <p:spPr>
          <a:xfrm>
            <a:off x="244501" y="191975"/>
            <a:ext cx="1448775" cy="1444300"/>
          </a:xfrm>
          <a:prstGeom prst="rect">
            <a:avLst/>
          </a:prstGeom>
          <a:noFill/>
          <a:ln>
            <a:noFill/>
          </a:ln>
        </p:spPr>
      </p:pic>
      <p:pic>
        <p:nvPicPr>
          <p:cNvPr id="472" name="Google Shape;472;p40"/>
          <p:cNvPicPr preferRelativeResize="0"/>
          <p:nvPr/>
        </p:nvPicPr>
        <p:blipFill>
          <a:blip r:embed="rId6">
            <a:alphaModFix/>
          </a:blip>
          <a:stretch>
            <a:fillRect/>
          </a:stretch>
        </p:blipFill>
        <p:spPr>
          <a:xfrm>
            <a:off x="1760200" y="3022500"/>
            <a:ext cx="3287400" cy="3358150"/>
          </a:xfrm>
          <a:prstGeom prst="rect">
            <a:avLst/>
          </a:prstGeom>
          <a:noFill/>
          <a:ln w="12700" cap="flat" cmpd="sng">
            <a:solidFill>
              <a:schemeClr val="dk1"/>
            </a:solidFill>
            <a:prstDash val="solid"/>
            <a:miter lim="8000"/>
            <a:headEnd type="none" w="sm" len="sm"/>
            <a:tailEnd type="none" w="sm" len="sm"/>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41"/>
          <p:cNvSpPr/>
          <p:nvPr/>
        </p:nvSpPr>
        <p:spPr>
          <a:xfrm>
            <a:off x="1692050" y="2290761"/>
            <a:ext cx="3486300" cy="32943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8" name="Google Shape;478;p41"/>
          <p:cNvSpPr txBox="1"/>
          <p:nvPr/>
        </p:nvSpPr>
        <p:spPr>
          <a:xfrm>
            <a:off x="5517666" y="2930157"/>
            <a:ext cx="60984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GB" sz="4800" b="1" i="0" u="sng" strike="noStrike" cap="none">
                <a:solidFill>
                  <a:srgbClr val="29525B"/>
                </a:solidFill>
                <a:latin typeface="Corsiva Hebrew"/>
                <a:ea typeface="Corsiva Hebrew"/>
                <a:cs typeface="Corsiva Hebrew"/>
                <a:sym typeface="Corsiva Hebrew"/>
              </a:rPr>
              <a:t>I will be discussing…</a:t>
            </a:r>
            <a:endParaRPr sz="1400" b="0" i="0" u="none" strike="noStrike" cap="none">
              <a:solidFill>
                <a:srgbClr val="000000"/>
              </a:solidFill>
              <a:latin typeface="Arial"/>
              <a:ea typeface="Arial"/>
              <a:cs typeface="Arial"/>
              <a:sym typeface="Arial"/>
            </a:endParaRPr>
          </a:p>
        </p:txBody>
      </p:sp>
      <p:sp>
        <p:nvSpPr>
          <p:cNvPr id="479" name="Google Shape;479;p41"/>
          <p:cNvSpPr txBox="1"/>
          <p:nvPr/>
        </p:nvSpPr>
        <p:spPr>
          <a:xfrm>
            <a:off x="5914123" y="3830341"/>
            <a:ext cx="53055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29525B"/>
                </a:solidFill>
                <a:latin typeface="Corsiva Hebrew"/>
                <a:ea typeface="Corsiva Hebrew"/>
                <a:cs typeface="Corsiva Hebrew"/>
                <a:sym typeface="Corsiva Hebrew"/>
              </a:rPr>
              <a:t>“</a:t>
            </a:r>
            <a:r>
              <a:rPr lang="en-GB" sz="3600">
                <a:solidFill>
                  <a:srgbClr val="29525B"/>
                </a:solidFill>
                <a:latin typeface="Corsiva Hebrew"/>
                <a:ea typeface="Corsiva Hebrew"/>
                <a:cs typeface="Corsiva Hebrew"/>
                <a:sym typeface="Corsiva Hebrew"/>
              </a:rPr>
              <a:t>I Can - Breaking down barriers and building pathways into jobs</a:t>
            </a:r>
            <a:r>
              <a:rPr lang="en-GB" sz="3600" b="0" i="0" u="none" strike="noStrike" cap="none">
                <a:solidFill>
                  <a:srgbClr val="29525B"/>
                </a:solidFill>
                <a:latin typeface="Corsiva Hebrew"/>
                <a:ea typeface="Corsiva Hebrew"/>
                <a:cs typeface="Corsiva Hebrew"/>
                <a:sym typeface="Corsiva Hebrew"/>
              </a:rPr>
              <a:t>”</a:t>
            </a:r>
            <a:endParaRPr sz="3600" b="0" i="0" u="none" strike="noStrike" cap="none">
              <a:solidFill>
                <a:srgbClr val="29525B"/>
              </a:solidFill>
              <a:latin typeface="Corsiva Hebrew"/>
              <a:ea typeface="Corsiva Hebrew"/>
              <a:cs typeface="Corsiva Hebrew"/>
              <a:sym typeface="Corsiva Hebrew"/>
            </a:endParaRPr>
          </a:p>
        </p:txBody>
      </p:sp>
      <p:sp>
        <p:nvSpPr>
          <p:cNvPr id="480" name="Google Shape;480;p41"/>
          <p:cNvSpPr txBox="1"/>
          <p:nvPr/>
        </p:nvSpPr>
        <p:spPr>
          <a:xfrm>
            <a:off x="782433" y="5636938"/>
            <a:ext cx="5305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a:solidFill>
                  <a:schemeClr val="dk1"/>
                </a:solidFill>
                <a:latin typeface="Corsiva Hebrew"/>
                <a:ea typeface="Corsiva Hebrew"/>
                <a:cs typeface="Corsiva Hebrew"/>
                <a:sym typeface="Corsiva Hebrew"/>
              </a:rPr>
              <a:t>Rachel Egan</a:t>
            </a:r>
            <a:endParaRPr sz="1400" b="0" i="0" u="none" strike="noStrike" cap="none">
              <a:solidFill>
                <a:srgbClr val="000000"/>
              </a:solidFill>
              <a:latin typeface="Arial"/>
              <a:ea typeface="Arial"/>
              <a:cs typeface="Arial"/>
              <a:sym typeface="Arial"/>
            </a:endParaRPr>
          </a:p>
        </p:txBody>
      </p:sp>
      <p:sp>
        <p:nvSpPr>
          <p:cNvPr id="481" name="Google Shape;481;p41"/>
          <p:cNvSpPr/>
          <p:nvPr/>
        </p:nvSpPr>
        <p:spPr>
          <a:xfrm>
            <a:off x="0" y="1252149"/>
            <a:ext cx="121920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GB" sz="5400" b="1" i="0" u="none" strike="noStrike" cap="none">
                <a:solidFill>
                  <a:srgbClr val="000000"/>
                </a:solidFill>
                <a:latin typeface="Work Sans"/>
                <a:ea typeface="Work Sans"/>
                <a:cs typeface="Work Sans"/>
                <a:sym typeface="Work Sans"/>
              </a:rPr>
              <a:t>SPEAKING NOW</a:t>
            </a:r>
            <a:endParaRPr sz="5400" b="0" i="0" u="none" strike="noStrike" cap="none">
              <a:solidFill>
                <a:schemeClr val="dk1"/>
              </a:solidFill>
              <a:latin typeface="Calibri"/>
              <a:ea typeface="Calibri"/>
              <a:cs typeface="Calibri"/>
              <a:sym typeface="Calibri"/>
            </a:endParaRPr>
          </a:p>
        </p:txBody>
      </p:sp>
      <p:pic>
        <p:nvPicPr>
          <p:cNvPr id="482" name="Google Shape;482;p41"/>
          <p:cNvPicPr preferRelativeResize="0"/>
          <p:nvPr/>
        </p:nvPicPr>
        <p:blipFill rotWithShape="1">
          <a:blip r:embed="rId3">
            <a:alphaModFix/>
          </a:blip>
          <a:srcRect/>
          <a:stretch/>
        </p:blipFill>
        <p:spPr>
          <a:xfrm>
            <a:off x="1731738" y="2330738"/>
            <a:ext cx="3406875" cy="3214225"/>
          </a:xfrm>
          <a:prstGeom prst="rect">
            <a:avLst/>
          </a:prstGeom>
          <a:noFill/>
          <a:ln w="12700" cap="flat" cmpd="sng">
            <a:solidFill>
              <a:schemeClr val="dk1"/>
            </a:solidFill>
            <a:prstDash val="solid"/>
            <a:miter lim="8000"/>
            <a:headEnd type="none" w="sm" len="sm"/>
            <a:tailEnd type="none" w="sm" len="sm"/>
          </a:ln>
        </p:spPr>
      </p:pic>
      <p:pic>
        <p:nvPicPr>
          <p:cNvPr id="483" name="Google Shape;483;p41"/>
          <p:cNvPicPr preferRelativeResize="0"/>
          <p:nvPr/>
        </p:nvPicPr>
        <p:blipFill>
          <a:blip r:embed="rId4">
            <a:alphaModFix/>
          </a:blip>
          <a:stretch>
            <a:fillRect/>
          </a:stretch>
        </p:blipFill>
        <p:spPr>
          <a:xfrm>
            <a:off x="1731750" y="2330750"/>
            <a:ext cx="3406875" cy="3214225"/>
          </a:xfrm>
          <a:prstGeom prst="rect">
            <a:avLst/>
          </a:prstGeom>
          <a:noFill/>
          <a:ln w="12700" cap="flat" cmpd="sng">
            <a:solidFill>
              <a:schemeClr val="dk1"/>
            </a:solidFill>
            <a:prstDash val="solid"/>
            <a:miter lim="8000"/>
            <a:headEnd type="none" w="sm" len="sm"/>
            <a:tailEnd type="none" w="sm" len="sm"/>
          </a:ln>
        </p:spPr>
      </p:pic>
      <p:sp>
        <p:nvSpPr>
          <p:cNvPr id="484" name="Google Shape;484;p41"/>
          <p:cNvSpPr txBox="1"/>
          <p:nvPr/>
        </p:nvSpPr>
        <p:spPr>
          <a:xfrm>
            <a:off x="797420" y="6099765"/>
            <a:ext cx="5305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a:solidFill>
                  <a:schemeClr val="dk1"/>
                </a:solidFill>
                <a:latin typeface="Corsiva Hebrew"/>
                <a:ea typeface="Corsiva Hebrew"/>
                <a:cs typeface="Corsiva Hebrew"/>
                <a:sym typeface="Corsiva Hebrew"/>
              </a:rPr>
              <a:t>Head of Inclusive Growth</a:t>
            </a:r>
            <a:br>
              <a:rPr lang="en-GB">
                <a:solidFill>
                  <a:schemeClr val="dk1"/>
                </a:solidFill>
                <a:latin typeface="Corsiva Hebrew"/>
                <a:ea typeface="Corsiva Hebrew"/>
                <a:cs typeface="Corsiva Hebrew"/>
                <a:sym typeface="Corsiva Hebrew"/>
              </a:rPr>
            </a:br>
            <a:r>
              <a:rPr lang="en-GB">
                <a:solidFill>
                  <a:schemeClr val="dk1"/>
                </a:solidFill>
                <a:latin typeface="Corsiva Hebrew"/>
                <a:ea typeface="Corsiva Hebrew"/>
                <a:cs typeface="Corsiva Hebrew"/>
                <a:sym typeface="Corsiva Hebrew"/>
              </a:rPr>
              <a:t>Solihull Metropolitan Borough Council</a:t>
            </a:r>
            <a:endParaRPr sz="1400" b="0" i="0" u="none" strike="noStrike" cap="none">
              <a:solidFill>
                <a:schemeClr val="dk1"/>
              </a:solidFill>
              <a:latin typeface="Corsiva Hebrew"/>
              <a:ea typeface="Corsiva Hebrew"/>
              <a:cs typeface="Corsiva Hebrew"/>
              <a:sym typeface="Corsiva Hebrew"/>
            </a:endParaRPr>
          </a:p>
        </p:txBody>
      </p:sp>
      <p:sp>
        <p:nvSpPr>
          <p:cNvPr id="485" name="Google Shape;485;p41"/>
          <p:cNvSpPr/>
          <p:nvPr/>
        </p:nvSpPr>
        <p:spPr>
          <a:xfrm>
            <a:off x="2519700" y="691375"/>
            <a:ext cx="7152600" cy="44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WORKFORCE</a:t>
            </a:r>
            <a:r>
              <a:rPr lang="en-GB" sz="2400" b="1" i="0" u="none" strike="noStrike" cap="none">
                <a:solidFill>
                  <a:srgbClr val="000000"/>
                </a:solidFill>
                <a:latin typeface="Work Sans"/>
                <a:ea typeface="Work Sans"/>
                <a:cs typeface="Work Sans"/>
                <a:sym typeface="Work Sans"/>
              </a:rPr>
              <a:t> CONFERENCE 202</a:t>
            </a:r>
            <a:r>
              <a:rPr lang="en-GB" sz="2400" b="1">
                <a:latin typeface="Work Sans"/>
                <a:ea typeface="Work Sans"/>
                <a:cs typeface="Work Sans"/>
                <a:sym typeface="Work Sans"/>
              </a:rPr>
              <a:t>3</a:t>
            </a:r>
            <a:endParaRPr sz="2400" b="0" i="0" u="none" strike="noStrike" cap="none">
              <a:solidFill>
                <a:schemeClr val="dk1"/>
              </a:solidFill>
              <a:latin typeface="Calibri"/>
              <a:ea typeface="Calibri"/>
              <a:cs typeface="Calibri"/>
              <a:sym typeface="Calibri"/>
            </a:endParaRPr>
          </a:p>
        </p:txBody>
      </p:sp>
      <p:pic>
        <p:nvPicPr>
          <p:cNvPr id="486" name="Google Shape;486;p41"/>
          <p:cNvPicPr preferRelativeResize="0"/>
          <p:nvPr/>
        </p:nvPicPr>
        <p:blipFill rotWithShape="1">
          <a:blip r:embed="rId5">
            <a:alphaModFix/>
          </a:blip>
          <a:srcRect t="23912" b="24586"/>
          <a:stretch/>
        </p:blipFill>
        <p:spPr>
          <a:xfrm>
            <a:off x="9732100" y="271550"/>
            <a:ext cx="2242875" cy="1247750"/>
          </a:xfrm>
          <a:prstGeom prst="rect">
            <a:avLst/>
          </a:prstGeom>
          <a:noFill/>
          <a:ln>
            <a:noFill/>
          </a:ln>
        </p:spPr>
      </p:pic>
      <p:pic>
        <p:nvPicPr>
          <p:cNvPr id="487" name="Google Shape;487;p41"/>
          <p:cNvPicPr preferRelativeResize="0"/>
          <p:nvPr/>
        </p:nvPicPr>
        <p:blipFill rotWithShape="1">
          <a:blip r:embed="rId6">
            <a:alphaModFix/>
          </a:blip>
          <a:srcRect t="17818" r="17559" b="-8"/>
          <a:stretch/>
        </p:blipFill>
        <p:spPr>
          <a:xfrm>
            <a:off x="244501" y="191975"/>
            <a:ext cx="1448775" cy="1444300"/>
          </a:xfrm>
          <a:prstGeom prst="rect">
            <a:avLst/>
          </a:prstGeom>
          <a:noFill/>
          <a:ln>
            <a:noFill/>
          </a:ln>
        </p:spPr>
      </p:pic>
      <p:pic>
        <p:nvPicPr>
          <p:cNvPr id="488" name="Google Shape;488;p41"/>
          <p:cNvPicPr preferRelativeResize="0"/>
          <p:nvPr/>
        </p:nvPicPr>
        <p:blipFill>
          <a:blip r:embed="rId7">
            <a:alphaModFix/>
          </a:blip>
          <a:stretch>
            <a:fillRect/>
          </a:stretch>
        </p:blipFill>
        <p:spPr>
          <a:xfrm>
            <a:off x="1731750" y="2330787"/>
            <a:ext cx="3406876" cy="3214226"/>
          </a:xfrm>
          <a:prstGeom prst="rect">
            <a:avLst/>
          </a:prstGeom>
          <a:noFill/>
          <a:ln w="12700" cap="flat" cmpd="sng">
            <a:solidFill>
              <a:schemeClr val="dk1"/>
            </a:solidFill>
            <a:prstDash val="solid"/>
            <a:miter lim="8000"/>
            <a:headEnd type="none" w="sm" len="sm"/>
            <a:tailEnd type="none" w="sm" len="sm"/>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64B039-AF6F-4EC4-A171-BFC1AABE13EA}"/>
              </a:ext>
            </a:extLst>
          </p:cNvPr>
          <p:cNvSpPr>
            <a:spLocks noGrp="1"/>
          </p:cNvSpPr>
          <p:nvPr>
            <p:ph type="body" sz="quarter" idx="21"/>
          </p:nvPr>
        </p:nvSpPr>
        <p:spPr>
          <a:xfrm>
            <a:off x="3514200" y="5253317"/>
            <a:ext cx="5445242" cy="1109701"/>
          </a:xfrm>
        </p:spPr>
        <p:txBody>
          <a:bodyPr>
            <a:noAutofit/>
          </a:bodyPr>
          <a:lstStyle/>
          <a:p>
            <a:r>
              <a:rPr lang="en-GB" sz="1600" b="1">
                <a:latin typeface="Arial" panose="020B0604020202020204" pitchFamily="34" charset="0"/>
                <a:cs typeface="Arial" panose="020B0604020202020204" pitchFamily="34" charset="0"/>
              </a:rPr>
              <a:t>Presented by:</a:t>
            </a:r>
          </a:p>
          <a:p>
            <a:pPr marL="457200" lvl="1" indent="0" algn="ctr">
              <a:buNone/>
            </a:pPr>
            <a:r>
              <a:rPr lang="en-GB" sz="1600" b="1">
                <a:latin typeface="Arial" panose="020B0604020202020204" pitchFamily="34" charset="0"/>
                <a:cs typeface="Arial" panose="020B0604020202020204" pitchFamily="34" charset="0"/>
              </a:rPr>
              <a:t>Rachel Egan – Head of Inclusive Growth</a:t>
            </a:r>
          </a:p>
          <a:p>
            <a:pPr marL="457200" lvl="1" indent="0" algn="ctr">
              <a:buNone/>
            </a:pPr>
            <a:r>
              <a:rPr lang="en-GB" sz="1600" b="1">
                <a:latin typeface="Arial" panose="020B0604020202020204" pitchFamily="34" charset="0"/>
                <a:cs typeface="Arial" panose="020B0604020202020204" pitchFamily="34" charset="0"/>
              </a:rPr>
              <a:t>Solihull Metropolitan Borough Council</a:t>
            </a:r>
          </a:p>
          <a:p>
            <a:endParaRPr lang="en-GB" sz="1600">
              <a:latin typeface="+mn-lt"/>
            </a:endParaRPr>
          </a:p>
          <a:p>
            <a:endParaRPr lang="en-GB" sz="1600">
              <a:latin typeface="+mn-lt"/>
            </a:endParaRPr>
          </a:p>
        </p:txBody>
      </p:sp>
      <p:sp>
        <p:nvSpPr>
          <p:cNvPr id="3" name="Text Placeholder 2">
            <a:extLst>
              <a:ext uri="{FF2B5EF4-FFF2-40B4-BE49-F238E27FC236}">
                <a16:creationId xmlns:a16="http://schemas.microsoft.com/office/drawing/2014/main" id="{7D9E99B9-159F-4E77-B38A-2C73DE782BFA}"/>
              </a:ext>
            </a:extLst>
          </p:cNvPr>
          <p:cNvSpPr>
            <a:spLocks noGrp="1"/>
          </p:cNvSpPr>
          <p:nvPr>
            <p:ph type="body" sz="quarter" idx="22"/>
          </p:nvPr>
        </p:nvSpPr>
        <p:spPr/>
        <p:txBody>
          <a:bodyPr>
            <a:normAutofit fontScale="92500" lnSpcReduction="20000"/>
          </a:bodyPr>
          <a:lstStyle/>
          <a:p>
            <a:r>
              <a:rPr lang="en-GB" sz="4300" b="1">
                <a:latin typeface="Arial" panose="020B0604020202020204" pitchFamily="34" charset="0"/>
                <a:cs typeface="Arial" panose="020B0604020202020204" pitchFamily="34" charset="0"/>
              </a:rPr>
              <a:t>The ‘I Can’ Programme</a:t>
            </a:r>
            <a:br>
              <a:rPr lang="en-GB" sz="3600" b="1">
                <a:latin typeface="+mn-lt"/>
              </a:rPr>
            </a:br>
            <a:endParaRPr lang="en-GB"/>
          </a:p>
        </p:txBody>
      </p:sp>
    </p:spTree>
    <p:extLst>
      <p:ext uri="{BB962C8B-B14F-4D97-AF65-F5344CB8AC3E}">
        <p14:creationId xmlns:p14="http://schemas.microsoft.com/office/powerpoint/2010/main" val="1283177658"/>
      </p:ext>
    </p:extLst>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594CEC2-B339-4582-B4D6-FA5476B6E782}"/>
              </a:ext>
            </a:extLst>
          </p:cNvPr>
          <p:cNvSpPr>
            <a:spLocks noGrp="1"/>
          </p:cNvSpPr>
          <p:nvPr>
            <p:ph type="body" sz="quarter" idx="23"/>
          </p:nvPr>
        </p:nvSpPr>
        <p:spPr>
          <a:xfrm>
            <a:off x="631780" y="696840"/>
            <a:ext cx="10768859" cy="468868"/>
          </a:xfrm>
        </p:spPr>
        <p:txBody>
          <a:bodyPr>
            <a:noAutofit/>
          </a:bodyPr>
          <a:lstStyle/>
          <a:p>
            <a:pPr defTabSz="457200">
              <a:lnSpc>
                <a:spcPct val="107000"/>
              </a:lnSpc>
              <a:spcAft>
                <a:spcPts val="400"/>
              </a:spcAft>
              <a:defRPr/>
            </a:pPr>
            <a:r>
              <a:rPr lang="en-GB" sz="2800">
                <a:solidFill>
                  <a:schemeClr val="tx1"/>
                </a:solidFill>
              </a:rPr>
              <a:t>Birmingham and Solihull</a:t>
            </a:r>
          </a:p>
          <a:p>
            <a:pPr defTabSz="457200">
              <a:lnSpc>
                <a:spcPct val="107000"/>
              </a:lnSpc>
              <a:spcAft>
                <a:spcPts val="400"/>
              </a:spcAft>
              <a:defRPr/>
            </a:pPr>
            <a:endParaRPr lang="en-GB" sz="2800">
              <a:solidFill>
                <a:schemeClr val="tx1"/>
              </a:solidFill>
              <a:latin typeface="+mn-lt"/>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4178B28E-A189-5199-6D1C-B4CB5496FC49}"/>
              </a:ext>
            </a:extLst>
          </p:cNvPr>
          <p:cNvSpPr/>
          <p:nvPr/>
        </p:nvSpPr>
        <p:spPr>
          <a:xfrm>
            <a:off x="8850086" y="5147142"/>
            <a:ext cx="3341915" cy="2975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GB" sz="1600">
              <a:solidFill>
                <a:srgbClr val="FFFFFF"/>
              </a:solidFill>
              <a:latin typeface="Helvetica Neue Medium"/>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F360CC18-57B4-1DA6-B907-A10BB2E006CD}"/>
              </a:ext>
            </a:extLst>
          </p:cNvPr>
          <p:cNvSpPr/>
          <p:nvPr/>
        </p:nvSpPr>
        <p:spPr>
          <a:xfrm>
            <a:off x="9046028" y="2428637"/>
            <a:ext cx="2764972" cy="2975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GB" sz="1600">
              <a:solidFill>
                <a:srgbClr val="FFFFFF"/>
              </a:solidFill>
              <a:latin typeface="Helvetica Neue Medium"/>
              <a:ea typeface="Helvetica Neue Medium"/>
              <a:cs typeface="Helvetica Neue Medium"/>
              <a:sym typeface="Helvetica Neue Medium"/>
            </a:endParaRPr>
          </a:p>
        </p:txBody>
      </p:sp>
      <p:pic>
        <p:nvPicPr>
          <p:cNvPr id="3" name="Picture 2">
            <a:extLst>
              <a:ext uri="{FF2B5EF4-FFF2-40B4-BE49-F238E27FC236}">
                <a16:creationId xmlns:a16="http://schemas.microsoft.com/office/drawing/2014/main" id="{7B3CD53C-7B8B-4565-CED2-C03E1BEC8106}"/>
              </a:ext>
            </a:extLst>
          </p:cNvPr>
          <p:cNvPicPr>
            <a:picLocks noChangeAspect="1"/>
          </p:cNvPicPr>
          <p:nvPr/>
        </p:nvPicPr>
        <p:blipFill>
          <a:blip r:embed="rId3"/>
          <a:stretch>
            <a:fillRect/>
          </a:stretch>
        </p:blipFill>
        <p:spPr>
          <a:xfrm>
            <a:off x="1105931" y="1483381"/>
            <a:ext cx="9980139" cy="4710437"/>
          </a:xfrm>
          <a:prstGeom prst="rect">
            <a:avLst/>
          </a:prstGeom>
        </p:spPr>
      </p:pic>
    </p:spTree>
    <p:extLst>
      <p:ext uri="{BB962C8B-B14F-4D97-AF65-F5344CB8AC3E}">
        <p14:creationId xmlns:p14="http://schemas.microsoft.com/office/powerpoint/2010/main" val="3076374673"/>
      </p:ext>
    </p:extLst>
  </p:cSld>
  <p:clrMapOvr>
    <a:masterClrMapping/>
  </p:clrMapOvr>
  <p:transition spd="med"/>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04F42F-B055-3360-4EE6-FB77D8E5D4C6}"/>
              </a:ext>
            </a:extLst>
          </p:cNvPr>
          <p:cNvSpPr>
            <a:spLocks noGrp="1"/>
          </p:cNvSpPr>
          <p:nvPr>
            <p:ph type="body" sz="quarter" idx="23"/>
          </p:nvPr>
        </p:nvSpPr>
        <p:spPr>
          <a:xfrm>
            <a:off x="631780" y="581246"/>
            <a:ext cx="10809371" cy="581247"/>
          </a:xfrm>
        </p:spPr>
        <p:txBody>
          <a:bodyPr>
            <a:noAutofit/>
          </a:bodyPr>
          <a:lstStyle/>
          <a:p>
            <a:r>
              <a:rPr lang="en-GB" sz="2800">
                <a:solidFill>
                  <a:schemeClr val="tx1"/>
                </a:solidFill>
                <a:latin typeface="Arial" panose="020B0604020202020204" pitchFamily="34" charset="0"/>
                <a:cs typeface="Arial" panose="020B0604020202020204" pitchFamily="34" charset="0"/>
              </a:rPr>
              <a:t>How can the ICS address wider socio-economic challenges?</a:t>
            </a:r>
          </a:p>
          <a:p>
            <a:endParaRPr lang="en-GB" sz="3200">
              <a:solidFill>
                <a:schemeClr val="tx1"/>
              </a:solidFill>
              <a:effectLst/>
              <a:latin typeface="+mn-lt"/>
              <a:ea typeface="Calibri" panose="020F0502020204030204" pitchFamily="34" charset="0"/>
              <a:cs typeface="Times New Roman" panose="02020603050405020304" pitchFamily="18" charset="0"/>
            </a:endParaRPr>
          </a:p>
          <a:p>
            <a:endParaRPr lang="en-GB" sz="3200">
              <a:solidFill>
                <a:schemeClr val="tx1"/>
              </a:solidFill>
              <a:latin typeface="+mn-lt"/>
            </a:endParaRPr>
          </a:p>
        </p:txBody>
      </p:sp>
      <p:graphicFrame>
        <p:nvGraphicFramePr>
          <p:cNvPr id="9" name="Text Placeholder 2">
            <a:extLst>
              <a:ext uri="{FF2B5EF4-FFF2-40B4-BE49-F238E27FC236}">
                <a16:creationId xmlns:a16="http://schemas.microsoft.com/office/drawing/2014/main" id="{09A996DC-97B3-7336-F727-6A3905180CAE}"/>
              </a:ext>
            </a:extLst>
          </p:cNvPr>
          <p:cNvGraphicFramePr/>
          <p:nvPr>
            <p:extLst>
              <p:ext uri="{D42A27DB-BD31-4B8C-83A1-F6EECF244321}">
                <p14:modId xmlns:p14="http://schemas.microsoft.com/office/powerpoint/2010/main" val="2454181521"/>
              </p:ext>
            </p:extLst>
          </p:nvPr>
        </p:nvGraphicFramePr>
        <p:xfrm>
          <a:off x="631780" y="1368056"/>
          <a:ext cx="10809371" cy="4793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6833286"/>
      </p:ext>
    </p:extLst>
  </p:cSld>
  <p:clrMapOvr>
    <a:masterClrMapping/>
  </p:clrMapOvr>
  <p:transition spd="med"/>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F54DF3-3B6A-503A-5994-79E0A272FC36}"/>
              </a:ext>
            </a:extLst>
          </p:cNvPr>
          <p:cNvSpPr>
            <a:spLocks noGrp="1"/>
          </p:cNvSpPr>
          <p:nvPr>
            <p:ph type="body" sz="quarter" idx="23"/>
          </p:nvPr>
        </p:nvSpPr>
        <p:spPr/>
        <p:txBody>
          <a:bodyPr>
            <a:noAutofit/>
          </a:bodyPr>
          <a:lstStyle/>
          <a:p>
            <a:r>
              <a:rPr lang="en-GB" sz="3200"/>
              <a:t>What did we set out to do?</a:t>
            </a:r>
          </a:p>
        </p:txBody>
      </p:sp>
      <p:graphicFrame>
        <p:nvGraphicFramePr>
          <p:cNvPr id="13" name="Text Placeholder 2">
            <a:extLst>
              <a:ext uri="{FF2B5EF4-FFF2-40B4-BE49-F238E27FC236}">
                <a16:creationId xmlns:a16="http://schemas.microsoft.com/office/drawing/2014/main" id="{A1289E11-A80E-F211-6264-F01278D38817}"/>
              </a:ext>
            </a:extLst>
          </p:cNvPr>
          <p:cNvGraphicFramePr/>
          <p:nvPr>
            <p:extLst>
              <p:ext uri="{D42A27DB-BD31-4B8C-83A1-F6EECF244321}">
                <p14:modId xmlns:p14="http://schemas.microsoft.com/office/powerpoint/2010/main" val="1649591884"/>
              </p:ext>
            </p:extLst>
          </p:nvPr>
        </p:nvGraphicFramePr>
        <p:xfrm>
          <a:off x="631780" y="1557615"/>
          <a:ext cx="10809371" cy="4260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3166816"/>
      </p:ext>
    </p:extLst>
  </p:cSld>
  <p:clrMapOvr>
    <a:masterClrMapping/>
  </p:clrMapOvr>
  <p:transition spd="med"/>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F731A3-AD0B-DDF3-DC44-2015E9B481B2}"/>
              </a:ext>
            </a:extLst>
          </p:cNvPr>
          <p:cNvSpPr>
            <a:spLocks noGrp="1"/>
          </p:cNvSpPr>
          <p:nvPr>
            <p:ph type="body" sz="quarter" idx="23"/>
          </p:nvPr>
        </p:nvSpPr>
        <p:spPr/>
        <p:txBody>
          <a:bodyPr>
            <a:noAutofit/>
          </a:bodyPr>
          <a:lstStyle/>
          <a:p>
            <a:r>
              <a:rPr lang="en-GB" sz="3200">
                <a:latin typeface="Arial" panose="020B0604020202020204" pitchFamily="34" charset="0"/>
                <a:cs typeface="Arial" panose="020B0604020202020204" pitchFamily="34" charset="0"/>
              </a:rPr>
              <a:t>The ‘I Can’ Pathway</a:t>
            </a:r>
          </a:p>
        </p:txBody>
      </p:sp>
      <p:sp>
        <p:nvSpPr>
          <p:cNvPr id="7" name="Text Placeholder 6">
            <a:extLst>
              <a:ext uri="{FF2B5EF4-FFF2-40B4-BE49-F238E27FC236}">
                <a16:creationId xmlns:a16="http://schemas.microsoft.com/office/drawing/2014/main" id="{DA59F0B0-7D34-9CB5-2FC2-21A3A7E2CC66}"/>
              </a:ext>
            </a:extLst>
          </p:cNvPr>
          <p:cNvSpPr>
            <a:spLocks noGrp="1"/>
          </p:cNvSpPr>
          <p:nvPr>
            <p:ph type="body" sz="quarter" idx="24"/>
          </p:nvPr>
        </p:nvSpPr>
        <p:spPr/>
        <p:txBody>
          <a:bodyPr/>
          <a:lstStyle/>
          <a:p>
            <a:endParaRPr lang="en-GB"/>
          </a:p>
        </p:txBody>
      </p:sp>
      <p:graphicFrame>
        <p:nvGraphicFramePr>
          <p:cNvPr id="6" name="Text Placeholder 2">
            <a:extLst>
              <a:ext uri="{FF2B5EF4-FFF2-40B4-BE49-F238E27FC236}">
                <a16:creationId xmlns:a16="http://schemas.microsoft.com/office/drawing/2014/main" id="{2ECE6391-BDC5-0C70-5065-75FAA65F7191}"/>
              </a:ext>
            </a:extLst>
          </p:cNvPr>
          <p:cNvGraphicFramePr/>
          <p:nvPr>
            <p:extLst>
              <p:ext uri="{D42A27DB-BD31-4B8C-83A1-F6EECF244321}">
                <p14:modId xmlns:p14="http://schemas.microsoft.com/office/powerpoint/2010/main" val="2755184536"/>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9776522"/>
      </p:ext>
    </p:extLst>
  </p:cSld>
  <p:clrMapOvr>
    <a:masterClrMapping/>
  </p:clrMapOvr>
  <p:transition spd="med"/>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04F42F-B055-3360-4EE6-FB77D8E5D4C6}"/>
              </a:ext>
            </a:extLst>
          </p:cNvPr>
          <p:cNvSpPr>
            <a:spLocks noGrp="1"/>
          </p:cNvSpPr>
          <p:nvPr>
            <p:ph type="body" sz="quarter" idx="23"/>
          </p:nvPr>
        </p:nvSpPr>
        <p:spPr>
          <a:xfrm>
            <a:off x="631780" y="696840"/>
            <a:ext cx="10809371" cy="468868"/>
          </a:xfrm>
        </p:spPr>
        <p:txBody>
          <a:bodyPr>
            <a:noAutofit/>
          </a:bodyPr>
          <a:lstStyle/>
          <a:p>
            <a:r>
              <a:rPr lang="en-GB" sz="3200" b="1">
                <a:latin typeface="Arial" panose="020B0604020202020204" pitchFamily="34" charset="0"/>
                <a:cs typeface="Arial" panose="020B0604020202020204" pitchFamily="34" charset="0"/>
              </a:rPr>
              <a:t>What ‘I Can’ has achieved since November 2021</a:t>
            </a:r>
            <a:endParaRPr lang="en-GB" sz="3200">
              <a:effectLst/>
              <a:latin typeface="Arial" panose="020B0604020202020204" pitchFamily="34" charset="0"/>
              <a:ea typeface="Calibri" panose="020F0502020204030204" pitchFamily="34" charset="0"/>
              <a:cs typeface="Arial" panose="020B0604020202020204" pitchFamily="34" charset="0"/>
            </a:endParaRPr>
          </a:p>
          <a:p>
            <a:endParaRPr lang="en-GB" sz="3200">
              <a:solidFill>
                <a:srgbClr val="FF0000"/>
              </a:solidFill>
              <a:latin typeface="+mn-lt"/>
            </a:endParaRPr>
          </a:p>
        </p:txBody>
      </p:sp>
      <p:graphicFrame>
        <p:nvGraphicFramePr>
          <p:cNvPr id="7" name="Text Placeholder 2">
            <a:extLst>
              <a:ext uri="{FF2B5EF4-FFF2-40B4-BE49-F238E27FC236}">
                <a16:creationId xmlns:a16="http://schemas.microsoft.com/office/drawing/2014/main" id="{F27F92BE-67FC-F62F-8D54-4E9DBF94500A}"/>
              </a:ext>
            </a:extLst>
          </p:cNvPr>
          <p:cNvGraphicFramePr/>
          <p:nvPr>
            <p:extLst>
              <p:ext uri="{D42A27DB-BD31-4B8C-83A1-F6EECF244321}">
                <p14:modId xmlns:p14="http://schemas.microsoft.com/office/powerpoint/2010/main" val="1361158075"/>
              </p:ext>
            </p:extLst>
          </p:nvPr>
        </p:nvGraphicFramePr>
        <p:xfrm>
          <a:off x="631780" y="1389320"/>
          <a:ext cx="10809371" cy="4771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4173165"/>
      </p:ext>
    </p:extLst>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A8168E-8400-FC3D-00B5-5444F994CD16}"/>
              </a:ext>
            </a:extLst>
          </p:cNvPr>
          <p:cNvSpPr>
            <a:spLocks noGrp="1"/>
          </p:cNvSpPr>
          <p:nvPr>
            <p:ph type="body" sz="quarter" idx="23"/>
          </p:nvPr>
        </p:nvSpPr>
        <p:spPr/>
        <p:txBody>
          <a:bodyPr>
            <a:noAutofit/>
          </a:bodyPr>
          <a:lstStyle/>
          <a:p>
            <a:r>
              <a:rPr lang="en-GB" sz="3600"/>
              <a:t>Challenges</a:t>
            </a:r>
          </a:p>
        </p:txBody>
      </p:sp>
      <p:graphicFrame>
        <p:nvGraphicFramePr>
          <p:cNvPr id="5" name="Text Placeholder 2">
            <a:extLst>
              <a:ext uri="{FF2B5EF4-FFF2-40B4-BE49-F238E27FC236}">
                <a16:creationId xmlns:a16="http://schemas.microsoft.com/office/drawing/2014/main" id="{B8AC669B-9388-E07D-5C5C-F796CD680390}"/>
              </a:ext>
            </a:extLst>
          </p:cNvPr>
          <p:cNvGraphicFramePr/>
          <p:nvPr>
            <p:extLst>
              <p:ext uri="{D42A27DB-BD31-4B8C-83A1-F6EECF244321}">
                <p14:modId xmlns:p14="http://schemas.microsoft.com/office/powerpoint/2010/main" val="847412850"/>
              </p:ext>
            </p:extLst>
          </p:nvPr>
        </p:nvGraphicFramePr>
        <p:xfrm>
          <a:off x="631780" y="1557615"/>
          <a:ext cx="10809371" cy="4260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201068"/>
      </p:ext>
    </p:extLst>
  </p:cSld>
  <p:clrMapOvr>
    <a:masterClrMapping/>
  </p:clrMapOvr>
  <p:transition spd="med"/>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04F42F-B055-3360-4EE6-FB77D8E5D4C6}"/>
              </a:ext>
            </a:extLst>
          </p:cNvPr>
          <p:cNvSpPr>
            <a:spLocks noGrp="1"/>
          </p:cNvSpPr>
          <p:nvPr>
            <p:ph type="body" sz="quarter" idx="23"/>
          </p:nvPr>
        </p:nvSpPr>
        <p:spPr>
          <a:xfrm>
            <a:off x="631780" y="696840"/>
            <a:ext cx="10809371" cy="468868"/>
          </a:xfrm>
        </p:spPr>
        <p:txBody>
          <a:bodyPr>
            <a:noAutofit/>
          </a:bodyPr>
          <a:lstStyle/>
          <a:p>
            <a:r>
              <a:rPr lang="en-GB" sz="3200">
                <a:effectLst/>
                <a:latin typeface="+mn-lt"/>
                <a:ea typeface="Calibri" panose="020F0502020204030204" pitchFamily="34" charset="0"/>
                <a:cs typeface="Times New Roman" panose="02020603050405020304" pitchFamily="18" charset="0"/>
              </a:rPr>
              <a:t>Why does ‘I Can’ Work?</a:t>
            </a:r>
          </a:p>
          <a:p>
            <a:endParaRPr lang="en-GB" sz="3200">
              <a:solidFill>
                <a:srgbClr val="FF0000"/>
              </a:solidFill>
              <a:latin typeface="+mn-lt"/>
            </a:endParaRPr>
          </a:p>
        </p:txBody>
      </p:sp>
      <p:graphicFrame>
        <p:nvGraphicFramePr>
          <p:cNvPr id="5" name="Text Placeholder 2">
            <a:extLst>
              <a:ext uri="{FF2B5EF4-FFF2-40B4-BE49-F238E27FC236}">
                <a16:creationId xmlns:a16="http://schemas.microsoft.com/office/drawing/2014/main" id="{3B082C68-3B07-EC1A-40B3-1EACEC5BD5C4}"/>
              </a:ext>
            </a:extLst>
          </p:cNvPr>
          <p:cNvGraphicFramePr/>
          <p:nvPr>
            <p:extLst>
              <p:ext uri="{D42A27DB-BD31-4B8C-83A1-F6EECF244321}">
                <p14:modId xmlns:p14="http://schemas.microsoft.com/office/powerpoint/2010/main" val="3101137302"/>
              </p:ext>
            </p:extLst>
          </p:nvPr>
        </p:nvGraphicFramePr>
        <p:xfrm>
          <a:off x="631780" y="1389320"/>
          <a:ext cx="10809371" cy="4771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500650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7066CF-6EA3-1C21-2649-15C374DC5DD7}"/>
              </a:ext>
            </a:extLst>
          </p:cNvPr>
          <p:cNvSpPr>
            <a:spLocks noGrp="1"/>
          </p:cNvSpPr>
          <p:nvPr>
            <p:ph type="ctrTitle"/>
          </p:nvPr>
        </p:nvSpPr>
        <p:spPr/>
        <p:txBody>
          <a:bodyPr/>
          <a:lstStyle/>
          <a:p>
            <a:r>
              <a:rPr lang="en-GB" dirty="0"/>
              <a:t>NHS Workforce Disability Equality Standard </a:t>
            </a:r>
          </a:p>
        </p:txBody>
      </p:sp>
      <p:sp>
        <p:nvSpPr>
          <p:cNvPr id="5" name="Subtitle 4">
            <a:extLst>
              <a:ext uri="{FF2B5EF4-FFF2-40B4-BE49-F238E27FC236}">
                <a16:creationId xmlns:a16="http://schemas.microsoft.com/office/drawing/2014/main" id="{CEA88FF6-7E1D-0233-4EEE-D19CC95AFE89}"/>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23900065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04F42F-B055-3360-4EE6-FB77D8E5D4C6}"/>
              </a:ext>
            </a:extLst>
          </p:cNvPr>
          <p:cNvSpPr>
            <a:spLocks noGrp="1"/>
          </p:cNvSpPr>
          <p:nvPr>
            <p:ph type="body" sz="quarter" idx="23"/>
          </p:nvPr>
        </p:nvSpPr>
        <p:spPr>
          <a:xfrm>
            <a:off x="631780" y="581246"/>
            <a:ext cx="10809371" cy="581247"/>
          </a:xfrm>
        </p:spPr>
        <p:txBody>
          <a:bodyPr>
            <a:noAutofit/>
          </a:bodyPr>
          <a:lstStyle/>
          <a:p>
            <a:r>
              <a:rPr lang="en-GB" sz="3200" b="1">
                <a:latin typeface="+mn-lt"/>
              </a:rPr>
              <a:t>         ‘I Can’ – In Action</a:t>
            </a:r>
          </a:p>
          <a:p>
            <a:endParaRPr lang="en-GB" sz="3200">
              <a:solidFill>
                <a:srgbClr val="FF0000"/>
              </a:solidFill>
              <a:latin typeface="+mn-lt"/>
            </a:endParaRPr>
          </a:p>
          <a:p>
            <a:endParaRPr lang="en-GB" sz="3200">
              <a:solidFill>
                <a:schemeClr val="tx1"/>
              </a:solidFill>
              <a:latin typeface="+mn-lt"/>
            </a:endParaRPr>
          </a:p>
        </p:txBody>
      </p:sp>
      <p:pic>
        <p:nvPicPr>
          <p:cNvPr id="3" name="HSJ_Video_Demo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62103" y="1532465"/>
            <a:ext cx="7962430" cy="4478867"/>
          </a:xfrm>
          <a:prstGeom prst="rect">
            <a:avLst/>
          </a:prstGeom>
        </p:spPr>
      </p:pic>
    </p:spTree>
    <p:extLst>
      <p:ext uri="{BB962C8B-B14F-4D97-AF65-F5344CB8AC3E}">
        <p14:creationId xmlns:p14="http://schemas.microsoft.com/office/powerpoint/2010/main" val="9241723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3F8E1-5898-5740-62EE-B0BCCDC7D297}"/>
              </a:ext>
            </a:extLst>
          </p:cNvPr>
          <p:cNvSpPr>
            <a:spLocks noGrp="1"/>
          </p:cNvSpPr>
          <p:nvPr>
            <p:ph type="title"/>
          </p:nvPr>
        </p:nvSpPr>
        <p:spPr>
          <a:xfrm>
            <a:off x="838200" y="148682"/>
            <a:ext cx="10515600" cy="1325563"/>
          </a:xfrm>
        </p:spPr>
        <p:txBody>
          <a:bodyPr>
            <a:normAutofit/>
          </a:bodyPr>
          <a:lstStyle/>
          <a:p>
            <a:pPr algn="ctr"/>
            <a:r>
              <a:rPr lang="en-GB" sz="3600" b="1">
                <a:latin typeface="+mn-lt"/>
              </a:rPr>
              <a:t>I Can partners</a:t>
            </a:r>
            <a:endParaRPr lang="en-GB" sz="3600" b="1">
              <a:solidFill>
                <a:srgbClr val="FF0000"/>
              </a:solidFill>
              <a:latin typeface="+mn-lt"/>
            </a:endParaRPr>
          </a:p>
        </p:txBody>
      </p:sp>
      <p:sp>
        <p:nvSpPr>
          <p:cNvPr id="3" name="Content Placeholder 2">
            <a:extLst>
              <a:ext uri="{FF2B5EF4-FFF2-40B4-BE49-F238E27FC236}">
                <a16:creationId xmlns:a16="http://schemas.microsoft.com/office/drawing/2014/main" id="{B622CA2B-C2FB-54AC-887A-E71A3C4B9B3F}"/>
              </a:ext>
            </a:extLst>
          </p:cNvPr>
          <p:cNvSpPr>
            <a:spLocks noGrp="1"/>
          </p:cNvSpPr>
          <p:nvPr>
            <p:ph idx="1"/>
          </p:nvPr>
        </p:nvSpPr>
        <p:spPr/>
        <p:txBody>
          <a:bodyPr/>
          <a:lstStyle/>
          <a:p>
            <a:pPr marL="0" indent="0">
              <a:buNone/>
            </a:pPr>
            <a:endParaRPr lang="en-GB" sz="2800">
              <a:solidFill>
                <a:schemeClr val="accent2"/>
              </a:solidFill>
              <a:ea typeface="Calibri" panose="020F0502020204030204" pitchFamily="34" charset="0"/>
            </a:endParaRPr>
          </a:p>
          <a:p>
            <a:pPr marL="0" indent="0">
              <a:buNone/>
            </a:pPr>
            <a:endParaRPr lang="en-GB">
              <a:solidFill>
                <a:schemeClr val="accent2"/>
              </a:solidFill>
            </a:endParaRPr>
          </a:p>
        </p:txBody>
      </p:sp>
      <p:pic>
        <p:nvPicPr>
          <p:cNvPr id="4" name="Picture 3" descr="Text&#10;&#10;Description automatically generated with medium confidence">
            <a:extLst>
              <a:ext uri="{FF2B5EF4-FFF2-40B4-BE49-F238E27FC236}">
                <a16:creationId xmlns:a16="http://schemas.microsoft.com/office/drawing/2014/main" id="{3CA635A8-F7CE-5427-5B60-7046C53895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451" y="1772352"/>
            <a:ext cx="1708597" cy="825787"/>
          </a:xfrm>
          <a:prstGeom prst="rect">
            <a:avLst/>
          </a:prstGeom>
        </p:spPr>
      </p:pic>
      <p:pic>
        <p:nvPicPr>
          <p:cNvPr id="5" name="Picture 4" descr="Text&#10;&#10;Description automatically generated">
            <a:extLst>
              <a:ext uri="{FF2B5EF4-FFF2-40B4-BE49-F238E27FC236}">
                <a16:creationId xmlns:a16="http://schemas.microsoft.com/office/drawing/2014/main" id="{BC38CC1D-EB99-88C4-655F-E2A5412250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20422" y="1204409"/>
            <a:ext cx="1834227" cy="731293"/>
          </a:xfrm>
          <a:prstGeom prst="rect">
            <a:avLst/>
          </a:prstGeom>
          <a:noFill/>
          <a:ln>
            <a:noFill/>
          </a:ln>
        </p:spPr>
      </p:pic>
      <p:pic>
        <p:nvPicPr>
          <p:cNvPr id="6" name="Picture 5" descr="Text&#10;&#10;Description automatically generated with medium confidence">
            <a:extLst>
              <a:ext uri="{FF2B5EF4-FFF2-40B4-BE49-F238E27FC236}">
                <a16:creationId xmlns:a16="http://schemas.microsoft.com/office/drawing/2014/main" id="{0F334DCB-CF30-E0E3-3881-82E96730AB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5478" y="1825625"/>
            <a:ext cx="2060953" cy="848335"/>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452EF738-4CE4-C6B4-C907-8A6FC3581A3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4649" y="5724229"/>
            <a:ext cx="1581785" cy="679450"/>
          </a:xfrm>
          <a:prstGeom prst="rect">
            <a:avLst/>
          </a:prstGeom>
          <a:noFill/>
          <a:ln>
            <a:noFill/>
          </a:ln>
        </p:spPr>
      </p:pic>
      <p:pic>
        <p:nvPicPr>
          <p:cNvPr id="8" name="Picture 7" descr="A picture containing text&#10;&#10;Description automatically generated">
            <a:extLst>
              <a:ext uri="{FF2B5EF4-FFF2-40B4-BE49-F238E27FC236}">
                <a16:creationId xmlns:a16="http://schemas.microsoft.com/office/drawing/2014/main" id="{2693E328-AC0B-3841-F367-A17FFCF5E2F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3838" y="3887942"/>
            <a:ext cx="2804160" cy="426720"/>
          </a:xfrm>
          <a:prstGeom prst="rect">
            <a:avLst/>
          </a:prstGeom>
          <a:noFill/>
          <a:ln>
            <a:noFill/>
          </a:ln>
        </p:spPr>
      </p:pic>
      <p:pic>
        <p:nvPicPr>
          <p:cNvPr id="9" name="Picture 8" descr="Logo&#10;&#10;Description automatically generated with medium confidence">
            <a:extLst>
              <a:ext uri="{FF2B5EF4-FFF2-40B4-BE49-F238E27FC236}">
                <a16:creationId xmlns:a16="http://schemas.microsoft.com/office/drawing/2014/main" id="{F91438E2-ECC7-6275-60AE-3863C973B8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582" y="5141269"/>
            <a:ext cx="1826466" cy="926391"/>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5840B067-E4D7-B643-01EA-E31D32D8563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43055" y="5354046"/>
            <a:ext cx="2040372" cy="755965"/>
          </a:xfrm>
          <a:prstGeom prst="rect">
            <a:avLst/>
          </a:prstGeom>
          <a:noFill/>
          <a:ln>
            <a:noFill/>
          </a:ln>
        </p:spPr>
      </p:pic>
      <p:pic>
        <p:nvPicPr>
          <p:cNvPr id="13" name="Picture 12">
            <a:extLst>
              <a:ext uri="{FF2B5EF4-FFF2-40B4-BE49-F238E27FC236}">
                <a16:creationId xmlns:a16="http://schemas.microsoft.com/office/drawing/2014/main" id="{C13A554E-231C-68F2-168B-E491C0A14D2B}"/>
              </a:ext>
            </a:extLst>
          </p:cNvPr>
          <p:cNvPicPr>
            <a:picLocks noChangeAspect="1"/>
          </p:cNvPicPr>
          <p:nvPr/>
        </p:nvPicPr>
        <p:blipFill>
          <a:blip r:embed="rId10"/>
          <a:stretch>
            <a:fillRect/>
          </a:stretch>
        </p:blipFill>
        <p:spPr>
          <a:xfrm>
            <a:off x="4521754" y="3395576"/>
            <a:ext cx="2864595" cy="2208888"/>
          </a:xfrm>
          <a:prstGeom prst="rect">
            <a:avLst/>
          </a:prstGeom>
          <a:effectLst>
            <a:outerShdw blurRad="50800" dist="50800" dir="5400000" algn="ctr" rotWithShape="0">
              <a:srgbClr val="000000">
                <a:alpha val="65000"/>
              </a:srgbClr>
            </a:outerShdw>
          </a:effectLst>
        </p:spPr>
      </p:pic>
      <p:pic>
        <p:nvPicPr>
          <p:cNvPr id="1026" name="Picture 16">
            <a:extLst>
              <a:ext uri="{FF2B5EF4-FFF2-40B4-BE49-F238E27FC236}">
                <a16:creationId xmlns:a16="http://schemas.microsoft.com/office/drawing/2014/main" id="{64ECAF95-0B43-4CAF-175D-C3E93E170F9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0274" y="1278428"/>
            <a:ext cx="2975204" cy="6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D68508A-BB79-EB64-ED1E-A3FAC33A1AC8}"/>
              </a:ext>
            </a:extLst>
          </p:cNvPr>
          <p:cNvPicPr>
            <a:picLocks noChangeAspect="1"/>
          </p:cNvPicPr>
          <p:nvPr/>
        </p:nvPicPr>
        <p:blipFill>
          <a:blip r:embed="rId12"/>
          <a:stretch>
            <a:fillRect/>
          </a:stretch>
        </p:blipFill>
        <p:spPr>
          <a:xfrm>
            <a:off x="10149573" y="3221157"/>
            <a:ext cx="1485976" cy="1333569"/>
          </a:xfrm>
          <a:prstGeom prst="rect">
            <a:avLst/>
          </a:prstGeom>
        </p:spPr>
      </p:pic>
      <p:pic>
        <p:nvPicPr>
          <p:cNvPr id="12" name="Picture 11">
            <a:extLst>
              <a:ext uri="{FF2B5EF4-FFF2-40B4-BE49-F238E27FC236}">
                <a16:creationId xmlns:a16="http://schemas.microsoft.com/office/drawing/2014/main" id="{2330F526-99BF-E2A6-66B3-60B28AB4D3A4}"/>
              </a:ext>
            </a:extLst>
          </p:cNvPr>
          <p:cNvPicPr>
            <a:picLocks noChangeAspect="1"/>
          </p:cNvPicPr>
          <p:nvPr/>
        </p:nvPicPr>
        <p:blipFill>
          <a:blip r:embed="rId13"/>
          <a:stretch>
            <a:fillRect/>
          </a:stretch>
        </p:blipFill>
        <p:spPr>
          <a:xfrm>
            <a:off x="5049637" y="1894745"/>
            <a:ext cx="1835648" cy="1155920"/>
          </a:xfrm>
          <a:prstGeom prst="rect">
            <a:avLst/>
          </a:prstGeom>
        </p:spPr>
      </p:pic>
    </p:spTree>
    <p:extLst>
      <p:ext uri="{BB962C8B-B14F-4D97-AF65-F5344CB8AC3E}">
        <p14:creationId xmlns:p14="http://schemas.microsoft.com/office/powerpoint/2010/main" val="355994680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42"/>
          <p:cNvSpPr/>
          <p:nvPr/>
        </p:nvSpPr>
        <p:spPr>
          <a:xfrm>
            <a:off x="-1" y="1387428"/>
            <a:ext cx="121920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GB" sz="4800" b="1" i="0" u="none" strike="noStrike" cap="none">
                <a:solidFill>
                  <a:srgbClr val="000000"/>
                </a:solidFill>
                <a:latin typeface="Work Sans"/>
                <a:ea typeface="Work Sans"/>
                <a:cs typeface="Work Sans"/>
                <a:sym typeface="Work Sans"/>
              </a:rPr>
              <a:t>Q&amp;A PANEL</a:t>
            </a:r>
            <a:endParaRPr sz="4800" b="0" i="0" u="none" strike="noStrike" cap="none">
              <a:solidFill>
                <a:schemeClr val="dk1"/>
              </a:solidFill>
              <a:latin typeface="Calibri"/>
              <a:ea typeface="Calibri"/>
              <a:cs typeface="Calibri"/>
              <a:sym typeface="Calibri"/>
            </a:endParaRPr>
          </a:p>
        </p:txBody>
      </p:sp>
      <p:sp>
        <p:nvSpPr>
          <p:cNvPr id="494" name="Google Shape;494;p42"/>
          <p:cNvSpPr/>
          <p:nvPr/>
        </p:nvSpPr>
        <p:spPr>
          <a:xfrm>
            <a:off x="992587" y="2338575"/>
            <a:ext cx="2484000" cy="26238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5" name="Google Shape;495;p42"/>
          <p:cNvSpPr/>
          <p:nvPr/>
        </p:nvSpPr>
        <p:spPr>
          <a:xfrm>
            <a:off x="3566859" y="2338575"/>
            <a:ext cx="2484000" cy="26238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6" name="Google Shape;496;p42"/>
          <p:cNvSpPr/>
          <p:nvPr/>
        </p:nvSpPr>
        <p:spPr>
          <a:xfrm>
            <a:off x="6141133" y="2338575"/>
            <a:ext cx="2484000" cy="26238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7" name="Google Shape;497;p42"/>
          <p:cNvSpPr/>
          <p:nvPr/>
        </p:nvSpPr>
        <p:spPr>
          <a:xfrm>
            <a:off x="8715405" y="2338575"/>
            <a:ext cx="2484000" cy="26238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98" name="Google Shape;498;p42"/>
          <p:cNvPicPr preferRelativeResize="0"/>
          <p:nvPr/>
        </p:nvPicPr>
        <p:blipFill rotWithShape="1">
          <a:blip r:embed="rId3">
            <a:alphaModFix/>
          </a:blip>
          <a:srcRect/>
          <a:stretch/>
        </p:blipFill>
        <p:spPr>
          <a:xfrm>
            <a:off x="1008198" y="2354578"/>
            <a:ext cx="2452622" cy="2591722"/>
          </a:xfrm>
          <a:prstGeom prst="rect">
            <a:avLst/>
          </a:prstGeom>
          <a:noFill/>
          <a:ln w="12700" cap="flat" cmpd="sng">
            <a:solidFill>
              <a:schemeClr val="dk1"/>
            </a:solidFill>
            <a:prstDash val="solid"/>
            <a:miter lim="8000"/>
            <a:headEnd type="none" w="sm" len="sm"/>
            <a:tailEnd type="none" w="sm" len="sm"/>
          </a:ln>
        </p:spPr>
      </p:pic>
      <p:pic>
        <p:nvPicPr>
          <p:cNvPr id="499" name="Google Shape;499;p42"/>
          <p:cNvPicPr preferRelativeResize="0"/>
          <p:nvPr/>
        </p:nvPicPr>
        <p:blipFill rotWithShape="1">
          <a:blip r:embed="rId4">
            <a:alphaModFix/>
          </a:blip>
          <a:srcRect/>
          <a:stretch/>
        </p:blipFill>
        <p:spPr>
          <a:xfrm>
            <a:off x="3586444" y="2354593"/>
            <a:ext cx="2452622" cy="2591722"/>
          </a:xfrm>
          <a:prstGeom prst="rect">
            <a:avLst/>
          </a:prstGeom>
          <a:noFill/>
          <a:ln w="12700" cap="flat" cmpd="sng">
            <a:solidFill>
              <a:schemeClr val="dk1"/>
            </a:solidFill>
            <a:prstDash val="solid"/>
            <a:miter lim="8000"/>
            <a:headEnd type="none" w="sm" len="sm"/>
            <a:tailEnd type="none" w="sm" len="sm"/>
          </a:ln>
        </p:spPr>
      </p:pic>
      <p:pic>
        <p:nvPicPr>
          <p:cNvPr id="500" name="Google Shape;500;p42"/>
          <p:cNvPicPr preferRelativeResize="0"/>
          <p:nvPr/>
        </p:nvPicPr>
        <p:blipFill rotWithShape="1">
          <a:blip r:embed="rId5">
            <a:alphaModFix/>
          </a:blip>
          <a:srcRect/>
          <a:stretch/>
        </p:blipFill>
        <p:spPr>
          <a:xfrm>
            <a:off x="6156805" y="2354593"/>
            <a:ext cx="2452622" cy="2591722"/>
          </a:xfrm>
          <a:prstGeom prst="rect">
            <a:avLst/>
          </a:prstGeom>
          <a:noFill/>
          <a:ln w="12700" cap="flat" cmpd="sng">
            <a:solidFill>
              <a:schemeClr val="dk1"/>
            </a:solidFill>
            <a:prstDash val="solid"/>
            <a:miter lim="8000"/>
            <a:headEnd type="none" w="sm" len="sm"/>
            <a:tailEnd type="none" w="sm" len="sm"/>
          </a:ln>
        </p:spPr>
      </p:pic>
      <p:pic>
        <p:nvPicPr>
          <p:cNvPr id="501" name="Google Shape;501;p42"/>
          <p:cNvPicPr preferRelativeResize="0"/>
          <p:nvPr/>
        </p:nvPicPr>
        <p:blipFill rotWithShape="1">
          <a:blip r:embed="rId6">
            <a:alphaModFix/>
          </a:blip>
          <a:srcRect/>
          <a:stretch/>
        </p:blipFill>
        <p:spPr>
          <a:xfrm>
            <a:off x="8731060" y="2354593"/>
            <a:ext cx="2452622" cy="2591722"/>
          </a:xfrm>
          <a:prstGeom prst="rect">
            <a:avLst/>
          </a:prstGeom>
          <a:noFill/>
          <a:ln w="12700" cap="flat" cmpd="sng">
            <a:solidFill>
              <a:schemeClr val="dk1"/>
            </a:solidFill>
            <a:prstDash val="solid"/>
            <a:miter lim="8000"/>
            <a:headEnd type="none" w="sm" len="sm"/>
            <a:tailEnd type="none" w="sm" len="sm"/>
          </a:ln>
        </p:spPr>
      </p:pic>
      <p:sp>
        <p:nvSpPr>
          <p:cNvPr id="502" name="Google Shape;502;p42"/>
          <p:cNvSpPr txBox="1"/>
          <p:nvPr/>
        </p:nvSpPr>
        <p:spPr>
          <a:xfrm>
            <a:off x="992587" y="5031893"/>
            <a:ext cx="24840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a:solidFill>
                  <a:schemeClr val="dk1"/>
                </a:solidFill>
                <a:latin typeface="Corsiva Hebrew"/>
                <a:ea typeface="Corsiva Hebrew"/>
                <a:cs typeface="Corsiva Hebrew"/>
                <a:sym typeface="Corsiva Hebrew"/>
              </a:rPr>
              <a:t>Rachel Egan</a:t>
            </a:r>
            <a:endParaRPr sz="1400" b="0" i="0" u="none" strike="noStrike" cap="none">
              <a:solidFill>
                <a:srgbClr val="000000"/>
              </a:solidFill>
              <a:latin typeface="Arial"/>
              <a:ea typeface="Arial"/>
              <a:cs typeface="Arial"/>
              <a:sym typeface="Arial"/>
            </a:endParaRPr>
          </a:p>
        </p:txBody>
      </p:sp>
      <p:sp>
        <p:nvSpPr>
          <p:cNvPr id="503" name="Google Shape;503;p42"/>
          <p:cNvSpPr txBox="1"/>
          <p:nvPr/>
        </p:nvSpPr>
        <p:spPr>
          <a:xfrm>
            <a:off x="3586445" y="5031893"/>
            <a:ext cx="24528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a:solidFill>
                  <a:schemeClr val="dk1"/>
                </a:solidFill>
                <a:latin typeface="Corsiva Hebrew"/>
                <a:ea typeface="Corsiva Hebrew"/>
                <a:cs typeface="Corsiva Hebrew"/>
                <a:sym typeface="Corsiva Hebrew"/>
              </a:rPr>
              <a:t>Stefano Pochettti</a:t>
            </a:r>
            <a:endParaRPr sz="1400" b="0" i="0" u="none" strike="noStrike" cap="none">
              <a:solidFill>
                <a:srgbClr val="000000"/>
              </a:solidFill>
              <a:latin typeface="Arial"/>
              <a:ea typeface="Arial"/>
              <a:cs typeface="Arial"/>
              <a:sym typeface="Arial"/>
            </a:endParaRPr>
          </a:p>
        </p:txBody>
      </p:sp>
      <p:sp>
        <p:nvSpPr>
          <p:cNvPr id="504" name="Google Shape;504;p42"/>
          <p:cNvSpPr txBox="1"/>
          <p:nvPr/>
        </p:nvSpPr>
        <p:spPr>
          <a:xfrm>
            <a:off x="6149017" y="5031893"/>
            <a:ext cx="24528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a:solidFill>
                  <a:schemeClr val="dk1"/>
                </a:solidFill>
                <a:latin typeface="Corsiva Hebrew"/>
                <a:ea typeface="Corsiva Hebrew"/>
                <a:cs typeface="Corsiva Hebrew"/>
                <a:sym typeface="Corsiva Hebrew"/>
              </a:rPr>
              <a:t>Emily Collinge</a:t>
            </a:r>
            <a:endParaRPr sz="1400" b="0" i="0" u="none" strike="noStrike" cap="none">
              <a:solidFill>
                <a:srgbClr val="000000"/>
              </a:solidFill>
              <a:latin typeface="Arial"/>
              <a:ea typeface="Arial"/>
              <a:cs typeface="Arial"/>
              <a:sym typeface="Arial"/>
            </a:endParaRPr>
          </a:p>
        </p:txBody>
      </p:sp>
      <p:sp>
        <p:nvSpPr>
          <p:cNvPr id="505" name="Google Shape;505;p42"/>
          <p:cNvSpPr txBox="1"/>
          <p:nvPr/>
        </p:nvSpPr>
        <p:spPr>
          <a:xfrm>
            <a:off x="8731061" y="5031893"/>
            <a:ext cx="24528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a:solidFill>
                  <a:schemeClr val="dk1"/>
                </a:solidFill>
                <a:latin typeface="Corsiva Hebrew"/>
                <a:ea typeface="Corsiva Hebrew"/>
                <a:cs typeface="Corsiva Hebrew"/>
                <a:sym typeface="Corsiva Hebrew"/>
              </a:rPr>
              <a:t>Bongi Cristabel Sibanda</a:t>
            </a:r>
            <a:endParaRPr sz="1400" b="0" i="0" u="none" strike="noStrike" cap="none">
              <a:solidFill>
                <a:srgbClr val="000000"/>
              </a:solidFill>
              <a:latin typeface="Arial"/>
              <a:ea typeface="Arial"/>
              <a:cs typeface="Arial"/>
              <a:sym typeface="Arial"/>
            </a:endParaRPr>
          </a:p>
        </p:txBody>
      </p:sp>
      <p:sp>
        <p:nvSpPr>
          <p:cNvPr id="506" name="Google Shape;506;p42"/>
          <p:cNvSpPr txBox="1"/>
          <p:nvPr/>
        </p:nvSpPr>
        <p:spPr>
          <a:xfrm>
            <a:off x="1008386" y="5742572"/>
            <a:ext cx="2452800" cy="831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400"/>
              <a:buFont typeface="Arial"/>
              <a:buNone/>
            </a:pPr>
            <a:r>
              <a:rPr lang="en-GB" sz="1600">
                <a:solidFill>
                  <a:schemeClr val="dk1"/>
                </a:solidFill>
                <a:latin typeface="Corsiva Hebrew"/>
                <a:ea typeface="Corsiva Hebrew"/>
                <a:cs typeface="Corsiva Hebrew"/>
                <a:sym typeface="Corsiva Hebrew"/>
              </a:rPr>
              <a:t>Head of Inclusive Growth</a:t>
            </a:r>
            <a:br>
              <a:rPr lang="en-GB" sz="1600">
                <a:solidFill>
                  <a:schemeClr val="dk1"/>
                </a:solidFill>
                <a:latin typeface="Corsiva Hebrew"/>
                <a:ea typeface="Corsiva Hebrew"/>
                <a:cs typeface="Corsiva Hebrew"/>
                <a:sym typeface="Corsiva Hebrew"/>
              </a:rPr>
            </a:br>
            <a:r>
              <a:rPr lang="en-GB" sz="1600">
                <a:solidFill>
                  <a:schemeClr val="dk1"/>
                </a:solidFill>
                <a:latin typeface="Corsiva Hebrew"/>
                <a:ea typeface="Corsiva Hebrew"/>
                <a:cs typeface="Corsiva Hebrew"/>
                <a:sym typeface="Corsiva Hebrew"/>
              </a:rPr>
              <a:t>Solihull Metropolitan Borough Council</a:t>
            </a:r>
            <a:endParaRPr sz="1800" b="0" i="0" u="none" strike="noStrike" cap="none">
              <a:solidFill>
                <a:schemeClr val="dk1"/>
              </a:solidFill>
              <a:latin typeface="Corsiva Hebrew"/>
              <a:ea typeface="Corsiva Hebrew"/>
              <a:cs typeface="Corsiva Hebrew"/>
              <a:sym typeface="Corsiva Hebrew"/>
            </a:endParaRPr>
          </a:p>
        </p:txBody>
      </p:sp>
      <p:sp>
        <p:nvSpPr>
          <p:cNvPr id="507" name="Google Shape;507;p42"/>
          <p:cNvSpPr txBox="1"/>
          <p:nvPr/>
        </p:nvSpPr>
        <p:spPr>
          <a:xfrm>
            <a:off x="3582594" y="5742572"/>
            <a:ext cx="24528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a:solidFill>
                  <a:schemeClr val="dk1"/>
                </a:solidFill>
                <a:latin typeface="Corsiva Hebrew"/>
                <a:ea typeface="Corsiva Hebrew"/>
                <a:cs typeface="Corsiva Hebrew"/>
                <a:sym typeface="Corsiva Hebrew"/>
              </a:rPr>
              <a:t>International Recruitment Lead - South East Region NHS England</a:t>
            </a:r>
            <a:endParaRPr sz="1600" b="0" i="0" u="none" strike="noStrike" cap="none">
              <a:solidFill>
                <a:schemeClr val="dk1"/>
              </a:solidFill>
              <a:latin typeface="Corsiva Hebrew"/>
              <a:ea typeface="Corsiva Hebrew"/>
              <a:cs typeface="Corsiva Hebrew"/>
              <a:sym typeface="Corsiva Hebrew"/>
            </a:endParaRPr>
          </a:p>
        </p:txBody>
      </p:sp>
      <p:sp>
        <p:nvSpPr>
          <p:cNvPr id="508" name="Google Shape;508;p42"/>
          <p:cNvSpPr txBox="1"/>
          <p:nvPr/>
        </p:nvSpPr>
        <p:spPr>
          <a:xfrm>
            <a:off x="6156816" y="5611622"/>
            <a:ext cx="2452800" cy="10929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400"/>
              <a:buFont typeface="Arial"/>
              <a:buNone/>
            </a:pPr>
            <a:r>
              <a:rPr lang="en-GB" sz="1300">
                <a:solidFill>
                  <a:schemeClr val="dk1"/>
                </a:solidFill>
                <a:latin typeface="Corsiva Hebrew"/>
                <a:ea typeface="Corsiva Hebrew"/>
                <a:cs typeface="Corsiva Hebrew"/>
                <a:sym typeface="Corsiva Hebrew"/>
              </a:rPr>
              <a:t>Improvement &amp; Delivery Manager / Urgent &amp; Emergency Care Performance / National Chair of Disability &amp; Wellbeing Network (DAWN) - NHS England</a:t>
            </a:r>
            <a:endParaRPr sz="1500" b="0" i="0" u="none" strike="noStrike" cap="none">
              <a:solidFill>
                <a:schemeClr val="dk1"/>
              </a:solidFill>
              <a:latin typeface="Corsiva Hebrew"/>
              <a:ea typeface="Corsiva Hebrew"/>
              <a:cs typeface="Corsiva Hebrew"/>
              <a:sym typeface="Corsiva Hebrew"/>
            </a:endParaRPr>
          </a:p>
        </p:txBody>
      </p:sp>
      <p:sp>
        <p:nvSpPr>
          <p:cNvPr id="509" name="Google Shape;509;p42"/>
          <p:cNvSpPr txBox="1"/>
          <p:nvPr/>
        </p:nvSpPr>
        <p:spPr>
          <a:xfrm>
            <a:off x="8727085" y="5903847"/>
            <a:ext cx="24528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a:solidFill>
                  <a:schemeClr val="dk1"/>
                </a:solidFill>
                <a:latin typeface="Corsiva Hebrew"/>
                <a:ea typeface="Corsiva Hebrew"/>
                <a:cs typeface="Corsiva Hebrew"/>
                <a:sym typeface="Corsiva Hebrew"/>
              </a:rPr>
              <a:t>Health Professions Education Leader/Clinical Acedemic Consultant Nurse - Independent</a:t>
            </a:r>
            <a:endParaRPr b="0" i="0" u="none" strike="noStrike" cap="none">
              <a:solidFill>
                <a:schemeClr val="dk1"/>
              </a:solidFill>
              <a:latin typeface="Corsiva Hebrew"/>
              <a:ea typeface="Corsiva Hebrew"/>
              <a:cs typeface="Corsiva Hebrew"/>
              <a:sym typeface="Corsiva Hebrew"/>
            </a:endParaRPr>
          </a:p>
        </p:txBody>
      </p:sp>
      <p:pic>
        <p:nvPicPr>
          <p:cNvPr id="510" name="Google Shape;510;p42"/>
          <p:cNvPicPr preferRelativeResize="0"/>
          <p:nvPr/>
        </p:nvPicPr>
        <p:blipFill>
          <a:blip r:embed="rId7">
            <a:alphaModFix/>
          </a:blip>
          <a:stretch>
            <a:fillRect/>
          </a:stretch>
        </p:blipFill>
        <p:spPr>
          <a:xfrm>
            <a:off x="1008263" y="2354600"/>
            <a:ext cx="2452626" cy="2591726"/>
          </a:xfrm>
          <a:prstGeom prst="rect">
            <a:avLst/>
          </a:prstGeom>
          <a:noFill/>
          <a:ln w="12700" cap="flat" cmpd="sng">
            <a:solidFill>
              <a:schemeClr val="dk1"/>
            </a:solidFill>
            <a:prstDash val="solid"/>
            <a:miter lim="8000"/>
            <a:headEnd type="none" w="sm" len="sm"/>
            <a:tailEnd type="none" w="sm" len="sm"/>
          </a:ln>
        </p:spPr>
      </p:pic>
      <p:pic>
        <p:nvPicPr>
          <p:cNvPr id="511" name="Google Shape;511;p42"/>
          <p:cNvPicPr preferRelativeResize="0"/>
          <p:nvPr/>
        </p:nvPicPr>
        <p:blipFill>
          <a:blip r:embed="rId8">
            <a:alphaModFix/>
          </a:blip>
          <a:stretch>
            <a:fillRect/>
          </a:stretch>
        </p:blipFill>
        <p:spPr>
          <a:xfrm>
            <a:off x="6156800" y="2354600"/>
            <a:ext cx="2452625" cy="2591725"/>
          </a:xfrm>
          <a:prstGeom prst="rect">
            <a:avLst/>
          </a:prstGeom>
          <a:noFill/>
          <a:ln w="12700" cap="flat" cmpd="sng">
            <a:solidFill>
              <a:schemeClr val="dk1"/>
            </a:solidFill>
            <a:prstDash val="solid"/>
            <a:miter lim="8000"/>
            <a:headEnd type="none" w="sm" len="sm"/>
            <a:tailEnd type="none" w="sm" len="sm"/>
          </a:ln>
        </p:spPr>
      </p:pic>
      <p:pic>
        <p:nvPicPr>
          <p:cNvPr id="512" name="Google Shape;512;p42"/>
          <p:cNvPicPr preferRelativeResize="0"/>
          <p:nvPr/>
        </p:nvPicPr>
        <p:blipFill>
          <a:blip r:embed="rId9">
            <a:alphaModFix/>
          </a:blip>
          <a:stretch>
            <a:fillRect/>
          </a:stretch>
        </p:blipFill>
        <p:spPr>
          <a:xfrm>
            <a:off x="8727175" y="2354600"/>
            <a:ext cx="2452625" cy="2591725"/>
          </a:xfrm>
          <a:prstGeom prst="rect">
            <a:avLst/>
          </a:prstGeom>
          <a:noFill/>
          <a:ln w="12700" cap="flat" cmpd="sng">
            <a:solidFill>
              <a:schemeClr val="dk1"/>
            </a:solidFill>
            <a:prstDash val="solid"/>
            <a:miter lim="8000"/>
            <a:headEnd type="none" w="sm" len="sm"/>
            <a:tailEnd type="none" w="sm" len="sm"/>
          </a:ln>
        </p:spPr>
      </p:pic>
      <p:pic>
        <p:nvPicPr>
          <p:cNvPr id="513" name="Google Shape;513;p42"/>
          <p:cNvPicPr preferRelativeResize="0"/>
          <p:nvPr/>
        </p:nvPicPr>
        <p:blipFill>
          <a:blip r:embed="rId10">
            <a:alphaModFix/>
          </a:blip>
          <a:stretch>
            <a:fillRect/>
          </a:stretch>
        </p:blipFill>
        <p:spPr>
          <a:xfrm>
            <a:off x="1008275" y="2354575"/>
            <a:ext cx="2452626" cy="2591725"/>
          </a:xfrm>
          <a:prstGeom prst="rect">
            <a:avLst/>
          </a:prstGeom>
          <a:noFill/>
          <a:ln w="12700" cap="flat" cmpd="sng">
            <a:solidFill>
              <a:schemeClr val="dk1"/>
            </a:solidFill>
            <a:prstDash val="solid"/>
            <a:miter lim="8000"/>
            <a:headEnd type="none" w="sm" len="sm"/>
            <a:tailEnd type="none" w="sm" len="sm"/>
          </a:ln>
        </p:spPr>
      </p:pic>
      <p:pic>
        <p:nvPicPr>
          <p:cNvPr id="514" name="Google Shape;514;p42"/>
          <p:cNvPicPr preferRelativeResize="0"/>
          <p:nvPr/>
        </p:nvPicPr>
        <p:blipFill>
          <a:blip r:embed="rId11">
            <a:alphaModFix/>
          </a:blip>
          <a:stretch>
            <a:fillRect/>
          </a:stretch>
        </p:blipFill>
        <p:spPr>
          <a:xfrm>
            <a:off x="3594250" y="2367350"/>
            <a:ext cx="2433899" cy="2578951"/>
          </a:xfrm>
          <a:prstGeom prst="rect">
            <a:avLst/>
          </a:prstGeom>
          <a:noFill/>
          <a:ln w="12700" cap="flat" cmpd="sng">
            <a:solidFill>
              <a:schemeClr val="dk1"/>
            </a:solidFill>
            <a:prstDash val="solid"/>
            <a:miter lim="8000"/>
            <a:headEnd type="none" w="sm" len="sm"/>
            <a:tailEnd type="none" w="sm" len="sm"/>
          </a:ln>
        </p:spPr>
      </p:pic>
      <p:pic>
        <p:nvPicPr>
          <p:cNvPr id="515" name="Google Shape;515;p42"/>
          <p:cNvPicPr preferRelativeResize="0"/>
          <p:nvPr/>
        </p:nvPicPr>
        <p:blipFill>
          <a:blip r:embed="rId12">
            <a:alphaModFix/>
          </a:blip>
          <a:stretch>
            <a:fillRect/>
          </a:stretch>
        </p:blipFill>
        <p:spPr>
          <a:xfrm>
            <a:off x="6156800" y="2354575"/>
            <a:ext cx="2433899" cy="2578951"/>
          </a:xfrm>
          <a:prstGeom prst="rect">
            <a:avLst/>
          </a:prstGeom>
          <a:noFill/>
          <a:ln w="12700" cap="flat" cmpd="sng">
            <a:solidFill>
              <a:schemeClr val="dk1"/>
            </a:solidFill>
            <a:prstDash val="solid"/>
            <a:miter lim="8000"/>
            <a:headEnd type="none" w="sm" len="sm"/>
            <a:tailEnd type="none" w="sm" len="sm"/>
          </a:ln>
        </p:spPr>
      </p:pic>
      <p:pic>
        <p:nvPicPr>
          <p:cNvPr id="516" name="Google Shape;516;p42"/>
          <p:cNvPicPr preferRelativeResize="0"/>
          <p:nvPr/>
        </p:nvPicPr>
        <p:blipFill>
          <a:blip r:embed="rId13">
            <a:alphaModFix/>
          </a:blip>
          <a:stretch>
            <a:fillRect/>
          </a:stretch>
        </p:blipFill>
        <p:spPr>
          <a:xfrm>
            <a:off x="8727175" y="2354575"/>
            <a:ext cx="2452626" cy="2578951"/>
          </a:xfrm>
          <a:prstGeom prst="rect">
            <a:avLst/>
          </a:prstGeom>
          <a:noFill/>
          <a:ln w="12700" cap="flat" cmpd="sng">
            <a:solidFill>
              <a:schemeClr val="dk1"/>
            </a:solidFill>
            <a:prstDash val="solid"/>
            <a:miter lim="8000"/>
            <a:headEnd type="none" w="sm" len="sm"/>
            <a:tailEnd type="none" w="sm" len="sm"/>
          </a:ln>
        </p:spPr>
      </p:pic>
      <p:sp>
        <p:nvSpPr>
          <p:cNvPr id="517" name="Google Shape;517;p42"/>
          <p:cNvSpPr/>
          <p:nvPr/>
        </p:nvSpPr>
        <p:spPr>
          <a:xfrm>
            <a:off x="2519700" y="691375"/>
            <a:ext cx="7152600" cy="44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WORKFORCE</a:t>
            </a:r>
            <a:r>
              <a:rPr lang="en-GB" sz="2400" b="1" i="0" u="none" strike="noStrike" cap="none">
                <a:solidFill>
                  <a:srgbClr val="000000"/>
                </a:solidFill>
                <a:latin typeface="Work Sans"/>
                <a:ea typeface="Work Sans"/>
                <a:cs typeface="Work Sans"/>
                <a:sym typeface="Work Sans"/>
              </a:rPr>
              <a:t> CONFERENCE 202</a:t>
            </a:r>
            <a:r>
              <a:rPr lang="en-GB" sz="2400" b="1">
                <a:latin typeface="Work Sans"/>
                <a:ea typeface="Work Sans"/>
                <a:cs typeface="Work Sans"/>
                <a:sym typeface="Work Sans"/>
              </a:rPr>
              <a:t>3</a:t>
            </a:r>
            <a:endParaRPr sz="2400" b="0" i="0" u="none" strike="noStrike" cap="none">
              <a:solidFill>
                <a:schemeClr val="dk1"/>
              </a:solidFill>
              <a:latin typeface="Calibri"/>
              <a:ea typeface="Calibri"/>
              <a:cs typeface="Calibri"/>
              <a:sym typeface="Calibri"/>
            </a:endParaRPr>
          </a:p>
        </p:txBody>
      </p:sp>
      <p:pic>
        <p:nvPicPr>
          <p:cNvPr id="518" name="Google Shape;518;p42"/>
          <p:cNvPicPr preferRelativeResize="0"/>
          <p:nvPr/>
        </p:nvPicPr>
        <p:blipFill rotWithShape="1">
          <a:blip r:embed="rId14">
            <a:alphaModFix/>
          </a:blip>
          <a:srcRect t="23912" b="24586"/>
          <a:stretch/>
        </p:blipFill>
        <p:spPr>
          <a:xfrm>
            <a:off x="9732100" y="271550"/>
            <a:ext cx="2242875" cy="1247750"/>
          </a:xfrm>
          <a:prstGeom prst="rect">
            <a:avLst/>
          </a:prstGeom>
          <a:noFill/>
          <a:ln>
            <a:noFill/>
          </a:ln>
        </p:spPr>
      </p:pic>
      <p:pic>
        <p:nvPicPr>
          <p:cNvPr id="519" name="Google Shape;519;p42"/>
          <p:cNvPicPr preferRelativeResize="0"/>
          <p:nvPr/>
        </p:nvPicPr>
        <p:blipFill rotWithShape="1">
          <a:blip r:embed="rId15">
            <a:alphaModFix/>
          </a:blip>
          <a:srcRect t="17818" r="17559" b="-8"/>
          <a:stretch/>
        </p:blipFill>
        <p:spPr>
          <a:xfrm>
            <a:off x="244501" y="191975"/>
            <a:ext cx="1448775" cy="1444300"/>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43"/>
          <p:cNvSpPr/>
          <p:nvPr/>
        </p:nvSpPr>
        <p:spPr>
          <a:xfrm>
            <a:off x="2422500" y="6167675"/>
            <a:ext cx="7347000" cy="89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GB" sz="2600" b="1" i="0" u="none" strike="noStrike" cap="none">
                <a:solidFill>
                  <a:srgbClr val="000000"/>
                </a:solidFill>
                <a:latin typeface="Work Sans"/>
                <a:ea typeface="Work Sans"/>
                <a:cs typeface="Work Sans"/>
                <a:sym typeface="Work Sans"/>
              </a:rPr>
              <a:t>THE NHS </a:t>
            </a:r>
            <a:r>
              <a:rPr lang="en-GB" sz="2600" b="1">
                <a:latin typeface="Work Sans"/>
                <a:ea typeface="Work Sans"/>
                <a:cs typeface="Work Sans"/>
                <a:sym typeface="Work Sans"/>
              </a:rPr>
              <a:t>WORKFORCE</a:t>
            </a:r>
            <a:r>
              <a:rPr lang="en-GB" sz="2600" b="1" i="0" u="none" strike="noStrike" cap="none">
                <a:solidFill>
                  <a:srgbClr val="000000"/>
                </a:solidFill>
                <a:latin typeface="Work Sans"/>
                <a:ea typeface="Work Sans"/>
                <a:cs typeface="Work Sans"/>
                <a:sym typeface="Work Sans"/>
              </a:rPr>
              <a:t> CONFERENCE 202</a:t>
            </a:r>
            <a:r>
              <a:rPr lang="en-GB" sz="2600" b="1">
                <a:latin typeface="Work Sans"/>
                <a:ea typeface="Work Sans"/>
                <a:cs typeface="Work Sans"/>
                <a:sym typeface="Work Sans"/>
              </a:rPr>
              <a:t>3</a:t>
            </a:r>
            <a:endParaRPr sz="2600" b="0" i="0" u="none" strike="noStrike" cap="none">
              <a:solidFill>
                <a:schemeClr val="dk1"/>
              </a:solidFill>
              <a:latin typeface="Calibri"/>
              <a:ea typeface="Calibri"/>
              <a:cs typeface="Calibri"/>
              <a:sym typeface="Calibri"/>
            </a:endParaRPr>
          </a:p>
        </p:txBody>
      </p:sp>
      <p:pic>
        <p:nvPicPr>
          <p:cNvPr id="525" name="Google Shape;525;p43"/>
          <p:cNvPicPr preferRelativeResize="0"/>
          <p:nvPr/>
        </p:nvPicPr>
        <p:blipFill rotWithShape="1">
          <a:blip r:embed="rId3">
            <a:alphaModFix/>
          </a:blip>
          <a:srcRect t="23912" b="24585"/>
          <a:stretch/>
        </p:blipFill>
        <p:spPr>
          <a:xfrm>
            <a:off x="5008170" y="184174"/>
            <a:ext cx="2175651" cy="1210362"/>
          </a:xfrm>
          <a:prstGeom prst="rect">
            <a:avLst/>
          </a:prstGeom>
          <a:noFill/>
          <a:ln>
            <a:noFill/>
          </a:ln>
        </p:spPr>
      </p:pic>
      <p:sp>
        <p:nvSpPr>
          <p:cNvPr id="526" name="Google Shape;526;p43"/>
          <p:cNvSpPr/>
          <p:nvPr/>
        </p:nvSpPr>
        <p:spPr>
          <a:xfrm>
            <a:off x="624911" y="1749358"/>
            <a:ext cx="10942168" cy="110799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Arial"/>
              <a:buNone/>
            </a:pPr>
            <a:r>
              <a:rPr lang="en-GB" sz="6600" b="1" i="0" u="none" strike="noStrike" cap="none">
                <a:solidFill>
                  <a:schemeClr val="dk1"/>
                </a:solidFill>
                <a:latin typeface="Work Sans"/>
                <a:ea typeface="Work Sans"/>
                <a:cs typeface="Work Sans"/>
                <a:sym typeface="Work Sans"/>
              </a:rPr>
              <a:t>THANKS FOR ATTENDING</a:t>
            </a:r>
            <a:endParaRPr sz="1400" b="0" i="0" u="none" strike="noStrike" cap="none">
              <a:solidFill>
                <a:srgbClr val="000000"/>
              </a:solidFill>
              <a:latin typeface="Arial"/>
              <a:ea typeface="Arial"/>
              <a:cs typeface="Arial"/>
              <a:sym typeface="Arial"/>
            </a:endParaRPr>
          </a:p>
        </p:txBody>
      </p:sp>
      <p:pic>
        <p:nvPicPr>
          <p:cNvPr id="527" name="Google Shape;527;p43"/>
          <p:cNvPicPr preferRelativeResize="0"/>
          <p:nvPr/>
        </p:nvPicPr>
        <p:blipFill rotWithShape="1">
          <a:blip r:embed="rId4">
            <a:alphaModFix/>
          </a:blip>
          <a:srcRect t="17818" r="17559" b="-8"/>
          <a:stretch/>
        </p:blipFill>
        <p:spPr>
          <a:xfrm>
            <a:off x="4447011" y="2801825"/>
            <a:ext cx="3297950" cy="3287750"/>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532" name="Google Shape;532;p44"/>
          <p:cNvPicPr preferRelativeResize="0"/>
          <p:nvPr/>
        </p:nvPicPr>
        <p:blipFill rotWithShape="1">
          <a:blip r:embed="rId3">
            <a:alphaModFix/>
          </a:blip>
          <a:srcRect t="23912" b="24585"/>
          <a:stretch/>
        </p:blipFill>
        <p:spPr>
          <a:xfrm>
            <a:off x="3207620" y="568074"/>
            <a:ext cx="2175650" cy="1210362"/>
          </a:xfrm>
          <a:prstGeom prst="rect">
            <a:avLst/>
          </a:prstGeom>
          <a:noFill/>
          <a:ln>
            <a:noFill/>
          </a:ln>
        </p:spPr>
      </p:pic>
      <p:sp>
        <p:nvSpPr>
          <p:cNvPr id="533" name="Google Shape;533;p44"/>
          <p:cNvSpPr/>
          <p:nvPr/>
        </p:nvSpPr>
        <p:spPr>
          <a:xfrm>
            <a:off x="1185950" y="2160500"/>
            <a:ext cx="6219000" cy="408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GB" sz="5300" b="1" i="0" u="none" strike="noStrike" cap="none">
                <a:solidFill>
                  <a:schemeClr val="dk1"/>
                </a:solidFill>
                <a:latin typeface="Work Sans"/>
                <a:ea typeface="Work Sans"/>
                <a:cs typeface="Work Sans"/>
                <a:sym typeface="Work Sans"/>
              </a:rPr>
              <a:t>REGISTER FOR </a:t>
            </a:r>
            <a:r>
              <a:rPr lang="en-GB" sz="5300" b="1">
                <a:solidFill>
                  <a:schemeClr val="dk1"/>
                </a:solidFill>
                <a:latin typeface="Work Sans"/>
                <a:ea typeface="Work Sans"/>
                <a:cs typeface="Work Sans"/>
                <a:sym typeface="Work Sans"/>
              </a:rPr>
              <a:t>THE NEXT </a:t>
            </a:r>
            <a:br>
              <a:rPr lang="en-GB" sz="5300" b="1">
                <a:solidFill>
                  <a:schemeClr val="dk1"/>
                </a:solidFill>
                <a:latin typeface="Work Sans"/>
                <a:ea typeface="Work Sans"/>
                <a:cs typeface="Work Sans"/>
                <a:sym typeface="Work Sans"/>
              </a:rPr>
            </a:br>
            <a:r>
              <a:rPr lang="en-GB" sz="5300" b="1">
                <a:solidFill>
                  <a:schemeClr val="dk1"/>
                </a:solidFill>
                <a:latin typeface="Work Sans"/>
                <a:ea typeface="Work Sans"/>
                <a:cs typeface="Work Sans"/>
                <a:sym typeface="Work Sans"/>
              </a:rPr>
              <a:t>NHS WORKFORCE CONFERENCE HERE!</a:t>
            </a:r>
            <a:endParaRPr sz="2300" b="0" i="0" u="none" strike="noStrike" cap="none">
              <a:solidFill>
                <a:srgbClr val="000000"/>
              </a:solidFill>
              <a:latin typeface="Arial"/>
              <a:ea typeface="Arial"/>
              <a:cs typeface="Arial"/>
              <a:sym typeface="Arial"/>
            </a:endParaRPr>
          </a:p>
        </p:txBody>
      </p:sp>
      <p:pic>
        <p:nvPicPr>
          <p:cNvPr id="534" name="Google Shape;534;p44" descr="Qr code&#10;&#10;Description automatically generated"/>
          <p:cNvPicPr preferRelativeResize="0"/>
          <p:nvPr/>
        </p:nvPicPr>
        <p:blipFill rotWithShape="1">
          <a:blip r:embed="rId4">
            <a:alphaModFix/>
          </a:blip>
          <a:srcRect l="28500" t="23478" r="28887" b="23623"/>
          <a:stretch/>
        </p:blipFill>
        <p:spPr>
          <a:xfrm>
            <a:off x="8251546" y="3332177"/>
            <a:ext cx="2582426" cy="3206050"/>
          </a:xfrm>
          <a:prstGeom prst="rect">
            <a:avLst/>
          </a:prstGeom>
          <a:noFill/>
          <a:ln>
            <a:noFill/>
          </a:ln>
        </p:spPr>
      </p:pic>
      <p:pic>
        <p:nvPicPr>
          <p:cNvPr id="535" name="Google Shape;535;p44"/>
          <p:cNvPicPr preferRelativeResize="0"/>
          <p:nvPr/>
        </p:nvPicPr>
        <p:blipFill>
          <a:blip r:embed="rId5">
            <a:alphaModFix/>
          </a:blip>
          <a:stretch>
            <a:fillRect/>
          </a:stretch>
        </p:blipFill>
        <p:spPr>
          <a:xfrm>
            <a:off x="8023950" y="200875"/>
            <a:ext cx="3037625" cy="3037625"/>
          </a:xfrm>
          <a:prstGeom prst="rect">
            <a:avLst/>
          </a:prstGeom>
          <a:noFill/>
          <a:ln>
            <a:noFill/>
          </a:ln>
        </p:spPr>
      </p:pic>
      <p:pic>
        <p:nvPicPr>
          <p:cNvPr id="536" name="Google Shape;536;p44"/>
          <p:cNvPicPr preferRelativeResize="0"/>
          <p:nvPr/>
        </p:nvPicPr>
        <p:blipFill>
          <a:blip r:embed="rId6">
            <a:alphaModFix/>
          </a:blip>
          <a:stretch>
            <a:fillRect/>
          </a:stretch>
        </p:blipFill>
        <p:spPr>
          <a:xfrm>
            <a:off x="8481150" y="3524250"/>
            <a:ext cx="2123225" cy="2123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916B-A201-AD76-C1F2-074F09C404DE}"/>
              </a:ext>
            </a:extLst>
          </p:cNvPr>
          <p:cNvSpPr>
            <a:spLocks noGrp="1"/>
          </p:cNvSpPr>
          <p:nvPr>
            <p:ph type="title"/>
          </p:nvPr>
        </p:nvSpPr>
        <p:spPr>
          <a:xfrm>
            <a:off x="370538" y="691047"/>
            <a:ext cx="11450923" cy="611649"/>
          </a:xfrm>
        </p:spPr>
        <p:txBody>
          <a:bodyPr>
            <a:normAutofit/>
          </a:bodyPr>
          <a:lstStyle/>
          <a:p>
            <a:r>
              <a:rPr lang="en-GB" dirty="0"/>
              <a:t>NHS Workforce Disability Equality Standard 2022</a:t>
            </a:r>
          </a:p>
        </p:txBody>
      </p:sp>
      <p:sp>
        <p:nvSpPr>
          <p:cNvPr id="3" name="Content Placeholder 2">
            <a:extLst>
              <a:ext uri="{FF2B5EF4-FFF2-40B4-BE49-F238E27FC236}">
                <a16:creationId xmlns:a16="http://schemas.microsoft.com/office/drawing/2014/main" id="{49F8B5E3-BCDF-5115-8F47-4C343C2C9D49}"/>
              </a:ext>
            </a:extLst>
          </p:cNvPr>
          <p:cNvSpPr>
            <a:spLocks noGrp="1"/>
          </p:cNvSpPr>
          <p:nvPr>
            <p:ph sz="quarter" idx="10"/>
          </p:nvPr>
        </p:nvSpPr>
        <p:spPr>
          <a:xfrm>
            <a:off x="370538" y="1496602"/>
            <a:ext cx="11778500" cy="3864795"/>
          </a:xfrm>
        </p:spPr>
        <p:txBody>
          <a:bodyPr>
            <a:noAutofit/>
          </a:bodyPr>
          <a:lstStyle/>
          <a:p>
            <a:r>
              <a:rPr lang="en-GB" sz="2600" dirty="0"/>
              <a:t>Is a mandated evidence-based standard that aims to help improve the experiences of Disabled staff in the NHS. </a:t>
            </a:r>
            <a:br>
              <a:rPr lang="en-GB" sz="2600" dirty="0"/>
            </a:br>
            <a:endParaRPr lang="en-GB" sz="2600" dirty="0"/>
          </a:p>
          <a:p>
            <a:r>
              <a:rPr lang="en-GB" sz="2600" dirty="0"/>
              <a:t>NHS and Foundation trusts are required to publish a WDES annual report, which should contain;</a:t>
            </a:r>
            <a:br>
              <a:rPr lang="en-GB" sz="2600" dirty="0"/>
            </a:br>
            <a:endParaRPr lang="en-GB" sz="2600" dirty="0"/>
          </a:p>
          <a:p>
            <a:r>
              <a:rPr lang="en-GB" sz="2600" dirty="0"/>
              <a:t>A WDES action plan, which should set out how they will address the differences highlighted by the metrics data in the forthcoming 12 months.</a:t>
            </a:r>
            <a:br>
              <a:rPr lang="en-GB" sz="2600" dirty="0"/>
            </a:br>
            <a:r>
              <a:rPr lang="en-GB" sz="2600" dirty="0"/>
              <a:t> </a:t>
            </a:r>
          </a:p>
        </p:txBody>
      </p:sp>
    </p:spTree>
    <p:extLst>
      <p:ext uri="{BB962C8B-B14F-4D97-AF65-F5344CB8AC3E}">
        <p14:creationId xmlns:p14="http://schemas.microsoft.com/office/powerpoint/2010/main" val="1031350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60D5A8-EAE0-4467-8900-95E365B2929D}"/>
              </a:ext>
            </a:extLst>
          </p:cNvPr>
          <p:cNvSpPr>
            <a:spLocks noGrp="1"/>
          </p:cNvSpPr>
          <p:nvPr>
            <p:ph type="title"/>
          </p:nvPr>
        </p:nvSpPr>
        <p:spPr>
          <a:xfrm>
            <a:off x="316439" y="715846"/>
            <a:ext cx="10641498" cy="611649"/>
          </a:xfrm>
        </p:spPr>
        <p:txBody>
          <a:bodyPr>
            <a:normAutofit/>
          </a:bodyPr>
          <a:lstStyle/>
          <a:p>
            <a:r>
              <a:rPr lang="en-GB" dirty="0"/>
              <a:t>Monitoring data: NHS England</a:t>
            </a:r>
          </a:p>
        </p:txBody>
      </p:sp>
      <p:pic>
        <p:nvPicPr>
          <p:cNvPr id="2" name="Picture 1" descr="Chart, bar chart&#10;&#10;Description automatically generated">
            <a:extLst>
              <a:ext uri="{FF2B5EF4-FFF2-40B4-BE49-F238E27FC236}">
                <a16:creationId xmlns:a16="http://schemas.microsoft.com/office/drawing/2014/main" id="{1120D15B-5725-0803-FC79-8E29518FA9D2}"/>
              </a:ext>
            </a:extLst>
          </p:cNvPr>
          <p:cNvPicPr>
            <a:picLocks noChangeAspect="1"/>
          </p:cNvPicPr>
          <p:nvPr/>
        </p:nvPicPr>
        <p:blipFill rotWithShape="1">
          <a:blip r:embed="rId2"/>
          <a:srcRect t="7944" r="191" b="99"/>
          <a:stretch/>
        </p:blipFill>
        <p:spPr>
          <a:xfrm>
            <a:off x="1564346" y="1327495"/>
            <a:ext cx="9063307" cy="5342620"/>
          </a:xfrm>
          <a:prstGeom prst="rect">
            <a:avLst/>
          </a:prstGeom>
        </p:spPr>
      </p:pic>
    </p:spTree>
    <p:extLst>
      <p:ext uri="{BB962C8B-B14F-4D97-AF65-F5344CB8AC3E}">
        <p14:creationId xmlns:p14="http://schemas.microsoft.com/office/powerpoint/2010/main" val="826609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60D5A8-EAE0-4467-8900-95E365B2929D}"/>
              </a:ext>
            </a:extLst>
          </p:cNvPr>
          <p:cNvSpPr>
            <a:spLocks noGrp="1"/>
          </p:cNvSpPr>
          <p:nvPr>
            <p:ph type="title"/>
          </p:nvPr>
        </p:nvSpPr>
        <p:spPr>
          <a:xfrm>
            <a:off x="316439" y="715846"/>
            <a:ext cx="10641498" cy="611649"/>
          </a:xfrm>
        </p:spPr>
        <p:txBody>
          <a:bodyPr>
            <a:normAutofit/>
          </a:bodyPr>
          <a:lstStyle/>
          <a:p>
            <a:r>
              <a:rPr lang="en-GB" dirty="0"/>
              <a:t>Monitoring data</a:t>
            </a:r>
          </a:p>
        </p:txBody>
      </p:sp>
      <p:sp>
        <p:nvSpPr>
          <p:cNvPr id="6" name="Content Placeholder 2">
            <a:extLst>
              <a:ext uri="{FF2B5EF4-FFF2-40B4-BE49-F238E27FC236}">
                <a16:creationId xmlns:a16="http://schemas.microsoft.com/office/drawing/2014/main" id="{1AA2D0AC-6150-4955-A64C-0C60E0DF6418}"/>
              </a:ext>
            </a:extLst>
          </p:cNvPr>
          <p:cNvSpPr txBox="1">
            <a:spLocks/>
          </p:cNvSpPr>
          <p:nvPr/>
        </p:nvSpPr>
        <p:spPr>
          <a:xfrm>
            <a:off x="212985" y="1018309"/>
            <a:ext cx="11979015" cy="5683827"/>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 the NHS equality and diversity information is recorded on the Electronic Staff Record (ESR) if declared by staff</a:t>
            </a:r>
          </a:p>
          <a:p>
            <a:r>
              <a:rPr lang="en-GB" dirty="0"/>
              <a:t>Declaration on ESR is optional </a:t>
            </a:r>
          </a:p>
          <a:p>
            <a:r>
              <a:rPr lang="en-GB" dirty="0"/>
              <a:t>This data can make a huge difference to our organisation, as it helps us monitor the effectiveness of our policies and practice to ensure we are a diverse and fair workplace. </a:t>
            </a:r>
          </a:p>
          <a:p>
            <a:r>
              <a:rPr lang="en-GB" dirty="0"/>
              <a:t>Declaration of disability on ESR still remains low within NHS England, which can be mainly attributed to culture</a:t>
            </a:r>
          </a:p>
          <a:p>
            <a:r>
              <a:rPr lang="en-GB" dirty="0"/>
              <a:t>Cultural change and feeling safe in the organisation could encourage more people to declare</a:t>
            </a:r>
          </a:p>
        </p:txBody>
      </p:sp>
    </p:spTree>
    <p:extLst>
      <p:ext uri="{BB962C8B-B14F-4D97-AF65-F5344CB8AC3E}">
        <p14:creationId xmlns:p14="http://schemas.microsoft.com/office/powerpoint/2010/main" val="4163561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18"/>
          <p:cNvPicPr preferRelativeResize="0"/>
          <p:nvPr/>
        </p:nvPicPr>
        <p:blipFill rotWithShape="1">
          <a:blip r:embed="rId3">
            <a:alphaModFix/>
          </a:blip>
          <a:srcRect/>
          <a:stretch/>
        </p:blipFill>
        <p:spPr>
          <a:xfrm>
            <a:off x="-65988" y="1233603"/>
            <a:ext cx="12462236" cy="2844800"/>
          </a:xfrm>
          <a:prstGeom prst="rect">
            <a:avLst/>
          </a:prstGeom>
          <a:noFill/>
          <a:ln>
            <a:noFill/>
          </a:ln>
        </p:spPr>
      </p:pic>
      <p:pic>
        <p:nvPicPr>
          <p:cNvPr id="134" name="Google Shape;134;p18"/>
          <p:cNvPicPr preferRelativeResize="0"/>
          <p:nvPr/>
        </p:nvPicPr>
        <p:blipFill rotWithShape="1">
          <a:blip r:embed="rId4">
            <a:alphaModFix/>
          </a:blip>
          <a:srcRect t="23915" b="24584"/>
          <a:stretch/>
        </p:blipFill>
        <p:spPr>
          <a:xfrm>
            <a:off x="5109500" y="104409"/>
            <a:ext cx="1973000" cy="1016069"/>
          </a:xfrm>
          <a:prstGeom prst="rect">
            <a:avLst/>
          </a:prstGeom>
          <a:noFill/>
          <a:ln>
            <a:noFill/>
          </a:ln>
        </p:spPr>
      </p:pic>
      <p:sp>
        <p:nvSpPr>
          <p:cNvPr id="135" name="Google Shape;135;p18"/>
          <p:cNvSpPr txBox="1"/>
          <p:nvPr/>
        </p:nvSpPr>
        <p:spPr>
          <a:xfrm>
            <a:off x="-65988" y="4424068"/>
            <a:ext cx="122580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GB" sz="3200" b="1" i="0" u="none" strike="noStrike" cap="none">
                <a:solidFill>
                  <a:srgbClr val="29525B"/>
                </a:solidFill>
                <a:latin typeface="Corsiva Hebrew"/>
                <a:ea typeface="Corsiva Hebrew"/>
                <a:cs typeface="Corsiva Hebrew"/>
                <a:sym typeface="Corsiva Hebrew"/>
              </a:rPr>
              <a:t>For Each Delegate Attending Our In-Person Event Today, we </a:t>
            </a:r>
            <a:br>
              <a:rPr lang="en-GB" sz="3200" b="1" i="0" u="none" strike="noStrike" cap="none">
                <a:solidFill>
                  <a:srgbClr val="29525B"/>
                </a:solidFill>
                <a:latin typeface="Corsiva Hebrew"/>
                <a:ea typeface="Corsiva Hebrew"/>
                <a:cs typeface="Corsiva Hebrew"/>
                <a:sym typeface="Corsiva Hebrew"/>
              </a:rPr>
            </a:br>
            <a:r>
              <a:rPr lang="en-GB" sz="3200" b="1" i="0" u="none" strike="noStrike" cap="none">
                <a:solidFill>
                  <a:srgbClr val="29525B"/>
                </a:solidFill>
                <a:latin typeface="Corsiva Hebrew"/>
                <a:ea typeface="Corsiva Hebrew"/>
                <a:cs typeface="Corsiva Hebrew"/>
                <a:sym typeface="Corsiva Hebrew"/>
              </a:rPr>
              <a:t>will be planting 1 tree with our Key Sustainability Partner </a:t>
            </a:r>
            <a:endParaRPr sz="1400" b="0" i="0" u="none" strike="noStrike" cap="none">
              <a:solidFill>
                <a:srgbClr val="000000"/>
              </a:solidFill>
              <a:latin typeface="Arial"/>
              <a:ea typeface="Arial"/>
              <a:cs typeface="Arial"/>
              <a:sym typeface="Arial"/>
            </a:endParaRPr>
          </a:p>
        </p:txBody>
      </p:sp>
      <p:pic>
        <p:nvPicPr>
          <p:cNvPr id="136" name="Google Shape;136;p18" descr="PLAY IT GREEN"/>
          <p:cNvPicPr preferRelativeResize="0"/>
          <p:nvPr/>
        </p:nvPicPr>
        <p:blipFill rotWithShape="1">
          <a:blip r:embed="rId5">
            <a:alphaModFix/>
          </a:blip>
          <a:srcRect/>
          <a:stretch/>
        </p:blipFill>
        <p:spPr>
          <a:xfrm>
            <a:off x="3999094" y="5776797"/>
            <a:ext cx="4332070" cy="93184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7066CF-6EA3-1C21-2649-15C374DC5DD7}"/>
              </a:ext>
            </a:extLst>
          </p:cNvPr>
          <p:cNvSpPr>
            <a:spLocks noGrp="1"/>
          </p:cNvSpPr>
          <p:nvPr>
            <p:ph type="ctrTitle"/>
          </p:nvPr>
        </p:nvSpPr>
        <p:spPr/>
        <p:txBody>
          <a:bodyPr/>
          <a:lstStyle/>
          <a:p>
            <a:r>
              <a:rPr lang="en-GB" dirty="0"/>
              <a:t>Disability and Wellbeing Network</a:t>
            </a:r>
          </a:p>
        </p:txBody>
      </p:sp>
    </p:spTree>
    <p:extLst>
      <p:ext uri="{BB962C8B-B14F-4D97-AF65-F5344CB8AC3E}">
        <p14:creationId xmlns:p14="http://schemas.microsoft.com/office/powerpoint/2010/main" val="1850473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A52E2-A96B-4818-A97C-435199FD73F2}"/>
              </a:ext>
            </a:extLst>
          </p:cNvPr>
          <p:cNvSpPr>
            <a:spLocks noGrp="1"/>
          </p:cNvSpPr>
          <p:nvPr>
            <p:ph type="title"/>
          </p:nvPr>
        </p:nvSpPr>
        <p:spPr>
          <a:xfrm>
            <a:off x="221401" y="823820"/>
            <a:ext cx="10641498" cy="611649"/>
          </a:xfrm>
        </p:spPr>
        <p:txBody>
          <a:bodyPr/>
          <a:lstStyle/>
          <a:p>
            <a:r>
              <a:rPr lang="en-GB" dirty="0"/>
              <a:t>Introduction to Disability and Wellbeing Network</a:t>
            </a:r>
          </a:p>
        </p:txBody>
      </p:sp>
      <p:graphicFrame>
        <p:nvGraphicFramePr>
          <p:cNvPr id="6" name="Content Placeholder 5">
            <a:extLst>
              <a:ext uri="{FF2B5EF4-FFF2-40B4-BE49-F238E27FC236}">
                <a16:creationId xmlns:a16="http://schemas.microsoft.com/office/drawing/2014/main" id="{AF65BCBD-9B44-46C9-8652-C002D53488BC}"/>
              </a:ext>
            </a:extLst>
          </p:cNvPr>
          <p:cNvGraphicFramePr>
            <a:graphicFrameLocks noGrp="1"/>
          </p:cNvGraphicFramePr>
          <p:nvPr>
            <p:ph sz="quarter" idx="10"/>
            <p:extLst>
              <p:ext uri="{D42A27DB-BD31-4B8C-83A1-F6EECF244321}">
                <p14:modId xmlns:p14="http://schemas.microsoft.com/office/powerpoint/2010/main" val="2772812359"/>
              </p:ext>
            </p:extLst>
          </p:nvPr>
        </p:nvGraphicFramePr>
        <p:xfrm>
          <a:off x="258572" y="1435469"/>
          <a:ext cx="11331691" cy="4965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6100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2DC67-C9E5-4A59-9545-C0FA14511386}"/>
              </a:ext>
            </a:extLst>
          </p:cNvPr>
          <p:cNvSpPr>
            <a:spLocks noGrp="1"/>
          </p:cNvSpPr>
          <p:nvPr>
            <p:ph type="title"/>
          </p:nvPr>
        </p:nvSpPr>
        <p:spPr>
          <a:xfrm>
            <a:off x="264386" y="793536"/>
            <a:ext cx="10641498" cy="611649"/>
          </a:xfrm>
        </p:spPr>
        <p:txBody>
          <a:bodyPr/>
          <a:lstStyle/>
          <a:p>
            <a:r>
              <a:rPr lang="en-GB" dirty="0"/>
              <a:t>How can you support your colleagues?</a:t>
            </a:r>
          </a:p>
        </p:txBody>
      </p:sp>
      <p:graphicFrame>
        <p:nvGraphicFramePr>
          <p:cNvPr id="4" name="Diagram 3">
            <a:extLst>
              <a:ext uri="{FF2B5EF4-FFF2-40B4-BE49-F238E27FC236}">
                <a16:creationId xmlns:a16="http://schemas.microsoft.com/office/drawing/2014/main" id="{89FD656D-D7BD-4A79-A680-6B1739CA92F7}"/>
              </a:ext>
            </a:extLst>
          </p:cNvPr>
          <p:cNvGraphicFramePr/>
          <p:nvPr>
            <p:extLst>
              <p:ext uri="{D42A27DB-BD31-4B8C-83A1-F6EECF244321}">
                <p14:modId xmlns:p14="http://schemas.microsoft.com/office/powerpoint/2010/main" val="1108896980"/>
              </p:ext>
            </p:extLst>
          </p:nvPr>
        </p:nvGraphicFramePr>
        <p:xfrm>
          <a:off x="956206" y="1581831"/>
          <a:ext cx="10503817" cy="46592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4694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07B8D-931B-49BD-A6EE-AC61E58A17D8}"/>
              </a:ext>
            </a:extLst>
          </p:cNvPr>
          <p:cNvSpPr>
            <a:spLocks noGrp="1"/>
          </p:cNvSpPr>
          <p:nvPr>
            <p:ph type="title"/>
          </p:nvPr>
        </p:nvSpPr>
        <p:spPr>
          <a:xfrm>
            <a:off x="299477" y="758253"/>
            <a:ext cx="10641498" cy="611649"/>
          </a:xfrm>
        </p:spPr>
        <p:txBody>
          <a:bodyPr/>
          <a:lstStyle/>
          <a:p>
            <a:r>
              <a:rPr lang="en-GB" dirty="0"/>
              <a:t>Examples of adjustments:</a:t>
            </a:r>
          </a:p>
        </p:txBody>
      </p:sp>
      <p:graphicFrame>
        <p:nvGraphicFramePr>
          <p:cNvPr id="4" name="Content Placeholder 2">
            <a:extLst>
              <a:ext uri="{FF2B5EF4-FFF2-40B4-BE49-F238E27FC236}">
                <a16:creationId xmlns:a16="http://schemas.microsoft.com/office/drawing/2014/main" id="{724FD73F-99B7-413C-A635-7085BCDE4E55}"/>
              </a:ext>
            </a:extLst>
          </p:cNvPr>
          <p:cNvGraphicFramePr>
            <a:graphicFrameLocks/>
          </p:cNvGraphicFramePr>
          <p:nvPr>
            <p:extLst>
              <p:ext uri="{D42A27DB-BD31-4B8C-83A1-F6EECF244321}">
                <p14:modId xmlns:p14="http://schemas.microsoft.com/office/powerpoint/2010/main" val="3175305834"/>
              </p:ext>
            </p:extLst>
          </p:nvPr>
        </p:nvGraphicFramePr>
        <p:xfrm>
          <a:off x="692150" y="1369902"/>
          <a:ext cx="11499850" cy="5018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9488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04E6F-530D-4446-B68F-BD2B7C39C77B}"/>
              </a:ext>
            </a:extLst>
          </p:cNvPr>
          <p:cNvSpPr>
            <a:spLocks noGrp="1"/>
          </p:cNvSpPr>
          <p:nvPr>
            <p:ph type="title"/>
          </p:nvPr>
        </p:nvSpPr>
        <p:spPr>
          <a:xfrm>
            <a:off x="275562" y="764305"/>
            <a:ext cx="10641498" cy="611649"/>
          </a:xfrm>
        </p:spPr>
        <p:txBody>
          <a:bodyPr>
            <a:normAutofit/>
          </a:bodyPr>
          <a:lstStyle/>
          <a:p>
            <a:r>
              <a:rPr lang="en-GB" dirty="0"/>
              <a:t>Workplace Passport </a:t>
            </a:r>
          </a:p>
        </p:txBody>
      </p:sp>
      <p:pic>
        <p:nvPicPr>
          <p:cNvPr id="4" name="Picture 3">
            <a:extLst>
              <a:ext uri="{FF2B5EF4-FFF2-40B4-BE49-F238E27FC236}">
                <a16:creationId xmlns:a16="http://schemas.microsoft.com/office/drawing/2014/main" id="{C15270D8-2F26-458F-8F8E-7161023BAA7C}"/>
              </a:ext>
            </a:extLst>
          </p:cNvPr>
          <p:cNvPicPr>
            <a:picLocks noChangeAspect="1"/>
          </p:cNvPicPr>
          <p:nvPr/>
        </p:nvPicPr>
        <p:blipFill>
          <a:blip r:embed="rId2"/>
          <a:stretch>
            <a:fillRect/>
          </a:stretch>
        </p:blipFill>
        <p:spPr>
          <a:xfrm>
            <a:off x="7214455" y="0"/>
            <a:ext cx="3115155" cy="3250350"/>
          </a:xfrm>
          <a:prstGeom prst="rect">
            <a:avLst/>
          </a:prstGeom>
        </p:spPr>
      </p:pic>
      <p:graphicFrame>
        <p:nvGraphicFramePr>
          <p:cNvPr id="6" name="Diagram 5">
            <a:extLst>
              <a:ext uri="{FF2B5EF4-FFF2-40B4-BE49-F238E27FC236}">
                <a16:creationId xmlns:a16="http://schemas.microsoft.com/office/drawing/2014/main" id="{41ED3B7A-5E42-4563-8464-6F2D0EE46459}"/>
              </a:ext>
            </a:extLst>
          </p:cNvPr>
          <p:cNvGraphicFramePr/>
          <p:nvPr>
            <p:extLst>
              <p:ext uri="{D42A27DB-BD31-4B8C-83A1-F6EECF244321}">
                <p14:modId xmlns:p14="http://schemas.microsoft.com/office/powerpoint/2010/main" val="3471270732"/>
              </p:ext>
            </p:extLst>
          </p:nvPr>
        </p:nvGraphicFramePr>
        <p:xfrm>
          <a:off x="679562" y="1226127"/>
          <a:ext cx="11134902" cy="55714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5700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60D5A8-EAE0-4467-8900-95E365B2929D}"/>
              </a:ext>
            </a:extLst>
          </p:cNvPr>
          <p:cNvSpPr>
            <a:spLocks noGrp="1"/>
          </p:cNvSpPr>
          <p:nvPr>
            <p:ph type="title"/>
          </p:nvPr>
        </p:nvSpPr>
        <p:spPr>
          <a:xfrm>
            <a:off x="264484" y="663891"/>
            <a:ext cx="10641498" cy="611649"/>
          </a:xfrm>
        </p:spPr>
        <p:txBody>
          <a:bodyPr>
            <a:normAutofit/>
          </a:bodyPr>
          <a:lstStyle/>
          <a:p>
            <a:r>
              <a:rPr lang="en-GB" dirty="0"/>
              <a:t>DaWN  Achievements 2022  </a:t>
            </a:r>
          </a:p>
        </p:txBody>
      </p:sp>
      <p:graphicFrame>
        <p:nvGraphicFramePr>
          <p:cNvPr id="2" name="Diagram 1">
            <a:extLst>
              <a:ext uri="{FF2B5EF4-FFF2-40B4-BE49-F238E27FC236}">
                <a16:creationId xmlns:a16="http://schemas.microsoft.com/office/drawing/2014/main" id="{19C6DF46-1AFB-1A1F-D8BA-7190B280065B}"/>
              </a:ext>
            </a:extLst>
          </p:cNvPr>
          <p:cNvGraphicFramePr/>
          <p:nvPr>
            <p:extLst>
              <p:ext uri="{D42A27DB-BD31-4B8C-83A1-F6EECF244321}">
                <p14:modId xmlns:p14="http://schemas.microsoft.com/office/powerpoint/2010/main" val="3717694364"/>
              </p:ext>
            </p:extLst>
          </p:nvPr>
        </p:nvGraphicFramePr>
        <p:xfrm>
          <a:off x="1184526" y="839123"/>
          <a:ext cx="9968419" cy="5582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8089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02337B7E-DDEB-E9EE-32F7-E467F449D29C}"/>
              </a:ext>
            </a:extLst>
          </p:cNvPr>
          <p:cNvGraphicFramePr/>
          <p:nvPr>
            <p:extLst>
              <p:ext uri="{D42A27DB-BD31-4B8C-83A1-F6EECF244321}">
                <p14:modId xmlns:p14="http://schemas.microsoft.com/office/powerpoint/2010/main" val="776373133"/>
              </p:ext>
            </p:extLst>
          </p:nvPr>
        </p:nvGraphicFramePr>
        <p:xfrm>
          <a:off x="1153392" y="900341"/>
          <a:ext cx="10019000" cy="54069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
            <a:extLst>
              <a:ext uri="{FF2B5EF4-FFF2-40B4-BE49-F238E27FC236}">
                <a16:creationId xmlns:a16="http://schemas.microsoft.com/office/drawing/2014/main" id="{EDBA3ED9-BDC2-1E5D-0EFF-E348D38C4F61}"/>
              </a:ext>
            </a:extLst>
          </p:cNvPr>
          <p:cNvSpPr txBox="1">
            <a:spLocks/>
          </p:cNvSpPr>
          <p:nvPr/>
        </p:nvSpPr>
        <p:spPr>
          <a:xfrm>
            <a:off x="264484" y="663891"/>
            <a:ext cx="10641498" cy="6116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kern="1200">
                <a:solidFill>
                  <a:srgbClr val="005EB8"/>
                </a:solidFill>
                <a:latin typeface="Arial" panose="020B0604020202020204" pitchFamily="34" charset="0"/>
                <a:ea typeface="+mj-ea"/>
                <a:cs typeface="Arial" panose="020B0604020202020204" pitchFamily="34" charset="0"/>
              </a:defRPr>
            </a:lvl1pPr>
          </a:lstStyle>
          <a:p>
            <a:r>
              <a:rPr lang="en-GB"/>
              <a:t>DaWN  Achievements 2022  </a:t>
            </a:r>
            <a:endParaRPr lang="en-GB" dirty="0"/>
          </a:p>
        </p:txBody>
      </p:sp>
    </p:spTree>
    <p:extLst>
      <p:ext uri="{BB962C8B-B14F-4D97-AF65-F5344CB8AC3E}">
        <p14:creationId xmlns:p14="http://schemas.microsoft.com/office/powerpoint/2010/main" val="1434036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773CB-3827-4BAE-974E-1B023078E359}"/>
              </a:ext>
            </a:extLst>
          </p:cNvPr>
          <p:cNvSpPr>
            <a:spLocks noGrp="1"/>
          </p:cNvSpPr>
          <p:nvPr>
            <p:ph type="title"/>
          </p:nvPr>
        </p:nvSpPr>
        <p:spPr>
          <a:xfrm>
            <a:off x="241565" y="787010"/>
            <a:ext cx="10641498" cy="611649"/>
          </a:xfrm>
        </p:spPr>
        <p:txBody>
          <a:bodyPr>
            <a:normAutofit fontScale="90000"/>
          </a:bodyPr>
          <a:lstStyle/>
          <a:p>
            <a:r>
              <a:rPr lang="en-GB" dirty="0"/>
              <a:t>How to develop a network in your organization: top tips</a:t>
            </a:r>
          </a:p>
        </p:txBody>
      </p:sp>
      <p:graphicFrame>
        <p:nvGraphicFramePr>
          <p:cNvPr id="3" name="Diagram 2">
            <a:extLst>
              <a:ext uri="{FF2B5EF4-FFF2-40B4-BE49-F238E27FC236}">
                <a16:creationId xmlns:a16="http://schemas.microsoft.com/office/drawing/2014/main" id="{B0168886-C057-D483-071C-694877236C62}"/>
              </a:ext>
            </a:extLst>
          </p:cNvPr>
          <p:cNvGraphicFramePr/>
          <p:nvPr>
            <p:extLst>
              <p:ext uri="{D42A27DB-BD31-4B8C-83A1-F6EECF244321}">
                <p14:modId xmlns:p14="http://schemas.microsoft.com/office/powerpoint/2010/main" val="531429305"/>
              </p:ext>
            </p:extLst>
          </p:nvPr>
        </p:nvGraphicFramePr>
        <p:xfrm>
          <a:off x="649108" y="1404936"/>
          <a:ext cx="7601274" cy="4794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5677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773CB-3827-4BAE-974E-1B023078E359}"/>
              </a:ext>
            </a:extLst>
          </p:cNvPr>
          <p:cNvSpPr>
            <a:spLocks noGrp="1"/>
          </p:cNvSpPr>
          <p:nvPr>
            <p:ph type="title"/>
          </p:nvPr>
        </p:nvSpPr>
        <p:spPr>
          <a:xfrm>
            <a:off x="241565" y="787010"/>
            <a:ext cx="10641498" cy="611649"/>
          </a:xfrm>
        </p:spPr>
        <p:txBody>
          <a:bodyPr/>
          <a:lstStyle/>
          <a:p>
            <a:r>
              <a:rPr lang="en-GB" dirty="0"/>
              <a:t>How to contact the network</a:t>
            </a:r>
          </a:p>
        </p:txBody>
      </p:sp>
      <p:sp>
        <p:nvSpPr>
          <p:cNvPr id="5" name="Content Placeholder 2">
            <a:extLst>
              <a:ext uri="{FF2B5EF4-FFF2-40B4-BE49-F238E27FC236}">
                <a16:creationId xmlns:a16="http://schemas.microsoft.com/office/drawing/2014/main" id="{E688A157-A064-4540-AC1A-7A7C1867FF2E}"/>
              </a:ext>
            </a:extLst>
          </p:cNvPr>
          <p:cNvSpPr txBox="1">
            <a:spLocks/>
          </p:cNvSpPr>
          <p:nvPr/>
        </p:nvSpPr>
        <p:spPr>
          <a:xfrm>
            <a:off x="399564" y="1627632"/>
            <a:ext cx="11792436" cy="4882896"/>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If you work within NHS England, you can become a member of DaWN. </a:t>
            </a:r>
          </a:p>
          <a:p>
            <a:r>
              <a:rPr lang="en-GB" dirty="0">
                <a:latin typeface="Arial" panose="020B0604020202020204" pitchFamily="34" charset="0"/>
                <a:cs typeface="Arial" panose="020B0604020202020204" pitchFamily="34" charset="0"/>
              </a:rPr>
              <a:t>National Email: </a:t>
            </a:r>
            <a:r>
              <a:rPr lang="en-GB" dirty="0">
                <a:latin typeface="Arial" panose="020B0604020202020204" pitchFamily="34" charset="0"/>
                <a:cs typeface="Arial" panose="020B0604020202020204" pitchFamily="34" charset="0"/>
                <a:hlinkClick r:id="rId2"/>
              </a:rPr>
              <a:t>england.dawn@nhs.net</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pPr lvl="1"/>
            <a:endParaRPr lang="en-GB" dirty="0"/>
          </a:p>
        </p:txBody>
      </p:sp>
    </p:spTree>
    <p:extLst>
      <p:ext uri="{BB962C8B-B14F-4D97-AF65-F5344CB8AC3E}">
        <p14:creationId xmlns:p14="http://schemas.microsoft.com/office/powerpoint/2010/main" val="348958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62AEE7-1560-4033-B71D-5CEF7FE8BA0D}"/>
              </a:ext>
            </a:extLst>
          </p:cNvPr>
          <p:cNvSpPr>
            <a:spLocks noGrp="1"/>
          </p:cNvSpPr>
          <p:nvPr>
            <p:ph type="ctrTitle"/>
          </p:nvPr>
        </p:nvSpPr>
        <p:spPr>
          <a:xfrm>
            <a:off x="1872134" y="4050792"/>
            <a:ext cx="8447731" cy="601111"/>
          </a:xfrm>
        </p:spPr>
        <p:txBody>
          <a:bodyPr>
            <a:noAutofit/>
          </a:bodyPr>
          <a:lstStyle/>
          <a:p>
            <a:pPr algn="ctr"/>
            <a:r>
              <a:rPr lang="en-GB" sz="5000" dirty="0"/>
              <a:t>Thank you for your attention</a:t>
            </a:r>
            <a:br>
              <a:rPr lang="en-GB" sz="5000" dirty="0"/>
            </a:br>
            <a:br>
              <a:rPr lang="en-GB" sz="5000" dirty="0"/>
            </a:br>
            <a:r>
              <a:rPr lang="en-GB" sz="5000" dirty="0"/>
              <a:t>Q&amp;A</a:t>
            </a:r>
          </a:p>
        </p:txBody>
      </p:sp>
      <p:sp>
        <p:nvSpPr>
          <p:cNvPr id="5" name="Subtitle 4">
            <a:extLst>
              <a:ext uri="{FF2B5EF4-FFF2-40B4-BE49-F238E27FC236}">
                <a16:creationId xmlns:a16="http://schemas.microsoft.com/office/drawing/2014/main" id="{B79E047A-9947-41F7-B40D-EDC87FD4A394}"/>
              </a:ext>
            </a:extLst>
          </p:cNvPr>
          <p:cNvSpPr>
            <a:spLocks noGrp="1"/>
          </p:cNvSpPr>
          <p:nvPr>
            <p:ph type="subTitle" idx="1"/>
          </p:nvPr>
        </p:nvSpPr>
        <p:spPr>
          <a:xfrm>
            <a:off x="353568" y="4843667"/>
            <a:ext cx="11497055" cy="1435213"/>
          </a:xfrm>
        </p:spPr>
        <p:txBody>
          <a:bodyPr>
            <a:normAutofit/>
          </a:bodyPr>
          <a:lstStyle/>
          <a:p>
            <a:r>
              <a:rPr lang="en-GB" dirty="0">
                <a:hlinkClick r:id="rId2"/>
              </a:rPr>
              <a:t>Emily.collinge@nhs.net</a:t>
            </a:r>
            <a:r>
              <a:rPr lang="en-GB" dirty="0"/>
              <a:t>							          </a:t>
            </a:r>
            <a:r>
              <a:rPr lang="en-GB" dirty="0">
                <a:hlinkClick r:id="rId3"/>
              </a:rPr>
              <a:t>england.dawn@nhs.net</a:t>
            </a:r>
            <a:endParaRPr lang="en-GB" dirty="0"/>
          </a:p>
          <a:p>
            <a:endParaRPr lang="en-GB" dirty="0"/>
          </a:p>
        </p:txBody>
      </p:sp>
    </p:spTree>
    <p:extLst>
      <p:ext uri="{BB962C8B-B14F-4D97-AF65-F5344CB8AC3E}">
        <p14:creationId xmlns:p14="http://schemas.microsoft.com/office/powerpoint/2010/main" val="34732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19"/>
          <p:cNvPicPr preferRelativeResize="0"/>
          <p:nvPr/>
        </p:nvPicPr>
        <p:blipFill rotWithShape="1">
          <a:blip r:embed="rId3">
            <a:alphaModFix/>
          </a:blip>
          <a:srcRect t="23915" b="24584"/>
          <a:stretch/>
        </p:blipFill>
        <p:spPr>
          <a:xfrm>
            <a:off x="3332434" y="300804"/>
            <a:ext cx="2513125" cy="1294225"/>
          </a:xfrm>
          <a:prstGeom prst="rect">
            <a:avLst/>
          </a:prstGeom>
          <a:noFill/>
          <a:ln>
            <a:noFill/>
          </a:ln>
        </p:spPr>
      </p:pic>
      <p:sp>
        <p:nvSpPr>
          <p:cNvPr id="143" name="Google Shape;143;p19"/>
          <p:cNvSpPr/>
          <p:nvPr/>
        </p:nvSpPr>
        <p:spPr>
          <a:xfrm>
            <a:off x="3718805" y="393920"/>
            <a:ext cx="71445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144" name="Google Shape;144;p19"/>
          <p:cNvSpPr/>
          <p:nvPr/>
        </p:nvSpPr>
        <p:spPr>
          <a:xfrm>
            <a:off x="2344185" y="1827992"/>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pic>
        <p:nvPicPr>
          <p:cNvPr id="145" name="Google Shape;145;p19" descr="Qr code&#10;&#10;Description automatically generated"/>
          <p:cNvPicPr preferRelativeResize="0"/>
          <p:nvPr/>
        </p:nvPicPr>
        <p:blipFill rotWithShape="1">
          <a:blip r:embed="rId4">
            <a:alphaModFix/>
          </a:blip>
          <a:srcRect/>
          <a:stretch/>
        </p:blipFill>
        <p:spPr>
          <a:xfrm>
            <a:off x="6396917" y="2750133"/>
            <a:ext cx="2408877" cy="2995037"/>
          </a:xfrm>
          <a:prstGeom prst="rect">
            <a:avLst/>
          </a:prstGeom>
          <a:noFill/>
          <a:ln>
            <a:noFill/>
          </a:ln>
        </p:spPr>
      </p:pic>
      <p:sp>
        <p:nvSpPr>
          <p:cNvPr id="146" name="Google Shape;146;p19"/>
          <p:cNvSpPr txBox="1"/>
          <p:nvPr/>
        </p:nvSpPr>
        <p:spPr>
          <a:xfrm>
            <a:off x="3443251" y="6465233"/>
            <a:ext cx="5305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sz="1400" b="0" i="0" u="none" strike="noStrike" cap="none">
              <a:solidFill>
                <a:srgbClr val="000000"/>
              </a:solidFill>
              <a:latin typeface="Arial"/>
              <a:ea typeface="Arial"/>
              <a:cs typeface="Arial"/>
              <a:sym typeface="Arial"/>
            </a:endParaRPr>
          </a:p>
        </p:txBody>
      </p:sp>
      <p:sp>
        <p:nvSpPr>
          <p:cNvPr id="147" name="Google Shape;147;p19"/>
          <p:cNvSpPr txBox="1"/>
          <p:nvPr/>
        </p:nvSpPr>
        <p:spPr>
          <a:xfrm>
            <a:off x="1744655" y="6098974"/>
            <a:ext cx="87027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rgbClr val="6CA6AA"/>
                </a:solidFill>
              </a:rPr>
              <a:t>8th February </a:t>
            </a:r>
            <a:r>
              <a:rPr lang="en-GB" sz="2000" b="0" i="0" u="none" strike="noStrike" cap="none">
                <a:solidFill>
                  <a:srgbClr val="6CA6AA"/>
                </a:solidFill>
                <a:latin typeface="Arial"/>
                <a:ea typeface="Arial"/>
                <a:cs typeface="Arial"/>
                <a:sym typeface="Arial"/>
              </a:rPr>
              <a:t>202</a:t>
            </a:r>
            <a:r>
              <a:rPr lang="en-GB" sz="2000">
                <a:solidFill>
                  <a:srgbClr val="6CA6AA"/>
                </a:solidFill>
              </a:rPr>
              <a:t>3 </a:t>
            </a:r>
            <a:r>
              <a:rPr lang="en-GB" sz="2000" b="0" i="0" u="none" strike="noStrike" cap="none">
                <a:solidFill>
                  <a:srgbClr val="6CA6AA"/>
                </a:solidFill>
                <a:latin typeface="Arial"/>
                <a:ea typeface="Arial"/>
                <a:cs typeface="Arial"/>
                <a:sym typeface="Arial"/>
              </a:rPr>
              <a:t>- 08:00am – 1</a:t>
            </a:r>
            <a:r>
              <a:rPr lang="en-GB" sz="2000">
                <a:solidFill>
                  <a:srgbClr val="6CA6AA"/>
                </a:solidFill>
              </a:rPr>
              <a:t>6</a:t>
            </a:r>
            <a:r>
              <a:rPr lang="en-GB" sz="2000" b="0" i="0" u="none" strike="noStrike" cap="none">
                <a:solidFill>
                  <a:srgbClr val="6CA6AA"/>
                </a:solidFill>
                <a:latin typeface="Arial"/>
                <a:ea typeface="Arial"/>
                <a:cs typeface="Arial"/>
                <a:sym typeface="Arial"/>
              </a:rPr>
              <a:t>:</a:t>
            </a:r>
            <a:r>
              <a:rPr lang="en-GB" sz="2000">
                <a:solidFill>
                  <a:srgbClr val="6CA6AA"/>
                </a:solidFill>
              </a:rPr>
              <a:t>0</a:t>
            </a:r>
            <a:r>
              <a:rPr lang="en-GB" sz="2000" b="0" i="0" u="none" strike="noStrike" cap="none">
                <a:solidFill>
                  <a:srgbClr val="6CA6AA"/>
                </a:solidFill>
                <a:latin typeface="Arial"/>
                <a:ea typeface="Arial"/>
                <a:cs typeface="Arial"/>
                <a:sym typeface="Arial"/>
              </a:rPr>
              <a:t>0pm – </a:t>
            </a:r>
            <a:r>
              <a:rPr lang="en-GB" sz="2000">
                <a:solidFill>
                  <a:srgbClr val="6CA6AA"/>
                </a:solidFill>
              </a:rPr>
              <a:t>Manchester Piccadilly Hotel</a:t>
            </a:r>
            <a:r>
              <a:rPr lang="en-GB" sz="2000" b="0" i="0" u="none" strike="noStrike" cap="none">
                <a:solidFill>
                  <a:srgbClr val="6CA6AA"/>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48" name="Google Shape;148;p19"/>
          <p:cNvPicPr preferRelativeResize="0"/>
          <p:nvPr/>
        </p:nvPicPr>
        <p:blipFill rotWithShape="1">
          <a:blip r:embed="rId5">
            <a:alphaModFix/>
          </a:blip>
          <a:srcRect t="17818" r="17559" b="-8"/>
          <a:stretch/>
        </p:blipFill>
        <p:spPr>
          <a:xfrm>
            <a:off x="3027062" y="2750125"/>
            <a:ext cx="3082423" cy="3072925"/>
          </a:xfrm>
          <a:prstGeom prst="rect">
            <a:avLst/>
          </a:prstGeom>
          <a:noFill/>
          <a:ln>
            <a:noFill/>
          </a:ln>
        </p:spPr>
      </p:pic>
      <p:pic>
        <p:nvPicPr>
          <p:cNvPr id="149" name="Google Shape;149;p19"/>
          <p:cNvPicPr preferRelativeResize="0"/>
          <p:nvPr/>
        </p:nvPicPr>
        <p:blipFill>
          <a:blip r:embed="rId6">
            <a:alphaModFix/>
          </a:blip>
          <a:stretch>
            <a:fillRect/>
          </a:stretch>
        </p:blipFill>
        <p:spPr>
          <a:xfrm>
            <a:off x="6540163" y="2874713"/>
            <a:ext cx="2122400" cy="21223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1F21D-EBDD-40BC-9D85-7A598B687D09}"/>
              </a:ext>
            </a:extLst>
          </p:cNvPr>
          <p:cNvSpPr>
            <a:spLocks noGrp="1"/>
          </p:cNvSpPr>
          <p:nvPr>
            <p:ph type="title"/>
          </p:nvPr>
        </p:nvSpPr>
        <p:spPr/>
        <p:txBody>
          <a:bodyPr/>
          <a:lstStyle/>
          <a:p>
            <a:r>
              <a:rPr lang="en-GB" dirty="0"/>
              <a:t>References</a:t>
            </a:r>
          </a:p>
        </p:txBody>
      </p:sp>
      <p:sp>
        <p:nvSpPr>
          <p:cNvPr id="3" name="Content Placeholder 2">
            <a:extLst>
              <a:ext uri="{FF2B5EF4-FFF2-40B4-BE49-F238E27FC236}">
                <a16:creationId xmlns:a16="http://schemas.microsoft.com/office/drawing/2014/main" id="{933DA814-15C9-4DC2-A8CC-DD91D703F249}"/>
              </a:ext>
            </a:extLst>
          </p:cNvPr>
          <p:cNvSpPr>
            <a:spLocks noGrp="1"/>
          </p:cNvSpPr>
          <p:nvPr>
            <p:ph sz="quarter" idx="10"/>
          </p:nvPr>
        </p:nvSpPr>
        <p:spPr>
          <a:xfrm>
            <a:off x="316518" y="2058023"/>
            <a:ext cx="10641498" cy="3324467"/>
          </a:xfrm>
        </p:spPr>
        <p:txBody>
          <a:bodyPr>
            <a:normAutofit fontScale="92500" lnSpcReduction="20000"/>
          </a:bodyPr>
          <a:lstStyle/>
          <a:p>
            <a:endParaRPr lang="en-GB" sz="2000" dirty="0"/>
          </a:p>
          <a:p>
            <a:r>
              <a:rPr lang="en-GB" sz="2000" dirty="0"/>
              <a:t>NHS England (2022) NHS Workforce Disability Equality Standard: resources. Available from: </a:t>
            </a:r>
            <a:r>
              <a:rPr lang="en-GB" sz="2000" dirty="0">
                <a:hlinkClick r:id="rId2"/>
              </a:rPr>
              <a:t>https://www.england.nhs.uk/publication/nhs-workforce-disability-equality-standard-wdes-metrics-resources/</a:t>
            </a:r>
            <a:r>
              <a:rPr lang="en-GB" sz="2000" dirty="0"/>
              <a:t> (Accessed 06/02/2023)</a:t>
            </a:r>
          </a:p>
          <a:p>
            <a:pPr marL="0" indent="0">
              <a:buNone/>
            </a:pPr>
            <a:endParaRPr lang="en-GB" sz="2000" dirty="0"/>
          </a:p>
          <a:p>
            <a:r>
              <a:rPr lang="en-GB" sz="2000" dirty="0"/>
              <a:t>NHS Employers (2022):Supporting disabled staff in the workplace.  Available from: </a:t>
            </a:r>
            <a:r>
              <a:rPr lang="en-GB" sz="2000" dirty="0">
                <a:hlinkClick r:id="rId3"/>
              </a:rPr>
              <a:t>https://www.nhsemployers.org/articles/supporting-disabled-staff-workplace</a:t>
            </a:r>
            <a:r>
              <a:rPr lang="en-GB" sz="2000" dirty="0"/>
              <a:t> (Accessed 06/02/2023)</a:t>
            </a:r>
          </a:p>
          <a:p>
            <a:pPr marL="0" indent="0">
              <a:buNone/>
            </a:pPr>
            <a:endParaRPr lang="en-GB" sz="2000" dirty="0"/>
          </a:p>
          <a:p>
            <a:r>
              <a:rPr lang="en-GB" sz="2000" dirty="0"/>
              <a:t>Noteverydisabilityisvisible (2022). Available from: </a:t>
            </a:r>
            <a:r>
              <a:rPr lang="en-GB" sz="2000" dirty="0">
                <a:hlinkClick r:id="rId4"/>
              </a:rPr>
              <a:t>https://www.noteverydisabilityisvisible.org.uk/about-the-campaign</a:t>
            </a:r>
            <a:r>
              <a:rPr lang="en-GB" sz="2000" dirty="0"/>
              <a:t> (Accessed 06/02/2023)</a:t>
            </a:r>
            <a:br>
              <a:rPr lang="en-GB" sz="2000" dirty="0"/>
            </a:br>
            <a:endParaRPr lang="en-GB" sz="2000" dirty="0"/>
          </a:p>
        </p:txBody>
      </p:sp>
    </p:spTree>
    <p:extLst>
      <p:ext uri="{BB962C8B-B14F-4D97-AF65-F5344CB8AC3E}">
        <p14:creationId xmlns:p14="http://schemas.microsoft.com/office/powerpoint/2010/main" val="497662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2"/>
          <p:cNvPicPr preferRelativeResize="0"/>
          <p:nvPr/>
        </p:nvPicPr>
        <p:blipFill rotWithShape="1">
          <a:blip r:embed="rId3">
            <a:alphaModFix/>
          </a:blip>
          <a:srcRect t="23917" b="24581"/>
          <a:stretch/>
        </p:blipFill>
        <p:spPr>
          <a:xfrm>
            <a:off x="3332434" y="300804"/>
            <a:ext cx="2513125" cy="1294225"/>
          </a:xfrm>
          <a:prstGeom prst="rect">
            <a:avLst/>
          </a:prstGeom>
          <a:noFill/>
          <a:ln>
            <a:noFill/>
          </a:ln>
        </p:spPr>
      </p:pic>
      <p:sp>
        <p:nvSpPr>
          <p:cNvPr id="184" name="Google Shape;184;p22"/>
          <p:cNvSpPr/>
          <p:nvPr/>
        </p:nvSpPr>
        <p:spPr>
          <a:xfrm>
            <a:off x="3718805" y="393920"/>
            <a:ext cx="71445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185" name="Google Shape;185;p22"/>
          <p:cNvSpPr/>
          <p:nvPr/>
        </p:nvSpPr>
        <p:spPr>
          <a:xfrm>
            <a:off x="2344185" y="1827992"/>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pic>
        <p:nvPicPr>
          <p:cNvPr id="186" name="Google Shape;186;p22" descr="Qr code&#10;&#10;Description automatically generated"/>
          <p:cNvPicPr preferRelativeResize="0"/>
          <p:nvPr/>
        </p:nvPicPr>
        <p:blipFill rotWithShape="1">
          <a:blip r:embed="rId4">
            <a:alphaModFix/>
          </a:blip>
          <a:srcRect/>
          <a:stretch/>
        </p:blipFill>
        <p:spPr>
          <a:xfrm>
            <a:off x="6396917" y="2750133"/>
            <a:ext cx="2408877" cy="2995037"/>
          </a:xfrm>
          <a:prstGeom prst="rect">
            <a:avLst/>
          </a:prstGeom>
          <a:noFill/>
          <a:ln>
            <a:noFill/>
          </a:ln>
        </p:spPr>
      </p:pic>
      <p:sp>
        <p:nvSpPr>
          <p:cNvPr id="187" name="Google Shape;187;p22"/>
          <p:cNvSpPr txBox="1"/>
          <p:nvPr/>
        </p:nvSpPr>
        <p:spPr>
          <a:xfrm>
            <a:off x="3443251" y="6465233"/>
            <a:ext cx="5305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sz="1400" b="0" i="0" u="none" strike="noStrike" cap="none">
              <a:solidFill>
                <a:srgbClr val="000000"/>
              </a:solidFill>
              <a:latin typeface="Arial"/>
              <a:ea typeface="Arial"/>
              <a:cs typeface="Arial"/>
              <a:sym typeface="Arial"/>
            </a:endParaRPr>
          </a:p>
        </p:txBody>
      </p:sp>
      <p:sp>
        <p:nvSpPr>
          <p:cNvPr id="188" name="Google Shape;188;p22"/>
          <p:cNvSpPr txBox="1"/>
          <p:nvPr/>
        </p:nvSpPr>
        <p:spPr>
          <a:xfrm>
            <a:off x="1744655" y="6098974"/>
            <a:ext cx="87027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rgbClr val="6CA6AA"/>
                </a:solidFill>
              </a:rPr>
              <a:t>8th February </a:t>
            </a:r>
            <a:r>
              <a:rPr lang="en-GB" sz="2000" b="0" i="0" u="none" strike="noStrike" cap="none">
                <a:solidFill>
                  <a:srgbClr val="6CA6AA"/>
                </a:solidFill>
                <a:latin typeface="Arial"/>
                <a:ea typeface="Arial"/>
                <a:cs typeface="Arial"/>
                <a:sym typeface="Arial"/>
              </a:rPr>
              <a:t>202</a:t>
            </a:r>
            <a:r>
              <a:rPr lang="en-GB" sz="2000">
                <a:solidFill>
                  <a:srgbClr val="6CA6AA"/>
                </a:solidFill>
              </a:rPr>
              <a:t>3 </a:t>
            </a:r>
            <a:r>
              <a:rPr lang="en-GB" sz="2000" b="0" i="0" u="none" strike="noStrike" cap="none">
                <a:solidFill>
                  <a:srgbClr val="6CA6AA"/>
                </a:solidFill>
                <a:latin typeface="Arial"/>
                <a:ea typeface="Arial"/>
                <a:cs typeface="Arial"/>
                <a:sym typeface="Arial"/>
              </a:rPr>
              <a:t>- 08:00am – 1</a:t>
            </a:r>
            <a:r>
              <a:rPr lang="en-GB" sz="2000">
                <a:solidFill>
                  <a:srgbClr val="6CA6AA"/>
                </a:solidFill>
              </a:rPr>
              <a:t>6</a:t>
            </a:r>
            <a:r>
              <a:rPr lang="en-GB" sz="2000" b="0" i="0" u="none" strike="noStrike" cap="none">
                <a:solidFill>
                  <a:srgbClr val="6CA6AA"/>
                </a:solidFill>
                <a:latin typeface="Arial"/>
                <a:ea typeface="Arial"/>
                <a:cs typeface="Arial"/>
                <a:sym typeface="Arial"/>
              </a:rPr>
              <a:t>:</a:t>
            </a:r>
            <a:r>
              <a:rPr lang="en-GB" sz="2000">
                <a:solidFill>
                  <a:srgbClr val="6CA6AA"/>
                </a:solidFill>
              </a:rPr>
              <a:t>0</a:t>
            </a:r>
            <a:r>
              <a:rPr lang="en-GB" sz="2000" b="0" i="0" u="none" strike="noStrike" cap="none">
                <a:solidFill>
                  <a:srgbClr val="6CA6AA"/>
                </a:solidFill>
                <a:latin typeface="Arial"/>
                <a:ea typeface="Arial"/>
                <a:cs typeface="Arial"/>
                <a:sym typeface="Arial"/>
              </a:rPr>
              <a:t>0pm – </a:t>
            </a:r>
            <a:r>
              <a:rPr lang="en-GB" sz="2000">
                <a:solidFill>
                  <a:srgbClr val="6CA6AA"/>
                </a:solidFill>
              </a:rPr>
              <a:t>Manchester Piccadilly Hotel</a:t>
            </a:r>
            <a:r>
              <a:rPr lang="en-GB" sz="2000" b="0" i="0" u="none" strike="noStrike" cap="none">
                <a:solidFill>
                  <a:srgbClr val="6CA6AA"/>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89" name="Google Shape;189;p22"/>
          <p:cNvPicPr preferRelativeResize="0"/>
          <p:nvPr/>
        </p:nvPicPr>
        <p:blipFill rotWithShape="1">
          <a:blip r:embed="rId5">
            <a:alphaModFix/>
          </a:blip>
          <a:srcRect t="17818" r="17559" b="-8"/>
          <a:stretch/>
        </p:blipFill>
        <p:spPr>
          <a:xfrm>
            <a:off x="3027062" y="2750125"/>
            <a:ext cx="3082423" cy="3072925"/>
          </a:xfrm>
          <a:prstGeom prst="rect">
            <a:avLst/>
          </a:prstGeom>
          <a:noFill/>
          <a:ln>
            <a:noFill/>
          </a:ln>
        </p:spPr>
      </p:pic>
      <p:pic>
        <p:nvPicPr>
          <p:cNvPr id="190" name="Google Shape;190;p22"/>
          <p:cNvPicPr preferRelativeResize="0"/>
          <p:nvPr/>
        </p:nvPicPr>
        <p:blipFill>
          <a:blip r:embed="rId6">
            <a:alphaModFix/>
          </a:blip>
          <a:stretch>
            <a:fillRect/>
          </a:stretch>
        </p:blipFill>
        <p:spPr>
          <a:xfrm>
            <a:off x="6540163" y="2874713"/>
            <a:ext cx="2122400" cy="21223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3"/>
          <p:cNvSpPr/>
          <p:nvPr/>
        </p:nvSpPr>
        <p:spPr>
          <a:xfrm>
            <a:off x="-1" y="1353678"/>
            <a:ext cx="121920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GB" sz="4800" b="1" i="0" u="none" strike="noStrike" cap="none">
                <a:solidFill>
                  <a:srgbClr val="000000"/>
                </a:solidFill>
                <a:latin typeface="Work Sans"/>
                <a:ea typeface="Work Sans"/>
                <a:cs typeface="Work Sans"/>
                <a:sym typeface="Work Sans"/>
              </a:rPr>
              <a:t>Q&amp;A PANEL</a:t>
            </a:r>
            <a:endParaRPr sz="4800" b="0" i="0" u="none" strike="noStrike" cap="none">
              <a:solidFill>
                <a:schemeClr val="dk1"/>
              </a:solidFill>
              <a:latin typeface="Calibri"/>
              <a:ea typeface="Calibri"/>
              <a:cs typeface="Calibri"/>
              <a:sym typeface="Calibri"/>
            </a:endParaRPr>
          </a:p>
        </p:txBody>
      </p:sp>
      <p:sp>
        <p:nvSpPr>
          <p:cNvPr id="196" name="Google Shape;196;p23"/>
          <p:cNvSpPr txBox="1"/>
          <p:nvPr/>
        </p:nvSpPr>
        <p:spPr>
          <a:xfrm>
            <a:off x="1960588" y="5135230"/>
            <a:ext cx="26754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a:solidFill>
                  <a:schemeClr val="dk1"/>
                </a:solidFill>
                <a:latin typeface="Corsiva Hebrew"/>
                <a:ea typeface="Corsiva Hebrew"/>
                <a:cs typeface="Corsiva Hebrew"/>
                <a:sym typeface="Corsiva Hebrew"/>
              </a:rPr>
              <a:t>Emily Collinge</a:t>
            </a:r>
            <a:endParaRPr sz="1400" b="0" i="0" u="none" strike="noStrike" cap="none">
              <a:solidFill>
                <a:srgbClr val="000000"/>
              </a:solidFill>
              <a:latin typeface="Arial"/>
              <a:ea typeface="Arial"/>
              <a:cs typeface="Arial"/>
              <a:sym typeface="Arial"/>
            </a:endParaRPr>
          </a:p>
        </p:txBody>
      </p:sp>
      <p:sp>
        <p:nvSpPr>
          <p:cNvPr id="197" name="Google Shape;197;p23"/>
          <p:cNvSpPr txBox="1"/>
          <p:nvPr/>
        </p:nvSpPr>
        <p:spPr>
          <a:xfrm>
            <a:off x="1960599" y="5615128"/>
            <a:ext cx="2675400" cy="12006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400"/>
              <a:buFont typeface="Arial"/>
              <a:buNone/>
            </a:pPr>
            <a:r>
              <a:rPr lang="en-GB">
                <a:solidFill>
                  <a:schemeClr val="dk1"/>
                </a:solidFill>
                <a:latin typeface="Corsiva Hebrew"/>
                <a:ea typeface="Corsiva Hebrew"/>
                <a:cs typeface="Corsiva Hebrew"/>
                <a:sym typeface="Corsiva Hebrew"/>
              </a:rPr>
              <a:t>Improvement &amp; Delivery Manager / Urgent &amp; Emergency Care Performance / National Chair of Disability &amp; Wellbeing Network (DAWN) - NHS England</a:t>
            </a:r>
            <a:r>
              <a:rPr lang="en-GB" sz="1600" b="0" i="0" u="none" strike="noStrike" cap="none">
                <a:solidFill>
                  <a:schemeClr val="dk1"/>
                </a:solidFill>
                <a:latin typeface="Corsiva Hebrew"/>
                <a:ea typeface="Corsiva Hebrew"/>
                <a:cs typeface="Corsiva Hebrew"/>
                <a:sym typeface="Corsiva Hebrew"/>
              </a:rPr>
              <a:t> </a:t>
            </a:r>
            <a:endParaRPr sz="1600" b="0" i="0" u="none" strike="noStrike" cap="none">
              <a:solidFill>
                <a:schemeClr val="dk1"/>
              </a:solidFill>
              <a:latin typeface="Corsiva Hebrew"/>
              <a:ea typeface="Corsiva Hebrew"/>
              <a:cs typeface="Corsiva Hebrew"/>
              <a:sym typeface="Corsiva Hebrew"/>
            </a:endParaRPr>
          </a:p>
        </p:txBody>
      </p:sp>
      <p:sp>
        <p:nvSpPr>
          <p:cNvPr id="198" name="Google Shape;198;p23"/>
          <p:cNvSpPr/>
          <p:nvPr/>
        </p:nvSpPr>
        <p:spPr>
          <a:xfrm>
            <a:off x="1960604" y="2401475"/>
            <a:ext cx="2675400" cy="27432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9" name="Google Shape;199;p23"/>
          <p:cNvSpPr/>
          <p:nvPr/>
        </p:nvSpPr>
        <p:spPr>
          <a:xfrm>
            <a:off x="4763280" y="2401475"/>
            <a:ext cx="2675400" cy="27432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0" name="Google Shape;200;p23"/>
          <p:cNvSpPr/>
          <p:nvPr/>
        </p:nvSpPr>
        <p:spPr>
          <a:xfrm>
            <a:off x="7546080" y="2401475"/>
            <a:ext cx="2675400" cy="27432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1" name="Google Shape;201;p23"/>
          <p:cNvSpPr txBox="1"/>
          <p:nvPr/>
        </p:nvSpPr>
        <p:spPr>
          <a:xfrm>
            <a:off x="4763266" y="5135230"/>
            <a:ext cx="26754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a:solidFill>
                  <a:schemeClr val="dk1"/>
                </a:solidFill>
                <a:latin typeface="Corsiva Hebrew"/>
                <a:ea typeface="Corsiva Hebrew"/>
                <a:cs typeface="Corsiva Hebrew"/>
                <a:sym typeface="Corsiva Hebrew"/>
              </a:rPr>
              <a:t>Usman Malik</a:t>
            </a:r>
            <a:endParaRPr sz="1400" b="0" i="0" u="none" strike="noStrike" cap="none">
              <a:solidFill>
                <a:srgbClr val="000000"/>
              </a:solidFill>
              <a:latin typeface="Arial"/>
              <a:ea typeface="Arial"/>
              <a:cs typeface="Arial"/>
              <a:sym typeface="Arial"/>
            </a:endParaRPr>
          </a:p>
        </p:txBody>
      </p:sp>
      <p:sp>
        <p:nvSpPr>
          <p:cNvPr id="202" name="Google Shape;202;p23"/>
          <p:cNvSpPr txBox="1"/>
          <p:nvPr/>
        </p:nvSpPr>
        <p:spPr>
          <a:xfrm>
            <a:off x="4763277" y="5615128"/>
            <a:ext cx="26754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a:solidFill>
                  <a:schemeClr val="dk1"/>
                </a:solidFill>
                <a:latin typeface="Corsiva Hebrew"/>
                <a:ea typeface="Corsiva Hebrew"/>
                <a:cs typeface="Corsiva Hebrew"/>
                <a:sym typeface="Corsiva Hebrew"/>
              </a:rPr>
              <a:t>Head of EDI</a:t>
            </a:r>
            <a:br>
              <a:rPr lang="en-GB" sz="1600">
                <a:solidFill>
                  <a:schemeClr val="dk1"/>
                </a:solidFill>
                <a:latin typeface="Corsiva Hebrew"/>
                <a:ea typeface="Corsiva Hebrew"/>
                <a:cs typeface="Corsiva Hebrew"/>
                <a:sym typeface="Corsiva Hebrew"/>
              </a:rPr>
            </a:br>
            <a:r>
              <a:rPr lang="en-GB" sz="1600">
                <a:solidFill>
                  <a:schemeClr val="dk1"/>
                </a:solidFill>
                <a:latin typeface="Corsiva Hebrew"/>
                <a:ea typeface="Corsiva Hebrew"/>
                <a:cs typeface="Corsiva Hebrew"/>
                <a:sym typeface="Corsiva Hebrew"/>
              </a:rPr>
              <a:t>NHS Arden &amp; GEM</a:t>
            </a:r>
            <a:endParaRPr sz="1600" b="0" i="0" u="none" strike="noStrike" cap="none">
              <a:solidFill>
                <a:schemeClr val="dk1"/>
              </a:solidFill>
              <a:latin typeface="Corsiva Hebrew"/>
              <a:ea typeface="Corsiva Hebrew"/>
              <a:cs typeface="Corsiva Hebrew"/>
              <a:sym typeface="Corsiva Hebrew"/>
            </a:endParaRPr>
          </a:p>
        </p:txBody>
      </p:sp>
      <p:sp>
        <p:nvSpPr>
          <p:cNvPr id="203" name="Google Shape;203;p23"/>
          <p:cNvSpPr txBox="1"/>
          <p:nvPr/>
        </p:nvSpPr>
        <p:spPr>
          <a:xfrm>
            <a:off x="7556004" y="5135230"/>
            <a:ext cx="26754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a:solidFill>
                  <a:schemeClr val="dk1"/>
                </a:solidFill>
                <a:latin typeface="Corsiva Hebrew"/>
                <a:ea typeface="Corsiva Hebrew"/>
                <a:cs typeface="Corsiva Hebrew"/>
                <a:sym typeface="Corsiva Hebrew"/>
              </a:rPr>
              <a:t>Aisha Chaudhary</a:t>
            </a:r>
            <a:endParaRPr sz="1400" b="0" i="0" u="none" strike="noStrike" cap="none">
              <a:solidFill>
                <a:srgbClr val="000000"/>
              </a:solidFill>
              <a:latin typeface="Arial"/>
              <a:ea typeface="Arial"/>
              <a:cs typeface="Arial"/>
              <a:sym typeface="Arial"/>
            </a:endParaRPr>
          </a:p>
        </p:txBody>
      </p:sp>
      <p:sp>
        <p:nvSpPr>
          <p:cNvPr id="204" name="Google Shape;204;p23"/>
          <p:cNvSpPr txBox="1"/>
          <p:nvPr/>
        </p:nvSpPr>
        <p:spPr>
          <a:xfrm>
            <a:off x="7556015" y="5615128"/>
            <a:ext cx="26754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a:solidFill>
                  <a:schemeClr val="dk1"/>
                </a:solidFill>
                <a:latin typeface="Corsiva Hebrew"/>
                <a:ea typeface="Corsiva Hebrew"/>
                <a:cs typeface="Corsiva Hebrew"/>
                <a:sym typeface="Corsiva Hebrew"/>
              </a:rPr>
              <a:t>Director of Culture &amp; Inclusion</a:t>
            </a:r>
            <a:br>
              <a:rPr lang="en-GB" sz="1600">
                <a:solidFill>
                  <a:schemeClr val="dk1"/>
                </a:solidFill>
                <a:latin typeface="Corsiva Hebrew"/>
                <a:ea typeface="Corsiva Hebrew"/>
                <a:cs typeface="Corsiva Hebrew"/>
                <a:sym typeface="Corsiva Hebrew"/>
              </a:rPr>
            </a:br>
            <a:r>
              <a:rPr lang="en-GB" sz="1600">
                <a:solidFill>
                  <a:schemeClr val="dk1"/>
                </a:solidFill>
                <a:latin typeface="Corsiva Hebrew"/>
                <a:ea typeface="Corsiva Hebrew"/>
                <a:cs typeface="Corsiva Hebrew"/>
                <a:sym typeface="Corsiva Hebrew"/>
              </a:rPr>
              <a:t>Lancashire &amp; South Cumbria ICB</a:t>
            </a:r>
            <a:endParaRPr sz="1600" b="0" i="0" u="none" strike="noStrike" cap="none">
              <a:solidFill>
                <a:schemeClr val="dk1"/>
              </a:solidFill>
              <a:latin typeface="Corsiva Hebrew"/>
              <a:ea typeface="Corsiva Hebrew"/>
              <a:cs typeface="Corsiva Hebrew"/>
              <a:sym typeface="Corsiva Hebrew"/>
            </a:endParaRPr>
          </a:p>
        </p:txBody>
      </p:sp>
      <p:pic>
        <p:nvPicPr>
          <p:cNvPr id="205" name="Google Shape;205;p23"/>
          <p:cNvPicPr preferRelativeResize="0"/>
          <p:nvPr/>
        </p:nvPicPr>
        <p:blipFill rotWithShape="1">
          <a:blip r:embed="rId3">
            <a:alphaModFix/>
          </a:blip>
          <a:srcRect/>
          <a:stretch/>
        </p:blipFill>
        <p:spPr>
          <a:xfrm>
            <a:off x="7616285" y="2441634"/>
            <a:ext cx="2554891" cy="2663000"/>
          </a:xfrm>
          <a:prstGeom prst="rect">
            <a:avLst/>
          </a:prstGeom>
          <a:noFill/>
          <a:ln w="12700" cap="flat" cmpd="sng">
            <a:solidFill>
              <a:schemeClr val="dk1"/>
            </a:solidFill>
            <a:prstDash val="solid"/>
            <a:miter lim="8000"/>
            <a:headEnd type="none" w="sm" len="sm"/>
            <a:tailEnd type="none" w="sm" len="sm"/>
          </a:ln>
        </p:spPr>
      </p:pic>
      <p:pic>
        <p:nvPicPr>
          <p:cNvPr id="206" name="Google Shape;206;p23"/>
          <p:cNvPicPr preferRelativeResize="0"/>
          <p:nvPr/>
        </p:nvPicPr>
        <p:blipFill rotWithShape="1">
          <a:blip r:embed="rId4">
            <a:alphaModFix/>
          </a:blip>
          <a:srcRect/>
          <a:stretch/>
        </p:blipFill>
        <p:spPr>
          <a:xfrm>
            <a:off x="4823548" y="2441620"/>
            <a:ext cx="2554891" cy="2663000"/>
          </a:xfrm>
          <a:prstGeom prst="rect">
            <a:avLst/>
          </a:prstGeom>
          <a:noFill/>
          <a:ln w="12700" cap="flat" cmpd="sng">
            <a:solidFill>
              <a:schemeClr val="dk1"/>
            </a:solidFill>
            <a:prstDash val="solid"/>
            <a:miter lim="8000"/>
            <a:headEnd type="none" w="sm" len="sm"/>
            <a:tailEnd type="none" w="sm" len="sm"/>
          </a:ln>
        </p:spPr>
      </p:pic>
      <p:pic>
        <p:nvPicPr>
          <p:cNvPr id="207" name="Google Shape;207;p23"/>
          <p:cNvPicPr preferRelativeResize="0"/>
          <p:nvPr/>
        </p:nvPicPr>
        <p:blipFill rotWithShape="1">
          <a:blip r:embed="rId5">
            <a:alphaModFix/>
          </a:blip>
          <a:srcRect/>
          <a:stretch/>
        </p:blipFill>
        <p:spPr>
          <a:xfrm>
            <a:off x="2014441" y="2434918"/>
            <a:ext cx="2567751" cy="2676404"/>
          </a:xfrm>
          <a:prstGeom prst="rect">
            <a:avLst/>
          </a:prstGeom>
          <a:noFill/>
          <a:ln w="12700" cap="flat" cmpd="sng">
            <a:solidFill>
              <a:schemeClr val="dk1"/>
            </a:solidFill>
            <a:prstDash val="solid"/>
            <a:miter lim="8000"/>
            <a:headEnd type="none" w="sm" len="sm"/>
            <a:tailEnd type="none" w="sm" len="sm"/>
          </a:ln>
        </p:spPr>
      </p:pic>
      <p:pic>
        <p:nvPicPr>
          <p:cNvPr id="208" name="Google Shape;208;p23"/>
          <p:cNvPicPr preferRelativeResize="0"/>
          <p:nvPr/>
        </p:nvPicPr>
        <p:blipFill>
          <a:blip r:embed="rId6">
            <a:alphaModFix/>
          </a:blip>
          <a:stretch>
            <a:fillRect/>
          </a:stretch>
        </p:blipFill>
        <p:spPr>
          <a:xfrm>
            <a:off x="2014450" y="2441625"/>
            <a:ext cx="2567750" cy="2663000"/>
          </a:xfrm>
          <a:prstGeom prst="rect">
            <a:avLst/>
          </a:prstGeom>
          <a:noFill/>
          <a:ln w="12700" cap="flat" cmpd="sng">
            <a:solidFill>
              <a:schemeClr val="dk1"/>
            </a:solidFill>
            <a:prstDash val="solid"/>
            <a:miter lim="8000"/>
            <a:headEnd type="none" w="sm" len="sm"/>
            <a:tailEnd type="none" w="sm" len="sm"/>
          </a:ln>
        </p:spPr>
      </p:pic>
      <p:pic>
        <p:nvPicPr>
          <p:cNvPr id="209" name="Google Shape;209;p23"/>
          <p:cNvPicPr preferRelativeResize="0"/>
          <p:nvPr/>
        </p:nvPicPr>
        <p:blipFill>
          <a:blip r:embed="rId7">
            <a:alphaModFix/>
          </a:blip>
          <a:stretch>
            <a:fillRect/>
          </a:stretch>
        </p:blipFill>
        <p:spPr>
          <a:xfrm>
            <a:off x="2014450" y="2441625"/>
            <a:ext cx="2554899" cy="2675400"/>
          </a:xfrm>
          <a:prstGeom prst="rect">
            <a:avLst/>
          </a:prstGeom>
          <a:noFill/>
          <a:ln w="12700" cap="flat" cmpd="sng">
            <a:solidFill>
              <a:schemeClr val="dk1"/>
            </a:solidFill>
            <a:prstDash val="solid"/>
            <a:miter lim="8000"/>
            <a:headEnd type="none" w="sm" len="sm"/>
            <a:tailEnd type="none" w="sm" len="sm"/>
          </a:ln>
        </p:spPr>
      </p:pic>
      <p:pic>
        <p:nvPicPr>
          <p:cNvPr id="210" name="Google Shape;210;p23"/>
          <p:cNvPicPr preferRelativeResize="0"/>
          <p:nvPr/>
        </p:nvPicPr>
        <p:blipFill>
          <a:blip r:embed="rId8">
            <a:alphaModFix/>
          </a:blip>
          <a:stretch>
            <a:fillRect/>
          </a:stretch>
        </p:blipFill>
        <p:spPr>
          <a:xfrm>
            <a:off x="4823550" y="2441625"/>
            <a:ext cx="2567751" cy="2675400"/>
          </a:xfrm>
          <a:prstGeom prst="rect">
            <a:avLst/>
          </a:prstGeom>
          <a:noFill/>
          <a:ln w="12700" cap="flat" cmpd="sng">
            <a:solidFill>
              <a:schemeClr val="dk1"/>
            </a:solidFill>
            <a:prstDash val="solid"/>
            <a:miter lim="8000"/>
            <a:headEnd type="none" w="sm" len="sm"/>
            <a:tailEnd type="none" w="sm" len="sm"/>
          </a:ln>
        </p:spPr>
      </p:pic>
      <p:pic>
        <p:nvPicPr>
          <p:cNvPr id="211" name="Google Shape;211;p23"/>
          <p:cNvPicPr preferRelativeResize="0"/>
          <p:nvPr/>
        </p:nvPicPr>
        <p:blipFill>
          <a:blip r:embed="rId9">
            <a:alphaModFix/>
          </a:blip>
          <a:stretch>
            <a:fillRect/>
          </a:stretch>
        </p:blipFill>
        <p:spPr>
          <a:xfrm>
            <a:off x="7619750" y="2441625"/>
            <a:ext cx="2554900" cy="2663000"/>
          </a:xfrm>
          <a:prstGeom prst="rect">
            <a:avLst/>
          </a:prstGeom>
          <a:noFill/>
          <a:ln w="12700" cap="flat" cmpd="sng">
            <a:solidFill>
              <a:schemeClr val="dk1"/>
            </a:solidFill>
            <a:prstDash val="solid"/>
            <a:miter lim="8000"/>
            <a:headEnd type="none" w="sm" len="sm"/>
            <a:tailEnd type="none" w="sm" len="sm"/>
          </a:ln>
        </p:spPr>
      </p:pic>
      <p:sp>
        <p:nvSpPr>
          <p:cNvPr id="212" name="Google Shape;212;p23"/>
          <p:cNvSpPr/>
          <p:nvPr/>
        </p:nvSpPr>
        <p:spPr>
          <a:xfrm>
            <a:off x="2519700" y="691375"/>
            <a:ext cx="7152600" cy="44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WORKFORCE</a:t>
            </a:r>
            <a:r>
              <a:rPr lang="en-GB" sz="2400" b="1" i="0" u="none" strike="noStrike" cap="none">
                <a:solidFill>
                  <a:srgbClr val="000000"/>
                </a:solidFill>
                <a:latin typeface="Work Sans"/>
                <a:ea typeface="Work Sans"/>
                <a:cs typeface="Work Sans"/>
                <a:sym typeface="Work Sans"/>
              </a:rPr>
              <a:t> CONFERENCE 202</a:t>
            </a:r>
            <a:r>
              <a:rPr lang="en-GB" sz="2400" b="1">
                <a:latin typeface="Work Sans"/>
                <a:ea typeface="Work Sans"/>
                <a:cs typeface="Work Sans"/>
                <a:sym typeface="Work Sans"/>
              </a:rPr>
              <a:t>3</a:t>
            </a:r>
            <a:endParaRPr sz="2400" b="0" i="0" u="none" strike="noStrike" cap="none">
              <a:solidFill>
                <a:schemeClr val="dk1"/>
              </a:solidFill>
              <a:latin typeface="Calibri"/>
              <a:ea typeface="Calibri"/>
              <a:cs typeface="Calibri"/>
              <a:sym typeface="Calibri"/>
            </a:endParaRPr>
          </a:p>
        </p:txBody>
      </p:sp>
      <p:pic>
        <p:nvPicPr>
          <p:cNvPr id="213" name="Google Shape;213;p23"/>
          <p:cNvPicPr preferRelativeResize="0"/>
          <p:nvPr/>
        </p:nvPicPr>
        <p:blipFill rotWithShape="1">
          <a:blip r:embed="rId10">
            <a:alphaModFix/>
          </a:blip>
          <a:srcRect t="23912" b="24586"/>
          <a:stretch/>
        </p:blipFill>
        <p:spPr>
          <a:xfrm>
            <a:off x="9732100" y="271550"/>
            <a:ext cx="2242875" cy="1247750"/>
          </a:xfrm>
          <a:prstGeom prst="rect">
            <a:avLst/>
          </a:prstGeom>
          <a:noFill/>
          <a:ln>
            <a:noFill/>
          </a:ln>
        </p:spPr>
      </p:pic>
      <p:pic>
        <p:nvPicPr>
          <p:cNvPr id="214" name="Google Shape;214;p23"/>
          <p:cNvPicPr preferRelativeResize="0"/>
          <p:nvPr/>
        </p:nvPicPr>
        <p:blipFill rotWithShape="1">
          <a:blip r:embed="rId11">
            <a:alphaModFix/>
          </a:blip>
          <a:srcRect t="17818" r="17559" b="-8"/>
          <a:stretch/>
        </p:blipFill>
        <p:spPr>
          <a:xfrm>
            <a:off x="244501" y="191975"/>
            <a:ext cx="1448775" cy="14443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4"/>
          <p:cNvSpPr/>
          <p:nvPr/>
        </p:nvSpPr>
        <p:spPr>
          <a:xfrm>
            <a:off x="-1" y="1753256"/>
            <a:ext cx="12192000" cy="101566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GB" sz="6000" b="1" i="0" u="none" strike="noStrike" cap="none">
                <a:solidFill>
                  <a:srgbClr val="000000"/>
                </a:solidFill>
                <a:latin typeface="Work Sans"/>
                <a:ea typeface="Work Sans"/>
                <a:cs typeface="Work Sans"/>
                <a:sym typeface="Work Sans"/>
              </a:rPr>
              <a:t>UP NEXT…</a:t>
            </a:r>
            <a:endParaRPr sz="6000" b="0" i="0" u="none" strike="noStrike" cap="none">
              <a:solidFill>
                <a:schemeClr val="dk1"/>
              </a:solidFill>
              <a:latin typeface="Calibri"/>
              <a:ea typeface="Calibri"/>
              <a:cs typeface="Calibri"/>
              <a:sym typeface="Calibri"/>
            </a:endParaRPr>
          </a:p>
        </p:txBody>
      </p:sp>
      <p:pic>
        <p:nvPicPr>
          <p:cNvPr id="220" name="Google Shape;220;p24"/>
          <p:cNvPicPr preferRelativeResize="0"/>
          <p:nvPr/>
        </p:nvPicPr>
        <p:blipFill rotWithShape="1">
          <a:blip r:embed="rId3">
            <a:alphaModFix/>
          </a:blip>
          <a:srcRect t="36248" b="37950"/>
          <a:stretch/>
        </p:blipFill>
        <p:spPr>
          <a:xfrm>
            <a:off x="2838150" y="3786425"/>
            <a:ext cx="6515700" cy="1681072"/>
          </a:xfrm>
          <a:prstGeom prst="rect">
            <a:avLst/>
          </a:prstGeom>
          <a:noFill/>
          <a:ln>
            <a:noFill/>
          </a:ln>
        </p:spPr>
      </p:pic>
      <p:sp>
        <p:nvSpPr>
          <p:cNvPr id="221" name="Google Shape;221;p24"/>
          <p:cNvSpPr/>
          <p:nvPr/>
        </p:nvSpPr>
        <p:spPr>
          <a:xfrm>
            <a:off x="2519700" y="691375"/>
            <a:ext cx="7152600" cy="44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WORKFORCE</a:t>
            </a:r>
            <a:r>
              <a:rPr lang="en-GB" sz="2400" b="1" i="0" u="none" strike="noStrike" cap="none">
                <a:solidFill>
                  <a:srgbClr val="000000"/>
                </a:solidFill>
                <a:latin typeface="Work Sans"/>
                <a:ea typeface="Work Sans"/>
                <a:cs typeface="Work Sans"/>
                <a:sym typeface="Work Sans"/>
              </a:rPr>
              <a:t> CONFERENCE 202</a:t>
            </a:r>
            <a:r>
              <a:rPr lang="en-GB" sz="2400" b="1">
                <a:latin typeface="Work Sans"/>
                <a:ea typeface="Work Sans"/>
                <a:cs typeface="Work Sans"/>
                <a:sym typeface="Work Sans"/>
              </a:rPr>
              <a:t>3</a:t>
            </a:r>
            <a:endParaRPr sz="2400" b="0" i="0" u="none" strike="noStrike" cap="none">
              <a:solidFill>
                <a:schemeClr val="dk1"/>
              </a:solidFill>
              <a:latin typeface="Calibri"/>
              <a:ea typeface="Calibri"/>
              <a:cs typeface="Calibri"/>
              <a:sym typeface="Calibri"/>
            </a:endParaRPr>
          </a:p>
        </p:txBody>
      </p:sp>
      <p:pic>
        <p:nvPicPr>
          <p:cNvPr id="222" name="Google Shape;222;p24"/>
          <p:cNvPicPr preferRelativeResize="0"/>
          <p:nvPr/>
        </p:nvPicPr>
        <p:blipFill rotWithShape="1">
          <a:blip r:embed="rId4">
            <a:alphaModFix/>
          </a:blip>
          <a:srcRect t="23912" b="24586"/>
          <a:stretch/>
        </p:blipFill>
        <p:spPr>
          <a:xfrm>
            <a:off x="9732100" y="271550"/>
            <a:ext cx="2242875" cy="1247750"/>
          </a:xfrm>
          <a:prstGeom prst="rect">
            <a:avLst/>
          </a:prstGeom>
          <a:noFill/>
          <a:ln>
            <a:noFill/>
          </a:ln>
        </p:spPr>
      </p:pic>
      <p:pic>
        <p:nvPicPr>
          <p:cNvPr id="223" name="Google Shape;223;p24"/>
          <p:cNvPicPr preferRelativeResize="0"/>
          <p:nvPr/>
        </p:nvPicPr>
        <p:blipFill rotWithShape="1">
          <a:blip r:embed="rId5">
            <a:alphaModFix/>
          </a:blip>
          <a:srcRect t="17818" r="17559" b="-8"/>
          <a:stretch/>
        </p:blipFill>
        <p:spPr>
          <a:xfrm>
            <a:off x="244501" y="191975"/>
            <a:ext cx="1448775" cy="14443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5"/>
          <p:cNvSpPr txBox="1"/>
          <p:nvPr/>
        </p:nvSpPr>
        <p:spPr>
          <a:xfrm>
            <a:off x="822564" y="4920057"/>
            <a:ext cx="24300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a:solidFill>
                  <a:schemeClr val="dk1"/>
                </a:solidFill>
                <a:latin typeface="Corsiva Hebrew"/>
                <a:ea typeface="Corsiva Hebrew"/>
                <a:cs typeface="Corsiva Hebrew"/>
                <a:sym typeface="Corsiva Hebrew"/>
              </a:rPr>
              <a:t>Emma Owen-Amadasun</a:t>
            </a:r>
            <a:endParaRPr sz="1400" b="0" i="0" u="none" strike="noStrike" cap="none">
              <a:solidFill>
                <a:srgbClr val="000000"/>
              </a:solidFill>
              <a:latin typeface="Arial"/>
              <a:ea typeface="Arial"/>
              <a:cs typeface="Arial"/>
              <a:sym typeface="Arial"/>
            </a:endParaRPr>
          </a:p>
        </p:txBody>
      </p:sp>
      <p:sp>
        <p:nvSpPr>
          <p:cNvPr id="229" name="Google Shape;229;p25"/>
          <p:cNvSpPr txBox="1"/>
          <p:nvPr/>
        </p:nvSpPr>
        <p:spPr>
          <a:xfrm>
            <a:off x="822564" y="5832987"/>
            <a:ext cx="2430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a:solidFill>
                  <a:schemeClr val="dk1"/>
                </a:solidFill>
                <a:latin typeface="Corsiva Hebrew"/>
                <a:ea typeface="Corsiva Hebrew"/>
                <a:cs typeface="Corsiva Hebrew"/>
                <a:sym typeface="Corsiva Hebrew"/>
              </a:rPr>
              <a:t>Senior Consultant</a:t>
            </a:r>
            <a:br>
              <a:rPr lang="en-GB" sz="1600">
                <a:solidFill>
                  <a:schemeClr val="dk1"/>
                </a:solidFill>
                <a:latin typeface="Corsiva Hebrew"/>
                <a:ea typeface="Corsiva Hebrew"/>
                <a:cs typeface="Corsiva Hebrew"/>
                <a:sym typeface="Corsiva Hebrew"/>
              </a:rPr>
            </a:br>
            <a:r>
              <a:rPr lang="en-GB" sz="1600">
                <a:solidFill>
                  <a:schemeClr val="dk1"/>
                </a:solidFill>
                <a:latin typeface="Corsiva Hebrew"/>
                <a:ea typeface="Corsiva Hebrew"/>
                <a:cs typeface="Corsiva Hebrew"/>
                <a:sym typeface="Corsiva Hebrew"/>
              </a:rPr>
              <a:t>BearingPoint</a:t>
            </a:r>
            <a:endParaRPr sz="1600" b="0" i="0" u="none" strike="noStrike" cap="none">
              <a:solidFill>
                <a:schemeClr val="dk1"/>
              </a:solidFill>
              <a:latin typeface="Corsiva Hebrew"/>
              <a:ea typeface="Corsiva Hebrew"/>
              <a:cs typeface="Corsiva Hebrew"/>
              <a:sym typeface="Corsiva Hebrew"/>
            </a:endParaRPr>
          </a:p>
        </p:txBody>
      </p:sp>
      <p:sp>
        <p:nvSpPr>
          <p:cNvPr id="230" name="Google Shape;230;p25"/>
          <p:cNvSpPr/>
          <p:nvPr/>
        </p:nvSpPr>
        <p:spPr>
          <a:xfrm>
            <a:off x="822566" y="2401475"/>
            <a:ext cx="2430000" cy="24726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1" name="Google Shape;231;p25"/>
          <p:cNvSpPr/>
          <p:nvPr/>
        </p:nvSpPr>
        <p:spPr>
          <a:xfrm>
            <a:off x="3368155" y="2401475"/>
            <a:ext cx="2430000" cy="24726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2" name="Google Shape;232;p25"/>
          <p:cNvSpPr txBox="1"/>
          <p:nvPr/>
        </p:nvSpPr>
        <p:spPr>
          <a:xfrm>
            <a:off x="3291950" y="5104700"/>
            <a:ext cx="26316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a:solidFill>
                  <a:schemeClr val="dk1"/>
                </a:solidFill>
                <a:latin typeface="Corsiva Hebrew"/>
                <a:ea typeface="Corsiva Hebrew"/>
                <a:cs typeface="Corsiva Hebrew"/>
                <a:sym typeface="Corsiva Hebrew"/>
              </a:rPr>
              <a:t>Claire Hawkins</a:t>
            </a:r>
            <a:endParaRPr sz="1400" b="0" i="0" u="none" strike="noStrike" cap="none">
              <a:solidFill>
                <a:srgbClr val="000000"/>
              </a:solidFill>
              <a:latin typeface="Arial"/>
              <a:ea typeface="Arial"/>
              <a:cs typeface="Arial"/>
              <a:sym typeface="Arial"/>
            </a:endParaRPr>
          </a:p>
        </p:txBody>
      </p:sp>
      <p:sp>
        <p:nvSpPr>
          <p:cNvPr id="233" name="Google Shape;233;p25"/>
          <p:cNvSpPr txBox="1"/>
          <p:nvPr/>
        </p:nvSpPr>
        <p:spPr>
          <a:xfrm>
            <a:off x="3368140" y="5709987"/>
            <a:ext cx="24300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a:solidFill>
                  <a:schemeClr val="dk1"/>
                </a:solidFill>
                <a:highlight>
                  <a:srgbClr val="FFFFFF"/>
                </a:highlight>
                <a:latin typeface="Corsiva Hebrew"/>
                <a:ea typeface="Corsiva Hebrew"/>
                <a:cs typeface="Corsiva Hebrew"/>
                <a:sym typeface="Corsiva Hebrew"/>
              </a:rPr>
              <a:t>Strategic Healthcare Advisor</a:t>
            </a:r>
            <a:br>
              <a:rPr lang="en-GB" sz="1600">
                <a:solidFill>
                  <a:schemeClr val="dk1"/>
                </a:solidFill>
                <a:highlight>
                  <a:srgbClr val="FFFFFF"/>
                </a:highlight>
                <a:latin typeface="Corsiva Hebrew"/>
                <a:ea typeface="Corsiva Hebrew"/>
                <a:cs typeface="Corsiva Hebrew"/>
                <a:sym typeface="Corsiva Hebrew"/>
              </a:rPr>
            </a:br>
            <a:r>
              <a:rPr lang="en-GB" sz="1600">
                <a:solidFill>
                  <a:schemeClr val="dk1"/>
                </a:solidFill>
                <a:highlight>
                  <a:srgbClr val="FFFFFF"/>
                </a:highlight>
                <a:latin typeface="Corsiva Hebrew"/>
                <a:ea typeface="Corsiva Hebrew"/>
                <a:cs typeface="Corsiva Hebrew"/>
                <a:sym typeface="Corsiva Hebrew"/>
              </a:rPr>
              <a:t>BearingPoint</a:t>
            </a:r>
            <a:endParaRPr sz="2100" i="0" u="none" strike="noStrike" cap="none">
              <a:solidFill>
                <a:schemeClr val="dk1"/>
              </a:solidFill>
              <a:latin typeface="Corsiva Hebrew"/>
              <a:ea typeface="Corsiva Hebrew"/>
              <a:cs typeface="Corsiva Hebrew"/>
              <a:sym typeface="Corsiva Hebrew"/>
            </a:endParaRPr>
          </a:p>
        </p:txBody>
      </p:sp>
      <p:sp>
        <p:nvSpPr>
          <p:cNvPr id="234" name="Google Shape;234;p25"/>
          <p:cNvSpPr txBox="1"/>
          <p:nvPr/>
        </p:nvSpPr>
        <p:spPr>
          <a:xfrm>
            <a:off x="6481600" y="3046775"/>
            <a:ext cx="51600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GB" sz="4800" b="1" i="0" u="sng" strike="noStrike" cap="none">
                <a:solidFill>
                  <a:srgbClr val="29525B"/>
                </a:solidFill>
                <a:latin typeface="Corsiva Hebrew"/>
                <a:ea typeface="Corsiva Hebrew"/>
                <a:cs typeface="Corsiva Hebrew"/>
                <a:sym typeface="Corsiva Hebrew"/>
              </a:rPr>
              <a:t>We will discuss…</a:t>
            </a:r>
            <a:endParaRPr sz="1400" b="0" i="0" u="none" strike="noStrike" cap="none">
              <a:solidFill>
                <a:srgbClr val="000000"/>
              </a:solidFill>
              <a:latin typeface="Arial"/>
              <a:ea typeface="Arial"/>
              <a:cs typeface="Arial"/>
              <a:sym typeface="Arial"/>
            </a:endParaRPr>
          </a:p>
        </p:txBody>
      </p:sp>
      <p:sp>
        <p:nvSpPr>
          <p:cNvPr id="235" name="Google Shape;235;p25"/>
          <p:cNvSpPr txBox="1"/>
          <p:nvPr/>
        </p:nvSpPr>
        <p:spPr>
          <a:xfrm>
            <a:off x="6815500" y="4158850"/>
            <a:ext cx="44922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29525B"/>
                </a:solidFill>
                <a:latin typeface="Corsiva Hebrew"/>
                <a:ea typeface="Corsiva Hebrew"/>
                <a:cs typeface="Corsiva Hebrew"/>
                <a:sym typeface="Corsiva Hebrew"/>
              </a:rPr>
              <a:t>“</a:t>
            </a:r>
            <a:r>
              <a:rPr lang="en-GB" sz="3600">
                <a:solidFill>
                  <a:srgbClr val="29525B"/>
                </a:solidFill>
                <a:latin typeface="Corsiva Hebrew"/>
                <a:ea typeface="Corsiva Hebrew"/>
                <a:cs typeface="Corsiva Hebrew"/>
                <a:sym typeface="Corsiva Hebrew"/>
              </a:rPr>
              <a:t>Creating Space to think differently</a:t>
            </a:r>
            <a:r>
              <a:rPr lang="en-GB" sz="3600" b="0" i="0" u="none" strike="noStrike" cap="none">
                <a:solidFill>
                  <a:srgbClr val="29525B"/>
                </a:solidFill>
                <a:latin typeface="Corsiva Hebrew"/>
                <a:ea typeface="Corsiva Hebrew"/>
                <a:cs typeface="Corsiva Hebrew"/>
                <a:sym typeface="Corsiva Hebrew"/>
              </a:rPr>
              <a:t>”</a:t>
            </a:r>
            <a:endParaRPr sz="3600" b="0" i="0" u="none" strike="noStrike" cap="none">
              <a:solidFill>
                <a:srgbClr val="29525B"/>
              </a:solidFill>
              <a:latin typeface="Corsiva Hebrew"/>
              <a:ea typeface="Corsiva Hebrew"/>
              <a:cs typeface="Corsiva Hebrew"/>
              <a:sym typeface="Corsiva Hebrew"/>
            </a:endParaRPr>
          </a:p>
        </p:txBody>
      </p:sp>
      <p:sp>
        <p:nvSpPr>
          <p:cNvPr id="236" name="Google Shape;236;p25"/>
          <p:cNvSpPr/>
          <p:nvPr/>
        </p:nvSpPr>
        <p:spPr>
          <a:xfrm>
            <a:off x="0" y="1252149"/>
            <a:ext cx="121920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GB" sz="5400" b="1" i="0" u="none" strike="noStrike" cap="none">
                <a:solidFill>
                  <a:srgbClr val="000000"/>
                </a:solidFill>
                <a:latin typeface="Work Sans"/>
                <a:ea typeface="Work Sans"/>
                <a:cs typeface="Work Sans"/>
                <a:sym typeface="Work Sans"/>
              </a:rPr>
              <a:t>SPEAKING NOW</a:t>
            </a:r>
            <a:endParaRPr sz="5400" b="0" i="0" u="none" strike="noStrike" cap="none">
              <a:solidFill>
                <a:schemeClr val="dk1"/>
              </a:solidFill>
              <a:latin typeface="Calibri"/>
              <a:ea typeface="Calibri"/>
              <a:cs typeface="Calibri"/>
              <a:sym typeface="Calibri"/>
            </a:endParaRPr>
          </a:p>
        </p:txBody>
      </p:sp>
      <p:sp>
        <p:nvSpPr>
          <p:cNvPr id="237" name="Google Shape;237;p25"/>
          <p:cNvSpPr/>
          <p:nvPr/>
        </p:nvSpPr>
        <p:spPr>
          <a:xfrm>
            <a:off x="2519700" y="691375"/>
            <a:ext cx="7152600" cy="44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WORKFORCE</a:t>
            </a:r>
            <a:r>
              <a:rPr lang="en-GB" sz="2400" b="1" i="0" u="none" strike="noStrike" cap="none">
                <a:solidFill>
                  <a:srgbClr val="000000"/>
                </a:solidFill>
                <a:latin typeface="Work Sans"/>
                <a:ea typeface="Work Sans"/>
                <a:cs typeface="Work Sans"/>
                <a:sym typeface="Work Sans"/>
              </a:rPr>
              <a:t> CONFERENCE 202</a:t>
            </a:r>
            <a:r>
              <a:rPr lang="en-GB" sz="2400" b="1">
                <a:latin typeface="Work Sans"/>
                <a:ea typeface="Work Sans"/>
                <a:cs typeface="Work Sans"/>
                <a:sym typeface="Work Sans"/>
              </a:rPr>
              <a:t>3</a:t>
            </a:r>
            <a:endParaRPr sz="2400" b="0" i="0" u="none" strike="noStrike" cap="none">
              <a:solidFill>
                <a:schemeClr val="dk1"/>
              </a:solidFill>
              <a:latin typeface="Calibri"/>
              <a:ea typeface="Calibri"/>
              <a:cs typeface="Calibri"/>
              <a:sym typeface="Calibri"/>
            </a:endParaRPr>
          </a:p>
        </p:txBody>
      </p:sp>
      <p:pic>
        <p:nvPicPr>
          <p:cNvPr id="238" name="Google Shape;238;p25"/>
          <p:cNvPicPr preferRelativeResize="0"/>
          <p:nvPr/>
        </p:nvPicPr>
        <p:blipFill rotWithShape="1">
          <a:blip r:embed="rId3">
            <a:alphaModFix/>
          </a:blip>
          <a:srcRect t="23912" b="24586"/>
          <a:stretch/>
        </p:blipFill>
        <p:spPr>
          <a:xfrm>
            <a:off x="9732100" y="271550"/>
            <a:ext cx="2242875" cy="1247750"/>
          </a:xfrm>
          <a:prstGeom prst="rect">
            <a:avLst/>
          </a:prstGeom>
          <a:noFill/>
          <a:ln>
            <a:noFill/>
          </a:ln>
        </p:spPr>
      </p:pic>
      <p:pic>
        <p:nvPicPr>
          <p:cNvPr id="239" name="Google Shape;239;p25"/>
          <p:cNvPicPr preferRelativeResize="0"/>
          <p:nvPr/>
        </p:nvPicPr>
        <p:blipFill rotWithShape="1">
          <a:blip r:embed="rId4">
            <a:alphaModFix/>
          </a:blip>
          <a:srcRect t="17818" r="17559" b="-8"/>
          <a:stretch/>
        </p:blipFill>
        <p:spPr>
          <a:xfrm>
            <a:off x="244501" y="191975"/>
            <a:ext cx="1448775" cy="1444300"/>
          </a:xfrm>
          <a:prstGeom prst="rect">
            <a:avLst/>
          </a:prstGeom>
          <a:noFill/>
          <a:ln>
            <a:noFill/>
          </a:ln>
        </p:spPr>
      </p:pic>
      <p:pic>
        <p:nvPicPr>
          <p:cNvPr id="240" name="Google Shape;240;p25"/>
          <p:cNvPicPr preferRelativeResize="0"/>
          <p:nvPr/>
        </p:nvPicPr>
        <p:blipFill>
          <a:blip r:embed="rId5">
            <a:alphaModFix/>
          </a:blip>
          <a:stretch>
            <a:fillRect/>
          </a:stretch>
        </p:blipFill>
        <p:spPr>
          <a:xfrm>
            <a:off x="847038" y="2447225"/>
            <a:ext cx="2381075" cy="2381075"/>
          </a:xfrm>
          <a:prstGeom prst="rect">
            <a:avLst/>
          </a:prstGeom>
          <a:noFill/>
          <a:ln w="12700" cap="flat" cmpd="sng">
            <a:solidFill>
              <a:schemeClr val="dk1"/>
            </a:solidFill>
            <a:prstDash val="solid"/>
            <a:miter lim="8000"/>
            <a:headEnd type="none" w="sm" len="sm"/>
            <a:tailEnd type="none" w="sm" len="sm"/>
          </a:ln>
        </p:spPr>
      </p:pic>
      <p:pic>
        <p:nvPicPr>
          <p:cNvPr id="241" name="Google Shape;241;p25"/>
          <p:cNvPicPr preferRelativeResize="0"/>
          <p:nvPr/>
        </p:nvPicPr>
        <p:blipFill>
          <a:blip r:embed="rId6">
            <a:alphaModFix/>
          </a:blip>
          <a:stretch>
            <a:fillRect/>
          </a:stretch>
        </p:blipFill>
        <p:spPr>
          <a:xfrm>
            <a:off x="3392613" y="2447225"/>
            <a:ext cx="2381075" cy="2381075"/>
          </a:xfrm>
          <a:prstGeom prst="rect">
            <a:avLst/>
          </a:prstGeom>
          <a:noFill/>
          <a:ln w="12700" cap="flat" cmpd="sng">
            <a:solidFill>
              <a:schemeClr val="dk1"/>
            </a:solidFill>
            <a:prstDash val="solid"/>
            <a:miter lim="8000"/>
            <a:headEnd type="none" w="sm" len="sm"/>
            <a:tailEnd type="none" w="sm" len="sm"/>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2C258072-5F8F-4353-B53A-8023448AC8BB}"/>
              </a:ext>
            </a:extLst>
          </p:cNvPr>
          <p:cNvSpPr>
            <a:spLocks noGrp="1"/>
          </p:cNvSpPr>
          <p:nvPr>
            <p:ph type="body" sz="quarter" idx="11"/>
          </p:nvPr>
        </p:nvSpPr>
        <p:spPr>
          <a:xfrm>
            <a:off x="623887" y="2504341"/>
            <a:ext cx="10660197" cy="1457186"/>
          </a:xfrm>
        </p:spPr>
        <p:txBody>
          <a:bodyPr/>
          <a:lstStyle/>
          <a:p>
            <a:r>
              <a:rPr lang="fr-FR" sz="4800" dirty="0" err="1">
                <a:latin typeface="BearingPoint Sans Cyrillic" panose="00000800000000000000" pitchFamily="50" charset="0"/>
              </a:rPr>
              <a:t>Creating</a:t>
            </a:r>
            <a:r>
              <a:rPr lang="fr-FR" sz="4800" dirty="0">
                <a:latin typeface="BearingPoint Sans Cyrillic" panose="00000800000000000000" pitchFamily="50" charset="0"/>
              </a:rPr>
              <a:t> </a:t>
            </a:r>
            <a:r>
              <a:rPr lang="fr-FR" sz="4800" dirty="0" err="1">
                <a:latin typeface="BearingPoint Sans Cyrillic" panose="00000800000000000000" pitchFamily="50" charset="0"/>
              </a:rPr>
              <a:t>space</a:t>
            </a:r>
            <a:r>
              <a:rPr lang="fr-FR" sz="4800" dirty="0">
                <a:latin typeface="BearingPoint Sans Cyrillic" panose="00000800000000000000" pitchFamily="50" charset="0"/>
              </a:rPr>
              <a:t> to </a:t>
            </a:r>
          </a:p>
          <a:p>
            <a:r>
              <a:rPr lang="fr-FR" sz="4800" dirty="0" err="1">
                <a:latin typeface="BearingPoint Sans Cyrillic" panose="00000800000000000000" pitchFamily="50" charset="0"/>
              </a:rPr>
              <a:t>think</a:t>
            </a:r>
            <a:r>
              <a:rPr lang="fr-FR" sz="4800" dirty="0">
                <a:latin typeface="BearingPoint Sans Cyrillic" panose="00000800000000000000" pitchFamily="50" charset="0"/>
              </a:rPr>
              <a:t> </a:t>
            </a:r>
            <a:r>
              <a:rPr lang="fr-FR" sz="4800" dirty="0" err="1">
                <a:latin typeface="BearingPoint Sans Cyrillic" panose="00000800000000000000" pitchFamily="50" charset="0"/>
              </a:rPr>
              <a:t>differently</a:t>
            </a:r>
            <a:r>
              <a:rPr lang="fr-FR" sz="4800" dirty="0">
                <a:latin typeface="BearingPoint Sans Cyrillic" panose="00000800000000000000" pitchFamily="50" charset="0"/>
              </a:rPr>
              <a:t> </a:t>
            </a:r>
          </a:p>
        </p:txBody>
      </p:sp>
      <p:pic>
        <p:nvPicPr>
          <p:cNvPr id="3" name="Picture 2" descr="A person smiling for the camera&#10;&#10;Description automatically generated with medium confidence">
            <a:extLst>
              <a:ext uri="{FF2B5EF4-FFF2-40B4-BE49-F238E27FC236}">
                <a16:creationId xmlns:a16="http://schemas.microsoft.com/office/drawing/2014/main" id="{F3F95782-74D0-6F1A-99BD-BD740409249F}"/>
              </a:ext>
            </a:extLst>
          </p:cNvPr>
          <p:cNvPicPr>
            <a:picLocks noChangeAspect="1"/>
          </p:cNvPicPr>
          <p:nvPr/>
        </p:nvPicPr>
        <p:blipFill>
          <a:blip r:embed="rId3"/>
          <a:stretch>
            <a:fillRect/>
          </a:stretch>
        </p:blipFill>
        <p:spPr>
          <a:xfrm>
            <a:off x="9899112" y="564628"/>
            <a:ext cx="1939713" cy="1939713"/>
          </a:xfrm>
          <a:prstGeom prst="rect">
            <a:avLst/>
          </a:prstGeom>
        </p:spPr>
      </p:pic>
      <p:pic>
        <p:nvPicPr>
          <p:cNvPr id="5" name="Picture 4" descr="A person smiling for the camera&#10;&#10;Description automatically generated with low confidence">
            <a:extLst>
              <a:ext uri="{FF2B5EF4-FFF2-40B4-BE49-F238E27FC236}">
                <a16:creationId xmlns:a16="http://schemas.microsoft.com/office/drawing/2014/main" id="{13DA601C-57E7-3D3A-AFBA-B7CE73128408}"/>
              </a:ext>
            </a:extLst>
          </p:cNvPr>
          <p:cNvPicPr>
            <a:picLocks noChangeAspect="1"/>
          </p:cNvPicPr>
          <p:nvPr/>
        </p:nvPicPr>
        <p:blipFill>
          <a:blip r:embed="rId4"/>
          <a:stretch>
            <a:fillRect/>
          </a:stretch>
        </p:blipFill>
        <p:spPr>
          <a:xfrm>
            <a:off x="9899112" y="2745163"/>
            <a:ext cx="1941675" cy="1941675"/>
          </a:xfrm>
          <a:prstGeom prst="rect">
            <a:avLst/>
          </a:prstGeom>
        </p:spPr>
      </p:pic>
      <p:sp>
        <p:nvSpPr>
          <p:cNvPr id="6" name="TextBox 5">
            <a:extLst>
              <a:ext uri="{FF2B5EF4-FFF2-40B4-BE49-F238E27FC236}">
                <a16:creationId xmlns:a16="http://schemas.microsoft.com/office/drawing/2014/main" id="{86A53376-6B37-E8F3-FE05-E0FCD6172953}"/>
              </a:ext>
            </a:extLst>
          </p:cNvPr>
          <p:cNvSpPr txBox="1"/>
          <p:nvPr/>
        </p:nvSpPr>
        <p:spPr>
          <a:xfrm>
            <a:off x="7835610" y="1255810"/>
            <a:ext cx="1858618" cy="523220"/>
          </a:xfrm>
          <a:prstGeom prst="rect">
            <a:avLst/>
          </a:prstGeom>
          <a:noFill/>
        </p:spPr>
        <p:txBody>
          <a:bodyPr wrap="square" rtlCol="0">
            <a:spAutoFit/>
          </a:bodyPr>
          <a:lstStyle/>
          <a:p>
            <a:pPr algn="r"/>
            <a:r>
              <a:rPr lang="en-US" sz="1400" b="1" dirty="0">
                <a:solidFill>
                  <a:schemeClr val="bg1"/>
                </a:solidFill>
              </a:rPr>
              <a:t>Clare Hawkins</a:t>
            </a:r>
          </a:p>
          <a:p>
            <a:pPr algn="r"/>
            <a:r>
              <a:rPr lang="en-US" sz="1400" dirty="0">
                <a:solidFill>
                  <a:schemeClr val="bg1"/>
                </a:solidFill>
              </a:rPr>
              <a:t>BearingPoint</a:t>
            </a:r>
          </a:p>
        </p:txBody>
      </p:sp>
      <p:sp>
        <p:nvSpPr>
          <p:cNvPr id="7" name="TextBox 6">
            <a:extLst>
              <a:ext uri="{FF2B5EF4-FFF2-40B4-BE49-F238E27FC236}">
                <a16:creationId xmlns:a16="http://schemas.microsoft.com/office/drawing/2014/main" id="{61F92694-B635-F3B5-43BF-55DB64D61FFB}"/>
              </a:ext>
            </a:extLst>
          </p:cNvPr>
          <p:cNvSpPr txBox="1"/>
          <p:nvPr/>
        </p:nvSpPr>
        <p:spPr>
          <a:xfrm>
            <a:off x="7285383" y="3322691"/>
            <a:ext cx="2408845" cy="523220"/>
          </a:xfrm>
          <a:prstGeom prst="rect">
            <a:avLst/>
          </a:prstGeom>
          <a:noFill/>
        </p:spPr>
        <p:txBody>
          <a:bodyPr wrap="square" rtlCol="0">
            <a:spAutoFit/>
          </a:bodyPr>
          <a:lstStyle/>
          <a:p>
            <a:pPr algn="r"/>
            <a:r>
              <a:rPr lang="en-US" sz="1400" b="1" dirty="0">
                <a:solidFill>
                  <a:schemeClr val="bg1"/>
                </a:solidFill>
              </a:rPr>
              <a:t>Emma Owen-Amadasun</a:t>
            </a:r>
          </a:p>
          <a:p>
            <a:pPr algn="r"/>
            <a:r>
              <a:rPr lang="en-US" sz="1400" dirty="0">
                <a:solidFill>
                  <a:schemeClr val="bg1"/>
                </a:solidFill>
              </a:rPr>
              <a:t>BearingPoint</a:t>
            </a:r>
          </a:p>
        </p:txBody>
      </p:sp>
    </p:spTree>
    <p:extLst>
      <p:ext uri="{BB962C8B-B14F-4D97-AF65-F5344CB8AC3E}">
        <p14:creationId xmlns:p14="http://schemas.microsoft.com/office/powerpoint/2010/main" val="30126333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3F385CBA-6D66-69FC-D364-7343D078A1EA}"/>
              </a:ext>
            </a:extLst>
          </p:cNvPr>
          <p:cNvSpPr>
            <a:spLocks noChangeAspect="1"/>
          </p:cNvSpPr>
          <p:nvPr/>
        </p:nvSpPr>
        <p:spPr>
          <a:xfrm>
            <a:off x="265414" y="2233434"/>
            <a:ext cx="2684833" cy="2616861"/>
          </a:xfrm>
          <a:prstGeom prst="flowChartConnector">
            <a:avLst/>
          </a:prstGeom>
          <a:solidFill>
            <a:schemeClr val="tx2"/>
          </a:solidFill>
          <a:ln w="9525">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2000" b="1" dirty="0">
                <a:solidFill>
                  <a:schemeClr val="bg1"/>
                </a:solidFill>
              </a:rPr>
              <a:t>NHS Workforce challenges</a:t>
            </a:r>
          </a:p>
        </p:txBody>
      </p:sp>
      <p:sp>
        <p:nvSpPr>
          <p:cNvPr id="4" name="Flowchart: Connector 3">
            <a:extLst>
              <a:ext uri="{FF2B5EF4-FFF2-40B4-BE49-F238E27FC236}">
                <a16:creationId xmlns:a16="http://schemas.microsoft.com/office/drawing/2014/main" id="{4EE47CDE-1CF8-EE36-EFDC-C5221E3EF222}"/>
              </a:ext>
            </a:extLst>
          </p:cNvPr>
          <p:cNvSpPr>
            <a:spLocks noChangeAspect="1"/>
          </p:cNvSpPr>
          <p:nvPr/>
        </p:nvSpPr>
        <p:spPr>
          <a:xfrm>
            <a:off x="3264601" y="2233434"/>
            <a:ext cx="2684833" cy="2616861"/>
          </a:xfrm>
          <a:prstGeom prst="flowChartConnector">
            <a:avLst/>
          </a:prstGeom>
          <a:solidFill>
            <a:schemeClr val="tx2"/>
          </a:solidFill>
          <a:ln w="9525">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2000" b="1" dirty="0">
                <a:solidFill>
                  <a:schemeClr val="bg1"/>
                </a:solidFill>
              </a:rPr>
              <a:t>Navigating the journey of transformation</a:t>
            </a:r>
          </a:p>
        </p:txBody>
      </p:sp>
      <p:sp>
        <p:nvSpPr>
          <p:cNvPr id="5" name="Flowchart: Connector 4">
            <a:extLst>
              <a:ext uri="{FF2B5EF4-FFF2-40B4-BE49-F238E27FC236}">
                <a16:creationId xmlns:a16="http://schemas.microsoft.com/office/drawing/2014/main" id="{8D9F52B7-3731-7F4C-7E00-95E17A22A116}"/>
              </a:ext>
            </a:extLst>
          </p:cNvPr>
          <p:cNvSpPr>
            <a:spLocks noChangeAspect="1"/>
          </p:cNvSpPr>
          <p:nvPr/>
        </p:nvSpPr>
        <p:spPr>
          <a:xfrm>
            <a:off x="6263788" y="2233434"/>
            <a:ext cx="2684833" cy="2616861"/>
          </a:xfrm>
          <a:prstGeom prst="flowChartConnector">
            <a:avLst/>
          </a:prstGeom>
          <a:solidFill>
            <a:schemeClr val="tx2"/>
          </a:solidFill>
          <a:ln w="9525">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2000" b="1" dirty="0"/>
              <a:t>Lack of evidence to demonstrate complex realities</a:t>
            </a:r>
          </a:p>
        </p:txBody>
      </p:sp>
      <p:sp>
        <p:nvSpPr>
          <p:cNvPr id="6" name="Flowchart: Connector 5">
            <a:extLst>
              <a:ext uri="{FF2B5EF4-FFF2-40B4-BE49-F238E27FC236}">
                <a16:creationId xmlns:a16="http://schemas.microsoft.com/office/drawing/2014/main" id="{CA3DD727-F232-8BE1-37DB-1EEA1E5BD28B}"/>
              </a:ext>
            </a:extLst>
          </p:cNvPr>
          <p:cNvSpPr>
            <a:spLocks noChangeAspect="1"/>
          </p:cNvSpPr>
          <p:nvPr/>
        </p:nvSpPr>
        <p:spPr>
          <a:xfrm>
            <a:off x="9262975" y="2233433"/>
            <a:ext cx="2684833" cy="2616861"/>
          </a:xfrm>
          <a:prstGeom prst="flowChartConnector">
            <a:avLst/>
          </a:prstGeom>
          <a:solidFill>
            <a:schemeClr val="tx2"/>
          </a:solidFill>
          <a:ln w="9525">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2000" b="1" dirty="0"/>
              <a:t>Using data and information to bring validity to lived experience  </a:t>
            </a:r>
          </a:p>
        </p:txBody>
      </p:sp>
      <p:sp>
        <p:nvSpPr>
          <p:cNvPr id="2" name="Espace réservé du texte 9">
            <a:extLst>
              <a:ext uri="{FF2B5EF4-FFF2-40B4-BE49-F238E27FC236}">
                <a16:creationId xmlns:a16="http://schemas.microsoft.com/office/drawing/2014/main" id="{7C53DE6C-11D8-EBC0-0470-6266159983EF}"/>
              </a:ext>
            </a:extLst>
          </p:cNvPr>
          <p:cNvSpPr txBox="1">
            <a:spLocks/>
          </p:cNvSpPr>
          <p:nvPr/>
        </p:nvSpPr>
        <p:spPr>
          <a:xfrm>
            <a:off x="0" y="223284"/>
            <a:ext cx="7322378" cy="1479572"/>
          </a:xfrm>
          <a:prstGeom prst="rect">
            <a:avLst/>
          </a:prstGeom>
        </p:spPr>
        <p:txBody>
          <a:bodyPr vert="horz" lIns="0" tIns="0" rIns="0" bIns="0" rtlCol="0" anchor="ctr">
            <a:noAutofit/>
          </a:bodyPr>
          <a:lstStyle>
            <a:lvl1pPr marL="0" indent="0" algn="l" defTabSz="457189" rtl="0" eaLnBrk="1" latinLnBrk="0" hangingPunct="1">
              <a:spcBef>
                <a:spcPts val="1200"/>
              </a:spcBef>
              <a:spcAft>
                <a:spcPts val="300"/>
              </a:spcAft>
              <a:buClr>
                <a:schemeClr val="bg1"/>
              </a:buClr>
              <a:buSzPct val="25000"/>
              <a:buFont typeface="Verdana" pitchFamily="34" charset="0"/>
              <a:buNone/>
              <a:defRPr lang="en-GB" sz="1400" b="0" kern="1200" noProof="0" smtClean="0">
                <a:solidFill>
                  <a:schemeClr val="tx1"/>
                </a:solidFill>
                <a:latin typeface="+mn-lt"/>
                <a:ea typeface="+mn-ea"/>
                <a:cs typeface="+mn-cs"/>
              </a:defRPr>
            </a:lvl1pPr>
            <a:lvl2pPr marL="177796" indent="-177796" algn="l" defTabSz="457189" rtl="0" eaLnBrk="1" latinLnBrk="0" hangingPunct="1">
              <a:spcBef>
                <a:spcPts val="300"/>
              </a:spcBef>
              <a:spcAft>
                <a:spcPts val="300"/>
              </a:spcAft>
              <a:buClr>
                <a:schemeClr val="tx1"/>
              </a:buClr>
              <a:buFont typeface="Arial" pitchFamily="34" charset="0"/>
              <a:buChar char="•"/>
              <a:defRPr lang="en-GB" sz="1400" kern="1200" noProof="0" smtClean="0">
                <a:solidFill>
                  <a:schemeClr val="tx1"/>
                </a:solidFill>
                <a:latin typeface="+mn-lt"/>
                <a:ea typeface="+mn-ea"/>
                <a:cs typeface="+mn-cs"/>
              </a:defRPr>
            </a:lvl2pPr>
            <a:lvl3pPr marL="361942" indent="-180970" algn="l" defTabSz="514338" rtl="0" eaLnBrk="1" latinLnBrk="0" hangingPunct="1">
              <a:spcBef>
                <a:spcPts val="300"/>
              </a:spcBef>
              <a:spcAft>
                <a:spcPts val="300"/>
              </a:spcAft>
              <a:buClr>
                <a:schemeClr val="tx1"/>
              </a:buClr>
              <a:buFont typeface="Calibri" pitchFamily="34" charset="0"/>
              <a:buChar char="−"/>
              <a:defRPr lang="en-GB" sz="1400" kern="1200" noProof="0" smtClean="0">
                <a:solidFill>
                  <a:schemeClr val="tx1"/>
                </a:solidFill>
                <a:latin typeface="+mn-lt"/>
                <a:ea typeface="+mn-ea"/>
                <a:cs typeface="+mn-cs"/>
              </a:defRPr>
            </a:lvl3pPr>
            <a:lvl4pPr marL="536561" indent="-161921" algn="l" defTabSz="457189" rtl="0" eaLnBrk="1" latinLnBrk="0" hangingPunct="1">
              <a:spcBef>
                <a:spcPts val="300"/>
              </a:spcBef>
              <a:spcAft>
                <a:spcPts val="300"/>
              </a:spcAft>
              <a:buClr>
                <a:schemeClr val="tx1"/>
              </a:buClr>
              <a:buFont typeface="Courier New" pitchFamily="49" charset="0"/>
              <a:buChar char="o"/>
              <a:tabLst/>
              <a:defRPr lang="en-GB" sz="1200" kern="1200" noProof="0" smtClean="0">
                <a:solidFill>
                  <a:schemeClr val="tx1"/>
                </a:solidFill>
                <a:latin typeface="+mn-lt"/>
                <a:ea typeface="+mn-ea"/>
                <a:cs typeface="+mn-cs"/>
              </a:defRPr>
            </a:lvl4pPr>
            <a:lvl5pPr marL="812780" indent="-165096" algn="l" defTabSz="457189" rtl="0" eaLnBrk="1" latinLnBrk="0" hangingPunct="1">
              <a:spcBef>
                <a:spcPts val="0"/>
              </a:spcBef>
              <a:buClr>
                <a:srgbClr val="D52B1E"/>
              </a:buClr>
              <a:buFont typeface="Calibri" pitchFamily="34" charset="0"/>
              <a:buChar char="-"/>
              <a:tabLst/>
              <a:defRPr lang="en-GB" sz="1100" kern="1200" noProof="0">
                <a:solidFill>
                  <a:srgbClr val="4D4F53"/>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4800" b="1" dirty="0">
                <a:solidFill>
                  <a:schemeClr val="bg1"/>
                </a:solidFill>
                <a:latin typeface="BearingPoint Sans Cyrillic" panose="00000800000000000000" pitchFamily="50" charset="0"/>
              </a:rPr>
              <a:t>A changing reality… </a:t>
            </a:r>
          </a:p>
        </p:txBody>
      </p:sp>
    </p:spTree>
    <p:extLst>
      <p:ext uri="{BB962C8B-B14F-4D97-AF65-F5344CB8AC3E}">
        <p14:creationId xmlns:p14="http://schemas.microsoft.com/office/powerpoint/2010/main" val="2072439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1B4EF4-C67F-61F6-D8AA-31245788BE3D}"/>
              </a:ext>
            </a:extLst>
          </p:cNvPr>
          <p:cNvSpPr txBox="1"/>
          <p:nvPr/>
        </p:nvSpPr>
        <p:spPr>
          <a:xfrm>
            <a:off x="1648047" y="2274838"/>
            <a:ext cx="9048306" cy="2554545"/>
          </a:xfrm>
          <a:prstGeom prst="rect">
            <a:avLst/>
          </a:prstGeom>
          <a:noFill/>
        </p:spPr>
        <p:txBody>
          <a:bodyPr wrap="square">
            <a:spAutoFit/>
          </a:bodyPr>
          <a:lstStyle/>
          <a:p>
            <a:r>
              <a:rPr lang="en-US" sz="3200" b="1" dirty="0">
                <a:solidFill>
                  <a:schemeClr val="bg1"/>
                </a:solidFill>
              </a:rPr>
              <a:t>Workforce </a:t>
            </a:r>
            <a:r>
              <a:rPr lang="en-US" sz="3200" b="1" dirty="0">
                <a:solidFill>
                  <a:schemeClr val="bg2"/>
                </a:solidFill>
              </a:rPr>
              <a:t>data is out of date</a:t>
            </a:r>
            <a:r>
              <a:rPr lang="en-US" sz="3200" b="1" dirty="0">
                <a:solidFill>
                  <a:schemeClr val="bg1"/>
                </a:solidFill>
              </a:rPr>
              <a:t>, not reflective of day-to-day reality and the complete workforce picture. </a:t>
            </a:r>
            <a:r>
              <a:rPr lang="en-US" sz="3200" b="1" dirty="0">
                <a:solidFill>
                  <a:schemeClr val="bg2"/>
                </a:solidFill>
              </a:rPr>
              <a:t>Data is fragmented </a:t>
            </a:r>
            <a:r>
              <a:rPr lang="en-US" sz="3200" b="1" dirty="0">
                <a:solidFill>
                  <a:schemeClr val="bg1"/>
                </a:solidFill>
              </a:rPr>
              <a:t>and doesn’t come together in a way that facilitates contemporaneous </a:t>
            </a:r>
            <a:r>
              <a:rPr lang="en-US" sz="3200" b="1" dirty="0">
                <a:solidFill>
                  <a:schemeClr val="bg2"/>
                </a:solidFill>
              </a:rPr>
              <a:t>decision making</a:t>
            </a:r>
            <a:endParaRPr lang="en-US" sz="2800" dirty="0">
              <a:solidFill>
                <a:schemeClr val="bg2"/>
              </a:solidFill>
            </a:endParaRPr>
          </a:p>
        </p:txBody>
      </p:sp>
      <p:sp>
        <p:nvSpPr>
          <p:cNvPr id="4" name="Espace réservé du texte 9">
            <a:extLst>
              <a:ext uri="{FF2B5EF4-FFF2-40B4-BE49-F238E27FC236}">
                <a16:creationId xmlns:a16="http://schemas.microsoft.com/office/drawing/2014/main" id="{29A8BF81-707A-AA09-DA02-1E2DD37C2B1C}"/>
              </a:ext>
            </a:extLst>
          </p:cNvPr>
          <p:cNvSpPr txBox="1">
            <a:spLocks/>
          </p:cNvSpPr>
          <p:nvPr/>
        </p:nvSpPr>
        <p:spPr>
          <a:xfrm>
            <a:off x="0" y="223284"/>
            <a:ext cx="7322378" cy="1479572"/>
          </a:xfrm>
          <a:prstGeom prst="rect">
            <a:avLst/>
          </a:prstGeom>
        </p:spPr>
        <p:txBody>
          <a:bodyPr vert="horz" lIns="0" tIns="0" rIns="0" bIns="0" rtlCol="0" anchor="ctr">
            <a:noAutofit/>
          </a:bodyPr>
          <a:lstStyle>
            <a:lvl1pPr marL="0" indent="0" algn="l" defTabSz="457189" rtl="0" eaLnBrk="1" latinLnBrk="0" hangingPunct="1">
              <a:spcBef>
                <a:spcPts val="1200"/>
              </a:spcBef>
              <a:spcAft>
                <a:spcPts val="300"/>
              </a:spcAft>
              <a:buClr>
                <a:schemeClr val="bg1"/>
              </a:buClr>
              <a:buSzPct val="25000"/>
              <a:buFont typeface="Verdana" pitchFamily="34" charset="0"/>
              <a:buNone/>
              <a:defRPr lang="en-GB" sz="1400" b="0" kern="1200" noProof="0" smtClean="0">
                <a:solidFill>
                  <a:schemeClr val="tx1"/>
                </a:solidFill>
                <a:latin typeface="+mn-lt"/>
                <a:ea typeface="+mn-ea"/>
                <a:cs typeface="+mn-cs"/>
              </a:defRPr>
            </a:lvl1pPr>
            <a:lvl2pPr marL="177796" indent="-177796" algn="l" defTabSz="457189" rtl="0" eaLnBrk="1" latinLnBrk="0" hangingPunct="1">
              <a:spcBef>
                <a:spcPts val="300"/>
              </a:spcBef>
              <a:spcAft>
                <a:spcPts val="300"/>
              </a:spcAft>
              <a:buClr>
                <a:schemeClr val="tx1"/>
              </a:buClr>
              <a:buFont typeface="Arial" pitchFamily="34" charset="0"/>
              <a:buChar char="•"/>
              <a:defRPr lang="en-GB" sz="1400" kern="1200" noProof="0" smtClean="0">
                <a:solidFill>
                  <a:schemeClr val="tx1"/>
                </a:solidFill>
                <a:latin typeface="+mn-lt"/>
                <a:ea typeface="+mn-ea"/>
                <a:cs typeface="+mn-cs"/>
              </a:defRPr>
            </a:lvl2pPr>
            <a:lvl3pPr marL="361942" indent="-180970" algn="l" defTabSz="514338" rtl="0" eaLnBrk="1" latinLnBrk="0" hangingPunct="1">
              <a:spcBef>
                <a:spcPts val="300"/>
              </a:spcBef>
              <a:spcAft>
                <a:spcPts val="300"/>
              </a:spcAft>
              <a:buClr>
                <a:schemeClr val="tx1"/>
              </a:buClr>
              <a:buFont typeface="Calibri" pitchFamily="34" charset="0"/>
              <a:buChar char="−"/>
              <a:defRPr lang="en-GB" sz="1400" kern="1200" noProof="0" smtClean="0">
                <a:solidFill>
                  <a:schemeClr val="tx1"/>
                </a:solidFill>
                <a:latin typeface="+mn-lt"/>
                <a:ea typeface="+mn-ea"/>
                <a:cs typeface="+mn-cs"/>
              </a:defRPr>
            </a:lvl3pPr>
            <a:lvl4pPr marL="536561" indent="-161921" algn="l" defTabSz="457189" rtl="0" eaLnBrk="1" latinLnBrk="0" hangingPunct="1">
              <a:spcBef>
                <a:spcPts val="300"/>
              </a:spcBef>
              <a:spcAft>
                <a:spcPts val="300"/>
              </a:spcAft>
              <a:buClr>
                <a:schemeClr val="tx1"/>
              </a:buClr>
              <a:buFont typeface="Courier New" pitchFamily="49" charset="0"/>
              <a:buChar char="o"/>
              <a:tabLst/>
              <a:defRPr lang="en-GB" sz="1200" kern="1200" noProof="0" smtClean="0">
                <a:solidFill>
                  <a:schemeClr val="tx1"/>
                </a:solidFill>
                <a:latin typeface="+mn-lt"/>
                <a:ea typeface="+mn-ea"/>
                <a:cs typeface="+mn-cs"/>
              </a:defRPr>
            </a:lvl4pPr>
            <a:lvl5pPr marL="812780" indent="-165096" algn="l" defTabSz="457189" rtl="0" eaLnBrk="1" latinLnBrk="0" hangingPunct="1">
              <a:spcBef>
                <a:spcPts val="0"/>
              </a:spcBef>
              <a:buClr>
                <a:srgbClr val="D52B1E"/>
              </a:buClr>
              <a:buFont typeface="Calibri" pitchFamily="34" charset="0"/>
              <a:buChar char="-"/>
              <a:tabLst/>
              <a:defRPr lang="en-GB" sz="1100" kern="1200" noProof="0">
                <a:solidFill>
                  <a:srgbClr val="4D4F53"/>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4800" b="1" dirty="0">
                <a:solidFill>
                  <a:schemeClr val="bg1"/>
                </a:solidFill>
                <a:latin typeface="BearingPoint Sans Cyrillic" panose="00000800000000000000" pitchFamily="50" charset="0"/>
              </a:rPr>
              <a:t>What is the problem?</a:t>
            </a:r>
          </a:p>
        </p:txBody>
      </p:sp>
    </p:spTree>
    <p:extLst>
      <p:ext uri="{BB962C8B-B14F-4D97-AF65-F5344CB8AC3E}">
        <p14:creationId xmlns:p14="http://schemas.microsoft.com/office/powerpoint/2010/main" val="41334325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9">
            <a:extLst>
              <a:ext uri="{FF2B5EF4-FFF2-40B4-BE49-F238E27FC236}">
                <a16:creationId xmlns:a16="http://schemas.microsoft.com/office/drawing/2014/main" id="{89A41C99-063A-4221-B69D-15D6FB8DAE22}"/>
              </a:ext>
            </a:extLst>
          </p:cNvPr>
          <p:cNvSpPr txBox="1">
            <a:spLocks/>
          </p:cNvSpPr>
          <p:nvPr/>
        </p:nvSpPr>
        <p:spPr>
          <a:xfrm>
            <a:off x="1477108" y="2689214"/>
            <a:ext cx="8855612" cy="1479572"/>
          </a:xfrm>
          <a:prstGeom prst="rect">
            <a:avLst/>
          </a:prstGeom>
        </p:spPr>
        <p:txBody>
          <a:bodyPr vert="horz" lIns="0" tIns="0" rIns="0" bIns="0" rtlCol="0" anchor="ctr">
            <a:noAutofit/>
          </a:bodyPr>
          <a:lstStyle>
            <a:lvl1pPr marL="0" indent="0" algn="l" defTabSz="457189" rtl="0" eaLnBrk="1" latinLnBrk="0" hangingPunct="1">
              <a:spcBef>
                <a:spcPts val="1200"/>
              </a:spcBef>
              <a:spcAft>
                <a:spcPts val="300"/>
              </a:spcAft>
              <a:buClr>
                <a:schemeClr val="bg1"/>
              </a:buClr>
              <a:buSzPct val="25000"/>
              <a:buFont typeface="Verdana" pitchFamily="34" charset="0"/>
              <a:buNone/>
              <a:defRPr lang="en-GB" sz="1400" b="0" kern="1200" noProof="0" smtClean="0">
                <a:solidFill>
                  <a:schemeClr val="tx1"/>
                </a:solidFill>
                <a:latin typeface="+mn-lt"/>
                <a:ea typeface="+mn-ea"/>
                <a:cs typeface="+mn-cs"/>
              </a:defRPr>
            </a:lvl1pPr>
            <a:lvl2pPr marL="177796" indent="-177796" algn="l" defTabSz="457189" rtl="0" eaLnBrk="1" latinLnBrk="0" hangingPunct="1">
              <a:spcBef>
                <a:spcPts val="300"/>
              </a:spcBef>
              <a:spcAft>
                <a:spcPts val="300"/>
              </a:spcAft>
              <a:buClr>
                <a:schemeClr val="tx1"/>
              </a:buClr>
              <a:buFont typeface="Arial" pitchFamily="34" charset="0"/>
              <a:buChar char="•"/>
              <a:defRPr lang="en-GB" sz="1400" kern="1200" noProof="0" smtClean="0">
                <a:solidFill>
                  <a:schemeClr val="tx1"/>
                </a:solidFill>
                <a:latin typeface="+mn-lt"/>
                <a:ea typeface="+mn-ea"/>
                <a:cs typeface="+mn-cs"/>
              </a:defRPr>
            </a:lvl2pPr>
            <a:lvl3pPr marL="361942" indent="-180970" algn="l" defTabSz="514338" rtl="0" eaLnBrk="1" latinLnBrk="0" hangingPunct="1">
              <a:spcBef>
                <a:spcPts val="300"/>
              </a:spcBef>
              <a:spcAft>
                <a:spcPts val="300"/>
              </a:spcAft>
              <a:buClr>
                <a:schemeClr val="tx1"/>
              </a:buClr>
              <a:buFont typeface="Calibri" pitchFamily="34" charset="0"/>
              <a:buChar char="−"/>
              <a:defRPr lang="en-GB" sz="1400" kern="1200" noProof="0" smtClean="0">
                <a:solidFill>
                  <a:schemeClr val="tx1"/>
                </a:solidFill>
                <a:latin typeface="+mn-lt"/>
                <a:ea typeface="+mn-ea"/>
                <a:cs typeface="+mn-cs"/>
              </a:defRPr>
            </a:lvl3pPr>
            <a:lvl4pPr marL="536561" indent="-161921" algn="l" defTabSz="457189" rtl="0" eaLnBrk="1" latinLnBrk="0" hangingPunct="1">
              <a:spcBef>
                <a:spcPts val="300"/>
              </a:spcBef>
              <a:spcAft>
                <a:spcPts val="300"/>
              </a:spcAft>
              <a:buClr>
                <a:schemeClr val="tx1"/>
              </a:buClr>
              <a:buFont typeface="Courier New" pitchFamily="49" charset="0"/>
              <a:buChar char="o"/>
              <a:tabLst/>
              <a:defRPr lang="en-GB" sz="1200" kern="1200" noProof="0" smtClean="0">
                <a:solidFill>
                  <a:schemeClr val="tx1"/>
                </a:solidFill>
                <a:latin typeface="+mn-lt"/>
                <a:ea typeface="+mn-ea"/>
                <a:cs typeface="+mn-cs"/>
              </a:defRPr>
            </a:lvl4pPr>
            <a:lvl5pPr marL="812780" indent="-165096" algn="l" defTabSz="457189" rtl="0" eaLnBrk="1" latinLnBrk="0" hangingPunct="1">
              <a:spcBef>
                <a:spcPts val="0"/>
              </a:spcBef>
              <a:buClr>
                <a:srgbClr val="D52B1E"/>
              </a:buClr>
              <a:buFont typeface="Calibri" pitchFamily="34" charset="0"/>
              <a:buChar char="-"/>
              <a:tabLst/>
              <a:defRPr lang="en-GB" sz="1100" kern="1200" noProof="0">
                <a:solidFill>
                  <a:srgbClr val="4D4F53"/>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4800" b="1" dirty="0">
                <a:solidFill>
                  <a:schemeClr val="bg2"/>
                </a:solidFill>
                <a:latin typeface="BearingPoint Sans Cyrillic" panose="00000800000000000000" pitchFamily="50" charset="0"/>
              </a:rPr>
              <a:t>Introducing the Benson Model </a:t>
            </a:r>
          </a:p>
        </p:txBody>
      </p:sp>
      <p:pic>
        <p:nvPicPr>
          <p:cNvPr id="9" name="Graphic 22">
            <a:extLst>
              <a:ext uri="{FF2B5EF4-FFF2-40B4-BE49-F238E27FC236}">
                <a16:creationId xmlns:a16="http://schemas.microsoft.com/office/drawing/2014/main" id="{5E3F21EC-2E05-4571-9BFE-037A5549C5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91073" y="6420978"/>
            <a:ext cx="1377040" cy="220391"/>
          </a:xfrm>
          <a:prstGeom prst="rect">
            <a:avLst/>
          </a:prstGeom>
        </p:spPr>
      </p:pic>
    </p:spTree>
    <p:extLst>
      <p:ext uri="{BB962C8B-B14F-4D97-AF65-F5344CB8AC3E}">
        <p14:creationId xmlns:p14="http://schemas.microsoft.com/office/powerpoint/2010/main" val="23878230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octor talking to an old person&#10;&#10;Description automatically generated with low confidence">
            <a:extLst>
              <a:ext uri="{FF2B5EF4-FFF2-40B4-BE49-F238E27FC236}">
                <a16:creationId xmlns:a16="http://schemas.microsoft.com/office/drawing/2014/main" id="{BF67D603-B485-43D2-02C2-93B5D15AB78E}"/>
              </a:ext>
            </a:extLst>
          </p:cNvPr>
          <p:cNvPicPr>
            <a:picLocks noChangeAspect="1"/>
          </p:cNvPicPr>
          <p:nvPr/>
        </p:nvPicPr>
        <p:blipFill>
          <a:blip r:embed="rId2"/>
          <a:stretch>
            <a:fillRect/>
          </a:stretch>
        </p:blipFill>
        <p:spPr>
          <a:xfrm>
            <a:off x="554566" y="534143"/>
            <a:ext cx="8948249" cy="5965500"/>
          </a:xfrm>
          <a:prstGeom prst="rect">
            <a:avLst/>
          </a:prstGeom>
        </p:spPr>
      </p:pic>
      <p:sp>
        <p:nvSpPr>
          <p:cNvPr id="3" name="Text Placeholder 2">
            <a:extLst>
              <a:ext uri="{FF2B5EF4-FFF2-40B4-BE49-F238E27FC236}">
                <a16:creationId xmlns:a16="http://schemas.microsoft.com/office/drawing/2014/main" id="{C386EEE1-57DB-F84B-B0AA-3918586AEC72}"/>
              </a:ext>
            </a:extLst>
          </p:cNvPr>
          <p:cNvSpPr>
            <a:spLocks noGrp="1"/>
          </p:cNvSpPr>
          <p:nvPr>
            <p:ph type="body" sz="quarter" idx="11"/>
          </p:nvPr>
        </p:nvSpPr>
        <p:spPr>
          <a:xfrm>
            <a:off x="8515929" y="745777"/>
            <a:ext cx="3341306" cy="5478087"/>
          </a:xfrm>
        </p:spPr>
        <p:txBody>
          <a:bodyPr/>
          <a:lstStyle/>
          <a:p>
            <a:pPr marL="342900" indent="-342900">
              <a:lnSpc>
                <a:spcPct val="100000"/>
              </a:lnSpc>
              <a:buSzPct val="100000"/>
              <a:buFont typeface="Arial" panose="020B0604020202020204" pitchFamily="34" charset="0"/>
              <a:buChar char="•"/>
            </a:pPr>
            <a:r>
              <a:rPr lang="sv-SE" dirty="0"/>
              <a:t>Community Health Service Teams </a:t>
            </a:r>
          </a:p>
          <a:p>
            <a:pPr marL="342900" indent="-342900">
              <a:lnSpc>
                <a:spcPct val="100000"/>
              </a:lnSpc>
              <a:buSzPct val="100000"/>
              <a:buFont typeface="Arial" panose="020B0604020202020204" pitchFamily="34" charset="0"/>
              <a:buChar char="•"/>
            </a:pPr>
            <a:r>
              <a:rPr lang="sv-SE" dirty="0"/>
              <a:t>Highly skilled and experienced teams</a:t>
            </a:r>
          </a:p>
          <a:p>
            <a:pPr marL="342900" indent="-342900">
              <a:lnSpc>
                <a:spcPct val="100000"/>
              </a:lnSpc>
              <a:buSzPct val="100000"/>
              <a:buFont typeface="Arial" panose="020B0604020202020204" pitchFamily="34" charset="0"/>
              <a:buChar char="•"/>
            </a:pPr>
            <a:r>
              <a:rPr lang="sv-SE" dirty="0"/>
              <a:t>Working across diverse geographies managing multiple people and cohorts of patients </a:t>
            </a:r>
          </a:p>
          <a:p>
            <a:pPr marL="342900" indent="-342900">
              <a:lnSpc>
                <a:spcPct val="100000"/>
              </a:lnSpc>
              <a:buSzPct val="100000"/>
              <a:buFont typeface="Arial" panose="020B0604020202020204" pitchFamily="34" charset="0"/>
              <a:buChar char="•"/>
            </a:pPr>
            <a:r>
              <a:rPr lang="sv-SE" dirty="0"/>
              <a:t>No standard operating models with high levels of localised delivery </a:t>
            </a:r>
          </a:p>
          <a:p>
            <a:endParaRPr lang="sv-SE" dirty="0"/>
          </a:p>
        </p:txBody>
      </p:sp>
    </p:spTree>
    <p:extLst>
      <p:ext uri="{BB962C8B-B14F-4D97-AF65-F5344CB8AC3E}">
        <p14:creationId xmlns:p14="http://schemas.microsoft.com/office/powerpoint/2010/main" val="3092921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0"/>
          <p:cNvSpPr/>
          <p:nvPr/>
        </p:nvSpPr>
        <p:spPr>
          <a:xfrm>
            <a:off x="2519700" y="691375"/>
            <a:ext cx="7152600" cy="44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WORKFORCE</a:t>
            </a:r>
            <a:r>
              <a:rPr lang="en-GB" sz="2400" b="1" i="0" u="none" strike="noStrike" cap="none">
                <a:solidFill>
                  <a:srgbClr val="000000"/>
                </a:solidFill>
                <a:latin typeface="Work Sans"/>
                <a:ea typeface="Work Sans"/>
                <a:cs typeface="Work Sans"/>
                <a:sym typeface="Work Sans"/>
              </a:rPr>
              <a:t> CONFERENCE 202</a:t>
            </a:r>
            <a:r>
              <a:rPr lang="en-GB" sz="2400" b="1">
                <a:latin typeface="Work Sans"/>
                <a:ea typeface="Work Sans"/>
                <a:cs typeface="Work Sans"/>
                <a:sym typeface="Work Sans"/>
              </a:rPr>
              <a:t>3</a:t>
            </a:r>
            <a:endParaRPr sz="2400" b="0" i="0" u="none" strike="noStrike" cap="none">
              <a:solidFill>
                <a:schemeClr val="dk1"/>
              </a:solidFill>
              <a:latin typeface="Calibri"/>
              <a:ea typeface="Calibri"/>
              <a:cs typeface="Calibri"/>
              <a:sym typeface="Calibri"/>
            </a:endParaRPr>
          </a:p>
        </p:txBody>
      </p:sp>
      <p:pic>
        <p:nvPicPr>
          <p:cNvPr id="155" name="Google Shape;155;p20"/>
          <p:cNvPicPr preferRelativeResize="0"/>
          <p:nvPr/>
        </p:nvPicPr>
        <p:blipFill rotWithShape="1">
          <a:blip r:embed="rId3">
            <a:alphaModFix/>
          </a:blip>
          <a:srcRect t="23912" b="24585"/>
          <a:stretch/>
        </p:blipFill>
        <p:spPr>
          <a:xfrm>
            <a:off x="9732100" y="271550"/>
            <a:ext cx="2242875" cy="1247750"/>
          </a:xfrm>
          <a:prstGeom prst="rect">
            <a:avLst/>
          </a:prstGeom>
          <a:noFill/>
          <a:ln>
            <a:noFill/>
          </a:ln>
        </p:spPr>
      </p:pic>
      <p:sp>
        <p:nvSpPr>
          <p:cNvPr id="156" name="Google Shape;156;p20"/>
          <p:cNvSpPr/>
          <p:nvPr/>
        </p:nvSpPr>
        <p:spPr>
          <a:xfrm>
            <a:off x="-1" y="1786290"/>
            <a:ext cx="121920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GB" sz="4800" b="1" i="0" u="none" strike="noStrike" cap="none">
                <a:solidFill>
                  <a:srgbClr val="000000"/>
                </a:solidFill>
                <a:latin typeface="Work Sans"/>
                <a:ea typeface="Work Sans"/>
                <a:cs typeface="Work Sans"/>
                <a:sym typeface="Work Sans"/>
              </a:rPr>
              <a:t>Event Chair – Opening Address</a:t>
            </a:r>
            <a:endParaRPr sz="4800" b="0" i="0" u="none" strike="noStrike" cap="none">
              <a:solidFill>
                <a:schemeClr val="dk1"/>
              </a:solidFill>
              <a:latin typeface="Calibri"/>
              <a:ea typeface="Calibri"/>
              <a:cs typeface="Calibri"/>
              <a:sym typeface="Calibri"/>
            </a:endParaRPr>
          </a:p>
        </p:txBody>
      </p:sp>
      <p:sp>
        <p:nvSpPr>
          <p:cNvPr id="157" name="Google Shape;157;p20"/>
          <p:cNvSpPr txBox="1"/>
          <p:nvPr/>
        </p:nvSpPr>
        <p:spPr>
          <a:xfrm>
            <a:off x="5274834" y="3768142"/>
            <a:ext cx="52239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GB" sz="5400">
                <a:solidFill>
                  <a:schemeClr val="dk1"/>
                </a:solidFill>
                <a:latin typeface="Corsiva Hebrew"/>
                <a:ea typeface="Corsiva Hebrew"/>
                <a:cs typeface="Corsiva Hebrew"/>
                <a:sym typeface="Corsiva Hebrew"/>
              </a:rPr>
              <a:t>Julie New</a:t>
            </a:r>
            <a:endParaRPr sz="5400" b="0" i="0" u="none" strike="noStrike" cap="none">
              <a:solidFill>
                <a:srgbClr val="000000"/>
              </a:solidFill>
              <a:latin typeface="Arial"/>
              <a:ea typeface="Arial"/>
              <a:cs typeface="Arial"/>
              <a:sym typeface="Arial"/>
            </a:endParaRPr>
          </a:p>
        </p:txBody>
      </p:sp>
      <p:sp>
        <p:nvSpPr>
          <p:cNvPr id="158" name="Google Shape;158;p20"/>
          <p:cNvSpPr txBox="1"/>
          <p:nvPr/>
        </p:nvSpPr>
        <p:spPr>
          <a:xfrm>
            <a:off x="5441475" y="4748700"/>
            <a:ext cx="4890600" cy="1311300"/>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en-GB" sz="2400">
                <a:solidFill>
                  <a:schemeClr val="dk1"/>
                </a:solidFill>
                <a:highlight>
                  <a:schemeClr val="lt1"/>
                </a:highlight>
                <a:latin typeface="Corsiva Hebrew"/>
                <a:ea typeface="Corsiva Hebrew"/>
                <a:cs typeface="Corsiva Hebrew"/>
                <a:sym typeface="Corsiva Hebrew"/>
              </a:rPr>
              <a:t>Personal Recovery Coach, Author, Speaker</a:t>
            </a:r>
            <a:br>
              <a:rPr lang="en-GB" sz="2400">
                <a:solidFill>
                  <a:schemeClr val="dk1"/>
                </a:solidFill>
                <a:highlight>
                  <a:schemeClr val="lt1"/>
                </a:highlight>
                <a:latin typeface="Corsiva Hebrew"/>
                <a:ea typeface="Corsiva Hebrew"/>
                <a:cs typeface="Corsiva Hebrew"/>
                <a:sym typeface="Corsiva Hebrew"/>
              </a:rPr>
            </a:br>
            <a:r>
              <a:rPr lang="en-GB" sz="2400">
                <a:solidFill>
                  <a:schemeClr val="dk1"/>
                </a:solidFill>
                <a:highlight>
                  <a:schemeClr val="lt1"/>
                </a:highlight>
                <a:latin typeface="Corsiva Hebrew"/>
                <a:ea typeface="Corsiva Hebrew"/>
                <a:cs typeface="Corsiva Hebrew"/>
                <a:sym typeface="Corsiva Hebrew"/>
              </a:rPr>
              <a:t>Julie New - Personal Recovery Coach</a:t>
            </a:r>
            <a:endParaRPr sz="2400" b="0" i="0" u="none" strike="noStrike" cap="none">
              <a:solidFill>
                <a:schemeClr val="dk1"/>
              </a:solidFill>
              <a:latin typeface="Corsiva Hebrew"/>
              <a:ea typeface="Corsiva Hebrew"/>
              <a:cs typeface="Corsiva Hebrew"/>
              <a:sym typeface="Corsiva Hebrew"/>
            </a:endParaRPr>
          </a:p>
        </p:txBody>
      </p:sp>
      <p:sp>
        <p:nvSpPr>
          <p:cNvPr id="159" name="Google Shape;159;p20"/>
          <p:cNvSpPr/>
          <p:nvPr/>
        </p:nvSpPr>
        <p:spPr>
          <a:xfrm>
            <a:off x="1693275" y="2971425"/>
            <a:ext cx="3421200" cy="34605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0" name="Google Shape;160;p20"/>
          <p:cNvPicPr preferRelativeResize="0"/>
          <p:nvPr/>
        </p:nvPicPr>
        <p:blipFill rotWithShape="1">
          <a:blip r:embed="rId4">
            <a:alphaModFix/>
          </a:blip>
          <a:srcRect/>
          <a:stretch/>
        </p:blipFill>
        <p:spPr>
          <a:xfrm>
            <a:off x="1760193" y="3022492"/>
            <a:ext cx="3287414" cy="3358160"/>
          </a:xfrm>
          <a:prstGeom prst="rect">
            <a:avLst/>
          </a:prstGeom>
          <a:noFill/>
          <a:ln w="12700" cap="flat" cmpd="sng">
            <a:solidFill>
              <a:schemeClr val="dk1"/>
            </a:solidFill>
            <a:prstDash val="solid"/>
            <a:miter lim="8000"/>
            <a:headEnd type="none" w="sm" len="sm"/>
            <a:tailEnd type="none" w="sm" len="sm"/>
          </a:ln>
        </p:spPr>
      </p:pic>
      <p:pic>
        <p:nvPicPr>
          <p:cNvPr id="161" name="Google Shape;161;p20"/>
          <p:cNvPicPr preferRelativeResize="0"/>
          <p:nvPr/>
        </p:nvPicPr>
        <p:blipFill rotWithShape="1">
          <a:blip r:embed="rId5">
            <a:alphaModFix/>
          </a:blip>
          <a:srcRect t="17818" r="17559" b="-8"/>
          <a:stretch/>
        </p:blipFill>
        <p:spPr>
          <a:xfrm>
            <a:off x="244501" y="191975"/>
            <a:ext cx="1448775" cy="1444300"/>
          </a:xfrm>
          <a:prstGeom prst="rect">
            <a:avLst/>
          </a:prstGeom>
          <a:noFill/>
          <a:ln>
            <a:noFill/>
          </a:ln>
        </p:spPr>
      </p:pic>
      <p:pic>
        <p:nvPicPr>
          <p:cNvPr id="162" name="Google Shape;162;p20"/>
          <p:cNvPicPr preferRelativeResize="0"/>
          <p:nvPr/>
        </p:nvPicPr>
        <p:blipFill>
          <a:blip r:embed="rId6">
            <a:alphaModFix/>
          </a:blip>
          <a:stretch>
            <a:fillRect/>
          </a:stretch>
        </p:blipFill>
        <p:spPr>
          <a:xfrm>
            <a:off x="1760200" y="3022500"/>
            <a:ext cx="3287400" cy="3358150"/>
          </a:xfrm>
          <a:prstGeom prst="rect">
            <a:avLst/>
          </a:prstGeom>
          <a:noFill/>
          <a:ln w="12700" cap="flat" cmpd="sng">
            <a:solidFill>
              <a:schemeClr val="dk1"/>
            </a:solidFill>
            <a:prstDash val="solid"/>
            <a:miter lim="8000"/>
            <a:headEnd type="none" w="sm" len="sm"/>
            <a:tailEnd type="none" w="sm" len="s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413E6B55-98E5-596B-95F7-DFC654129FC6}"/>
              </a:ext>
            </a:extLst>
          </p:cNvPr>
          <p:cNvSpPr txBox="1">
            <a:spLocks/>
          </p:cNvSpPr>
          <p:nvPr/>
        </p:nvSpPr>
        <p:spPr>
          <a:xfrm>
            <a:off x="623888" y="517101"/>
            <a:ext cx="10944225" cy="369334"/>
          </a:xfrm>
          <a:prstGeom prst="rect">
            <a:avLst/>
          </a:prstGeom>
        </p:spPr>
        <p:txBody>
          <a:bodyPr/>
          <a:lstStyle>
            <a:lvl1pPr marL="0" indent="0" algn="l" defTabSz="457189" rtl="0" eaLnBrk="1" latinLnBrk="0" hangingPunct="1">
              <a:spcBef>
                <a:spcPct val="0"/>
              </a:spcBef>
              <a:spcAft>
                <a:spcPts val="0"/>
              </a:spcAft>
              <a:buFont typeface="Arial" pitchFamily="34" charset="0"/>
              <a:buNone/>
              <a:defRPr lang="fr-FR" sz="2400" b="1" kern="1200" baseline="0" smtClean="0">
                <a:solidFill>
                  <a:schemeClr val="accent1"/>
                </a:solidFill>
                <a:latin typeface="+mj-lt"/>
                <a:ea typeface="+mn-ea"/>
                <a:cs typeface="+mn-cs"/>
              </a:defRPr>
            </a:lvl1pPr>
          </a:lstStyle>
          <a:p>
            <a:r>
              <a:rPr lang="en-US" sz="4000" dirty="0">
                <a:solidFill>
                  <a:schemeClr val="bg1"/>
                </a:solidFill>
                <a:latin typeface="BearingPoint Sans Cyrillic" panose="00000800000000000000" pitchFamily="50" charset="0"/>
              </a:rPr>
              <a:t>The Benson Model </a:t>
            </a:r>
            <a:endParaRPr lang="sv-SE" sz="4000" dirty="0">
              <a:solidFill>
                <a:schemeClr val="bg1"/>
              </a:solidFill>
              <a:latin typeface="BearingPoint Sans Cyrillic" panose="00000800000000000000" pitchFamily="50" charset="0"/>
            </a:endParaRPr>
          </a:p>
        </p:txBody>
      </p:sp>
      <p:sp>
        <p:nvSpPr>
          <p:cNvPr id="14" name="Flowchart: Connector 13">
            <a:extLst>
              <a:ext uri="{FF2B5EF4-FFF2-40B4-BE49-F238E27FC236}">
                <a16:creationId xmlns:a16="http://schemas.microsoft.com/office/drawing/2014/main" id="{8F12EC95-E5C0-CC43-A47C-2EFF841C6782}"/>
              </a:ext>
            </a:extLst>
          </p:cNvPr>
          <p:cNvSpPr>
            <a:spLocks noChangeAspect="1"/>
          </p:cNvSpPr>
          <p:nvPr/>
        </p:nvSpPr>
        <p:spPr>
          <a:xfrm>
            <a:off x="497472" y="2296629"/>
            <a:ext cx="2323567" cy="2264741"/>
          </a:xfrm>
          <a:prstGeom prst="flowChartConnector">
            <a:avLst/>
          </a:prstGeom>
          <a:solidFill>
            <a:schemeClr val="bg2"/>
          </a:solidFill>
          <a:ln w="9525">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800" b="1" dirty="0"/>
              <a:t>Day 1</a:t>
            </a:r>
          </a:p>
          <a:p>
            <a:pPr algn="ctr"/>
            <a:endParaRPr lang="en-US" sz="1600" b="1" dirty="0"/>
          </a:p>
          <a:p>
            <a:pPr algn="ctr"/>
            <a:r>
              <a:rPr lang="en-US" sz="1600" b="1" dirty="0"/>
              <a:t>Data is uploaded</a:t>
            </a:r>
          </a:p>
        </p:txBody>
      </p:sp>
      <p:sp>
        <p:nvSpPr>
          <p:cNvPr id="15" name="Flowchart: Connector 14">
            <a:extLst>
              <a:ext uri="{FF2B5EF4-FFF2-40B4-BE49-F238E27FC236}">
                <a16:creationId xmlns:a16="http://schemas.microsoft.com/office/drawing/2014/main" id="{9F2ECCEC-A1B5-B33C-9EBC-30EE1CF230E0}"/>
              </a:ext>
            </a:extLst>
          </p:cNvPr>
          <p:cNvSpPr>
            <a:spLocks noChangeAspect="1"/>
          </p:cNvSpPr>
          <p:nvPr/>
        </p:nvSpPr>
        <p:spPr>
          <a:xfrm>
            <a:off x="3489158" y="2296629"/>
            <a:ext cx="2323567" cy="2264741"/>
          </a:xfrm>
          <a:prstGeom prst="flowChartConnector">
            <a:avLst/>
          </a:prstGeom>
          <a:solidFill>
            <a:schemeClr val="bg2"/>
          </a:solidFill>
          <a:ln w="9525">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800" b="1" dirty="0"/>
              <a:t>Day 5</a:t>
            </a:r>
          </a:p>
          <a:p>
            <a:pPr algn="ctr"/>
            <a:endParaRPr lang="en-US" sz="1600" b="1" dirty="0"/>
          </a:p>
          <a:p>
            <a:pPr algn="ctr"/>
            <a:r>
              <a:rPr lang="en-US" sz="1600" b="1" dirty="0"/>
              <a:t>Reports are configured</a:t>
            </a:r>
          </a:p>
        </p:txBody>
      </p:sp>
      <p:sp>
        <p:nvSpPr>
          <p:cNvPr id="16" name="Flowchart: Connector 15">
            <a:extLst>
              <a:ext uri="{FF2B5EF4-FFF2-40B4-BE49-F238E27FC236}">
                <a16:creationId xmlns:a16="http://schemas.microsoft.com/office/drawing/2014/main" id="{04E2FEC9-0BF4-BBE9-2827-C3BF31BB0B68}"/>
              </a:ext>
            </a:extLst>
          </p:cNvPr>
          <p:cNvSpPr>
            <a:spLocks noChangeAspect="1"/>
          </p:cNvSpPr>
          <p:nvPr/>
        </p:nvSpPr>
        <p:spPr>
          <a:xfrm>
            <a:off x="6480844" y="2296629"/>
            <a:ext cx="2323567" cy="2264741"/>
          </a:xfrm>
          <a:prstGeom prst="flowChartConnector">
            <a:avLst/>
          </a:prstGeom>
          <a:solidFill>
            <a:schemeClr val="bg2"/>
          </a:solidFill>
          <a:ln w="9525">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800" b="1" dirty="0"/>
              <a:t>Day 8</a:t>
            </a:r>
          </a:p>
          <a:p>
            <a:pPr algn="ctr"/>
            <a:endParaRPr lang="en-US" sz="1600" b="1" dirty="0"/>
          </a:p>
          <a:p>
            <a:pPr algn="ctr"/>
            <a:r>
              <a:rPr lang="en-US" sz="1600" b="1" dirty="0"/>
              <a:t>Data is checked</a:t>
            </a:r>
          </a:p>
        </p:txBody>
      </p:sp>
      <p:sp>
        <p:nvSpPr>
          <p:cNvPr id="17" name="Flowchart: Connector 16">
            <a:extLst>
              <a:ext uri="{FF2B5EF4-FFF2-40B4-BE49-F238E27FC236}">
                <a16:creationId xmlns:a16="http://schemas.microsoft.com/office/drawing/2014/main" id="{98A42CB3-40C8-B372-AD67-1819D261E409}"/>
              </a:ext>
            </a:extLst>
          </p:cNvPr>
          <p:cNvSpPr>
            <a:spLocks noChangeAspect="1"/>
          </p:cNvSpPr>
          <p:nvPr/>
        </p:nvSpPr>
        <p:spPr>
          <a:xfrm>
            <a:off x="9472530" y="2296629"/>
            <a:ext cx="2323567" cy="2264741"/>
          </a:xfrm>
          <a:prstGeom prst="flowChartConnector">
            <a:avLst/>
          </a:prstGeom>
          <a:solidFill>
            <a:schemeClr val="bg2"/>
          </a:solidFill>
          <a:ln w="9525">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800" b="1" dirty="0"/>
              <a:t>Day 14</a:t>
            </a:r>
          </a:p>
          <a:p>
            <a:pPr algn="ctr"/>
            <a:endParaRPr lang="en-US" sz="1600" b="1" dirty="0"/>
          </a:p>
          <a:p>
            <a:pPr algn="ctr"/>
            <a:r>
              <a:rPr lang="en-US" sz="1600" b="1" dirty="0"/>
              <a:t>Tool is ready to use</a:t>
            </a:r>
          </a:p>
        </p:txBody>
      </p:sp>
      <p:sp>
        <p:nvSpPr>
          <p:cNvPr id="18" name="Arrow: Right 17">
            <a:extLst>
              <a:ext uri="{FF2B5EF4-FFF2-40B4-BE49-F238E27FC236}">
                <a16:creationId xmlns:a16="http://schemas.microsoft.com/office/drawing/2014/main" id="{5F821568-BC40-0F8E-DA21-889560B2344C}"/>
              </a:ext>
            </a:extLst>
          </p:cNvPr>
          <p:cNvSpPr/>
          <p:nvPr/>
        </p:nvSpPr>
        <p:spPr>
          <a:xfrm>
            <a:off x="2977731" y="3314700"/>
            <a:ext cx="385011" cy="228600"/>
          </a:xfrm>
          <a:prstGeom prst="rightArrow">
            <a:avLst/>
          </a:prstGeom>
          <a:solidFill>
            <a:schemeClr val="bg1"/>
          </a:solidFill>
          <a:ln w="95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en-US" sz="1400" dirty="0" err="1">
              <a:solidFill>
                <a:schemeClr val="tx1"/>
              </a:solidFill>
            </a:endParaRPr>
          </a:p>
        </p:txBody>
      </p:sp>
      <p:sp>
        <p:nvSpPr>
          <p:cNvPr id="19" name="Arrow: Right 18">
            <a:extLst>
              <a:ext uri="{FF2B5EF4-FFF2-40B4-BE49-F238E27FC236}">
                <a16:creationId xmlns:a16="http://schemas.microsoft.com/office/drawing/2014/main" id="{7CC31330-BAFC-7992-BDAF-31B8A61C80DB}"/>
              </a:ext>
            </a:extLst>
          </p:cNvPr>
          <p:cNvSpPr/>
          <p:nvPr/>
        </p:nvSpPr>
        <p:spPr>
          <a:xfrm>
            <a:off x="5939141" y="3314699"/>
            <a:ext cx="385011" cy="228600"/>
          </a:xfrm>
          <a:prstGeom prst="rightArrow">
            <a:avLst/>
          </a:prstGeom>
          <a:solidFill>
            <a:schemeClr val="bg1"/>
          </a:solidFill>
          <a:ln w="95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en-US" sz="1400" dirty="0" err="1">
              <a:solidFill>
                <a:schemeClr val="tx1"/>
              </a:solidFill>
            </a:endParaRPr>
          </a:p>
        </p:txBody>
      </p:sp>
      <p:sp>
        <p:nvSpPr>
          <p:cNvPr id="20" name="Arrow: Right 19">
            <a:extLst>
              <a:ext uri="{FF2B5EF4-FFF2-40B4-BE49-F238E27FC236}">
                <a16:creationId xmlns:a16="http://schemas.microsoft.com/office/drawing/2014/main" id="{AA44F6D2-99CB-BA2D-2D75-4A7E6F608A11}"/>
              </a:ext>
            </a:extLst>
          </p:cNvPr>
          <p:cNvSpPr/>
          <p:nvPr/>
        </p:nvSpPr>
        <p:spPr>
          <a:xfrm>
            <a:off x="8971670" y="3314699"/>
            <a:ext cx="385011" cy="228600"/>
          </a:xfrm>
          <a:prstGeom prst="rightArrow">
            <a:avLst/>
          </a:prstGeom>
          <a:solidFill>
            <a:schemeClr val="bg1"/>
          </a:solidFill>
          <a:ln w="95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en-US" sz="1400" dirty="0" err="1">
              <a:solidFill>
                <a:schemeClr val="tx1"/>
              </a:solidFill>
            </a:endParaRPr>
          </a:p>
        </p:txBody>
      </p:sp>
    </p:spTree>
    <p:extLst>
      <p:ext uri="{BB962C8B-B14F-4D97-AF65-F5344CB8AC3E}">
        <p14:creationId xmlns:p14="http://schemas.microsoft.com/office/powerpoint/2010/main" val="1956300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D6EFB5-EDF2-6C41-ACC7-855762978D44}"/>
              </a:ext>
            </a:extLst>
          </p:cNvPr>
          <p:cNvSpPr>
            <a:spLocks noGrp="1"/>
          </p:cNvSpPr>
          <p:nvPr>
            <p:ph type="title"/>
          </p:nvPr>
        </p:nvSpPr>
        <p:spPr/>
        <p:txBody>
          <a:bodyPr/>
          <a:lstStyle/>
          <a:p>
            <a:r>
              <a:rPr lang="en-US" dirty="0">
                <a:latin typeface="BearingPoint Sans Cyrillic" panose="00000800000000000000" pitchFamily="50" charset="0"/>
              </a:rPr>
              <a:t>Insight Report: Caseloads</a:t>
            </a:r>
            <a:endParaRPr lang="sv-SE" dirty="0">
              <a:latin typeface="BearingPoint Sans Cyrillic" panose="00000800000000000000" pitchFamily="50" charset="0"/>
            </a:endParaRPr>
          </a:p>
        </p:txBody>
      </p:sp>
      <p:pic>
        <p:nvPicPr>
          <p:cNvPr id="4" name="Picture" title="This slide contains the following visuals: FILTERS ,textbox ,image ,textbox ,basicShape ,multiRowCard ,multiRowCard ,Team filter ,Quarter filter ,slicer ,Mix of clinical Interventions (by time) ,Patient caseload per qualified nurse (B5+B6) ,Referrals Intensity (Visits / mth / patient) ,Referral to Discharge (days) ,Patient caseload (B6) Trend ,Patients on Caseload ,Patient caseload per qualified nurse (B6). Please refer to the notes on this slide for details">
            <a:hlinkClick r:id="rId3"/>
            <a:extLst>
              <a:ext uri="{FF2B5EF4-FFF2-40B4-BE49-F238E27FC236}">
                <a16:creationId xmlns:a16="http://schemas.microsoft.com/office/drawing/2014/main" id="{C185E13B-63B5-109E-806A-88581B2B5574}"/>
              </a:ext>
            </a:extLst>
          </p:cNvPr>
          <p:cNvPicPr>
            <a:picLocks noChangeAspect="1"/>
          </p:cNvPicPr>
          <p:nvPr/>
        </p:nvPicPr>
        <p:blipFill>
          <a:blip r:embed="rId4"/>
          <a:stretch>
            <a:fillRect/>
          </a:stretch>
        </p:blipFill>
        <p:spPr>
          <a:xfrm>
            <a:off x="1440175" y="1028390"/>
            <a:ext cx="9311650" cy="5312509"/>
          </a:xfrm>
          <a:prstGeom prst="rect">
            <a:avLst/>
          </a:prstGeom>
          <a:noFill/>
        </p:spPr>
      </p:pic>
    </p:spTree>
    <p:extLst>
      <p:ext uri="{BB962C8B-B14F-4D97-AF65-F5344CB8AC3E}">
        <p14:creationId xmlns:p14="http://schemas.microsoft.com/office/powerpoint/2010/main" val="24149589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D6EFB5-EDF2-6C41-ACC7-855762978D44}"/>
              </a:ext>
            </a:extLst>
          </p:cNvPr>
          <p:cNvSpPr>
            <a:spLocks noGrp="1"/>
          </p:cNvSpPr>
          <p:nvPr>
            <p:ph type="title"/>
          </p:nvPr>
        </p:nvSpPr>
        <p:spPr/>
        <p:txBody>
          <a:bodyPr/>
          <a:lstStyle/>
          <a:p>
            <a:r>
              <a:rPr lang="en-US" dirty="0">
                <a:latin typeface="BearingPoint Sans Cyrillic" panose="00000800000000000000" pitchFamily="50" charset="0"/>
              </a:rPr>
              <a:t>Insight Report: Allocation</a:t>
            </a:r>
            <a:endParaRPr lang="sv-SE" dirty="0">
              <a:latin typeface="BearingPoint Sans Cyrillic" panose="00000800000000000000" pitchFamily="50" charset="0"/>
            </a:endParaRPr>
          </a:p>
        </p:txBody>
      </p:sp>
      <p:pic>
        <p:nvPicPr>
          <p:cNvPr id="16" name="Picture" title="This slide contains the following visuals: Use of Skill Mix by Month ,Use of Skill Mix ,Allocation of Clinical work by Band ,Skill Mix Allocation by Clinical Activity ,Work Allocated to Skill Mix ,FILTERS ,textbox ,image ,textbox ,basicShape ,multiRowCard ,multiRowCard ,slicer ,slicer ,Team filter ,Quarter filter ,slicer. Please refer to the notes on this slide for details">
            <a:hlinkClick r:id="rId3"/>
            <a:extLst>
              <a:ext uri="{FF2B5EF4-FFF2-40B4-BE49-F238E27FC236}">
                <a16:creationId xmlns:a16="http://schemas.microsoft.com/office/drawing/2014/main" id="{71BB2BBD-B8AC-9AFB-1373-C9A59D0564D5}"/>
              </a:ext>
            </a:extLst>
          </p:cNvPr>
          <p:cNvPicPr>
            <a:picLocks noChangeAspect="1"/>
          </p:cNvPicPr>
          <p:nvPr/>
        </p:nvPicPr>
        <p:blipFill>
          <a:blip r:embed="rId4"/>
          <a:stretch>
            <a:fillRect/>
          </a:stretch>
        </p:blipFill>
        <p:spPr>
          <a:xfrm>
            <a:off x="1417697" y="1002739"/>
            <a:ext cx="9356606" cy="5338159"/>
          </a:xfrm>
          <a:prstGeom prst="rect">
            <a:avLst/>
          </a:prstGeom>
          <a:noFill/>
        </p:spPr>
      </p:pic>
    </p:spTree>
    <p:extLst>
      <p:ext uri="{BB962C8B-B14F-4D97-AF65-F5344CB8AC3E}">
        <p14:creationId xmlns:p14="http://schemas.microsoft.com/office/powerpoint/2010/main" val="2315091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D6EFB5-EDF2-6C41-ACC7-855762978D44}"/>
              </a:ext>
            </a:extLst>
          </p:cNvPr>
          <p:cNvSpPr>
            <a:spLocks noGrp="1"/>
          </p:cNvSpPr>
          <p:nvPr>
            <p:ph type="title"/>
          </p:nvPr>
        </p:nvSpPr>
        <p:spPr/>
        <p:txBody>
          <a:bodyPr/>
          <a:lstStyle/>
          <a:p>
            <a:r>
              <a:rPr lang="en-US" dirty="0">
                <a:latin typeface="BearingPoint Sans Cyrillic" panose="00000800000000000000" pitchFamily="50" charset="0"/>
              </a:rPr>
              <a:t>Insight Report: Productivity </a:t>
            </a:r>
            <a:endParaRPr lang="sv-SE" dirty="0">
              <a:latin typeface="BearingPoint Sans Cyrillic" panose="00000800000000000000" pitchFamily="50" charset="0"/>
            </a:endParaRPr>
          </a:p>
        </p:txBody>
      </p:sp>
      <p:pic>
        <p:nvPicPr>
          <p:cNvPr id="18" name="Picture" title="This slide contains the following visuals: FILTERS ,textbox ,image ,textbox ,basicShape ,multiRowCard ,multiRowCard ,slicer ,Team filter ,Quarter filter ,Clinical Interventions per WTE per day ,Clinical Visits per Day ,Clinical Interventions per Day by Band ,Estimated Clinical Availability ,Delivery Time as % of Clinical Days ,Clinical Time as % of Clinical Days ,slicer. Please refer to the notes on this slide for details">
            <a:hlinkClick r:id="rId3"/>
            <a:extLst>
              <a:ext uri="{FF2B5EF4-FFF2-40B4-BE49-F238E27FC236}">
                <a16:creationId xmlns:a16="http://schemas.microsoft.com/office/drawing/2014/main" id="{A860EFC8-B9D9-D0E6-EEE1-A2E51CDB29F8}"/>
              </a:ext>
            </a:extLst>
          </p:cNvPr>
          <p:cNvPicPr>
            <a:picLocks noChangeAspect="1"/>
          </p:cNvPicPr>
          <p:nvPr/>
        </p:nvPicPr>
        <p:blipFill>
          <a:blip r:embed="rId4"/>
          <a:stretch>
            <a:fillRect/>
          </a:stretch>
        </p:blipFill>
        <p:spPr>
          <a:xfrm>
            <a:off x="1428811" y="1015423"/>
            <a:ext cx="9334378" cy="5325476"/>
          </a:xfrm>
          <a:prstGeom prst="rect">
            <a:avLst/>
          </a:prstGeom>
          <a:noFill/>
        </p:spPr>
      </p:pic>
    </p:spTree>
    <p:extLst>
      <p:ext uri="{BB962C8B-B14F-4D97-AF65-F5344CB8AC3E}">
        <p14:creationId xmlns:p14="http://schemas.microsoft.com/office/powerpoint/2010/main" val="3081841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30135B-15FF-B68D-9DBC-B2CE380A5734}"/>
              </a:ext>
            </a:extLst>
          </p:cNvPr>
          <p:cNvSpPr>
            <a:spLocks noGrp="1"/>
          </p:cNvSpPr>
          <p:nvPr>
            <p:ph type="title"/>
          </p:nvPr>
        </p:nvSpPr>
        <p:spPr>
          <a:xfrm>
            <a:off x="623888" y="645960"/>
            <a:ext cx="10944225" cy="369334"/>
          </a:xfrm>
        </p:spPr>
        <p:txBody>
          <a:bodyPr/>
          <a:lstStyle/>
          <a:p>
            <a:r>
              <a:rPr lang="en-US" sz="4000" dirty="0">
                <a:latin typeface="BearingPoint Sans Cyrillic" panose="00000800000000000000" pitchFamily="50" charset="0"/>
              </a:rPr>
              <a:t>The journey so far</a:t>
            </a:r>
            <a:endParaRPr lang="en-GB" sz="4000" dirty="0">
              <a:latin typeface="BearingPoint Sans Cyrillic" panose="00000800000000000000" pitchFamily="50" charset="0"/>
            </a:endParaRPr>
          </a:p>
        </p:txBody>
      </p:sp>
      <p:pic>
        <p:nvPicPr>
          <p:cNvPr id="8" name="Picture 7">
            <a:extLst>
              <a:ext uri="{FF2B5EF4-FFF2-40B4-BE49-F238E27FC236}">
                <a16:creationId xmlns:a16="http://schemas.microsoft.com/office/drawing/2014/main" id="{552B05D7-6A6A-08FD-B7E4-A8D43D656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50" y="6212040"/>
            <a:ext cx="1192298" cy="504819"/>
          </a:xfrm>
          <a:prstGeom prst="rect">
            <a:avLst/>
          </a:prstGeom>
        </p:spPr>
      </p:pic>
      <p:sp>
        <p:nvSpPr>
          <p:cNvPr id="5" name="Arrow: Right 4">
            <a:extLst>
              <a:ext uri="{FF2B5EF4-FFF2-40B4-BE49-F238E27FC236}">
                <a16:creationId xmlns:a16="http://schemas.microsoft.com/office/drawing/2014/main" id="{D3BE9F45-3DEB-2D1A-CC33-ED701360B217}"/>
              </a:ext>
            </a:extLst>
          </p:cNvPr>
          <p:cNvSpPr/>
          <p:nvPr/>
        </p:nvSpPr>
        <p:spPr>
          <a:xfrm>
            <a:off x="710031" y="1681371"/>
            <a:ext cx="10447372" cy="751840"/>
          </a:xfrm>
          <a:prstGeom prst="rightArrow">
            <a:avLst/>
          </a:prstGeom>
          <a:solidFill>
            <a:schemeClr val="bg2"/>
          </a:solidFill>
          <a:ln w="95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en-GB" sz="1400" dirty="0" err="1">
              <a:solidFill>
                <a:schemeClr val="tx1"/>
              </a:solidFill>
            </a:endParaRPr>
          </a:p>
        </p:txBody>
      </p:sp>
      <p:sp>
        <p:nvSpPr>
          <p:cNvPr id="9" name="TextBox 8">
            <a:extLst>
              <a:ext uri="{FF2B5EF4-FFF2-40B4-BE49-F238E27FC236}">
                <a16:creationId xmlns:a16="http://schemas.microsoft.com/office/drawing/2014/main" id="{E79A34DF-2CC4-6AB9-CE4F-62D5BDE1A8EC}"/>
              </a:ext>
            </a:extLst>
          </p:cNvPr>
          <p:cNvSpPr txBox="1"/>
          <p:nvPr/>
        </p:nvSpPr>
        <p:spPr>
          <a:xfrm>
            <a:off x="908880" y="1845767"/>
            <a:ext cx="697117" cy="400110"/>
          </a:xfrm>
          <a:prstGeom prst="rect">
            <a:avLst/>
          </a:prstGeom>
          <a:noFill/>
        </p:spPr>
        <p:txBody>
          <a:bodyPr wrap="square" lIns="0" rIns="0" rtlCol="0">
            <a:spAutoFit/>
          </a:bodyPr>
          <a:lstStyle/>
          <a:p>
            <a:pPr algn="l"/>
            <a:r>
              <a:rPr lang="en-GB" sz="2000" b="1" dirty="0">
                <a:solidFill>
                  <a:schemeClr val="bg1"/>
                </a:solidFill>
              </a:rPr>
              <a:t>2015</a:t>
            </a:r>
          </a:p>
        </p:txBody>
      </p:sp>
      <p:sp>
        <p:nvSpPr>
          <p:cNvPr id="10" name="TextBox 9">
            <a:extLst>
              <a:ext uri="{FF2B5EF4-FFF2-40B4-BE49-F238E27FC236}">
                <a16:creationId xmlns:a16="http://schemas.microsoft.com/office/drawing/2014/main" id="{E69FB25C-B7DD-418B-E0FC-FE4AF9480E90}"/>
              </a:ext>
            </a:extLst>
          </p:cNvPr>
          <p:cNvSpPr txBox="1"/>
          <p:nvPr/>
        </p:nvSpPr>
        <p:spPr>
          <a:xfrm>
            <a:off x="2045005" y="1845767"/>
            <a:ext cx="697117" cy="400110"/>
          </a:xfrm>
          <a:prstGeom prst="rect">
            <a:avLst/>
          </a:prstGeom>
          <a:noFill/>
        </p:spPr>
        <p:txBody>
          <a:bodyPr wrap="square" lIns="0" rIns="0" rtlCol="0">
            <a:spAutoFit/>
          </a:bodyPr>
          <a:lstStyle/>
          <a:p>
            <a:pPr algn="l"/>
            <a:r>
              <a:rPr lang="en-GB" sz="2000" b="1" dirty="0">
                <a:solidFill>
                  <a:schemeClr val="bg1"/>
                </a:solidFill>
              </a:rPr>
              <a:t>2016</a:t>
            </a:r>
          </a:p>
        </p:txBody>
      </p:sp>
      <p:sp>
        <p:nvSpPr>
          <p:cNvPr id="11" name="TextBox 10">
            <a:extLst>
              <a:ext uri="{FF2B5EF4-FFF2-40B4-BE49-F238E27FC236}">
                <a16:creationId xmlns:a16="http://schemas.microsoft.com/office/drawing/2014/main" id="{C989C73B-AA73-86E9-191B-98E31DFCE196}"/>
              </a:ext>
            </a:extLst>
          </p:cNvPr>
          <p:cNvSpPr txBox="1"/>
          <p:nvPr/>
        </p:nvSpPr>
        <p:spPr>
          <a:xfrm>
            <a:off x="3181130" y="1845767"/>
            <a:ext cx="697117" cy="400110"/>
          </a:xfrm>
          <a:prstGeom prst="rect">
            <a:avLst/>
          </a:prstGeom>
          <a:noFill/>
        </p:spPr>
        <p:txBody>
          <a:bodyPr wrap="square" lIns="0" rIns="0" rtlCol="0">
            <a:spAutoFit/>
          </a:bodyPr>
          <a:lstStyle/>
          <a:p>
            <a:pPr algn="l"/>
            <a:r>
              <a:rPr lang="en-GB" sz="2000" b="1" dirty="0">
                <a:solidFill>
                  <a:schemeClr val="bg1"/>
                </a:solidFill>
              </a:rPr>
              <a:t>2017</a:t>
            </a:r>
          </a:p>
        </p:txBody>
      </p:sp>
      <p:sp>
        <p:nvSpPr>
          <p:cNvPr id="12" name="TextBox 11">
            <a:extLst>
              <a:ext uri="{FF2B5EF4-FFF2-40B4-BE49-F238E27FC236}">
                <a16:creationId xmlns:a16="http://schemas.microsoft.com/office/drawing/2014/main" id="{3A8C08AF-6952-C5C4-9312-F9E72C0C0722}"/>
              </a:ext>
            </a:extLst>
          </p:cNvPr>
          <p:cNvSpPr txBox="1"/>
          <p:nvPr/>
        </p:nvSpPr>
        <p:spPr>
          <a:xfrm>
            <a:off x="4317255" y="1845767"/>
            <a:ext cx="697117" cy="400110"/>
          </a:xfrm>
          <a:prstGeom prst="rect">
            <a:avLst/>
          </a:prstGeom>
          <a:noFill/>
        </p:spPr>
        <p:txBody>
          <a:bodyPr wrap="square" lIns="0" rIns="0" rtlCol="0">
            <a:spAutoFit/>
          </a:bodyPr>
          <a:lstStyle/>
          <a:p>
            <a:pPr algn="l"/>
            <a:r>
              <a:rPr lang="en-GB" sz="2000" b="1" dirty="0">
                <a:solidFill>
                  <a:schemeClr val="bg1"/>
                </a:solidFill>
              </a:rPr>
              <a:t>2018</a:t>
            </a:r>
          </a:p>
        </p:txBody>
      </p:sp>
      <p:sp>
        <p:nvSpPr>
          <p:cNvPr id="13" name="TextBox 12">
            <a:extLst>
              <a:ext uri="{FF2B5EF4-FFF2-40B4-BE49-F238E27FC236}">
                <a16:creationId xmlns:a16="http://schemas.microsoft.com/office/drawing/2014/main" id="{3AA40CF2-B39C-D5EC-CBBD-95059CBF9133}"/>
              </a:ext>
            </a:extLst>
          </p:cNvPr>
          <p:cNvSpPr txBox="1"/>
          <p:nvPr/>
        </p:nvSpPr>
        <p:spPr>
          <a:xfrm>
            <a:off x="5453380" y="1845767"/>
            <a:ext cx="697117" cy="400110"/>
          </a:xfrm>
          <a:prstGeom prst="rect">
            <a:avLst/>
          </a:prstGeom>
          <a:noFill/>
        </p:spPr>
        <p:txBody>
          <a:bodyPr wrap="square" lIns="0" rIns="0" rtlCol="0">
            <a:spAutoFit/>
          </a:bodyPr>
          <a:lstStyle/>
          <a:p>
            <a:pPr algn="l"/>
            <a:r>
              <a:rPr lang="en-GB" sz="2000" b="1" dirty="0">
                <a:solidFill>
                  <a:schemeClr val="bg1"/>
                </a:solidFill>
              </a:rPr>
              <a:t>2019</a:t>
            </a:r>
          </a:p>
        </p:txBody>
      </p:sp>
      <p:sp>
        <p:nvSpPr>
          <p:cNvPr id="14" name="TextBox 13">
            <a:extLst>
              <a:ext uri="{FF2B5EF4-FFF2-40B4-BE49-F238E27FC236}">
                <a16:creationId xmlns:a16="http://schemas.microsoft.com/office/drawing/2014/main" id="{B25151A2-6B84-B03F-7D8B-453E1A779B71}"/>
              </a:ext>
            </a:extLst>
          </p:cNvPr>
          <p:cNvSpPr txBox="1"/>
          <p:nvPr/>
        </p:nvSpPr>
        <p:spPr>
          <a:xfrm>
            <a:off x="6589505" y="1845767"/>
            <a:ext cx="697117" cy="400110"/>
          </a:xfrm>
          <a:prstGeom prst="rect">
            <a:avLst/>
          </a:prstGeom>
          <a:noFill/>
        </p:spPr>
        <p:txBody>
          <a:bodyPr wrap="square" lIns="0" rIns="0" rtlCol="0">
            <a:spAutoFit/>
          </a:bodyPr>
          <a:lstStyle/>
          <a:p>
            <a:pPr algn="l"/>
            <a:r>
              <a:rPr lang="en-GB" sz="2000" b="1" dirty="0">
                <a:solidFill>
                  <a:schemeClr val="bg1"/>
                </a:solidFill>
              </a:rPr>
              <a:t>2020</a:t>
            </a:r>
          </a:p>
        </p:txBody>
      </p:sp>
      <p:sp>
        <p:nvSpPr>
          <p:cNvPr id="15" name="TextBox 14">
            <a:extLst>
              <a:ext uri="{FF2B5EF4-FFF2-40B4-BE49-F238E27FC236}">
                <a16:creationId xmlns:a16="http://schemas.microsoft.com/office/drawing/2014/main" id="{A4F321DB-EE1A-8AE1-7ACF-E5B0146B7812}"/>
              </a:ext>
            </a:extLst>
          </p:cNvPr>
          <p:cNvSpPr txBox="1"/>
          <p:nvPr/>
        </p:nvSpPr>
        <p:spPr>
          <a:xfrm>
            <a:off x="7725630" y="1845767"/>
            <a:ext cx="697117" cy="400110"/>
          </a:xfrm>
          <a:prstGeom prst="rect">
            <a:avLst/>
          </a:prstGeom>
          <a:noFill/>
        </p:spPr>
        <p:txBody>
          <a:bodyPr wrap="square" lIns="0" rIns="0" rtlCol="0">
            <a:spAutoFit/>
          </a:bodyPr>
          <a:lstStyle/>
          <a:p>
            <a:pPr algn="l"/>
            <a:r>
              <a:rPr lang="en-GB" sz="2000" b="1" dirty="0">
                <a:solidFill>
                  <a:schemeClr val="bg1"/>
                </a:solidFill>
              </a:rPr>
              <a:t>2021</a:t>
            </a:r>
          </a:p>
        </p:txBody>
      </p:sp>
      <p:sp>
        <p:nvSpPr>
          <p:cNvPr id="16" name="TextBox 15">
            <a:extLst>
              <a:ext uri="{FF2B5EF4-FFF2-40B4-BE49-F238E27FC236}">
                <a16:creationId xmlns:a16="http://schemas.microsoft.com/office/drawing/2014/main" id="{43FD1D11-B3FD-223A-43AC-260FD1385C18}"/>
              </a:ext>
            </a:extLst>
          </p:cNvPr>
          <p:cNvSpPr txBox="1"/>
          <p:nvPr/>
        </p:nvSpPr>
        <p:spPr>
          <a:xfrm>
            <a:off x="8861755" y="1845767"/>
            <a:ext cx="697117" cy="400110"/>
          </a:xfrm>
          <a:prstGeom prst="rect">
            <a:avLst/>
          </a:prstGeom>
          <a:noFill/>
        </p:spPr>
        <p:txBody>
          <a:bodyPr wrap="square" lIns="0" rIns="0" rtlCol="0">
            <a:spAutoFit/>
          </a:bodyPr>
          <a:lstStyle/>
          <a:p>
            <a:pPr algn="l"/>
            <a:r>
              <a:rPr lang="en-GB" sz="2000" b="1" dirty="0">
                <a:solidFill>
                  <a:schemeClr val="bg1"/>
                </a:solidFill>
              </a:rPr>
              <a:t>2022</a:t>
            </a:r>
          </a:p>
        </p:txBody>
      </p:sp>
      <p:sp>
        <p:nvSpPr>
          <p:cNvPr id="17" name="TextBox 16">
            <a:extLst>
              <a:ext uri="{FF2B5EF4-FFF2-40B4-BE49-F238E27FC236}">
                <a16:creationId xmlns:a16="http://schemas.microsoft.com/office/drawing/2014/main" id="{1A3B56E3-F816-5126-C495-4C96A1738FE4}"/>
              </a:ext>
            </a:extLst>
          </p:cNvPr>
          <p:cNvSpPr txBox="1"/>
          <p:nvPr/>
        </p:nvSpPr>
        <p:spPr>
          <a:xfrm>
            <a:off x="9997880" y="1845767"/>
            <a:ext cx="697117" cy="400110"/>
          </a:xfrm>
          <a:prstGeom prst="rect">
            <a:avLst/>
          </a:prstGeom>
          <a:noFill/>
        </p:spPr>
        <p:txBody>
          <a:bodyPr wrap="square" lIns="0" rIns="0" rtlCol="0">
            <a:spAutoFit/>
          </a:bodyPr>
          <a:lstStyle/>
          <a:p>
            <a:pPr algn="l"/>
            <a:r>
              <a:rPr lang="en-GB" sz="2000" b="1" dirty="0">
                <a:solidFill>
                  <a:schemeClr val="bg1"/>
                </a:solidFill>
              </a:rPr>
              <a:t>2023</a:t>
            </a:r>
          </a:p>
        </p:txBody>
      </p:sp>
      <p:pic>
        <p:nvPicPr>
          <p:cNvPr id="1026" name="Picture 2" descr="Mersey Care takes over provision of community health services in Liverpool">
            <a:extLst>
              <a:ext uri="{FF2B5EF4-FFF2-40B4-BE49-F238E27FC236}">
                <a16:creationId xmlns:a16="http://schemas.microsoft.com/office/drawing/2014/main" id="{BAC2CDB4-C2AE-E063-D932-D3D262F0F0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340" t="15976" b="16949"/>
          <a:stretch/>
        </p:blipFill>
        <p:spPr bwMode="auto">
          <a:xfrm>
            <a:off x="1189776" y="3557778"/>
            <a:ext cx="1456993" cy="6767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me - Somerset NHS Foundation Trust">
            <a:extLst>
              <a:ext uri="{FF2B5EF4-FFF2-40B4-BE49-F238E27FC236}">
                <a16:creationId xmlns:a16="http://schemas.microsoft.com/office/drawing/2014/main" id="{B2786E3C-F430-9887-A348-84637CB390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682" y="3508788"/>
            <a:ext cx="979906" cy="4838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ivewell Southwest | We support people to lead independent, healthy lives">
            <a:extLst>
              <a:ext uri="{FF2B5EF4-FFF2-40B4-BE49-F238E27FC236}">
                <a16:creationId xmlns:a16="http://schemas.microsoft.com/office/drawing/2014/main" id="{FC27DC22-DBD8-4343-402B-0809C2F1BD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7413" y="4404711"/>
            <a:ext cx="1114596" cy="4495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ambs_Peterb NHSFoundationTrust logo - CPFT Psychological Wellbeing Service  - Arthritis Action">
            <a:extLst>
              <a:ext uri="{FF2B5EF4-FFF2-40B4-BE49-F238E27FC236}">
                <a16:creationId xmlns:a16="http://schemas.microsoft.com/office/drawing/2014/main" id="{2144F828-1D1A-3C1D-0823-E0C9927C63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3893" y="4301843"/>
            <a:ext cx="1310580" cy="6552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me">
            <a:extLst>
              <a:ext uri="{FF2B5EF4-FFF2-40B4-BE49-F238E27FC236}">
                <a16:creationId xmlns:a16="http://schemas.microsoft.com/office/drawing/2014/main" id="{A9FD8A6D-8701-91BE-4473-136590BFEA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0501" y="3308063"/>
            <a:ext cx="1171958" cy="78130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orset HealthCare :: New national COVID-19 restrictions">
            <a:extLst>
              <a:ext uri="{FF2B5EF4-FFF2-40B4-BE49-F238E27FC236}">
                <a16:creationId xmlns:a16="http://schemas.microsoft.com/office/drawing/2014/main" id="{81957A7A-1E83-5441-A469-B31AE54ABB4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102" t="13648" r="7819" b="14821"/>
          <a:stretch/>
        </p:blipFill>
        <p:spPr bwMode="auto">
          <a:xfrm>
            <a:off x="4326357" y="4305336"/>
            <a:ext cx="1171959" cy="64830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elcome">
            <a:extLst>
              <a:ext uri="{FF2B5EF4-FFF2-40B4-BE49-F238E27FC236}">
                <a16:creationId xmlns:a16="http://schemas.microsoft.com/office/drawing/2014/main" id="{5405B387-34FD-F545-2DB5-2A77229266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70908" y="3494532"/>
            <a:ext cx="1218645" cy="48745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ertfordshire-Community-NHS-logo » Civvy Street Magazine">
            <a:extLst>
              <a:ext uri="{FF2B5EF4-FFF2-40B4-BE49-F238E27FC236}">
                <a16:creationId xmlns:a16="http://schemas.microsoft.com/office/drawing/2014/main" id="{8253C82A-374E-AA88-8FD3-A19EE8B634C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9019" t="15103" r="6902" b="15831"/>
          <a:stretch/>
        </p:blipFill>
        <p:spPr bwMode="auto">
          <a:xfrm>
            <a:off x="5830200" y="4387000"/>
            <a:ext cx="1585859" cy="48497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ome :: Sussex Partnership NHS Foundation Trust">
            <a:extLst>
              <a:ext uri="{FF2B5EF4-FFF2-40B4-BE49-F238E27FC236}">
                <a16:creationId xmlns:a16="http://schemas.microsoft.com/office/drawing/2014/main" id="{94E7D352-6183-F5A4-2D75-1E444229533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47943" y="4419789"/>
            <a:ext cx="1092245" cy="41939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ome | Homerton Healthcare NHS Foundation Trust">
            <a:extLst>
              <a:ext uri="{FF2B5EF4-FFF2-40B4-BE49-F238E27FC236}">
                <a16:creationId xmlns:a16="http://schemas.microsoft.com/office/drawing/2014/main" id="{2A9CF8CD-55CC-BE9B-187A-7A185DD8A35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91465" y="3504863"/>
            <a:ext cx="1134813" cy="57458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nhealthcare pricing | Flexible pricing to suit everyone">
            <a:extLst>
              <a:ext uri="{FF2B5EF4-FFF2-40B4-BE49-F238E27FC236}">
                <a16:creationId xmlns:a16="http://schemas.microsoft.com/office/drawing/2014/main" id="{0E4D6CF4-8C09-DE41-B71A-10CA955F675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72074" y="4419789"/>
            <a:ext cx="1651612" cy="41939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ome">
            <a:extLst>
              <a:ext uri="{FF2B5EF4-FFF2-40B4-BE49-F238E27FC236}">
                <a16:creationId xmlns:a16="http://schemas.microsoft.com/office/drawing/2014/main" id="{DCA73C09-4805-6514-F8A3-66BEC8B0E89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04372" y="3514840"/>
            <a:ext cx="964623" cy="47777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079882F2-AF60-A06D-9CB3-8D4F170FD905}"/>
              </a:ext>
            </a:extLst>
          </p:cNvPr>
          <p:cNvSpPr/>
          <p:nvPr/>
        </p:nvSpPr>
        <p:spPr>
          <a:xfrm>
            <a:off x="2460795" y="2507973"/>
            <a:ext cx="3703989" cy="723191"/>
          </a:xfrm>
          <a:prstGeom prst="rect">
            <a:avLst/>
          </a:prstGeom>
          <a:solidFill>
            <a:schemeClr val="tx2"/>
          </a:solidFill>
          <a:ln>
            <a:solidFill>
              <a:schemeClr val="tx2"/>
            </a:solidFill>
          </a:ln>
          <a:effectLst/>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200" b="1" dirty="0"/>
              <a:t>Phase 1 Pilot – development of benchmarking and planning tools with 8 provider trusts</a:t>
            </a:r>
            <a:endParaRPr lang="en-GB" sz="1200" b="1" dirty="0" err="1">
              <a:solidFill>
                <a:schemeClr val="tx1"/>
              </a:solidFill>
            </a:endParaRPr>
          </a:p>
        </p:txBody>
      </p:sp>
      <p:sp>
        <p:nvSpPr>
          <p:cNvPr id="24" name="Rectangle 23">
            <a:extLst>
              <a:ext uri="{FF2B5EF4-FFF2-40B4-BE49-F238E27FC236}">
                <a16:creationId xmlns:a16="http://schemas.microsoft.com/office/drawing/2014/main" id="{2AA2BA23-DE7B-15CC-4456-349869B4044C}"/>
              </a:ext>
            </a:extLst>
          </p:cNvPr>
          <p:cNvSpPr/>
          <p:nvPr/>
        </p:nvSpPr>
        <p:spPr>
          <a:xfrm>
            <a:off x="6276758" y="2508888"/>
            <a:ext cx="1323010" cy="720262"/>
          </a:xfrm>
          <a:prstGeom prst="rect">
            <a:avLst/>
          </a:prstGeom>
          <a:solidFill>
            <a:schemeClr val="tx2"/>
          </a:solidFill>
          <a:ln>
            <a:solidFill>
              <a:schemeClr val="tx2"/>
            </a:solidFill>
          </a:ln>
          <a:effectLst/>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200" b="1" dirty="0"/>
              <a:t>Launch of online portal</a:t>
            </a:r>
            <a:endParaRPr lang="en-GB" sz="1200" b="1" dirty="0" err="1"/>
          </a:p>
        </p:txBody>
      </p:sp>
      <p:sp>
        <p:nvSpPr>
          <p:cNvPr id="25" name="Rectangle 24" descr="In 2015 we were invited to work with QNI on a report focused on improving use of data and planning in Community Nursing. ">
            <a:extLst>
              <a:ext uri="{FF2B5EF4-FFF2-40B4-BE49-F238E27FC236}">
                <a16:creationId xmlns:a16="http://schemas.microsoft.com/office/drawing/2014/main" id="{555A8B22-2E2A-8303-B406-05B8CF0960A0}"/>
              </a:ext>
            </a:extLst>
          </p:cNvPr>
          <p:cNvSpPr/>
          <p:nvPr/>
        </p:nvSpPr>
        <p:spPr>
          <a:xfrm>
            <a:off x="752570" y="2507927"/>
            <a:ext cx="1596250" cy="721223"/>
          </a:xfrm>
          <a:prstGeom prst="rect">
            <a:avLst/>
          </a:prstGeom>
          <a:solidFill>
            <a:schemeClr val="tx2"/>
          </a:solidFill>
          <a:ln>
            <a:solidFill>
              <a:schemeClr val="tx2"/>
            </a:solidFill>
          </a:ln>
          <a:effectLst/>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GB" sz="1200" b="1" dirty="0"/>
              <a:t>Work with QNI on national consultation and report</a:t>
            </a:r>
          </a:p>
        </p:txBody>
      </p:sp>
      <p:sp>
        <p:nvSpPr>
          <p:cNvPr id="26" name="Rectangle 25">
            <a:extLst>
              <a:ext uri="{FF2B5EF4-FFF2-40B4-BE49-F238E27FC236}">
                <a16:creationId xmlns:a16="http://schemas.microsoft.com/office/drawing/2014/main" id="{0635FAAC-68D9-2E4D-9A81-1F82ABF3E546}"/>
              </a:ext>
            </a:extLst>
          </p:cNvPr>
          <p:cNvSpPr/>
          <p:nvPr/>
        </p:nvSpPr>
        <p:spPr>
          <a:xfrm>
            <a:off x="7711742" y="2507973"/>
            <a:ext cx="1867160" cy="728466"/>
          </a:xfrm>
          <a:prstGeom prst="rect">
            <a:avLst/>
          </a:prstGeom>
          <a:solidFill>
            <a:schemeClr val="tx2"/>
          </a:solidFill>
          <a:ln>
            <a:solidFill>
              <a:schemeClr val="tx2"/>
            </a:solidFill>
          </a:ln>
          <a:effectLst/>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GB" sz="1200" b="1" dirty="0"/>
              <a:t>Phase 2 benchmarking programme with 7 provider trusts</a:t>
            </a:r>
          </a:p>
        </p:txBody>
      </p:sp>
      <p:sp>
        <p:nvSpPr>
          <p:cNvPr id="27" name="Rectangle 26">
            <a:extLst>
              <a:ext uri="{FF2B5EF4-FFF2-40B4-BE49-F238E27FC236}">
                <a16:creationId xmlns:a16="http://schemas.microsoft.com/office/drawing/2014/main" id="{9EA9CA70-9117-48F5-9993-4C263570F814}"/>
              </a:ext>
            </a:extLst>
          </p:cNvPr>
          <p:cNvSpPr/>
          <p:nvPr/>
        </p:nvSpPr>
        <p:spPr>
          <a:xfrm>
            <a:off x="9690877" y="2515399"/>
            <a:ext cx="1375992" cy="728466"/>
          </a:xfrm>
          <a:prstGeom prst="rect">
            <a:avLst/>
          </a:prstGeom>
          <a:solidFill>
            <a:schemeClr val="tx2"/>
          </a:solidFill>
          <a:ln>
            <a:solidFill>
              <a:schemeClr val="tx2"/>
            </a:solidFill>
          </a:ln>
          <a:effectLst/>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200" b="1" dirty="0"/>
              <a:t>National rollout</a:t>
            </a:r>
            <a:endParaRPr lang="en-GB" sz="1200" b="1" dirty="0" err="1"/>
          </a:p>
        </p:txBody>
      </p:sp>
    </p:spTree>
    <p:extLst>
      <p:ext uri="{BB962C8B-B14F-4D97-AF65-F5344CB8AC3E}">
        <p14:creationId xmlns:p14="http://schemas.microsoft.com/office/powerpoint/2010/main" val="265644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people sitting at a table with a computer&#10;&#10;Description automatically generated with low confidence">
            <a:extLst>
              <a:ext uri="{FF2B5EF4-FFF2-40B4-BE49-F238E27FC236}">
                <a16:creationId xmlns:a16="http://schemas.microsoft.com/office/drawing/2014/main" id="{80E412D1-B49F-B302-660B-164B5B10062F}"/>
              </a:ext>
            </a:extLst>
          </p:cNvPr>
          <p:cNvPicPr>
            <a:picLocks noGrp="1" noChangeAspect="1"/>
          </p:cNvPicPr>
          <p:nvPr>
            <p:ph type="pic" sz="quarter" idx="10"/>
          </p:nvPr>
        </p:nvPicPr>
        <p:blipFill>
          <a:blip r:embed="rId3"/>
          <a:srcRect t="5962" b="5962"/>
          <a:stretch>
            <a:fillRect/>
          </a:stretch>
        </p:blipFill>
        <p:spPr>
          <a:xfrm>
            <a:off x="1275906" y="1132238"/>
            <a:ext cx="7831581" cy="5173312"/>
          </a:xfrm>
        </p:spPr>
      </p:pic>
      <p:sp>
        <p:nvSpPr>
          <p:cNvPr id="3" name="Text Placeholder 2">
            <a:extLst>
              <a:ext uri="{FF2B5EF4-FFF2-40B4-BE49-F238E27FC236}">
                <a16:creationId xmlns:a16="http://schemas.microsoft.com/office/drawing/2014/main" id="{C386EEE1-57DB-F84B-B0AA-3918586AEC72}"/>
              </a:ext>
            </a:extLst>
          </p:cNvPr>
          <p:cNvSpPr>
            <a:spLocks noGrp="1"/>
          </p:cNvSpPr>
          <p:nvPr>
            <p:ph type="body" sz="quarter" idx="11"/>
          </p:nvPr>
        </p:nvSpPr>
        <p:spPr>
          <a:xfrm>
            <a:off x="8521699" y="1914421"/>
            <a:ext cx="3243171" cy="3556318"/>
          </a:xfrm>
        </p:spPr>
        <p:txBody>
          <a:bodyPr/>
          <a:lstStyle/>
          <a:p>
            <a:r>
              <a:rPr lang="sv-SE" dirty="0"/>
              <a:t>Data management </a:t>
            </a:r>
          </a:p>
          <a:p>
            <a:r>
              <a:rPr lang="sv-SE" dirty="0"/>
              <a:t>Training, coaching and capacity building </a:t>
            </a:r>
          </a:p>
          <a:p>
            <a:r>
              <a:rPr lang="sv-SE" dirty="0"/>
              <a:t>Using data to drive change</a:t>
            </a:r>
          </a:p>
        </p:txBody>
      </p:sp>
      <p:sp>
        <p:nvSpPr>
          <p:cNvPr id="2" name="Title 2">
            <a:extLst>
              <a:ext uri="{FF2B5EF4-FFF2-40B4-BE49-F238E27FC236}">
                <a16:creationId xmlns:a16="http://schemas.microsoft.com/office/drawing/2014/main" id="{373C231B-9398-173B-FF64-FD7A7B888CC6}"/>
              </a:ext>
            </a:extLst>
          </p:cNvPr>
          <p:cNvSpPr txBox="1">
            <a:spLocks/>
          </p:cNvSpPr>
          <p:nvPr/>
        </p:nvSpPr>
        <p:spPr>
          <a:xfrm>
            <a:off x="623888" y="517101"/>
            <a:ext cx="10944225" cy="369334"/>
          </a:xfrm>
          <a:prstGeom prst="rect">
            <a:avLst/>
          </a:prstGeom>
        </p:spPr>
        <p:txBody>
          <a:bodyPr/>
          <a:lstStyle>
            <a:lvl1pPr marL="0" indent="0" algn="l" defTabSz="457189" rtl="0" eaLnBrk="1" latinLnBrk="0" hangingPunct="1">
              <a:spcBef>
                <a:spcPct val="0"/>
              </a:spcBef>
              <a:spcAft>
                <a:spcPts val="0"/>
              </a:spcAft>
              <a:buFont typeface="Arial" pitchFamily="34" charset="0"/>
              <a:buNone/>
              <a:defRPr lang="fr-FR" sz="2400" b="1" kern="1200" baseline="0" smtClean="0">
                <a:solidFill>
                  <a:schemeClr val="accent1"/>
                </a:solidFill>
                <a:latin typeface="+mj-lt"/>
                <a:ea typeface="+mn-ea"/>
                <a:cs typeface="+mn-cs"/>
              </a:defRPr>
            </a:lvl1pPr>
          </a:lstStyle>
          <a:p>
            <a:r>
              <a:rPr lang="en-US" sz="3200" dirty="0">
                <a:latin typeface="BearingPoint Sans Cyrillic" panose="00000800000000000000" pitchFamily="50" charset="0"/>
              </a:rPr>
              <a:t>Part of a wider healthcare offering…</a:t>
            </a:r>
            <a:endParaRPr lang="en-GB" sz="3200" dirty="0">
              <a:latin typeface="BearingPoint Sans Cyrillic" panose="00000800000000000000" pitchFamily="50" charset="0"/>
            </a:endParaRPr>
          </a:p>
        </p:txBody>
      </p:sp>
    </p:spTree>
    <p:extLst>
      <p:ext uri="{BB962C8B-B14F-4D97-AF65-F5344CB8AC3E}">
        <p14:creationId xmlns:p14="http://schemas.microsoft.com/office/powerpoint/2010/main" val="10242546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B73928-535C-1F8B-4D70-3D3C79D88036}"/>
              </a:ext>
            </a:extLst>
          </p:cNvPr>
          <p:cNvSpPr txBox="1"/>
          <p:nvPr/>
        </p:nvSpPr>
        <p:spPr>
          <a:xfrm>
            <a:off x="1630017" y="1294754"/>
            <a:ext cx="9203635" cy="3970318"/>
          </a:xfrm>
          <a:prstGeom prst="rect">
            <a:avLst/>
          </a:prstGeom>
          <a:noFill/>
        </p:spPr>
        <p:txBody>
          <a:bodyPr wrap="square">
            <a:spAutoFit/>
          </a:bodyPr>
          <a:lstStyle/>
          <a:p>
            <a:pPr algn="ctr"/>
            <a:r>
              <a:rPr lang="en-GB"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Benson reports provide us with a means of observing and understanding trends, gaps, opportunities and risks across our teams, services and staff roles. Benson has contributed to discussions about strategy in terms of future resource allocation across our CN teams. Benson augment our P&amp;I function by delivering reports we would not otherwise be able to produce. This also lets us focus our P&amp;I resources on existing technical, compliance and internal performance priorities.</a:t>
            </a:r>
          </a:p>
        </p:txBody>
      </p:sp>
      <p:sp>
        <p:nvSpPr>
          <p:cNvPr id="4" name="TextBox 3">
            <a:extLst>
              <a:ext uri="{FF2B5EF4-FFF2-40B4-BE49-F238E27FC236}">
                <a16:creationId xmlns:a16="http://schemas.microsoft.com/office/drawing/2014/main" id="{82D4A45B-D3E0-6A6F-5AC3-582B314DA0F7}"/>
              </a:ext>
            </a:extLst>
          </p:cNvPr>
          <p:cNvSpPr txBox="1"/>
          <p:nvPr/>
        </p:nvSpPr>
        <p:spPr>
          <a:xfrm>
            <a:off x="477078" y="646043"/>
            <a:ext cx="1152939" cy="1862048"/>
          </a:xfrm>
          <a:prstGeom prst="rect">
            <a:avLst/>
          </a:prstGeom>
          <a:noFill/>
        </p:spPr>
        <p:txBody>
          <a:bodyPr wrap="square" rtlCol="0">
            <a:spAutoFit/>
          </a:bodyPr>
          <a:lstStyle/>
          <a:p>
            <a:r>
              <a:rPr lang="en-US" sz="11500" b="1" dirty="0">
                <a:solidFill>
                  <a:schemeClr val="bg2"/>
                </a:solidFill>
              </a:rPr>
              <a:t>“</a:t>
            </a:r>
          </a:p>
        </p:txBody>
      </p:sp>
      <p:sp>
        <p:nvSpPr>
          <p:cNvPr id="5" name="TextBox 4">
            <a:extLst>
              <a:ext uri="{FF2B5EF4-FFF2-40B4-BE49-F238E27FC236}">
                <a16:creationId xmlns:a16="http://schemas.microsoft.com/office/drawing/2014/main" id="{CC6201A7-6B9B-9921-FE92-E3ACDE0A74D7}"/>
              </a:ext>
            </a:extLst>
          </p:cNvPr>
          <p:cNvSpPr txBox="1"/>
          <p:nvPr/>
        </p:nvSpPr>
        <p:spPr>
          <a:xfrm>
            <a:off x="7417905" y="4734338"/>
            <a:ext cx="1152939" cy="1862048"/>
          </a:xfrm>
          <a:prstGeom prst="rect">
            <a:avLst/>
          </a:prstGeom>
          <a:noFill/>
        </p:spPr>
        <p:txBody>
          <a:bodyPr wrap="square" rtlCol="0">
            <a:spAutoFit/>
          </a:bodyPr>
          <a:lstStyle/>
          <a:p>
            <a:r>
              <a:rPr lang="en-US" sz="11500" b="1" dirty="0">
                <a:solidFill>
                  <a:schemeClr val="bg2"/>
                </a:solidFill>
              </a:rPr>
              <a:t>”</a:t>
            </a:r>
          </a:p>
        </p:txBody>
      </p:sp>
    </p:spTree>
    <p:extLst>
      <p:ext uri="{BB962C8B-B14F-4D97-AF65-F5344CB8AC3E}">
        <p14:creationId xmlns:p14="http://schemas.microsoft.com/office/powerpoint/2010/main" val="684830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5C3DD8-C89F-0A4C-EFAA-CAA12888EB91}"/>
              </a:ext>
            </a:extLst>
          </p:cNvPr>
          <p:cNvPicPr>
            <a:picLocks/>
          </p:cNvPicPr>
          <p:nvPr/>
        </p:nvPicPr>
        <p:blipFill>
          <a:blip r:embed="rId3"/>
          <a:stretch>
            <a:fillRect/>
          </a:stretch>
        </p:blipFill>
        <p:spPr>
          <a:xfrm>
            <a:off x="0" y="-466927"/>
            <a:ext cx="12192000" cy="8044774"/>
          </a:xfrm>
          <a:prstGeom prst="rect">
            <a:avLst/>
          </a:prstGeom>
        </p:spPr>
      </p:pic>
      <p:sp>
        <p:nvSpPr>
          <p:cNvPr id="17" name="Text Placeholder 16">
            <a:extLst>
              <a:ext uri="{FF2B5EF4-FFF2-40B4-BE49-F238E27FC236}">
                <a16:creationId xmlns:a16="http://schemas.microsoft.com/office/drawing/2014/main" id="{2C258072-5F8F-4353-B53A-8023448AC8BB}"/>
              </a:ext>
            </a:extLst>
          </p:cNvPr>
          <p:cNvSpPr>
            <a:spLocks noGrp="1"/>
          </p:cNvSpPr>
          <p:nvPr>
            <p:ph type="body" sz="quarter" idx="11"/>
          </p:nvPr>
        </p:nvSpPr>
        <p:spPr>
          <a:xfrm>
            <a:off x="623887" y="2016570"/>
            <a:ext cx="10660197" cy="1457186"/>
          </a:xfrm>
        </p:spPr>
        <p:txBody>
          <a:bodyPr/>
          <a:lstStyle/>
          <a:p>
            <a:br>
              <a:rPr lang="fr-FR" dirty="0">
                <a:latin typeface="BearingPoint Sans Cyrillic" panose="00000800000000000000" pitchFamily="50" charset="0"/>
              </a:rPr>
            </a:br>
            <a:endParaRPr lang="fr-FR" dirty="0">
              <a:latin typeface="BearingPoint Sans Cyrillic" panose="00000800000000000000" pitchFamily="50" charset="0"/>
            </a:endParaRPr>
          </a:p>
          <a:p>
            <a:r>
              <a:rPr lang="fr-FR" sz="4800" dirty="0" err="1">
                <a:latin typeface="BearingPoint Sans Cyrillic" panose="00000800000000000000" pitchFamily="50" charset="0"/>
              </a:rPr>
              <a:t>Find</a:t>
            </a:r>
            <a:r>
              <a:rPr lang="fr-FR" sz="4800" dirty="0">
                <a:latin typeface="BearingPoint Sans Cyrillic" panose="00000800000000000000" pitchFamily="50" charset="0"/>
              </a:rPr>
              <a:t> out more…</a:t>
            </a:r>
          </a:p>
        </p:txBody>
      </p:sp>
      <p:pic>
        <p:nvPicPr>
          <p:cNvPr id="2" name="Picture 1" descr="A person smiling for the camera&#10;&#10;Description automatically generated with medium confidence">
            <a:extLst>
              <a:ext uri="{FF2B5EF4-FFF2-40B4-BE49-F238E27FC236}">
                <a16:creationId xmlns:a16="http://schemas.microsoft.com/office/drawing/2014/main" id="{0A0EC7A5-27E7-8A8C-2CE2-201DDC3F8C52}"/>
              </a:ext>
            </a:extLst>
          </p:cNvPr>
          <p:cNvPicPr>
            <a:picLocks noChangeAspect="1"/>
          </p:cNvPicPr>
          <p:nvPr/>
        </p:nvPicPr>
        <p:blipFill>
          <a:blip r:embed="rId4"/>
          <a:stretch>
            <a:fillRect/>
          </a:stretch>
        </p:blipFill>
        <p:spPr>
          <a:xfrm>
            <a:off x="9899112" y="564628"/>
            <a:ext cx="1939713" cy="1939713"/>
          </a:xfrm>
          <a:prstGeom prst="rect">
            <a:avLst/>
          </a:prstGeom>
        </p:spPr>
      </p:pic>
      <p:pic>
        <p:nvPicPr>
          <p:cNvPr id="3" name="Picture 2" descr="A person smiling for the camera&#10;&#10;Description automatically generated with low confidence">
            <a:extLst>
              <a:ext uri="{FF2B5EF4-FFF2-40B4-BE49-F238E27FC236}">
                <a16:creationId xmlns:a16="http://schemas.microsoft.com/office/drawing/2014/main" id="{30D579ED-C275-C20D-7A29-B0A84FB1A233}"/>
              </a:ext>
            </a:extLst>
          </p:cNvPr>
          <p:cNvPicPr>
            <a:picLocks noChangeAspect="1"/>
          </p:cNvPicPr>
          <p:nvPr/>
        </p:nvPicPr>
        <p:blipFill>
          <a:blip r:embed="rId5"/>
          <a:stretch>
            <a:fillRect/>
          </a:stretch>
        </p:blipFill>
        <p:spPr>
          <a:xfrm>
            <a:off x="9899112" y="2745163"/>
            <a:ext cx="1941675" cy="1941675"/>
          </a:xfrm>
          <a:prstGeom prst="rect">
            <a:avLst/>
          </a:prstGeom>
        </p:spPr>
      </p:pic>
      <p:sp>
        <p:nvSpPr>
          <p:cNvPr id="4" name="TextBox 3">
            <a:extLst>
              <a:ext uri="{FF2B5EF4-FFF2-40B4-BE49-F238E27FC236}">
                <a16:creationId xmlns:a16="http://schemas.microsoft.com/office/drawing/2014/main" id="{0326CCAB-3A05-0EB2-A4D3-5CC4DBE2D22F}"/>
              </a:ext>
            </a:extLst>
          </p:cNvPr>
          <p:cNvSpPr txBox="1"/>
          <p:nvPr/>
        </p:nvSpPr>
        <p:spPr>
          <a:xfrm>
            <a:off x="6687879" y="1255810"/>
            <a:ext cx="3006349" cy="738664"/>
          </a:xfrm>
          <a:prstGeom prst="rect">
            <a:avLst/>
          </a:prstGeom>
          <a:noFill/>
        </p:spPr>
        <p:txBody>
          <a:bodyPr wrap="square" rtlCol="0">
            <a:spAutoFit/>
          </a:bodyPr>
          <a:lstStyle/>
          <a:p>
            <a:pPr algn="r"/>
            <a:r>
              <a:rPr lang="en-US" sz="1400" b="1" dirty="0">
                <a:solidFill>
                  <a:schemeClr val="bg1"/>
                </a:solidFill>
              </a:rPr>
              <a:t>Clare Hawkins</a:t>
            </a:r>
          </a:p>
          <a:p>
            <a:pPr algn="r"/>
            <a:r>
              <a:rPr lang="en-US" sz="1400" dirty="0">
                <a:solidFill>
                  <a:schemeClr val="bg1"/>
                </a:solidFill>
              </a:rPr>
              <a:t>BearingPoint</a:t>
            </a:r>
          </a:p>
          <a:p>
            <a:pPr algn="r"/>
            <a:r>
              <a:rPr lang="en-US" sz="1400" dirty="0">
                <a:solidFill>
                  <a:schemeClr val="bg1"/>
                </a:solidFill>
              </a:rPr>
              <a:t>ce-clare.Hawkins@bearingpoint.com</a:t>
            </a:r>
          </a:p>
        </p:txBody>
      </p:sp>
      <p:sp>
        <p:nvSpPr>
          <p:cNvPr id="6" name="TextBox 5">
            <a:extLst>
              <a:ext uri="{FF2B5EF4-FFF2-40B4-BE49-F238E27FC236}">
                <a16:creationId xmlns:a16="http://schemas.microsoft.com/office/drawing/2014/main" id="{656982DA-491E-35AC-0604-C5699AE1BEA1}"/>
              </a:ext>
            </a:extLst>
          </p:cNvPr>
          <p:cNvSpPr txBox="1"/>
          <p:nvPr/>
        </p:nvSpPr>
        <p:spPr>
          <a:xfrm>
            <a:off x="6007395" y="3322691"/>
            <a:ext cx="3686833" cy="738664"/>
          </a:xfrm>
          <a:prstGeom prst="rect">
            <a:avLst/>
          </a:prstGeom>
          <a:noFill/>
        </p:spPr>
        <p:txBody>
          <a:bodyPr wrap="square" rtlCol="0">
            <a:spAutoFit/>
          </a:bodyPr>
          <a:lstStyle/>
          <a:p>
            <a:pPr algn="r"/>
            <a:r>
              <a:rPr lang="en-US" sz="1400" b="1" dirty="0">
                <a:solidFill>
                  <a:schemeClr val="bg1"/>
                </a:solidFill>
              </a:rPr>
              <a:t>Emma Owen-Amadasun</a:t>
            </a:r>
          </a:p>
          <a:p>
            <a:pPr algn="r"/>
            <a:r>
              <a:rPr lang="en-US" sz="1400" dirty="0">
                <a:solidFill>
                  <a:schemeClr val="bg1"/>
                </a:solidFill>
              </a:rPr>
              <a:t>BearingPoint</a:t>
            </a:r>
          </a:p>
          <a:p>
            <a:pPr algn="r"/>
            <a:r>
              <a:rPr lang="en-US" sz="1400" dirty="0">
                <a:solidFill>
                  <a:schemeClr val="bg1"/>
                </a:solidFill>
              </a:rPr>
              <a:t>emma.owen-amadasun@bearingpoint.com</a:t>
            </a:r>
          </a:p>
        </p:txBody>
      </p:sp>
      <p:pic>
        <p:nvPicPr>
          <p:cNvPr id="1026" name="Picture 2">
            <a:extLst>
              <a:ext uri="{FF2B5EF4-FFF2-40B4-BE49-F238E27FC236}">
                <a16:creationId xmlns:a16="http://schemas.microsoft.com/office/drawing/2014/main" id="{A1B5467D-22B1-9F83-37B3-41115DFE12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938" y="5443426"/>
            <a:ext cx="1414574" cy="14145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
            <a:extLst>
              <a:ext uri="{FF2B5EF4-FFF2-40B4-BE49-F238E27FC236}">
                <a16:creationId xmlns:a16="http://schemas.microsoft.com/office/drawing/2014/main" id="{154A1607-4BEE-3106-D45F-AA8FDDC926F9}"/>
              </a:ext>
            </a:extLst>
          </p:cNvPr>
          <p:cNvSpPr txBox="1"/>
          <p:nvPr/>
        </p:nvSpPr>
        <p:spPr>
          <a:xfrm>
            <a:off x="641816" y="4843443"/>
            <a:ext cx="1653148" cy="507831"/>
          </a:xfrm>
          <a:prstGeom prst="rect">
            <a:avLst/>
          </a:prstGeom>
          <a:noFill/>
        </p:spPr>
        <p:txBody>
          <a:bodyPr wrap="square" lIns="0" tIns="0" rIns="0" bIns="0" rtlCol="0">
            <a:spAutoFit/>
          </a:bodyPr>
          <a:lstStyle>
            <a:defPPr>
              <a:defRPr lang="en-US"/>
            </a:defPPr>
            <a:lvl1pPr marL="0" algn="l" defTabSz="519488" rtl="0" eaLnBrk="1" latinLnBrk="0" hangingPunct="1">
              <a:defRPr sz="2045" kern="1200">
                <a:solidFill>
                  <a:schemeClr val="tx1"/>
                </a:solidFill>
                <a:latin typeface="+mn-lt"/>
                <a:ea typeface="+mn-ea"/>
                <a:cs typeface="+mn-cs"/>
              </a:defRPr>
            </a:lvl1pPr>
            <a:lvl2pPr marL="519488" algn="l" defTabSz="519488" rtl="0" eaLnBrk="1" latinLnBrk="0" hangingPunct="1">
              <a:defRPr sz="2045" kern="1200">
                <a:solidFill>
                  <a:schemeClr val="tx1"/>
                </a:solidFill>
                <a:latin typeface="+mn-lt"/>
                <a:ea typeface="+mn-ea"/>
                <a:cs typeface="+mn-cs"/>
              </a:defRPr>
            </a:lvl2pPr>
            <a:lvl3pPr marL="1038977" algn="l" defTabSz="519488" rtl="0" eaLnBrk="1" latinLnBrk="0" hangingPunct="1">
              <a:defRPr sz="2045" kern="1200">
                <a:solidFill>
                  <a:schemeClr val="tx1"/>
                </a:solidFill>
                <a:latin typeface="+mn-lt"/>
                <a:ea typeface="+mn-ea"/>
                <a:cs typeface="+mn-cs"/>
              </a:defRPr>
            </a:lvl3pPr>
            <a:lvl4pPr marL="1558465" algn="l" defTabSz="519488" rtl="0" eaLnBrk="1" latinLnBrk="0" hangingPunct="1">
              <a:defRPr sz="2045" kern="1200">
                <a:solidFill>
                  <a:schemeClr val="tx1"/>
                </a:solidFill>
                <a:latin typeface="+mn-lt"/>
                <a:ea typeface="+mn-ea"/>
                <a:cs typeface="+mn-cs"/>
              </a:defRPr>
            </a:lvl4pPr>
            <a:lvl5pPr marL="2077952" algn="l" defTabSz="519488" rtl="0" eaLnBrk="1" latinLnBrk="0" hangingPunct="1">
              <a:defRPr sz="2045" kern="1200">
                <a:solidFill>
                  <a:schemeClr val="tx1"/>
                </a:solidFill>
                <a:latin typeface="+mn-lt"/>
                <a:ea typeface="+mn-ea"/>
                <a:cs typeface="+mn-cs"/>
              </a:defRPr>
            </a:lvl5pPr>
            <a:lvl6pPr marL="2597440" algn="l" defTabSz="519488" rtl="0" eaLnBrk="1" latinLnBrk="0" hangingPunct="1">
              <a:defRPr sz="2045" kern="1200">
                <a:solidFill>
                  <a:schemeClr val="tx1"/>
                </a:solidFill>
                <a:latin typeface="+mn-lt"/>
                <a:ea typeface="+mn-ea"/>
                <a:cs typeface="+mn-cs"/>
              </a:defRPr>
            </a:lvl6pPr>
            <a:lvl7pPr marL="3116929" algn="l" defTabSz="519488" rtl="0" eaLnBrk="1" latinLnBrk="0" hangingPunct="1">
              <a:defRPr sz="2045" kern="1200">
                <a:solidFill>
                  <a:schemeClr val="tx1"/>
                </a:solidFill>
                <a:latin typeface="+mn-lt"/>
                <a:ea typeface="+mn-ea"/>
                <a:cs typeface="+mn-cs"/>
              </a:defRPr>
            </a:lvl7pPr>
            <a:lvl8pPr marL="3636417" algn="l" defTabSz="519488" rtl="0" eaLnBrk="1" latinLnBrk="0" hangingPunct="1">
              <a:defRPr sz="2045" kern="1200">
                <a:solidFill>
                  <a:schemeClr val="tx1"/>
                </a:solidFill>
                <a:latin typeface="+mn-lt"/>
                <a:ea typeface="+mn-ea"/>
                <a:cs typeface="+mn-cs"/>
              </a:defRPr>
            </a:lvl8pPr>
            <a:lvl9pPr marL="4155905" algn="l" defTabSz="519488" rtl="0" eaLnBrk="1" latinLnBrk="0" hangingPunct="1">
              <a:defRPr sz="2045" kern="1200">
                <a:solidFill>
                  <a:schemeClr val="tx1"/>
                </a:solidFill>
                <a:latin typeface="+mn-lt"/>
                <a:ea typeface="+mn-ea"/>
                <a:cs typeface="+mn-cs"/>
              </a:defRPr>
            </a:lvl9pPr>
          </a:lstStyle>
          <a:p>
            <a:pPr algn="ctr">
              <a:spcBef>
                <a:spcPts val="300"/>
              </a:spcBef>
              <a:spcAft>
                <a:spcPts val="300"/>
              </a:spcAft>
              <a:buClr>
                <a:schemeClr val="bg2"/>
              </a:buClr>
            </a:pPr>
            <a:r>
              <a:rPr lang="en-US" sz="1400" b="1" dirty="0">
                <a:solidFill>
                  <a:schemeClr val="tx2"/>
                </a:solidFill>
                <a:latin typeface="BearingPoint Sans Latin" panose="00000800000000000000" pitchFamily="50" charset="0"/>
              </a:rPr>
              <a:t>The Benson </a:t>
            </a:r>
          </a:p>
          <a:p>
            <a:pPr algn="ctr">
              <a:spcBef>
                <a:spcPts val="300"/>
              </a:spcBef>
              <a:spcAft>
                <a:spcPts val="300"/>
              </a:spcAft>
              <a:buClr>
                <a:schemeClr val="bg2"/>
              </a:buClr>
            </a:pPr>
            <a:r>
              <a:rPr lang="en-US" sz="1400" b="1" dirty="0">
                <a:solidFill>
                  <a:schemeClr val="tx2"/>
                </a:solidFill>
                <a:latin typeface="BearingPoint Sans Latin" panose="00000800000000000000" pitchFamily="50" charset="0"/>
              </a:rPr>
              <a:t>Model</a:t>
            </a:r>
          </a:p>
        </p:txBody>
      </p:sp>
      <p:pic>
        <p:nvPicPr>
          <p:cNvPr id="1028" name="Picture 4">
            <a:extLst>
              <a:ext uri="{FF2B5EF4-FFF2-40B4-BE49-F238E27FC236}">
                <a16:creationId xmlns:a16="http://schemas.microsoft.com/office/drawing/2014/main" id="{D7257A14-0D6D-63DC-BEC4-0BB423066A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3249" y="5438140"/>
            <a:ext cx="1414573" cy="14276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
            <a:extLst>
              <a:ext uri="{FF2B5EF4-FFF2-40B4-BE49-F238E27FC236}">
                <a16:creationId xmlns:a16="http://schemas.microsoft.com/office/drawing/2014/main" id="{0752FC31-F806-F4C4-2014-F2050208A2A7}"/>
              </a:ext>
            </a:extLst>
          </p:cNvPr>
          <p:cNvSpPr txBox="1"/>
          <p:nvPr/>
        </p:nvSpPr>
        <p:spPr>
          <a:xfrm>
            <a:off x="2977853" y="4843443"/>
            <a:ext cx="1653148" cy="507831"/>
          </a:xfrm>
          <a:prstGeom prst="rect">
            <a:avLst/>
          </a:prstGeom>
          <a:noFill/>
        </p:spPr>
        <p:txBody>
          <a:bodyPr wrap="square" lIns="0" tIns="0" rIns="0" bIns="0" rtlCol="0">
            <a:spAutoFit/>
          </a:bodyPr>
          <a:lstStyle>
            <a:defPPr>
              <a:defRPr lang="en-US"/>
            </a:defPPr>
            <a:lvl1pPr marL="0" algn="l" defTabSz="519488" rtl="0" eaLnBrk="1" latinLnBrk="0" hangingPunct="1">
              <a:defRPr sz="2045" kern="1200">
                <a:solidFill>
                  <a:schemeClr val="tx1"/>
                </a:solidFill>
                <a:latin typeface="+mn-lt"/>
                <a:ea typeface="+mn-ea"/>
                <a:cs typeface="+mn-cs"/>
              </a:defRPr>
            </a:lvl1pPr>
            <a:lvl2pPr marL="519488" algn="l" defTabSz="519488" rtl="0" eaLnBrk="1" latinLnBrk="0" hangingPunct="1">
              <a:defRPr sz="2045" kern="1200">
                <a:solidFill>
                  <a:schemeClr val="tx1"/>
                </a:solidFill>
                <a:latin typeface="+mn-lt"/>
                <a:ea typeface="+mn-ea"/>
                <a:cs typeface="+mn-cs"/>
              </a:defRPr>
            </a:lvl2pPr>
            <a:lvl3pPr marL="1038977" algn="l" defTabSz="519488" rtl="0" eaLnBrk="1" latinLnBrk="0" hangingPunct="1">
              <a:defRPr sz="2045" kern="1200">
                <a:solidFill>
                  <a:schemeClr val="tx1"/>
                </a:solidFill>
                <a:latin typeface="+mn-lt"/>
                <a:ea typeface="+mn-ea"/>
                <a:cs typeface="+mn-cs"/>
              </a:defRPr>
            </a:lvl3pPr>
            <a:lvl4pPr marL="1558465" algn="l" defTabSz="519488" rtl="0" eaLnBrk="1" latinLnBrk="0" hangingPunct="1">
              <a:defRPr sz="2045" kern="1200">
                <a:solidFill>
                  <a:schemeClr val="tx1"/>
                </a:solidFill>
                <a:latin typeface="+mn-lt"/>
                <a:ea typeface="+mn-ea"/>
                <a:cs typeface="+mn-cs"/>
              </a:defRPr>
            </a:lvl4pPr>
            <a:lvl5pPr marL="2077952" algn="l" defTabSz="519488" rtl="0" eaLnBrk="1" latinLnBrk="0" hangingPunct="1">
              <a:defRPr sz="2045" kern="1200">
                <a:solidFill>
                  <a:schemeClr val="tx1"/>
                </a:solidFill>
                <a:latin typeface="+mn-lt"/>
                <a:ea typeface="+mn-ea"/>
                <a:cs typeface="+mn-cs"/>
              </a:defRPr>
            </a:lvl5pPr>
            <a:lvl6pPr marL="2597440" algn="l" defTabSz="519488" rtl="0" eaLnBrk="1" latinLnBrk="0" hangingPunct="1">
              <a:defRPr sz="2045" kern="1200">
                <a:solidFill>
                  <a:schemeClr val="tx1"/>
                </a:solidFill>
                <a:latin typeface="+mn-lt"/>
                <a:ea typeface="+mn-ea"/>
                <a:cs typeface="+mn-cs"/>
              </a:defRPr>
            </a:lvl6pPr>
            <a:lvl7pPr marL="3116929" algn="l" defTabSz="519488" rtl="0" eaLnBrk="1" latinLnBrk="0" hangingPunct="1">
              <a:defRPr sz="2045" kern="1200">
                <a:solidFill>
                  <a:schemeClr val="tx1"/>
                </a:solidFill>
                <a:latin typeface="+mn-lt"/>
                <a:ea typeface="+mn-ea"/>
                <a:cs typeface="+mn-cs"/>
              </a:defRPr>
            </a:lvl7pPr>
            <a:lvl8pPr marL="3636417" algn="l" defTabSz="519488" rtl="0" eaLnBrk="1" latinLnBrk="0" hangingPunct="1">
              <a:defRPr sz="2045" kern="1200">
                <a:solidFill>
                  <a:schemeClr val="tx1"/>
                </a:solidFill>
                <a:latin typeface="+mn-lt"/>
                <a:ea typeface="+mn-ea"/>
                <a:cs typeface="+mn-cs"/>
              </a:defRPr>
            </a:lvl8pPr>
            <a:lvl9pPr marL="4155905" algn="l" defTabSz="519488" rtl="0" eaLnBrk="1" latinLnBrk="0" hangingPunct="1">
              <a:defRPr sz="2045" kern="1200">
                <a:solidFill>
                  <a:schemeClr val="tx1"/>
                </a:solidFill>
                <a:latin typeface="+mn-lt"/>
                <a:ea typeface="+mn-ea"/>
                <a:cs typeface="+mn-cs"/>
              </a:defRPr>
            </a:lvl9pPr>
          </a:lstStyle>
          <a:p>
            <a:pPr algn="ctr">
              <a:spcBef>
                <a:spcPts val="300"/>
              </a:spcBef>
              <a:spcAft>
                <a:spcPts val="300"/>
              </a:spcAft>
              <a:buClr>
                <a:schemeClr val="bg2"/>
              </a:buClr>
            </a:pPr>
            <a:r>
              <a:rPr lang="en-US" sz="1400" b="1" dirty="0" err="1">
                <a:solidFill>
                  <a:schemeClr val="tx2"/>
                </a:solidFill>
                <a:latin typeface="BearingPoint Sans Latin" panose="00000800000000000000" pitchFamily="50" charset="0"/>
              </a:rPr>
              <a:t>Humanising</a:t>
            </a:r>
            <a:r>
              <a:rPr lang="en-US" sz="1400" b="1" dirty="0">
                <a:solidFill>
                  <a:schemeClr val="tx2"/>
                </a:solidFill>
                <a:latin typeface="BearingPoint Sans Latin" panose="00000800000000000000" pitchFamily="50" charset="0"/>
              </a:rPr>
              <a:t> </a:t>
            </a:r>
          </a:p>
          <a:p>
            <a:pPr algn="ctr">
              <a:spcBef>
                <a:spcPts val="300"/>
              </a:spcBef>
              <a:spcAft>
                <a:spcPts val="300"/>
              </a:spcAft>
              <a:buClr>
                <a:schemeClr val="bg2"/>
              </a:buClr>
            </a:pPr>
            <a:r>
              <a:rPr lang="en-US" sz="1400" b="1" dirty="0">
                <a:solidFill>
                  <a:schemeClr val="tx2"/>
                </a:solidFill>
                <a:latin typeface="BearingPoint Sans Latin" panose="00000800000000000000" pitchFamily="50" charset="0"/>
              </a:rPr>
              <a:t>Healthcare</a:t>
            </a:r>
          </a:p>
        </p:txBody>
      </p:sp>
      <p:pic>
        <p:nvPicPr>
          <p:cNvPr id="1030" name="Picture 6">
            <a:extLst>
              <a:ext uri="{FF2B5EF4-FFF2-40B4-BE49-F238E27FC236}">
                <a16:creationId xmlns:a16="http://schemas.microsoft.com/office/drawing/2014/main" id="{89D803DE-A2C0-7A54-995E-FA60F60489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4559" y="5451238"/>
            <a:ext cx="1414573" cy="141457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
            <a:extLst>
              <a:ext uri="{FF2B5EF4-FFF2-40B4-BE49-F238E27FC236}">
                <a16:creationId xmlns:a16="http://schemas.microsoft.com/office/drawing/2014/main" id="{EBB3ADEE-8B54-5A0A-639E-7B1564839436}"/>
              </a:ext>
            </a:extLst>
          </p:cNvPr>
          <p:cNvSpPr txBox="1"/>
          <p:nvPr/>
        </p:nvSpPr>
        <p:spPr>
          <a:xfrm>
            <a:off x="5455271" y="4871243"/>
            <a:ext cx="1653148" cy="507831"/>
          </a:xfrm>
          <a:prstGeom prst="rect">
            <a:avLst/>
          </a:prstGeom>
          <a:noFill/>
        </p:spPr>
        <p:txBody>
          <a:bodyPr wrap="square" lIns="0" tIns="0" rIns="0" bIns="0" rtlCol="0">
            <a:spAutoFit/>
          </a:bodyPr>
          <a:lstStyle>
            <a:defPPr>
              <a:defRPr lang="en-US"/>
            </a:defPPr>
            <a:lvl1pPr marL="0" algn="l" defTabSz="519488" rtl="0" eaLnBrk="1" latinLnBrk="0" hangingPunct="1">
              <a:defRPr sz="2045" kern="1200">
                <a:solidFill>
                  <a:schemeClr val="tx1"/>
                </a:solidFill>
                <a:latin typeface="+mn-lt"/>
                <a:ea typeface="+mn-ea"/>
                <a:cs typeface="+mn-cs"/>
              </a:defRPr>
            </a:lvl1pPr>
            <a:lvl2pPr marL="519488" algn="l" defTabSz="519488" rtl="0" eaLnBrk="1" latinLnBrk="0" hangingPunct="1">
              <a:defRPr sz="2045" kern="1200">
                <a:solidFill>
                  <a:schemeClr val="tx1"/>
                </a:solidFill>
                <a:latin typeface="+mn-lt"/>
                <a:ea typeface="+mn-ea"/>
                <a:cs typeface="+mn-cs"/>
              </a:defRPr>
            </a:lvl2pPr>
            <a:lvl3pPr marL="1038977" algn="l" defTabSz="519488" rtl="0" eaLnBrk="1" latinLnBrk="0" hangingPunct="1">
              <a:defRPr sz="2045" kern="1200">
                <a:solidFill>
                  <a:schemeClr val="tx1"/>
                </a:solidFill>
                <a:latin typeface="+mn-lt"/>
                <a:ea typeface="+mn-ea"/>
                <a:cs typeface="+mn-cs"/>
              </a:defRPr>
            </a:lvl3pPr>
            <a:lvl4pPr marL="1558465" algn="l" defTabSz="519488" rtl="0" eaLnBrk="1" latinLnBrk="0" hangingPunct="1">
              <a:defRPr sz="2045" kern="1200">
                <a:solidFill>
                  <a:schemeClr val="tx1"/>
                </a:solidFill>
                <a:latin typeface="+mn-lt"/>
                <a:ea typeface="+mn-ea"/>
                <a:cs typeface="+mn-cs"/>
              </a:defRPr>
            </a:lvl4pPr>
            <a:lvl5pPr marL="2077952" algn="l" defTabSz="519488" rtl="0" eaLnBrk="1" latinLnBrk="0" hangingPunct="1">
              <a:defRPr sz="2045" kern="1200">
                <a:solidFill>
                  <a:schemeClr val="tx1"/>
                </a:solidFill>
                <a:latin typeface="+mn-lt"/>
                <a:ea typeface="+mn-ea"/>
                <a:cs typeface="+mn-cs"/>
              </a:defRPr>
            </a:lvl5pPr>
            <a:lvl6pPr marL="2597440" algn="l" defTabSz="519488" rtl="0" eaLnBrk="1" latinLnBrk="0" hangingPunct="1">
              <a:defRPr sz="2045" kern="1200">
                <a:solidFill>
                  <a:schemeClr val="tx1"/>
                </a:solidFill>
                <a:latin typeface="+mn-lt"/>
                <a:ea typeface="+mn-ea"/>
                <a:cs typeface="+mn-cs"/>
              </a:defRPr>
            </a:lvl6pPr>
            <a:lvl7pPr marL="3116929" algn="l" defTabSz="519488" rtl="0" eaLnBrk="1" latinLnBrk="0" hangingPunct="1">
              <a:defRPr sz="2045" kern="1200">
                <a:solidFill>
                  <a:schemeClr val="tx1"/>
                </a:solidFill>
                <a:latin typeface="+mn-lt"/>
                <a:ea typeface="+mn-ea"/>
                <a:cs typeface="+mn-cs"/>
              </a:defRPr>
            </a:lvl7pPr>
            <a:lvl8pPr marL="3636417" algn="l" defTabSz="519488" rtl="0" eaLnBrk="1" latinLnBrk="0" hangingPunct="1">
              <a:defRPr sz="2045" kern="1200">
                <a:solidFill>
                  <a:schemeClr val="tx1"/>
                </a:solidFill>
                <a:latin typeface="+mn-lt"/>
                <a:ea typeface="+mn-ea"/>
                <a:cs typeface="+mn-cs"/>
              </a:defRPr>
            </a:lvl8pPr>
            <a:lvl9pPr marL="4155905" algn="l" defTabSz="519488" rtl="0" eaLnBrk="1" latinLnBrk="0" hangingPunct="1">
              <a:defRPr sz="2045" kern="1200">
                <a:solidFill>
                  <a:schemeClr val="tx1"/>
                </a:solidFill>
                <a:latin typeface="+mn-lt"/>
                <a:ea typeface="+mn-ea"/>
                <a:cs typeface="+mn-cs"/>
              </a:defRPr>
            </a:lvl9pPr>
          </a:lstStyle>
          <a:p>
            <a:pPr algn="ctr">
              <a:spcBef>
                <a:spcPts val="300"/>
              </a:spcBef>
              <a:spcAft>
                <a:spcPts val="300"/>
              </a:spcAft>
              <a:buClr>
                <a:schemeClr val="bg2"/>
              </a:buClr>
            </a:pPr>
            <a:r>
              <a:rPr lang="en-US" sz="1400" b="1" dirty="0">
                <a:solidFill>
                  <a:schemeClr val="tx2"/>
                </a:solidFill>
                <a:latin typeface="BearingPoint Sans Latin" panose="00000800000000000000" pitchFamily="50" charset="0"/>
              </a:rPr>
              <a:t>Active </a:t>
            </a:r>
          </a:p>
          <a:p>
            <a:pPr algn="ctr">
              <a:spcBef>
                <a:spcPts val="300"/>
              </a:spcBef>
              <a:spcAft>
                <a:spcPts val="300"/>
              </a:spcAft>
              <a:buClr>
                <a:schemeClr val="bg2"/>
              </a:buClr>
            </a:pPr>
            <a:r>
              <a:rPr lang="en-US" sz="1400" b="1" dirty="0">
                <a:solidFill>
                  <a:schemeClr val="tx2"/>
                </a:solidFill>
                <a:latin typeface="BearingPoint Sans Latin" panose="00000800000000000000" pitchFamily="50" charset="0"/>
              </a:rPr>
              <a:t>Manager</a:t>
            </a:r>
          </a:p>
        </p:txBody>
      </p:sp>
    </p:spTree>
    <p:extLst>
      <p:ext uri="{BB962C8B-B14F-4D97-AF65-F5344CB8AC3E}">
        <p14:creationId xmlns:p14="http://schemas.microsoft.com/office/powerpoint/2010/main" val="616826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26"/>
          <p:cNvPicPr preferRelativeResize="0"/>
          <p:nvPr/>
        </p:nvPicPr>
        <p:blipFill rotWithShape="1">
          <a:blip r:embed="rId3">
            <a:alphaModFix/>
          </a:blip>
          <a:srcRect t="23917" b="24581"/>
          <a:stretch/>
        </p:blipFill>
        <p:spPr>
          <a:xfrm>
            <a:off x="3332434" y="300804"/>
            <a:ext cx="2513125" cy="1294225"/>
          </a:xfrm>
          <a:prstGeom prst="rect">
            <a:avLst/>
          </a:prstGeom>
          <a:noFill/>
          <a:ln>
            <a:noFill/>
          </a:ln>
        </p:spPr>
      </p:pic>
      <p:sp>
        <p:nvSpPr>
          <p:cNvPr id="248" name="Google Shape;248;p26"/>
          <p:cNvSpPr/>
          <p:nvPr/>
        </p:nvSpPr>
        <p:spPr>
          <a:xfrm>
            <a:off x="3718805" y="393920"/>
            <a:ext cx="71445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249" name="Google Shape;249;p26"/>
          <p:cNvSpPr/>
          <p:nvPr/>
        </p:nvSpPr>
        <p:spPr>
          <a:xfrm>
            <a:off x="2344185" y="1827992"/>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pic>
        <p:nvPicPr>
          <p:cNvPr id="250" name="Google Shape;250;p26" descr="Qr code&#10;&#10;Description automatically generated"/>
          <p:cNvPicPr preferRelativeResize="0"/>
          <p:nvPr/>
        </p:nvPicPr>
        <p:blipFill rotWithShape="1">
          <a:blip r:embed="rId4">
            <a:alphaModFix/>
          </a:blip>
          <a:srcRect/>
          <a:stretch/>
        </p:blipFill>
        <p:spPr>
          <a:xfrm>
            <a:off x="6396917" y="2750133"/>
            <a:ext cx="2408877" cy="2995037"/>
          </a:xfrm>
          <a:prstGeom prst="rect">
            <a:avLst/>
          </a:prstGeom>
          <a:noFill/>
          <a:ln>
            <a:noFill/>
          </a:ln>
        </p:spPr>
      </p:pic>
      <p:sp>
        <p:nvSpPr>
          <p:cNvPr id="251" name="Google Shape;251;p26"/>
          <p:cNvSpPr txBox="1"/>
          <p:nvPr/>
        </p:nvSpPr>
        <p:spPr>
          <a:xfrm>
            <a:off x="3443251" y="6465233"/>
            <a:ext cx="5305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sz="1400" b="0" i="0" u="none" strike="noStrike" cap="none">
              <a:solidFill>
                <a:srgbClr val="000000"/>
              </a:solidFill>
              <a:latin typeface="Arial"/>
              <a:ea typeface="Arial"/>
              <a:cs typeface="Arial"/>
              <a:sym typeface="Arial"/>
            </a:endParaRPr>
          </a:p>
        </p:txBody>
      </p:sp>
      <p:sp>
        <p:nvSpPr>
          <p:cNvPr id="252" name="Google Shape;252;p26"/>
          <p:cNvSpPr txBox="1"/>
          <p:nvPr/>
        </p:nvSpPr>
        <p:spPr>
          <a:xfrm>
            <a:off x="1744655" y="6098974"/>
            <a:ext cx="87027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rgbClr val="6CA6AA"/>
                </a:solidFill>
              </a:rPr>
              <a:t>8th February </a:t>
            </a:r>
            <a:r>
              <a:rPr lang="en-GB" sz="2000" b="0" i="0" u="none" strike="noStrike" cap="none">
                <a:solidFill>
                  <a:srgbClr val="6CA6AA"/>
                </a:solidFill>
                <a:latin typeface="Arial"/>
                <a:ea typeface="Arial"/>
                <a:cs typeface="Arial"/>
                <a:sym typeface="Arial"/>
              </a:rPr>
              <a:t>202</a:t>
            </a:r>
            <a:r>
              <a:rPr lang="en-GB" sz="2000">
                <a:solidFill>
                  <a:srgbClr val="6CA6AA"/>
                </a:solidFill>
              </a:rPr>
              <a:t>3 </a:t>
            </a:r>
            <a:r>
              <a:rPr lang="en-GB" sz="2000" b="0" i="0" u="none" strike="noStrike" cap="none">
                <a:solidFill>
                  <a:srgbClr val="6CA6AA"/>
                </a:solidFill>
                <a:latin typeface="Arial"/>
                <a:ea typeface="Arial"/>
                <a:cs typeface="Arial"/>
                <a:sym typeface="Arial"/>
              </a:rPr>
              <a:t>- 08:00am – 1</a:t>
            </a:r>
            <a:r>
              <a:rPr lang="en-GB" sz="2000">
                <a:solidFill>
                  <a:srgbClr val="6CA6AA"/>
                </a:solidFill>
              </a:rPr>
              <a:t>6</a:t>
            </a:r>
            <a:r>
              <a:rPr lang="en-GB" sz="2000" b="0" i="0" u="none" strike="noStrike" cap="none">
                <a:solidFill>
                  <a:srgbClr val="6CA6AA"/>
                </a:solidFill>
                <a:latin typeface="Arial"/>
                <a:ea typeface="Arial"/>
                <a:cs typeface="Arial"/>
                <a:sym typeface="Arial"/>
              </a:rPr>
              <a:t>:</a:t>
            </a:r>
            <a:r>
              <a:rPr lang="en-GB" sz="2000">
                <a:solidFill>
                  <a:srgbClr val="6CA6AA"/>
                </a:solidFill>
              </a:rPr>
              <a:t>0</a:t>
            </a:r>
            <a:r>
              <a:rPr lang="en-GB" sz="2000" b="0" i="0" u="none" strike="noStrike" cap="none">
                <a:solidFill>
                  <a:srgbClr val="6CA6AA"/>
                </a:solidFill>
                <a:latin typeface="Arial"/>
                <a:ea typeface="Arial"/>
                <a:cs typeface="Arial"/>
                <a:sym typeface="Arial"/>
              </a:rPr>
              <a:t>0pm – </a:t>
            </a:r>
            <a:r>
              <a:rPr lang="en-GB" sz="2000">
                <a:solidFill>
                  <a:srgbClr val="6CA6AA"/>
                </a:solidFill>
              </a:rPr>
              <a:t>Manchester Piccadilly Hotel</a:t>
            </a:r>
            <a:r>
              <a:rPr lang="en-GB" sz="2000" b="0" i="0" u="none" strike="noStrike" cap="none">
                <a:solidFill>
                  <a:srgbClr val="6CA6AA"/>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253" name="Google Shape;253;p26"/>
          <p:cNvPicPr preferRelativeResize="0"/>
          <p:nvPr/>
        </p:nvPicPr>
        <p:blipFill rotWithShape="1">
          <a:blip r:embed="rId5">
            <a:alphaModFix/>
          </a:blip>
          <a:srcRect t="17818" r="17559" b="-8"/>
          <a:stretch/>
        </p:blipFill>
        <p:spPr>
          <a:xfrm>
            <a:off x="3027062" y="2750125"/>
            <a:ext cx="3082423" cy="3072925"/>
          </a:xfrm>
          <a:prstGeom prst="rect">
            <a:avLst/>
          </a:prstGeom>
          <a:noFill/>
          <a:ln>
            <a:noFill/>
          </a:ln>
        </p:spPr>
      </p:pic>
      <p:pic>
        <p:nvPicPr>
          <p:cNvPr id="254" name="Google Shape;254;p26"/>
          <p:cNvPicPr preferRelativeResize="0"/>
          <p:nvPr/>
        </p:nvPicPr>
        <p:blipFill>
          <a:blip r:embed="rId6">
            <a:alphaModFix/>
          </a:blip>
          <a:stretch>
            <a:fillRect/>
          </a:stretch>
        </p:blipFill>
        <p:spPr>
          <a:xfrm>
            <a:off x="6540163" y="2874713"/>
            <a:ext cx="2122400" cy="21223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7"/>
          <p:cNvSpPr/>
          <p:nvPr/>
        </p:nvSpPr>
        <p:spPr>
          <a:xfrm>
            <a:off x="-1" y="1353678"/>
            <a:ext cx="121920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GB" sz="4800" b="1" i="0" u="none" strike="noStrike" cap="none">
                <a:solidFill>
                  <a:srgbClr val="000000"/>
                </a:solidFill>
                <a:latin typeface="Work Sans"/>
                <a:ea typeface="Work Sans"/>
                <a:cs typeface="Work Sans"/>
                <a:sym typeface="Work Sans"/>
              </a:rPr>
              <a:t>Q&amp;A PANEL</a:t>
            </a:r>
            <a:endParaRPr sz="4800" b="0" i="0" u="none" strike="noStrike" cap="none">
              <a:solidFill>
                <a:schemeClr val="dk1"/>
              </a:solidFill>
              <a:latin typeface="Calibri"/>
              <a:ea typeface="Calibri"/>
              <a:cs typeface="Calibri"/>
              <a:sym typeface="Calibri"/>
            </a:endParaRPr>
          </a:p>
        </p:txBody>
      </p:sp>
      <p:sp>
        <p:nvSpPr>
          <p:cNvPr id="260" name="Google Shape;260;p27"/>
          <p:cNvSpPr txBox="1"/>
          <p:nvPr/>
        </p:nvSpPr>
        <p:spPr>
          <a:xfrm>
            <a:off x="1960588" y="5135230"/>
            <a:ext cx="26754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a:solidFill>
                  <a:schemeClr val="dk1"/>
                </a:solidFill>
                <a:latin typeface="Corsiva Hebrew"/>
                <a:ea typeface="Corsiva Hebrew"/>
                <a:cs typeface="Corsiva Hebrew"/>
                <a:sym typeface="Corsiva Hebrew"/>
              </a:rPr>
              <a:t>Emily Collinge</a:t>
            </a:r>
            <a:endParaRPr sz="1400" b="0" i="0" u="none" strike="noStrike" cap="none">
              <a:solidFill>
                <a:srgbClr val="000000"/>
              </a:solidFill>
              <a:latin typeface="Arial"/>
              <a:ea typeface="Arial"/>
              <a:cs typeface="Arial"/>
              <a:sym typeface="Arial"/>
            </a:endParaRPr>
          </a:p>
        </p:txBody>
      </p:sp>
      <p:sp>
        <p:nvSpPr>
          <p:cNvPr id="261" name="Google Shape;261;p27"/>
          <p:cNvSpPr txBox="1"/>
          <p:nvPr/>
        </p:nvSpPr>
        <p:spPr>
          <a:xfrm>
            <a:off x="1960599" y="5615128"/>
            <a:ext cx="2675400" cy="12006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400"/>
              <a:buFont typeface="Arial"/>
              <a:buNone/>
            </a:pPr>
            <a:r>
              <a:rPr lang="en-GB">
                <a:solidFill>
                  <a:schemeClr val="dk1"/>
                </a:solidFill>
                <a:latin typeface="Corsiva Hebrew"/>
                <a:ea typeface="Corsiva Hebrew"/>
                <a:cs typeface="Corsiva Hebrew"/>
                <a:sym typeface="Corsiva Hebrew"/>
              </a:rPr>
              <a:t>Improvement &amp; Delivery Manager / Urgent &amp; Emergency Care Performance / National Chair of Disability &amp; Wellbeing Network (DAWN) - NHS England</a:t>
            </a:r>
            <a:r>
              <a:rPr lang="en-GB" sz="1600" b="0" i="0" u="none" strike="noStrike" cap="none">
                <a:solidFill>
                  <a:schemeClr val="dk1"/>
                </a:solidFill>
                <a:latin typeface="Corsiva Hebrew"/>
                <a:ea typeface="Corsiva Hebrew"/>
                <a:cs typeface="Corsiva Hebrew"/>
                <a:sym typeface="Corsiva Hebrew"/>
              </a:rPr>
              <a:t> </a:t>
            </a:r>
            <a:endParaRPr sz="1600" b="0" i="0" u="none" strike="noStrike" cap="none">
              <a:solidFill>
                <a:schemeClr val="dk1"/>
              </a:solidFill>
              <a:latin typeface="Corsiva Hebrew"/>
              <a:ea typeface="Corsiva Hebrew"/>
              <a:cs typeface="Corsiva Hebrew"/>
              <a:sym typeface="Corsiva Hebrew"/>
            </a:endParaRPr>
          </a:p>
        </p:txBody>
      </p:sp>
      <p:sp>
        <p:nvSpPr>
          <p:cNvPr id="262" name="Google Shape;262;p27"/>
          <p:cNvSpPr/>
          <p:nvPr/>
        </p:nvSpPr>
        <p:spPr>
          <a:xfrm>
            <a:off x="1960604" y="2401475"/>
            <a:ext cx="2675400" cy="27432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3" name="Google Shape;263;p27"/>
          <p:cNvSpPr/>
          <p:nvPr/>
        </p:nvSpPr>
        <p:spPr>
          <a:xfrm>
            <a:off x="4763280" y="2401475"/>
            <a:ext cx="2675400" cy="27432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4" name="Google Shape;264;p27"/>
          <p:cNvSpPr/>
          <p:nvPr/>
        </p:nvSpPr>
        <p:spPr>
          <a:xfrm>
            <a:off x="7546080" y="2401475"/>
            <a:ext cx="2675400" cy="27432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5" name="Google Shape;265;p27"/>
          <p:cNvSpPr txBox="1"/>
          <p:nvPr/>
        </p:nvSpPr>
        <p:spPr>
          <a:xfrm>
            <a:off x="4763266" y="5135230"/>
            <a:ext cx="2675400" cy="831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2400"/>
              <a:buFont typeface="Arial"/>
              <a:buNone/>
            </a:pPr>
            <a:r>
              <a:rPr lang="en-GB" sz="2400">
                <a:solidFill>
                  <a:schemeClr val="dk1"/>
                </a:solidFill>
                <a:latin typeface="Corsiva Hebrew"/>
                <a:ea typeface="Corsiva Hebrew"/>
                <a:cs typeface="Corsiva Hebrew"/>
                <a:sym typeface="Corsiva Hebrew"/>
              </a:rPr>
              <a:t>Emma Owen-Amadasun</a:t>
            </a:r>
            <a:endParaRPr sz="1400" b="0" i="0" u="none" strike="noStrike" cap="none">
              <a:solidFill>
                <a:srgbClr val="000000"/>
              </a:solidFill>
              <a:latin typeface="Arial"/>
              <a:ea typeface="Arial"/>
              <a:cs typeface="Arial"/>
              <a:sym typeface="Arial"/>
            </a:endParaRPr>
          </a:p>
        </p:txBody>
      </p:sp>
      <p:sp>
        <p:nvSpPr>
          <p:cNvPr id="266" name="Google Shape;266;p27"/>
          <p:cNvSpPr txBox="1"/>
          <p:nvPr/>
        </p:nvSpPr>
        <p:spPr>
          <a:xfrm>
            <a:off x="4758302" y="6062803"/>
            <a:ext cx="26754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600"/>
              <a:buFont typeface="Arial"/>
              <a:buNone/>
            </a:pPr>
            <a:r>
              <a:rPr lang="en-GB" sz="1600">
                <a:solidFill>
                  <a:schemeClr val="dk1"/>
                </a:solidFill>
                <a:latin typeface="Corsiva Hebrew"/>
                <a:ea typeface="Corsiva Hebrew"/>
                <a:cs typeface="Corsiva Hebrew"/>
                <a:sym typeface="Corsiva Hebrew"/>
              </a:rPr>
              <a:t>Senior Consultant</a:t>
            </a:r>
            <a:br>
              <a:rPr lang="en-GB" sz="1600">
                <a:solidFill>
                  <a:schemeClr val="dk1"/>
                </a:solidFill>
                <a:latin typeface="Corsiva Hebrew"/>
                <a:ea typeface="Corsiva Hebrew"/>
                <a:cs typeface="Corsiva Hebrew"/>
                <a:sym typeface="Corsiva Hebrew"/>
              </a:rPr>
            </a:br>
            <a:r>
              <a:rPr lang="en-GB" sz="1600">
                <a:solidFill>
                  <a:schemeClr val="dk1"/>
                </a:solidFill>
                <a:latin typeface="Corsiva Hebrew"/>
                <a:ea typeface="Corsiva Hebrew"/>
                <a:cs typeface="Corsiva Hebrew"/>
                <a:sym typeface="Corsiva Hebrew"/>
              </a:rPr>
              <a:t>BearingPoint</a:t>
            </a:r>
            <a:endParaRPr sz="1600" b="0" i="0" u="none" strike="noStrike" cap="none">
              <a:solidFill>
                <a:schemeClr val="dk1"/>
              </a:solidFill>
              <a:latin typeface="Corsiva Hebrew"/>
              <a:ea typeface="Corsiva Hebrew"/>
              <a:cs typeface="Corsiva Hebrew"/>
              <a:sym typeface="Corsiva Hebrew"/>
            </a:endParaRPr>
          </a:p>
        </p:txBody>
      </p:sp>
      <p:sp>
        <p:nvSpPr>
          <p:cNvPr id="267" name="Google Shape;267;p27"/>
          <p:cNvSpPr txBox="1"/>
          <p:nvPr/>
        </p:nvSpPr>
        <p:spPr>
          <a:xfrm>
            <a:off x="7556004" y="5135230"/>
            <a:ext cx="2675400" cy="831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2400"/>
              <a:buFont typeface="Arial"/>
              <a:buNone/>
            </a:pPr>
            <a:r>
              <a:rPr lang="en-GB" sz="2400">
                <a:solidFill>
                  <a:schemeClr val="dk1"/>
                </a:solidFill>
                <a:latin typeface="Corsiva Hebrew"/>
                <a:ea typeface="Corsiva Hebrew"/>
                <a:cs typeface="Corsiva Hebrew"/>
                <a:sym typeface="Corsiva Hebrew"/>
              </a:rPr>
              <a:t>Claire </a:t>
            </a:r>
            <a:br>
              <a:rPr lang="en-GB" sz="2400">
                <a:solidFill>
                  <a:schemeClr val="dk1"/>
                </a:solidFill>
                <a:latin typeface="Corsiva Hebrew"/>
                <a:ea typeface="Corsiva Hebrew"/>
                <a:cs typeface="Corsiva Hebrew"/>
                <a:sym typeface="Corsiva Hebrew"/>
              </a:rPr>
            </a:br>
            <a:r>
              <a:rPr lang="en-GB" sz="2400">
                <a:solidFill>
                  <a:schemeClr val="dk1"/>
                </a:solidFill>
                <a:latin typeface="Corsiva Hebrew"/>
                <a:ea typeface="Corsiva Hebrew"/>
                <a:cs typeface="Corsiva Hebrew"/>
                <a:sym typeface="Corsiva Hebrew"/>
              </a:rPr>
              <a:t>Hawkins</a:t>
            </a:r>
            <a:endParaRPr sz="1400" b="0" i="0" u="none" strike="noStrike" cap="none">
              <a:solidFill>
                <a:srgbClr val="000000"/>
              </a:solidFill>
              <a:latin typeface="Arial"/>
              <a:ea typeface="Arial"/>
              <a:cs typeface="Arial"/>
              <a:sym typeface="Arial"/>
            </a:endParaRPr>
          </a:p>
        </p:txBody>
      </p:sp>
      <p:sp>
        <p:nvSpPr>
          <p:cNvPr id="268" name="Google Shape;268;p27"/>
          <p:cNvSpPr txBox="1"/>
          <p:nvPr/>
        </p:nvSpPr>
        <p:spPr>
          <a:xfrm>
            <a:off x="7555990" y="6062803"/>
            <a:ext cx="2675400" cy="585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600"/>
              <a:buFont typeface="Arial"/>
              <a:buNone/>
            </a:pPr>
            <a:r>
              <a:rPr lang="en-GB" sz="1600">
                <a:solidFill>
                  <a:schemeClr val="dk1"/>
                </a:solidFill>
                <a:highlight>
                  <a:schemeClr val="lt1"/>
                </a:highlight>
                <a:latin typeface="Corsiva Hebrew"/>
                <a:ea typeface="Corsiva Hebrew"/>
                <a:cs typeface="Corsiva Hebrew"/>
                <a:sym typeface="Corsiva Hebrew"/>
              </a:rPr>
              <a:t>Strategic Healthcare Advisor</a:t>
            </a:r>
            <a:br>
              <a:rPr lang="en-GB" sz="1600">
                <a:solidFill>
                  <a:schemeClr val="dk1"/>
                </a:solidFill>
                <a:highlight>
                  <a:schemeClr val="lt1"/>
                </a:highlight>
                <a:latin typeface="Corsiva Hebrew"/>
                <a:ea typeface="Corsiva Hebrew"/>
                <a:cs typeface="Corsiva Hebrew"/>
                <a:sym typeface="Corsiva Hebrew"/>
              </a:rPr>
            </a:br>
            <a:r>
              <a:rPr lang="en-GB" sz="1600">
                <a:solidFill>
                  <a:schemeClr val="dk1"/>
                </a:solidFill>
                <a:highlight>
                  <a:schemeClr val="lt1"/>
                </a:highlight>
                <a:latin typeface="Corsiva Hebrew"/>
                <a:ea typeface="Corsiva Hebrew"/>
                <a:cs typeface="Corsiva Hebrew"/>
                <a:sym typeface="Corsiva Hebrew"/>
              </a:rPr>
              <a:t>BearingPoint</a:t>
            </a:r>
            <a:endParaRPr sz="1600" b="0" i="0" u="none" strike="noStrike" cap="none">
              <a:solidFill>
                <a:schemeClr val="dk1"/>
              </a:solidFill>
              <a:latin typeface="Corsiva Hebrew"/>
              <a:ea typeface="Corsiva Hebrew"/>
              <a:cs typeface="Corsiva Hebrew"/>
              <a:sym typeface="Corsiva Hebrew"/>
            </a:endParaRPr>
          </a:p>
        </p:txBody>
      </p:sp>
      <p:pic>
        <p:nvPicPr>
          <p:cNvPr id="269" name="Google Shape;269;p27"/>
          <p:cNvPicPr preferRelativeResize="0"/>
          <p:nvPr/>
        </p:nvPicPr>
        <p:blipFill rotWithShape="1">
          <a:blip r:embed="rId3">
            <a:alphaModFix/>
          </a:blip>
          <a:srcRect/>
          <a:stretch/>
        </p:blipFill>
        <p:spPr>
          <a:xfrm>
            <a:off x="2014441" y="2434918"/>
            <a:ext cx="2567751" cy="2676404"/>
          </a:xfrm>
          <a:prstGeom prst="rect">
            <a:avLst/>
          </a:prstGeom>
          <a:noFill/>
          <a:ln w="12700" cap="flat" cmpd="sng">
            <a:solidFill>
              <a:schemeClr val="dk1"/>
            </a:solidFill>
            <a:prstDash val="solid"/>
            <a:miter lim="8000"/>
            <a:headEnd type="none" w="sm" len="sm"/>
            <a:tailEnd type="none" w="sm" len="sm"/>
          </a:ln>
        </p:spPr>
      </p:pic>
      <p:pic>
        <p:nvPicPr>
          <p:cNvPr id="270" name="Google Shape;270;p27"/>
          <p:cNvPicPr preferRelativeResize="0"/>
          <p:nvPr/>
        </p:nvPicPr>
        <p:blipFill>
          <a:blip r:embed="rId4">
            <a:alphaModFix/>
          </a:blip>
          <a:stretch>
            <a:fillRect/>
          </a:stretch>
        </p:blipFill>
        <p:spPr>
          <a:xfrm>
            <a:off x="2014450" y="2441625"/>
            <a:ext cx="2567750" cy="2663000"/>
          </a:xfrm>
          <a:prstGeom prst="rect">
            <a:avLst/>
          </a:prstGeom>
          <a:noFill/>
          <a:ln w="12700" cap="flat" cmpd="sng">
            <a:solidFill>
              <a:schemeClr val="dk1"/>
            </a:solidFill>
            <a:prstDash val="solid"/>
            <a:miter lim="8000"/>
            <a:headEnd type="none" w="sm" len="sm"/>
            <a:tailEnd type="none" w="sm" len="sm"/>
          </a:ln>
        </p:spPr>
      </p:pic>
      <p:pic>
        <p:nvPicPr>
          <p:cNvPr id="271" name="Google Shape;271;p27"/>
          <p:cNvPicPr preferRelativeResize="0"/>
          <p:nvPr/>
        </p:nvPicPr>
        <p:blipFill>
          <a:blip r:embed="rId5">
            <a:alphaModFix/>
          </a:blip>
          <a:stretch>
            <a:fillRect/>
          </a:stretch>
        </p:blipFill>
        <p:spPr>
          <a:xfrm>
            <a:off x="2014450" y="2441625"/>
            <a:ext cx="2554899" cy="2675400"/>
          </a:xfrm>
          <a:prstGeom prst="rect">
            <a:avLst/>
          </a:prstGeom>
          <a:noFill/>
          <a:ln w="12700" cap="flat" cmpd="sng">
            <a:solidFill>
              <a:schemeClr val="dk1"/>
            </a:solidFill>
            <a:prstDash val="solid"/>
            <a:miter lim="8000"/>
            <a:headEnd type="none" w="sm" len="sm"/>
            <a:tailEnd type="none" w="sm" len="sm"/>
          </a:ln>
        </p:spPr>
      </p:pic>
      <p:sp>
        <p:nvSpPr>
          <p:cNvPr id="272" name="Google Shape;272;p27"/>
          <p:cNvSpPr/>
          <p:nvPr/>
        </p:nvSpPr>
        <p:spPr>
          <a:xfrm>
            <a:off x="2519700" y="691375"/>
            <a:ext cx="7152600" cy="44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WORKFORCE</a:t>
            </a:r>
            <a:r>
              <a:rPr lang="en-GB" sz="2400" b="1" i="0" u="none" strike="noStrike" cap="none">
                <a:solidFill>
                  <a:srgbClr val="000000"/>
                </a:solidFill>
                <a:latin typeface="Work Sans"/>
                <a:ea typeface="Work Sans"/>
                <a:cs typeface="Work Sans"/>
                <a:sym typeface="Work Sans"/>
              </a:rPr>
              <a:t> CONFERENCE 202</a:t>
            </a:r>
            <a:r>
              <a:rPr lang="en-GB" sz="2400" b="1">
                <a:latin typeface="Work Sans"/>
                <a:ea typeface="Work Sans"/>
                <a:cs typeface="Work Sans"/>
                <a:sym typeface="Work Sans"/>
              </a:rPr>
              <a:t>3</a:t>
            </a:r>
            <a:endParaRPr sz="2400" b="0" i="0" u="none" strike="noStrike" cap="none">
              <a:solidFill>
                <a:schemeClr val="dk1"/>
              </a:solidFill>
              <a:latin typeface="Calibri"/>
              <a:ea typeface="Calibri"/>
              <a:cs typeface="Calibri"/>
              <a:sym typeface="Calibri"/>
            </a:endParaRPr>
          </a:p>
        </p:txBody>
      </p:sp>
      <p:pic>
        <p:nvPicPr>
          <p:cNvPr id="273" name="Google Shape;273;p27"/>
          <p:cNvPicPr preferRelativeResize="0"/>
          <p:nvPr/>
        </p:nvPicPr>
        <p:blipFill rotWithShape="1">
          <a:blip r:embed="rId6">
            <a:alphaModFix/>
          </a:blip>
          <a:srcRect t="23912" b="24586"/>
          <a:stretch/>
        </p:blipFill>
        <p:spPr>
          <a:xfrm>
            <a:off x="9732100" y="271550"/>
            <a:ext cx="2242875" cy="1247750"/>
          </a:xfrm>
          <a:prstGeom prst="rect">
            <a:avLst/>
          </a:prstGeom>
          <a:noFill/>
          <a:ln>
            <a:noFill/>
          </a:ln>
        </p:spPr>
      </p:pic>
      <p:pic>
        <p:nvPicPr>
          <p:cNvPr id="274" name="Google Shape;274;p27"/>
          <p:cNvPicPr preferRelativeResize="0"/>
          <p:nvPr/>
        </p:nvPicPr>
        <p:blipFill rotWithShape="1">
          <a:blip r:embed="rId7">
            <a:alphaModFix/>
          </a:blip>
          <a:srcRect t="17818" r="17559" b="-8"/>
          <a:stretch/>
        </p:blipFill>
        <p:spPr>
          <a:xfrm>
            <a:off x="244501" y="191975"/>
            <a:ext cx="1448775" cy="1444300"/>
          </a:xfrm>
          <a:prstGeom prst="rect">
            <a:avLst/>
          </a:prstGeom>
          <a:noFill/>
          <a:ln>
            <a:noFill/>
          </a:ln>
        </p:spPr>
      </p:pic>
      <p:pic>
        <p:nvPicPr>
          <p:cNvPr id="275" name="Google Shape;275;p27"/>
          <p:cNvPicPr preferRelativeResize="0"/>
          <p:nvPr/>
        </p:nvPicPr>
        <p:blipFill>
          <a:blip r:embed="rId8">
            <a:alphaModFix/>
          </a:blip>
          <a:stretch>
            <a:fillRect/>
          </a:stretch>
        </p:blipFill>
        <p:spPr>
          <a:xfrm>
            <a:off x="4823525" y="2441625"/>
            <a:ext cx="2554900" cy="2675400"/>
          </a:xfrm>
          <a:prstGeom prst="rect">
            <a:avLst/>
          </a:prstGeom>
          <a:noFill/>
          <a:ln w="12700" cap="flat" cmpd="sng">
            <a:solidFill>
              <a:schemeClr val="dk1"/>
            </a:solidFill>
            <a:prstDash val="solid"/>
            <a:miter lim="8000"/>
            <a:headEnd type="none" w="sm" len="sm"/>
            <a:tailEnd type="none" w="sm" len="sm"/>
          </a:ln>
        </p:spPr>
      </p:pic>
      <p:pic>
        <p:nvPicPr>
          <p:cNvPr id="276" name="Google Shape;276;p27"/>
          <p:cNvPicPr preferRelativeResize="0"/>
          <p:nvPr/>
        </p:nvPicPr>
        <p:blipFill>
          <a:blip r:embed="rId9">
            <a:alphaModFix/>
          </a:blip>
          <a:stretch>
            <a:fillRect/>
          </a:stretch>
        </p:blipFill>
        <p:spPr>
          <a:xfrm>
            <a:off x="7599900" y="2435375"/>
            <a:ext cx="2567750" cy="2675400"/>
          </a:xfrm>
          <a:prstGeom prst="rect">
            <a:avLst/>
          </a:prstGeom>
          <a:noFill/>
          <a:ln w="12700" cap="flat" cmpd="sng">
            <a:solidFill>
              <a:schemeClr val="dk1"/>
            </a:solidFill>
            <a:prstDash val="solid"/>
            <a:miter lim="8000"/>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1"/>
          <p:cNvSpPr/>
          <p:nvPr/>
        </p:nvSpPr>
        <p:spPr>
          <a:xfrm>
            <a:off x="1692050" y="2290761"/>
            <a:ext cx="3486417" cy="3294185"/>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 name="Google Shape;168;p21"/>
          <p:cNvSpPr/>
          <p:nvPr/>
        </p:nvSpPr>
        <p:spPr>
          <a:xfrm>
            <a:off x="0" y="1252149"/>
            <a:ext cx="121920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GB" sz="5400" b="1" i="0" u="none" strike="noStrike" cap="none">
                <a:solidFill>
                  <a:srgbClr val="000000"/>
                </a:solidFill>
                <a:latin typeface="Work Sans"/>
                <a:ea typeface="Work Sans"/>
                <a:cs typeface="Work Sans"/>
                <a:sym typeface="Work Sans"/>
              </a:rPr>
              <a:t>SPEAKING NOW</a:t>
            </a:r>
            <a:endParaRPr sz="5400" b="0" i="0" u="none" strike="noStrike" cap="none">
              <a:solidFill>
                <a:schemeClr val="dk1"/>
              </a:solidFill>
              <a:latin typeface="Calibri"/>
              <a:ea typeface="Calibri"/>
              <a:cs typeface="Calibri"/>
              <a:sym typeface="Calibri"/>
            </a:endParaRPr>
          </a:p>
        </p:txBody>
      </p:sp>
      <p:sp>
        <p:nvSpPr>
          <p:cNvPr id="169" name="Google Shape;169;p21"/>
          <p:cNvSpPr txBox="1"/>
          <p:nvPr/>
        </p:nvSpPr>
        <p:spPr>
          <a:xfrm>
            <a:off x="5348075" y="2989613"/>
            <a:ext cx="64566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GB" sz="4800" b="1" i="0" u="sng" strike="noStrike" cap="none">
                <a:solidFill>
                  <a:srgbClr val="29525B"/>
                </a:solidFill>
                <a:latin typeface="Corsiva Hebrew"/>
                <a:ea typeface="Corsiva Hebrew"/>
                <a:cs typeface="Corsiva Hebrew"/>
                <a:sym typeface="Corsiva Hebrew"/>
              </a:rPr>
              <a:t>I will be discussing…</a:t>
            </a:r>
            <a:endParaRPr sz="1400" b="0" i="0" u="none" strike="noStrike" cap="none">
              <a:solidFill>
                <a:srgbClr val="000000"/>
              </a:solidFill>
              <a:latin typeface="Arial"/>
              <a:ea typeface="Arial"/>
              <a:cs typeface="Arial"/>
              <a:sym typeface="Arial"/>
            </a:endParaRPr>
          </a:p>
        </p:txBody>
      </p:sp>
      <p:sp>
        <p:nvSpPr>
          <p:cNvPr id="170" name="Google Shape;170;p21"/>
          <p:cNvSpPr txBox="1"/>
          <p:nvPr/>
        </p:nvSpPr>
        <p:spPr>
          <a:xfrm>
            <a:off x="5923625" y="3971233"/>
            <a:ext cx="5305500" cy="1046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100" b="0" i="0" u="none" strike="noStrike" cap="none">
                <a:solidFill>
                  <a:srgbClr val="29525B"/>
                </a:solidFill>
                <a:latin typeface="Corsiva Hebrew"/>
                <a:ea typeface="Corsiva Hebrew"/>
                <a:cs typeface="Corsiva Hebrew"/>
                <a:sym typeface="Corsiva Hebrew"/>
              </a:rPr>
              <a:t>“</a:t>
            </a:r>
            <a:r>
              <a:rPr lang="en-GB" sz="3100">
                <a:solidFill>
                  <a:srgbClr val="29525B"/>
                </a:solidFill>
                <a:latin typeface="Corsiva Hebrew"/>
                <a:ea typeface="Corsiva Hebrew"/>
                <a:cs typeface="Corsiva Hebrew"/>
                <a:sym typeface="Corsiva Hebrew"/>
              </a:rPr>
              <a:t>The Challenges of changing NHS Culture</a:t>
            </a:r>
            <a:r>
              <a:rPr lang="en-GB" sz="3100" b="0" i="0" u="none" strike="noStrike" cap="none">
                <a:solidFill>
                  <a:srgbClr val="29525B"/>
                </a:solidFill>
                <a:latin typeface="Corsiva Hebrew"/>
                <a:ea typeface="Corsiva Hebrew"/>
                <a:cs typeface="Corsiva Hebrew"/>
                <a:sym typeface="Corsiva Hebrew"/>
              </a:rPr>
              <a:t>”</a:t>
            </a:r>
            <a:endParaRPr sz="3100" b="0" i="0" u="none" strike="noStrike" cap="none">
              <a:solidFill>
                <a:srgbClr val="29525B"/>
              </a:solidFill>
              <a:latin typeface="Corsiva Hebrew"/>
              <a:ea typeface="Corsiva Hebrew"/>
              <a:cs typeface="Corsiva Hebrew"/>
              <a:sym typeface="Corsiva Hebrew"/>
            </a:endParaRPr>
          </a:p>
        </p:txBody>
      </p:sp>
      <p:sp>
        <p:nvSpPr>
          <p:cNvPr id="171" name="Google Shape;171;p21"/>
          <p:cNvSpPr txBox="1"/>
          <p:nvPr/>
        </p:nvSpPr>
        <p:spPr>
          <a:xfrm>
            <a:off x="782433" y="5636938"/>
            <a:ext cx="5305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a:solidFill>
                  <a:schemeClr val="dk1"/>
                </a:solidFill>
                <a:latin typeface="Corsiva Hebrew"/>
                <a:ea typeface="Corsiva Hebrew"/>
                <a:cs typeface="Corsiva Hebrew"/>
                <a:sym typeface="Corsiva Hebrew"/>
              </a:rPr>
              <a:t>Emily Collinge</a:t>
            </a:r>
            <a:endParaRPr sz="1400" b="0" i="0" u="none" strike="noStrike" cap="none">
              <a:solidFill>
                <a:srgbClr val="000000"/>
              </a:solidFill>
              <a:latin typeface="Arial"/>
              <a:ea typeface="Arial"/>
              <a:cs typeface="Arial"/>
              <a:sym typeface="Arial"/>
            </a:endParaRPr>
          </a:p>
        </p:txBody>
      </p:sp>
      <p:sp>
        <p:nvSpPr>
          <p:cNvPr id="172" name="Google Shape;172;p21"/>
          <p:cNvSpPr txBox="1"/>
          <p:nvPr/>
        </p:nvSpPr>
        <p:spPr>
          <a:xfrm>
            <a:off x="797420" y="6099765"/>
            <a:ext cx="53055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a:solidFill>
                  <a:schemeClr val="dk1"/>
                </a:solidFill>
                <a:latin typeface="Corsiva Hebrew"/>
                <a:ea typeface="Corsiva Hebrew"/>
                <a:cs typeface="Corsiva Hebrew"/>
                <a:sym typeface="Corsiva Hebrew"/>
              </a:rPr>
              <a:t>Improvement &amp; Delivery Manager / Urgent &amp; Emergency Care Performance / National Chair of Disability &amp; Wellbeing Network (DAWN) - NHS England</a:t>
            </a:r>
            <a:endParaRPr sz="1400" b="0" i="0" u="none" strike="noStrike" cap="none">
              <a:solidFill>
                <a:schemeClr val="dk1"/>
              </a:solidFill>
              <a:latin typeface="Corsiva Hebrew"/>
              <a:ea typeface="Corsiva Hebrew"/>
              <a:cs typeface="Corsiva Hebrew"/>
              <a:sym typeface="Corsiva Hebrew"/>
            </a:endParaRPr>
          </a:p>
        </p:txBody>
      </p:sp>
      <p:pic>
        <p:nvPicPr>
          <p:cNvPr id="173" name="Google Shape;173;p21"/>
          <p:cNvPicPr preferRelativeResize="0"/>
          <p:nvPr/>
        </p:nvPicPr>
        <p:blipFill rotWithShape="1">
          <a:blip r:embed="rId3">
            <a:alphaModFix/>
          </a:blip>
          <a:srcRect/>
          <a:stretch/>
        </p:blipFill>
        <p:spPr>
          <a:xfrm>
            <a:off x="1741788" y="2336413"/>
            <a:ext cx="3386925" cy="3202867"/>
          </a:xfrm>
          <a:prstGeom prst="rect">
            <a:avLst/>
          </a:prstGeom>
          <a:noFill/>
          <a:ln w="12700" cap="flat" cmpd="sng">
            <a:solidFill>
              <a:schemeClr val="dk1"/>
            </a:solidFill>
            <a:prstDash val="solid"/>
            <a:miter lim="8000"/>
            <a:headEnd type="none" w="sm" len="sm"/>
            <a:tailEnd type="none" w="sm" len="sm"/>
          </a:ln>
        </p:spPr>
      </p:pic>
      <p:sp>
        <p:nvSpPr>
          <p:cNvPr id="174" name="Google Shape;174;p21"/>
          <p:cNvSpPr/>
          <p:nvPr/>
        </p:nvSpPr>
        <p:spPr>
          <a:xfrm>
            <a:off x="2519700" y="691375"/>
            <a:ext cx="7152600" cy="44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WORKFORCE</a:t>
            </a:r>
            <a:r>
              <a:rPr lang="en-GB" sz="2400" b="1" i="0" u="none" strike="noStrike" cap="none">
                <a:solidFill>
                  <a:srgbClr val="000000"/>
                </a:solidFill>
                <a:latin typeface="Work Sans"/>
                <a:ea typeface="Work Sans"/>
                <a:cs typeface="Work Sans"/>
                <a:sym typeface="Work Sans"/>
              </a:rPr>
              <a:t> CONFERENCE 202</a:t>
            </a:r>
            <a:r>
              <a:rPr lang="en-GB" sz="2400" b="1">
                <a:latin typeface="Work Sans"/>
                <a:ea typeface="Work Sans"/>
                <a:cs typeface="Work Sans"/>
                <a:sym typeface="Work Sans"/>
              </a:rPr>
              <a:t>3</a:t>
            </a:r>
            <a:endParaRPr sz="2400" b="0" i="0" u="none" strike="noStrike" cap="none">
              <a:solidFill>
                <a:schemeClr val="dk1"/>
              </a:solidFill>
              <a:latin typeface="Calibri"/>
              <a:ea typeface="Calibri"/>
              <a:cs typeface="Calibri"/>
              <a:sym typeface="Calibri"/>
            </a:endParaRPr>
          </a:p>
        </p:txBody>
      </p:sp>
      <p:pic>
        <p:nvPicPr>
          <p:cNvPr id="175" name="Google Shape;175;p21"/>
          <p:cNvPicPr preferRelativeResize="0"/>
          <p:nvPr/>
        </p:nvPicPr>
        <p:blipFill rotWithShape="1">
          <a:blip r:embed="rId4">
            <a:alphaModFix/>
          </a:blip>
          <a:srcRect t="23912" b="24586"/>
          <a:stretch/>
        </p:blipFill>
        <p:spPr>
          <a:xfrm>
            <a:off x="9732100" y="271550"/>
            <a:ext cx="2242875" cy="1247750"/>
          </a:xfrm>
          <a:prstGeom prst="rect">
            <a:avLst/>
          </a:prstGeom>
          <a:noFill/>
          <a:ln>
            <a:noFill/>
          </a:ln>
        </p:spPr>
      </p:pic>
      <p:pic>
        <p:nvPicPr>
          <p:cNvPr id="176" name="Google Shape;176;p21"/>
          <p:cNvPicPr preferRelativeResize="0"/>
          <p:nvPr/>
        </p:nvPicPr>
        <p:blipFill rotWithShape="1">
          <a:blip r:embed="rId5">
            <a:alphaModFix/>
          </a:blip>
          <a:srcRect t="17818" r="17559" b="-8"/>
          <a:stretch/>
        </p:blipFill>
        <p:spPr>
          <a:xfrm>
            <a:off x="244501" y="191975"/>
            <a:ext cx="1448775" cy="1444300"/>
          </a:xfrm>
          <a:prstGeom prst="rect">
            <a:avLst/>
          </a:prstGeom>
          <a:noFill/>
          <a:ln>
            <a:noFill/>
          </a:ln>
        </p:spPr>
      </p:pic>
      <p:pic>
        <p:nvPicPr>
          <p:cNvPr id="177" name="Google Shape;177;p21"/>
          <p:cNvPicPr preferRelativeResize="0"/>
          <p:nvPr/>
        </p:nvPicPr>
        <p:blipFill>
          <a:blip r:embed="rId6">
            <a:alphaModFix/>
          </a:blip>
          <a:stretch>
            <a:fillRect/>
          </a:stretch>
        </p:blipFill>
        <p:spPr>
          <a:xfrm>
            <a:off x="1741800" y="2336425"/>
            <a:ext cx="3386926" cy="3202851"/>
          </a:xfrm>
          <a:prstGeom prst="rect">
            <a:avLst/>
          </a:prstGeom>
          <a:noFill/>
          <a:ln w="12700" cap="flat" cmpd="sng">
            <a:solidFill>
              <a:schemeClr val="dk1"/>
            </a:solidFill>
            <a:prstDash val="solid"/>
            <a:miter lim="8000"/>
            <a:headEnd type="none" w="sm" len="sm"/>
            <a:tailEnd type="none" w="sm" len="sm"/>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28"/>
          <p:cNvSpPr/>
          <p:nvPr/>
        </p:nvSpPr>
        <p:spPr>
          <a:xfrm>
            <a:off x="624915" y="2163919"/>
            <a:ext cx="10942168" cy="34163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Arial"/>
              <a:buNone/>
            </a:pPr>
            <a:r>
              <a:rPr lang="en-GB" sz="7200" b="1" i="0" u="none" strike="noStrike" cap="none">
                <a:solidFill>
                  <a:srgbClr val="000000"/>
                </a:solidFill>
                <a:latin typeface="Work Sans"/>
                <a:ea typeface="Work Sans"/>
                <a:cs typeface="Work Sans"/>
                <a:sym typeface="Work Sans"/>
              </a:rPr>
              <a:t>MORNING BREAK, NETWORKING &amp; REFRESHMENTS</a:t>
            </a:r>
            <a:endParaRPr sz="7200" b="0" i="0" u="none" strike="noStrike" cap="none">
              <a:solidFill>
                <a:schemeClr val="dk1"/>
              </a:solidFill>
              <a:latin typeface="Calibri"/>
              <a:ea typeface="Calibri"/>
              <a:cs typeface="Calibri"/>
              <a:sym typeface="Calibri"/>
            </a:endParaRPr>
          </a:p>
        </p:txBody>
      </p:sp>
      <p:sp>
        <p:nvSpPr>
          <p:cNvPr id="282" name="Google Shape;282;p28"/>
          <p:cNvSpPr/>
          <p:nvPr/>
        </p:nvSpPr>
        <p:spPr>
          <a:xfrm>
            <a:off x="2519700" y="691375"/>
            <a:ext cx="7152600" cy="44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WORKFORCE</a:t>
            </a:r>
            <a:r>
              <a:rPr lang="en-GB" sz="2400" b="1" i="0" u="none" strike="noStrike" cap="none">
                <a:solidFill>
                  <a:srgbClr val="000000"/>
                </a:solidFill>
                <a:latin typeface="Work Sans"/>
                <a:ea typeface="Work Sans"/>
                <a:cs typeface="Work Sans"/>
                <a:sym typeface="Work Sans"/>
              </a:rPr>
              <a:t> CONFERENCE 202</a:t>
            </a:r>
            <a:r>
              <a:rPr lang="en-GB" sz="2400" b="1">
                <a:latin typeface="Work Sans"/>
                <a:ea typeface="Work Sans"/>
                <a:cs typeface="Work Sans"/>
                <a:sym typeface="Work Sans"/>
              </a:rPr>
              <a:t>3</a:t>
            </a:r>
            <a:endParaRPr sz="2400" b="0" i="0" u="none" strike="noStrike" cap="none">
              <a:solidFill>
                <a:schemeClr val="dk1"/>
              </a:solidFill>
              <a:latin typeface="Calibri"/>
              <a:ea typeface="Calibri"/>
              <a:cs typeface="Calibri"/>
              <a:sym typeface="Calibri"/>
            </a:endParaRPr>
          </a:p>
        </p:txBody>
      </p:sp>
      <p:pic>
        <p:nvPicPr>
          <p:cNvPr id="283" name="Google Shape;283;p28"/>
          <p:cNvPicPr preferRelativeResize="0"/>
          <p:nvPr/>
        </p:nvPicPr>
        <p:blipFill rotWithShape="1">
          <a:blip r:embed="rId3">
            <a:alphaModFix/>
          </a:blip>
          <a:srcRect t="23912" b="24586"/>
          <a:stretch/>
        </p:blipFill>
        <p:spPr>
          <a:xfrm>
            <a:off x="9732100" y="271550"/>
            <a:ext cx="2242875" cy="1247750"/>
          </a:xfrm>
          <a:prstGeom prst="rect">
            <a:avLst/>
          </a:prstGeom>
          <a:noFill/>
          <a:ln>
            <a:noFill/>
          </a:ln>
        </p:spPr>
      </p:pic>
      <p:pic>
        <p:nvPicPr>
          <p:cNvPr id="284" name="Google Shape;284;p28"/>
          <p:cNvPicPr preferRelativeResize="0"/>
          <p:nvPr/>
        </p:nvPicPr>
        <p:blipFill rotWithShape="1">
          <a:blip r:embed="rId4">
            <a:alphaModFix/>
          </a:blip>
          <a:srcRect t="17818" r="17559" b="-8"/>
          <a:stretch/>
        </p:blipFill>
        <p:spPr>
          <a:xfrm>
            <a:off x="244501" y="191975"/>
            <a:ext cx="1448775" cy="14443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p:nvPr/>
        </p:nvSpPr>
        <p:spPr>
          <a:xfrm>
            <a:off x="2519700" y="691375"/>
            <a:ext cx="7152600" cy="44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WORKFORCE</a:t>
            </a:r>
            <a:r>
              <a:rPr lang="en-GB" sz="2400" b="1" i="0" u="none" strike="noStrike" cap="none">
                <a:solidFill>
                  <a:srgbClr val="000000"/>
                </a:solidFill>
                <a:latin typeface="Work Sans"/>
                <a:ea typeface="Work Sans"/>
                <a:cs typeface="Work Sans"/>
                <a:sym typeface="Work Sans"/>
              </a:rPr>
              <a:t> CONFERENCE 202</a:t>
            </a:r>
            <a:r>
              <a:rPr lang="en-GB" sz="2400" b="1">
                <a:latin typeface="Work Sans"/>
                <a:ea typeface="Work Sans"/>
                <a:cs typeface="Work Sans"/>
                <a:sym typeface="Work Sans"/>
              </a:rPr>
              <a:t>3</a:t>
            </a:r>
            <a:endParaRPr sz="2400" b="0" i="0" u="none" strike="noStrike" cap="none">
              <a:solidFill>
                <a:schemeClr val="dk1"/>
              </a:solidFill>
              <a:latin typeface="Calibri"/>
              <a:ea typeface="Calibri"/>
              <a:cs typeface="Calibri"/>
              <a:sym typeface="Calibri"/>
            </a:endParaRPr>
          </a:p>
        </p:txBody>
      </p:sp>
      <p:pic>
        <p:nvPicPr>
          <p:cNvPr id="290" name="Google Shape;290;p29"/>
          <p:cNvPicPr preferRelativeResize="0"/>
          <p:nvPr/>
        </p:nvPicPr>
        <p:blipFill rotWithShape="1">
          <a:blip r:embed="rId3">
            <a:alphaModFix/>
          </a:blip>
          <a:srcRect t="23912" b="24586"/>
          <a:stretch/>
        </p:blipFill>
        <p:spPr>
          <a:xfrm>
            <a:off x="9732100" y="271550"/>
            <a:ext cx="2242875" cy="1247750"/>
          </a:xfrm>
          <a:prstGeom prst="rect">
            <a:avLst/>
          </a:prstGeom>
          <a:noFill/>
          <a:ln>
            <a:noFill/>
          </a:ln>
        </p:spPr>
      </p:pic>
      <p:sp>
        <p:nvSpPr>
          <p:cNvPr id="291" name="Google Shape;291;p29"/>
          <p:cNvSpPr/>
          <p:nvPr/>
        </p:nvSpPr>
        <p:spPr>
          <a:xfrm>
            <a:off x="-1" y="1786290"/>
            <a:ext cx="121920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GB" sz="4800" b="1" i="0" u="none" strike="noStrike" cap="none">
                <a:solidFill>
                  <a:srgbClr val="000000"/>
                </a:solidFill>
                <a:latin typeface="Work Sans"/>
                <a:ea typeface="Work Sans"/>
                <a:cs typeface="Work Sans"/>
                <a:sym typeface="Work Sans"/>
              </a:rPr>
              <a:t>Event Chair – </a:t>
            </a:r>
            <a:r>
              <a:rPr lang="en-GB" sz="4800" b="1">
                <a:latin typeface="Work Sans"/>
                <a:ea typeface="Work Sans"/>
                <a:cs typeface="Work Sans"/>
                <a:sym typeface="Work Sans"/>
              </a:rPr>
              <a:t>Morning Reflection</a:t>
            </a:r>
            <a:endParaRPr sz="4800" b="0" i="0" u="none" strike="noStrike" cap="none">
              <a:solidFill>
                <a:schemeClr val="dk1"/>
              </a:solidFill>
              <a:latin typeface="Calibri"/>
              <a:ea typeface="Calibri"/>
              <a:cs typeface="Calibri"/>
              <a:sym typeface="Calibri"/>
            </a:endParaRPr>
          </a:p>
        </p:txBody>
      </p:sp>
      <p:sp>
        <p:nvSpPr>
          <p:cNvPr id="292" name="Google Shape;292;p29"/>
          <p:cNvSpPr txBox="1"/>
          <p:nvPr/>
        </p:nvSpPr>
        <p:spPr>
          <a:xfrm>
            <a:off x="5274834" y="3768142"/>
            <a:ext cx="52239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GB" sz="5400">
                <a:solidFill>
                  <a:schemeClr val="dk1"/>
                </a:solidFill>
                <a:latin typeface="Corsiva Hebrew"/>
                <a:ea typeface="Corsiva Hebrew"/>
                <a:cs typeface="Corsiva Hebrew"/>
                <a:sym typeface="Corsiva Hebrew"/>
              </a:rPr>
              <a:t>Julie New</a:t>
            </a:r>
            <a:endParaRPr sz="5400" b="0" i="0" u="none" strike="noStrike" cap="none">
              <a:solidFill>
                <a:srgbClr val="000000"/>
              </a:solidFill>
              <a:latin typeface="Arial"/>
              <a:ea typeface="Arial"/>
              <a:cs typeface="Arial"/>
              <a:sym typeface="Arial"/>
            </a:endParaRPr>
          </a:p>
        </p:txBody>
      </p:sp>
      <p:sp>
        <p:nvSpPr>
          <p:cNvPr id="293" name="Google Shape;293;p29"/>
          <p:cNvSpPr txBox="1"/>
          <p:nvPr/>
        </p:nvSpPr>
        <p:spPr>
          <a:xfrm>
            <a:off x="5441475" y="4748700"/>
            <a:ext cx="4890600" cy="1311300"/>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en-GB" sz="2400">
                <a:solidFill>
                  <a:schemeClr val="dk1"/>
                </a:solidFill>
                <a:highlight>
                  <a:schemeClr val="lt1"/>
                </a:highlight>
                <a:latin typeface="Corsiva Hebrew"/>
                <a:ea typeface="Corsiva Hebrew"/>
                <a:cs typeface="Corsiva Hebrew"/>
                <a:sym typeface="Corsiva Hebrew"/>
              </a:rPr>
              <a:t>Personal Recovery Coach, Author, Speaker</a:t>
            </a:r>
            <a:br>
              <a:rPr lang="en-GB" sz="2400">
                <a:solidFill>
                  <a:schemeClr val="dk1"/>
                </a:solidFill>
                <a:highlight>
                  <a:schemeClr val="lt1"/>
                </a:highlight>
                <a:latin typeface="Corsiva Hebrew"/>
                <a:ea typeface="Corsiva Hebrew"/>
                <a:cs typeface="Corsiva Hebrew"/>
                <a:sym typeface="Corsiva Hebrew"/>
              </a:rPr>
            </a:br>
            <a:r>
              <a:rPr lang="en-GB" sz="2400">
                <a:solidFill>
                  <a:schemeClr val="dk1"/>
                </a:solidFill>
                <a:highlight>
                  <a:schemeClr val="lt1"/>
                </a:highlight>
                <a:latin typeface="Corsiva Hebrew"/>
                <a:ea typeface="Corsiva Hebrew"/>
                <a:cs typeface="Corsiva Hebrew"/>
                <a:sym typeface="Corsiva Hebrew"/>
              </a:rPr>
              <a:t>Julie New - Personal Recovery Coach</a:t>
            </a:r>
            <a:endParaRPr sz="2400" b="0" i="0" u="none" strike="noStrike" cap="none">
              <a:solidFill>
                <a:schemeClr val="dk1"/>
              </a:solidFill>
              <a:latin typeface="Corsiva Hebrew"/>
              <a:ea typeface="Corsiva Hebrew"/>
              <a:cs typeface="Corsiva Hebrew"/>
              <a:sym typeface="Corsiva Hebrew"/>
            </a:endParaRPr>
          </a:p>
        </p:txBody>
      </p:sp>
      <p:sp>
        <p:nvSpPr>
          <p:cNvPr id="294" name="Google Shape;294;p29"/>
          <p:cNvSpPr/>
          <p:nvPr/>
        </p:nvSpPr>
        <p:spPr>
          <a:xfrm>
            <a:off x="1693275" y="2971425"/>
            <a:ext cx="3421200" cy="34605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95" name="Google Shape;295;p29"/>
          <p:cNvPicPr preferRelativeResize="0"/>
          <p:nvPr/>
        </p:nvPicPr>
        <p:blipFill rotWithShape="1">
          <a:blip r:embed="rId4">
            <a:alphaModFix/>
          </a:blip>
          <a:srcRect/>
          <a:stretch/>
        </p:blipFill>
        <p:spPr>
          <a:xfrm>
            <a:off x="1760193" y="3022492"/>
            <a:ext cx="3287414" cy="3358160"/>
          </a:xfrm>
          <a:prstGeom prst="rect">
            <a:avLst/>
          </a:prstGeom>
          <a:noFill/>
          <a:ln w="12700" cap="flat" cmpd="sng">
            <a:solidFill>
              <a:schemeClr val="dk1"/>
            </a:solidFill>
            <a:prstDash val="solid"/>
            <a:miter lim="8000"/>
            <a:headEnd type="none" w="sm" len="sm"/>
            <a:tailEnd type="none" w="sm" len="sm"/>
          </a:ln>
        </p:spPr>
      </p:pic>
      <p:pic>
        <p:nvPicPr>
          <p:cNvPr id="296" name="Google Shape;296;p29"/>
          <p:cNvPicPr preferRelativeResize="0"/>
          <p:nvPr/>
        </p:nvPicPr>
        <p:blipFill rotWithShape="1">
          <a:blip r:embed="rId5">
            <a:alphaModFix/>
          </a:blip>
          <a:srcRect t="17818" r="17559" b="-8"/>
          <a:stretch/>
        </p:blipFill>
        <p:spPr>
          <a:xfrm>
            <a:off x="244501" y="191975"/>
            <a:ext cx="1448775" cy="1444300"/>
          </a:xfrm>
          <a:prstGeom prst="rect">
            <a:avLst/>
          </a:prstGeom>
          <a:noFill/>
          <a:ln>
            <a:noFill/>
          </a:ln>
        </p:spPr>
      </p:pic>
      <p:pic>
        <p:nvPicPr>
          <p:cNvPr id="297" name="Google Shape;297;p29"/>
          <p:cNvPicPr preferRelativeResize="0"/>
          <p:nvPr/>
        </p:nvPicPr>
        <p:blipFill>
          <a:blip r:embed="rId6">
            <a:alphaModFix/>
          </a:blip>
          <a:stretch>
            <a:fillRect/>
          </a:stretch>
        </p:blipFill>
        <p:spPr>
          <a:xfrm>
            <a:off x="1760200" y="3022500"/>
            <a:ext cx="3287400" cy="3358150"/>
          </a:xfrm>
          <a:prstGeom prst="rect">
            <a:avLst/>
          </a:prstGeom>
          <a:noFill/>
          <a:ln w="12700" cap="flat" cmpd="sng">
            <a:solidFill>
              <a:schemeClr val="dk1"/>
            </a:solidFill>
            <a:prstDash val="solid"/>
            <a:miter lim="8000"/>
            <a:headEnd type="none" w="sm" len="sm"/>
            <a:tailEnd type="none" w="sm" len="sm"/>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0"/>
          <p:cNvSpPr/>
          <p:nvPr/>
        </p:nvSpPr>
        <p:spPr>
          <a:xfrm>
            <a:off x="-1" y="1753256"/>
            <a:ext cx="121920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GB" sz="6000" b="1" i="0" u="none" strike="noStrike" cap="none">
                <a:solidFill>
                  <a:srgbClr val="000000"/>
                </a:solidFill>
                <a:latin typeface="Work Sans"/>
                <a:ea typeface="Work Sans"/>
                <a:cs typeface="Work Sans"/>
                <a:sym typeface="Work Sans"/>
              </a:rPr>
              <a:t>UP NEXT…</a:t>
            </a:r>
            <a:endParaRPr sz="6000" b="0" i="0" u="none" strike="noStrike" cap="none">
              <a:solidFill>
                <a:schemeClr val="dk1"/>
              </a:solidFill>
              <a:latin typeface="Calibri"/>
              <a:ea typeface="Calibri"/>
              <a:cs typeface="Calibri"/>
              <a:sym typeface="Calibri"/>
            </a:endParaRPr>
          </a:p>
        </p:txBody>
      </p:sp>
      <p:sp>
        <p:nvSpPr>
          <p:cNvPr id="303" name="Google Shape;303;p30"/>
          <p:cNvSpPr/>
          <p:nvPr/>
        </p:nvSpPr>
        <p:spPr>
          <a:xfrm>
            <a:off x="2519700" y="691375"/>
            <a:ext cx="7152600" cy="44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WORKFORCE</a:t>
            </a:r>
            <a:r>
              <a:rPr lang="en-GB" sz="2400" b="1" i="0" u="none" strike="noStrike" cap="none">
                <a:solidFill>
                  <a:srgbClr val="000000"/>
                </a:solidFill>
                <a:latin typeface="Work Sans"/>
                <a:ea typeface="Work Sans"/>
                <a:cs typeface="Work Sans"/>
                <a:sym typeface="Work Sans"/>
              </a:rPr>
              <a:t> CONFERENCE 202</a:t>
            </a:r>
            <a:r>
              <a:rPr lang="en-GB" sz="2400" b="1">
                <a:latin typeface="Work Sans"/>
                <a:ea typeface="Work Sans"/>
                <a:cs typeface="Work Sans"/>
                <a:sym typeface="Work Sans"/>
              </a:rPr>
              <a:t>3</a:t>
            </a:r>
            <a:endParaRPr sz="2400" b="0" i="0" u="none" strike="noStrike" cap="none">
              <a:solidFill>
                <a:schemeClr val="dk1"/>
              </a:solidFill>
              <a:latin typeface="Calibri"/>
              <a:ea typeface="Calibri"/>
              <a:cs typeface="Calibri"/>
              <a:sym typeface="Calibri"/>
            </a:endParaRPr>
          </a:p>
        </p:txBody>
      </p:sp>
      <p:pic>
        <p:nvPicPr>
          <p:cNvPr id="304" name="Google Shape;304;p30"/>
          <p:cNvPicPr preferRelativeResize="0"/>
          <p:nvPr/>
        </p:nvPicPr>
        <p:blipFill rotWithShape="1">
          <a:blip r:embed="rId3">
            <a:alphaModFix/>
          </a:blip>
          <a:srcRect t="23912" b="24586"/>
          <a:stretch/>
        </p:blipFill>
        <p:spPr>
          <a:xfrm>
            <a:off x="9732100" y="271550"/>
            <a:ext cx="2242875" cy="1247750"/>
          </a:xfrm>
          <a:prstGeom prst="rect">
            <a:avLst/>
          </a:prstGeom>
          <a:noFill/>
          <a:ln>
            <a:noFill/>
          </a:ln>
        </p:spPr>
      </p:pic>
      <p:pic>
        <p:nvPicPr>
          <p:cNvPr id="305" name="Google Shape;305;p30"/>
          <p:cNvPicPr preferRelativeResize="0"/>
          <p:nvPr/>
        </p:nvPicPr>
        <p:blipFill rotWithShape="1">
          <a:blip r:embed="rId4">
            <a:alphaModFix/>
          </a:blip>
          <a:srcRect t="17818" r="17559" b="-8"/>
          <a:stretch/>
        </p:blipFill>
        <p:spPr>
          <a:xfrm>
            <a:off x="244501" y="191975"/>
            <a:ext cx="1448775" cy="1444300"/>
          </a:xfrm>
          <a:prstGeom prst="rect">
            <a:avLst/>
          </a:prstGeom>
          <a:noFill/>
          <a:ln>
            <a:noFill/>
          </a:ln>
        </p:spPr>
      </p:pic>
      <p:pic>
        <p:nvPicPr>
          <p:cNvPr id="306" name="Google Shape;306;p30"/>
          <p:cNvPicPr preferRelativeResize="0"/>
          <p:nvPr/>
        </p:nvPicPr>
        <p:blipFill>
          <a:blip r:embed="rId5">
            <a:alphaModFix/>
          </a:blip>
          <a:stretch>
            <a:fillRect/>
          </a:stretch>
        </p:blipFill>
        <p:spPr>
          <a:xfrm>
            <a:off x="2610900" y="3385424"/>
            <a:ext cx="6970200" cy="23698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1"/>
          <p:cNvSpPr/>
          <p:nvPr/>
        </p:nvSpPr>
        <p:spPr>
          <a:xfrm>
            <a:off x="4442394" y="2219323"/>
            <a:ext cx="3486417" cy="3294185"/>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4" name="Google Shape;314;p31"/>
          <p:cNvSpPr txBox="1"/>
          <p:nvPr/>
        </p:nvSpPr>
        <p:spPr>
          <a:xfrm>
            <a:off x="3532777" y="5565500"/>
            <a:ext cx="5305647"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a:solidFill>
                  <a:schemeClr val="dk1"/>
                </a:solidFill>
                <a:latin typeface="Corsiva Hebrew"/>
                <a:ea typeface="Corsiva Hebrew"/>
                <a:cs typeface="Corsiva Hebrew"/>
                <a:sym typeface="Corsiva Hebrew"/>
              </a:rPr>
              <a:t>Sandra Berns FCIPD</a:t>
            </a:r>
            <a:endParaRPr sz="1400" b="0" i="0" u="none" strike="noStrike" cap="none">
              <a:solidFill>
                <a:srgbClr val="000000"/>
              </a:solidFill>
              <a:latin typeface="Arial"/>
              <a:ea typeface="Arial"/>
              <a:cs typeface="Arial"/>
              <a:sym typeface="Arial"/>
            </a:endParaRPr>
          </a:p>
        </p:txBody>
      </p:sp>
      <p:sp>
        <p:nvSpPr>
          <p:cNvPr id="315" name="Google Shape;315;p31"/>
          <p:cNvSpPr/>
          <p:nvPr/>
        </p:nvSpPr>
        <p:spPr>
          <a:xfrm>
            <a:off x="0" y="1252149"/>
            <a:ext cx="121920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GB" sz="5400" b="1" i="0" u="none" strike="noStrike" cap="none">
                <a:solidFill>
                  <a:srgbClr val="000000"/>
                </a:solidFill>
                <a:latin typeface="Work Sans"/>
                <a:ea typeface="Work Sans"/>
                <a:cs typeface="Work Sans"/>
                <a:sym typeface="Work Sans"/>
              </a:rPr>
              <a:t>SPEAKING NOW</a:t>
            </a:r>
            <a:endParaRPr sz="5400" b="0" i="0" u="none" strike="noStrike" cap="none">
              <a:solidFill>
                <a:schemeClr val="dk1"/>
              </a:solidFill>
              <a:latin typeface="Calibri"/>
              <a:ea typeface="Calibri"/>
              <a:cs typeface="Calibri"/>
              <a:sym typeface="Calibri"/>
            </a:endParaRPr>
          </a:p>
        </p:txBody>
      </p:sp>
      <p:pic>
        <p:nvPicPr>
          <p:cNvPr id="316" name="Google Shape;316;p31"/>
          <p:cNvPicPr preferRelativeResize="0"/>
          <p:nvPr/>
        </p:nvPicPr>
        <p:blipFill rotWithShape="1">
          <a:blip r:embed="rId3">
            <a:alphaModFix/>
          </a:blip>
          <a:srcRect/>
          <a:stretch/>
        </p:blipFill>
        <p:spPr>
          <a:xfrm>
            <a:off x="4482082" y="2259300"/>
            <a:ext cx="3406875" cy="3214225"/>
          </a:xfrm>
          <a:prstGeom prst="rect">
            <a:avLst/>
          </a:prstGeom>
          <a:noFill/>
          <a:ln w="12700" cap="flat" cmpd="sng">
            <a:solidFill>
              <a:schemeClr val="dk1"/>
            </a:solidFill>
            <a:prstDash val="solid"/>
            <a:miter lim="8000"/>
            <a:headEnd type="none" w="sm" len="sm"/>
            <a:tailEnd type="none" w="sm" len="sm"/>
          </a:ln>
        </p:spPr>
      </p:pic>
      <p:pic>
        <p:nvPicPr>
          <p:cNvPr id="317" name="Google Shape;317;p31"/>
          <p:cNvPicPr preferRelativeResize="0"/>
          <p:nvPr/>
        </p:nvPicPr>
        <p:blipFill>
          <a:blip r:embed="rId4">
            <a:alphaModFix/>
          </a:blip>
          <a:stretch>
            <a:fillRect/>
          </a:stretch>
        </p:blipFill>
        <p:spPr>
          <a:xfrm>
            <a:off x="4482094" y="2259312"/>
            <a:ext cx="3406875" cy="3214225"/>
          </a:xfrm>
          <a:prstGeom prst="rect">
            <a:avLst/>
          </a:prstGeom>
          <a:noFill/>
          <a:ln w="12700" cap="flat" cmpd="sng">
            <a:solidFill>
              <a:schemeClr val="dk1"/>
            </a:solidFill>
            <a:prstDash val="solid"/>
            <a:miter lim="8000"/>
            <a:headEnd type="none" w="sm" len="sm"/>
            <a:tailEnd type="none" w="sm" len="sm"/>
          </a:ln>
        </p:spPr>
      </p:pic>
      <p:sp>
        <p:nvSpPr>
          <p:cNvPr id="318" name="Google Shape;318;p31"/>
          <p:cNvSpPr txBox="1"/>
          <p:nvPr/>
        </p:nvSpPr>
        <p:spPr>
          <a:xfrm>
            <a:off x="3476326" y="6206921"/>
            <a:ext cx="5305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a:solidFill>
                  <a:schemeClr val="dk1"/>
                </a:solidFill>
                <a:latin typeface="Corsiva Hebrew"/>
                <a:ea typeface="Corsiva Hebrew"/>
                <a:cs typeface="Corsiva Hebrew"/>
                <a:sym typeface="Corsiva Hebrew"/>
              </a:rPr>
              <a:t>Managing Director &amp; Senior HR Consultant</a:t>
            </a:r>
            <a:br>
              <a:rPr lang="en-GB">
                <a:solidFill>
                  <a:schemeClr val="dk1"/>
                </a:solidFill>
                <a:latin typeface="Corsiva Hebrew"/>
                <a:ea typeface="Corsiva Hebrew"/>
                <a:cs typeface="Corsiva Hebrew"/>
                <a:sym typeface="Corsiva Hebrew"/>
              </a:rPr>
            </a:br>
            <a:r>
              <a:rPr lang="en-GB">
                <a:solidFill>
                  <a:schemeClr val="dk1"/>
                </a:solidFill>
                <a:latin typeface="Corsiva Hebrew"/>
                <a:ea typeface="Corsiva Hebrew"/>
                <a:cs typeface="Corsiva Hebrew"/>
                <a:sym typeface="Corsiva Hebrew"/>
              </a:rPr>
              <a:t>Centric HR</a:t>
            </a:r>
            <a:endParaRPr sz="1400" b="0" i="0" u="none" strike="noStrike" cap="none">
              <a:solidFill>
                <a:schemeClr val="dk1"/>
              </a:solidFill>
              <a:latin typeface="Corsiva Hebrew"/>
              <a:ea typeface="Corsiva Hebrew"/>
              <a:cs typeface="Corsiva Hebrew"/>
              <a:sym typeface="Corsiva Hebrew"/>
            </a:endParaRPr>
          </a:p>
        </p:txBody>
      </p:sp>
      <p:sp>
        <p:nvSpPr>
          <p:cNvPr id="319" name="Google Shape;319;p31"/>
          <p:cNvSpPr/>
          <p:nvPr/>
        </p:nvSpPr>
        <p:spPr>
          <a:xfrm>
            <a:off x="2519700" y="691375"/>
            <a:ext cx="7152600" cy="44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WORKFORCE</a:t>
            </a:r>
            <a:r>
              <a:rPr lang="en-GB" sz="2400" b="1" i="0" u="none" strike="noStrike" cap="none">
                <a:solidFill>
                  <a:srgbClr val="000000"/>
                </a:solidFill>
                <a:latin typeface="Work Sans"/>
                <a:ea typeface="Work Sans"/>
                <a:cs typeface="Work Sans"/>
                <a:sym typeface="Work Sans"/>
              </a:rPr>
              <a:t> CONFERENCE 202</a:t>
            </a:r>
            <a:r>
              <a:rPr lang="en-GB" sz="2400" b="1">
                <a:latin typeface="Work Sans"/>
                <a:ea typeface="Work Sans"/>
                <a:cs typeface="Work Sans"/>
                <a:sym typeface="Work Sans"/>
              </a:rPr>
              <a:t>3</a:t>
            </a:r>
            <a:endParaRPr sz="2400" b="0" i="0" u="none" strike="noStrike" cap="none">
              <a:solidFill>
                <a:schemeClr val="dk1"/>
              </a:solidFill>
              <a:latin typeface="Calibri"/>
              <a:ea typeface="Calibri"/>
              <a:cs typeface="Calibri"/>
              <a:sym typeface="Calibri"/>
            </a:endParaRPr>
          </a:p>
        </p:txBody>
      </p:sp>
      <p:pic>
        <p:nvPicPr>
          <p:cNvPr id="320" name="Google Shape;320;p31"/>
          <p:cNvPicPr preferRelativeResize="0"/>
          <p:nvPr/>
        </p:nvPicPr>
        <p:blipFill rotWithShape="1">
          <a:blip r:embed="rId5">
            <a:alphaModFix/>
          </a:blip>
          <a:srcRect t="23912" b="24586"/>
          <a:stretch/>
        </p:blipFill>
        <p:spPr>
          <a:xfrm>
            <a:off x="9732100" y="271550"/>
            <a:ext cx="2242875" cy="1247750"/>
          </a:xfrm>
          <a:prstGeom prst="rect">
            <a:avLst/>
          </a:prstGeom>
          <a:noFill/>
          <a:ln>
            <a:noFill/>
          </a:ln>
        </p:spPr>
      </p:pic>
      <p:pic>
        <p:nvPicPr>
          <p:cNvPr id="321" name="Google Shape;321;p31"/>
          <p:cNvPicPr preferRelativeResize="0"/>
          <p:nvPr/>
        </p:nvPicPr>
        <p:blipFill rotWithShape="1">
          <a:blip r:embed="rId6">
            <a:alphaModFix/>
          </a:blip>
          <a:srcRect t="17818" r="17559" b="-8"/>
          <a:stretch/>
        </p:blipFill>
        <p:spPr>
          <a:xfrm>
            <a:off x="244501" y="191975"/>
            <a:ext cx="1448775" cy="1444300"/>
          </a:xfrm>
          <a:prstGeom prst="rect">
            <a:avLst/>
          </a:prstGeom>
          <a:noFill/>
          <a:ln>
            <a:noFill/>
          </a:ln>
        </p:spPr>
      </p:pic>
      <p:pic>
        <p:nvPicPr>
          <p:cNvPr id="322" name="Google Shape;322;p31"/>
          <p:cNvPicPr preferRelativeResize="0"/>
          <p:nvPr/>
        </p:nvPicPr>
        <p:blipFill>
          <a:blip r:embed="rId7">
            <a:alphaModFix/>
          </a:blip>
          <a:stretch>
            <a:fillRect/>
          </a:stretch>
        </p:blipFill>
        <p:spPr>
          <a:xfrm>
            <a:off x="4482094" y="2259312"/>
            <a:ext cx="3406875" cy="3214225"/>
          </a:xfrm>
          <a:prstGeom prst="rect">
            <a:avLst/>
          </a:prstGeom>
          <a:noFill/>
          <a:ln w="12700" cap="flat" cmpd="sng">
            <a:solidFill>
              <a:schemeClr val="dk1"/>
            </a:solidFill>
            <a:prstDash val="solid"/>
            <a:miter lim="8000"/>
            <a:headEnd type="none" w="sm" len="sm"/>
            <a:tailEnd type="none" w="sm" len="sm"/>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B498AFB-E0E7-E996-C78A-56882ECA6F2A}"/>
              </a:ext>
            </a:extLst>
          </p:cNvPr>
          <p:cNvSpPr>
            <a:spLocks noGrp="1"/>
          </p:cNvSpPr>
          <p:nvPr>
            <p:ph type="ftr" sz="quarter" idx="10"/>
          </p:nvPr>
        </p:nvSpPr>
        <p:spPr/>
        <p:txBody>
          <a:bodyPr/>
          <a:lstStyle/>
          <a:p>
            <a:r>
              <a:rPr lang="en-US"/>
              <a:t>Conference Presentation</a:t>
            </a:r>
            <a:endParaRPr lang="en-US" dirty="0"/>
          </a:p>
        </p:txBody>
      </p:sp>
      <p:sp>
        <p:nvSpPr>
          <p:cNvPr id="3" name="Slide Number Placeholder 2">
            <a:extLst>
              <a:ext uri="{FF2B5EF4-FFF2-40B4-BE49-F238E27FC236}">
                <a16:creationId xmlns:a16="http://schemas.microsoft.com/office/drawing/2014/main" id="{FA0ABBBC-5A04-8A24-16D4-07C2203A763B}"/>
              </a:ext>
            </a:extLst>
          </p:cNvPr>
          <p:cNvSpPr>
            <a:spLocks noGrp="1"/>
          </p:cNvSpPr>
          <p:nvPr>
            <p:ph type="sldNum" sz="quarter" idx="11"/>
          </p:nvPr>
        </p:nvSpPr>
        <p:spPr/>
        <p:txBody>
          <a:bodyPr/>
          <a:lstStyle/>
          <a:p>
            <a:fld id="{18D65601-5AE2-46FC-B138-694DDD2B510D}" type="slidenum">
              <a:rPr lang="en-US" smtClean="0"/>
              <a:pPr/>
              <a:t>54</a:t>
            </a:fld>
            <a:endParaRPr lang="en-US" dirty="0"/>
          </a:p>
        </p:txBody>
      </p:sp>
      <p:pic>
        <p:nvPicPr>
          <p:cNvPr id="5" name="Picture 4">
            <a:extLst>
              <a:ext uri="{FF2B5EF4-FFF2-40B4-BE49-F238E27FC236}">
                <a16:creationId xmlns:a16="http://schemas.microsoft.com/office/drawing/2014/main" id="{68C835EA-F9DA-937A-A016-530B6F4E633C}"/>
              </a:ext>
            </a:extLst>
          </p:cNvPr>
          <p:cNvPicPr>
            <a:picLocks/>
          </p:cNvPicPr>
          <p:nvPr>
            <p:custDataLst>
              <p:tags r:id="rId2"/>
            </p:custDataLst>
          </p:nvPr>
        </p:nvPicPr>
        <p:blipFill>
          <a:blip r:embed="rId7"/>
          <a:stretch>
            <a:fillRect/>
          </a:stretch>
        </p:blipFill>
        <p:spPr>
          <a:xfrm>
            <a:off x="3201670" y="508000"/>
            <a:ext cx="1219200" cy="510126"/>
          </a:xfrm>
          <a:prstGeom prst="rect">
            <a:avLst/>
          </a:prstGeom>
        </p:spPr>
      </p:pic>
      <p:pic>
        <p:nvPicPr>
          <p:cNvPr id="7" name="Picture 6">
            <a:extLst>
              <a:ext uri="{FF2B5EF4-FFF2-40B4-BE49-F238E27FC236}">
                <a16:creationId xmlns:a16="http://schemas.microsoft.com/office/drawing/2014/main" id="{933FC5F5-5FF7-CBCB-1F08-E4899BF86210}"/>
              </a:ext>
            </a:extLst>
          </p:cNvPr>
          <p:cNvPicPr>
            <a:picLocks/>
          </p:cNvPicPr>
          <p:nvPr>
            <p:custDataLst>
              <p:tags r:id="rId3"/>
            </p:custDataLst>
          </p:nvPr>
        </p:nvPicPr>
        <p:blipFill>
          <a:blip r:embed="rId8"/>
          <a:stretch>
            <a:fillRect/>
          </a:stretch>
        </p:blipFill>
        <p:spPr>
          <a:xfrm>
            <a:off x="508000" y="2209800"/>
            <a:ext cx="2438400" cy="2438400"/>
          </a:xfrm>
          <a:prstGeom prst="rect">
            <a:avLst/>
          </a:prstGeom>
        </p:spPr>
      </p:pic>
      <p:sp>
        <p:nvSpPr>
          <p:cNvPr id="8" name="Rectangle 7">
            <a:extLst>
              <a:ext uri="{FF2B5EF4-FFF2-40B4-BE49-F238E27FC236}">
                <a16:creationId xmlns:a16="http://schemas.microsoft.com/office/drawing/2014/main" id="{56217EAD-0917-70D8-8E1A-7AD62C781232}"/>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3600" b="1">
                <a:solidFill>
                  <a:srgbClr val="5B5B5B"/>
                </a:solidFill>
              </a:rPr>
              <a:t>Join at slido.com</a:t>
            </a:r>
            <a:br>
              <a:rPr lang="da-DK" sz="3600" b="1">
                <a:solidFill>
                  <a:srgbClr val="5B5B5B"/>
                </a:solidFill>
              </a:rPr>
            </a:br>
            <a:r>
              <a:rPr lang="da-DK" sz="3600" b="1">
                <a:solidFill>
                  <a:srgbClr val="5B5B5B"/>
                </a:solidFill>
              </a:rPr>
              <a:t>#3344814</a:t>
            </a:r>
            <a:endParaRPr lang="en-GB" sz="3600" b="1">
              <a:solidFill>
                <a:srgbClr val="5B5B5B"/>
              </a:solidFill>
            </a:endParaRPr>
          </a:p>
        </p:txBody>
      </p:sp>
      <p:sp>
        <p:nvSpPr>
          <p:cNvPr id="9" name="Rectangle 8">
            <a:extLst>
              <a:ext uri="{FF2B5EF4-FFF2-40B4-BE49-F238E27FC236}">
                <a16:creationId xmlns:a16="http://schemas.microsoft.com/office/drawing/2014/main" id="{A407118E-0DF9-A7BF-9D22-3418CEFE8145}"/>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00" b="1">
                <a:solidFill>
                  <a:srgbClr val="5B5B5B"/>
                </a:solidFill>
              </a:rPr>
              <a:t>ⓘ</a:t>
            </a:r>
            <a:r>
              <a:rPr lang="en-GB" sz="1400">
                <a:solidFill>
                  <a:srgbClr val="5B5B5B"/>
                </a:solidFill>
              </a:rPr>
              <a:t> Start presenting to display the joining instructions on this slide.</a:t>
            </a:r>
          </a:p>
        </p:txBody>
      </p:sp>
    </p:spTree>
    <p:custDataLst>
      <p:tags r:id="rId1"/>
    </p:custDataLst>
    <p:extLst>
      <p:ext uri="{BB962C8B-B14F-4D97-AF65-F5344CB8AC3E}">
        <p14:creationId xmlns:p14="http://schemas.microsoft.com/office/powerpoint/2010/main" val="2095983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SSION: IMPOSSIBLE">
            <a:extLst>
              <a:ext uri="{FF2B5EF4-FFF2-40B4-BE49-F238E27FC236}">
                <a16:creationId xmlns:a16="http://schemas.microsoft.com/office/drawing/2014/main" id="{A71DC1D5-382A-23C6-0895-74013F048558}"/>
              </a:ext>
            </a:extLst>
          </p:cNvPr>
          <p:cNvPicPr>
            <a:picLocks noGrp="1" noChangeAspect="1" noChangeArrowheads="1"/>
          </p:cNvPicPr>
          <p:nvPr>
            <p:ph type="pic" sz="quarter" idx="17"/>
          </p:nvPr>
        </p:nvPicPr>
        <p:blipFill rotWithShape="1">
          <a:blip r:embed="rId5">
            <a:extLst>
              <a:ext uri="{28A0092B-C50C-407E-A947-70E740481C1C}">
                <a14:useLocalDpi xmlns:a14="http://schemas.microsoft.com/office/drawing/2010/main" val="0"/>
              </a:ext>
            </a:extLst>
          </a:blip>
          <a:srcRect l="7238" t="19976" r="7168" b="27619"/>
          <a:stretch/>
        </p:blipFill>
        <p:spPr bwMode="auto">
          <a:xfrm rot="20799316">
            <a:off x="1237065" y="1469183"/>
            <a:ext cx="8105213" cy="3513235"/>
          </a:xfrm>
          <a:prstGeom prst="rect">
            <a:avLst/>
          </a:prstGeom>
          <a:noFill/>
          <a:extLst>
            <a:ext uri="{909E8E84-426E-40DD-AFC4-6F175D3DCCD1}">
              <a14:hiddenFill xmlns:a14="http://schemas.microsoft.com/office/drawing/2010/main">
                <a:solidFill>
                  <a:srgbClr val="FFFFFF"/>
                </a:solidFill>
              </a14:hiddenFill>
            </a:ext>
          </a:extLst>
        </p:spPr>
      </p:pic>
      <p:sp>
        <p:nvSpPr>
          <p:cNvPr id="1033" name="Date Placeholder 2">
            <a:extLst>
              <a:ext uri="{FF2B5EF4-FFF2-40B4-BE49-F238E27FC236}">
                <a16:creationId xmlns:a16="http://schemas.microsoft.com/office/drawing/2014/main" id="{8DC024A5-F0BF-757E-D27C-DBA41738A936}"/>
              </a:ext>
            </a:extLst>
          </p:cNvPr>
          <p:cNvSpPr>
            <a:spLocks noGrp="1"/>
          </p:cNvSpPr>
          <p:nvPr>
            <p:ph type="dt" sz="half" idx="4294967295"/>
          </p:nvPr>
        </p:nvSpPr>
        <p:spPr>
          <a:xfrm>
            <a:off x="1008684" y="6356350"/>
            <a:ext cx="2572715" cy="365125"/>
          </a:xfrm>
          <a:prstGeom prst="rect">
            <a:avLst/>
          </a:prstGeom>
        </p:spPr>
        <p:txBody>
          <a:bodyPr/>
          <a:lstStyle/>
          <a:p>
            <a:pPr>
              <a:spcAft>
                <a:spcPts val="600"/>
              </a:spcAft>
            </a:pPr>
            <a:r>
              <a:rPr lang="en-US" b="1" dirty="0">
                <a:solidFill>
                  <a:schemeClr val="bg1"/>
                </a:solidFill>
              </a:rPr>
              <a:t>08 February 2023</a:t>
            </a:r>
          </a:p>
        </p:txBody>
      </p:sp>
      <p:sp>
        <p:nvSpPr>
          <p:cNvPr id="1035" name="Slide Number Placeholder 3">
            <a:extLst>
              <a:ext uri="{FF2B5EF4-FFF2-40B4-BE49-F238E27FC236}">
                <a16:creationId xmlns:a16="http://schemas.microsoft.com/office/drawing/2014/main" id="{915B4EAC-A74A-2F78-0B59-F8D803ECEF6A}"/>
              </a:ext>
            </a:extLst>
          </p:cNvPr>
          <p:cNvSpPr>
            <a:spLocks noGrp="1"/>
          </p:cNvSpPr>
          <p:nvPr>
            <p:ph type="sldNum" sz="quarter" idx="12"/>
          </p:nvPr>
        </p:nvSpPr>
        <p:spPr>
          <a:xfrm>
            <a:off x="8610600" y="6356350"/>
            <a:ext cx="2743200" cy="365125"/>
          </a:xfrm>
        </p:spPr>
        <p:txBody>
          <a:bodyPr/>
          <a:lstStyle/>
          <a:p>
            <a:pPr>
              <a:spcAft>
                <a:spcPts val="600"/>
              </a:spcAft>
            </a:pPr>
            <a:fld id="{18D65601-5AE2-46FC-B138-694DDD2B510D}" type="slidenum">
              <a:rPr lang="en-US" smtClean="0"/>
              <a:pPr>
                <a:spcAft>
                  <a:spcPts val="600"/>
                </a:spcAft>
              </a:pPr>
              <a:t>55</a:t>
            </a:fld>
            <a:endParaRPr lang="en-US"/>
          </a:p>
        </p:txBody>
      </p:sp>
      <p:sp>
        <p:nvSpPr>
          <p:cNvPr id="26" name="Text Placeholder 25">
            <a:extLst>
              <a:ext uri="{FF2B5EF4-FFF2-40B4-BE49-F238E27FC236}">
                <a16:creationId xmlns:a16="http://schemas.microsoft.com/office/drawing/2014/main" id="{C022D7CD-E026-4E29-BE4B-3FA7B1EB6A46}"/>
              </a:ext>
            </a:extLst>
          </p:cNvPr>
          <p:cNvSpPr>
            <a:spLocks noGrp="1"/>
          </p:cNvSpPr>
          <p:nvPr>
            <p:ph sz="quarter" idx="18"/>
          </p:nvPr>
        </p:nvSpPr>
        <p:spPr>
          <a:xfrm>
            <a:off x="9644888" y="5978656"/>
            <a:ext cx="2374962" cy="789665"/>
          </a:xfrm>
        </p:spPr>
        <p:txBody>
          <a:bodyPr>
            <a:noAutofit/>
          </a:bodyPr>
          <a:lstStyle/>
          <a:p>
            <a:pPr algn="r">
              <a:lnSpc>
                <a:spcPct val="100000"/>
              </a:lnSpc>
              <a:spcAft>
                <a:spcPts val="600"/>
              </a:spcAft>
            </a:pPr>
            <a:r>
              <a:rPr lang="en-US" sz="1800" b="1" dirty="0">
                <a:latin typeface="Candara" panose="020E0502030303020204" pitchFamily="34" charset="0"/>
              </a:rPr>
              <a:t>Sandra Berns FCIPD</a:t>
            </a:r>
          </a:p>
          <a:p>
            <a:pPr algn="r">
              <a:lnSpc>
                <a:spcPct val="100000"/>
              </a:lnSpc>
              <a:spcAft>
                <a:spcPts val="600"/>
              </a:spcAft>
            </a:pPr>
            <a:r>
              <a:rPr lang="en-US" sz="1800" b="1" dirty="0"/>
              <a:t>Managing Director </a:t>
            </a:r>
            <a:endParaRPr lang="en-US" sz="1800" b="1" dirty="0">
              <a:latin typeface="Candara" panose="020E0502030303020204" pitchFamily="34" charset="0"/>
            </a:endParaRPr>
          </a:p>
          <a:p>
            <a:pPr>
              <a:spcAft>
                <a:spcPts val="600"/>
              </a:spcAft>
            </a:pPr>
            <a:endParaRPr lang="en-US" sz="1800" b="1" dirty="0">
              <a:solidFill>
                <a:schemeClr val="tx1"/>
              </a:solidFill>
            </a:endParaRPr>
          </a:p>
          <a:p>
            <a:pPr>
              <a:spcAft>
                <a:spcPts val="600"/>
              </a:spcAft>
            </a:pPr>
            <a:endParaRPr lang="en-US" sz="1800" b="1" dirty="0">
              <a:solidFill>
                <a:schemeClr val="bg1"/>
              </a:solidFill>
            </a:endParaRPr>
          </a:p>
        </p:txBody>
      </p:sp>
      <p:sp>
        <p:nvSpPr>
          <p:cNvPr id="18" name="Title 17">
            <a:extLst>
              <a:ext uri="{FF2B5EF4-FFF2-40B4-BE49-F238E27FC236}">
                <a16:creationId xmlns:a16="http://schemas.microsoft.com/office/drawing/2014/main" id="{F9B274D2-774F-4C24-A448-1EFB461A95EA}"/>
              </a:ext>
            </a:extLst>
          </p:cNvPr>
          <p:cNvSpPr>
            <a:spLocks noGrp="1"/>
          </p:cNvSpPr>
          <p:nvPr>
            <p:ph type="title"/>
          </p:nvPr>
        </p:nvSpPr>
        <p:spPr>
          <a:xfrm>
            <a:off x="1373646" y="32370"/>
            <a:ext cx="5913109" cy="1268810"/>
          </a:xfrm>
        </p:spPr>
        <p:txBody>
          <a:bodyPr anchor="ctr">
            <a:noAutofit/>
          </a:bodyPr>
          <a:lstStyle/>
          <a:p>
            <a:r>
              <a:rPr lang="en-GB" b="1" dirty="0">
                <a:solidFill>
                  <a:schemeClr val="tx1"/>
                </a:solidFill>
                <a:effectLst/>
                <a:latin typeface="Candara" panose="020E0502030303020204" pitchFamily="34" charset="0"/>
              </a:rPr>
              <a:t>NHS Workforce Conference North 2023</a:t>
            </a:r>
            <a:endParaRPr lang="en-US" b="1" dirty="0">
              <a:solidFill>
                <a:schemeClr val="tx1"/>
              </a:solidFill>
              <a:latin typeface="Candara" panose="020E0502030303020204" pitchFamily="34" charset="0"/>
            </a:endParaRPr>
          </a:p>
        </p:txBody>
      </p:sp>
      <p:pic>
        <p:nvPicPr>
          <p:cNvPr id="10" name="Picture 9" descr="Logo&#10;&#10;Description automatically generated">
            <a:extLst>
              <a:ext uri="{FF2B5EF4-FFF2-40B4-BE49-F238E27FC236}">
                <a16:creationId xmlns:a16="http://schemas.microsoft.com/office/drawing/2014/main" id="{390A844F-ED4E-A534-55B7-4AEBA59CB44F}"/>
              </a:ext>
            </a:extLst>
          </p:cNvPr>
          <p:cNvPicPr>
            <a:picLocks noChangeAspect="1"/>
          </p:cNvPicPr>
          <p:nvPr/>
        </p:nvPicPr>
        <p:blipFill>
          <a:blip r:embed="rId6"/>
          <a:stretch>
            <a:fillRect/>
          </a:stretch>
        </p:blipFill>
        <p:spPr>
          <a:xfrm>
            <a:off x="7777661" y="4571845"/>
            <a:ext cx="4137682" cy="1406811"/>
          </a:xfrm>
          <a:prstGeom prst="rect">
            <a:avLst/>
          </a:prstGeom>
        </p:spPr>
      </p:pic>
      <p:cxnSp>
        <p:nvCxnSpPr>
          <p:cNvPr id="5" name="Straight Connector 4">
            <a:extLst>
              <a:ext uri="{FF2B5EF4-FFF2-40B4-BE49-F238E27FC236}">
                <a16:creationId xmlns:a16="http://schemas.microsoft.com/office/drawing/2014/main" id="{C5854531-6442-D6AA-BA6E-0E3B7FEF8EBC}"/>
              </a:ext>
            </a:extLst>
          </p:cNvPr>
          <p:cNvCxnSpPr>
            <a:cxnSpLocks/>
          </p:cNvCxnSpPr>
          <p:nvPr/>
        </p:nvCxnSpPr>
        <p:spPr>
          <a:xfrm>
            <a:off x="58723" y="981512"/>
            <a:ext cx="4832059" cy="0"/>
          </a:xfrm>
          <a:prstGeom prst="line">
            <a:avLst/>
          </a:prstGeom>
          <a:ln>
            <a:solidFill>
              <a:srgbClr val="002060"/>
            </a:solidFill>
          </a:ln>
        </p:spPr>
        <p:style>
          <a:lnRef idx="3">
            <a:schemeClr val="accent4"/>
          </a:lnRef>
          <a:fillRef idx="0">
            <a:schemeClr val="accent4"/>
          </a:fillRef>
          <a:effectRef idx="2">
            <a:schemeClr val="accent4"/>
          </a:effectRef>
          <a:fontRef idx="minor">
            <a:schemeClr val="tx1"/>
          </a:fontRef>
        </p:style>
      </p:cxnSp>
      <p:cxnSp>
        <p:nvCxnSpPr>
          <p:cNvPr id="9" name="Straight Connector 8">
            <a:extLst>
              <a:ext uri="{FF2B5EF4-FFF2-40B4-BE49-F238E27FC236}">
                <a16:creationId xmlns:a16="http://schemas.microsoft.com/office/drawing/2014/main" id="{65DECFB4-EBE9-DFA3-946E-6B07EEC38FBB}"/>
              </a:ext>
            </a:extLst>
          </p:cNvPr>
          <p:cNvCxnSpPr>
            <a:cxnSpLocks/>
          </p:cNvCxnSpPr>
          <p:nvPr/>
        </p:nvCxnSpPr>
        <p:spPr>
          <a:xfrm>
            <a:off x="9303391" y="3759666"/>
            <a:ext cx="2857151" cy="0"/>
          </a:xfrm>
          <a:prstGeom prst="line">
            <a:avLst/>
          </a:prstGeom>
          <a:ln>
            <a:solidFill>
              <a:srgbClr val="002060"/>
            </a:solidFill>
          </a:ln>
        </p:spPr>
        <p:style>
          <a:lnRef idx="3">
            <a:schemeClr val="accent4"/>
          </a:lnRef>
          <a:fillRef idx="0">
            <a:schemeClr val="accent4"/>
          </a:fillRef>
          <a:effectRef idx="2">
            <a:schemeClr val="accent4"/>
          </a:effectRef>
          <a:fontRef idx="minor">
            <a:schemeClr val="tx1"/>
          </a:fontRef>
        </p:style>
      </p:cxnSp>
      <p:cxnSp>
        <p:nvCxnSpPr>
          <p:cNvPr id="12" name="Straight Connector 11">
            <a:extLst>
              <a:ext uri="{FF2B5EF4-FFF2-40B4-BE49-F238E27FC236}">
                <a16:creationId xmlns:a16="http://schemas.microsoft.com/office/drawing/2014/main" id="{AF352C66-075E-52E1-5F92-8C99861A3F1F}"/>
              </a:ext>
              <a:ext uri="{C183D7F6-B498-43B3-948B-1728B52AA6E4}">
                <adec:decorative xmlns:adec="http://schemas.microsoft.com/office/drawing/2017/decorative" val="1"/>
              </a:ext>
            </a:extLst>
          </p:cNvPr>
          <p:cNvCxnSpPr>
            <a:cxnSpLocks/>
          </p:cNvCxnSpPr>
          <p:nvPr/>
        </p:nvCxnSpPr>
        <p:spPr>
          <a:xfrm>
            <a:off x="855517" y="444486"/>
            <a:ext cx="0" cy="278131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MissionImpossibleTheme">
            <a:hlinkClick r:id="" action="ppaction://media"/>
            <a:extLst>
              <a:ext uri="{FF2B5EF4-FFF2-40B4-BE49-F238E27FC236}">
                <a16:creationId xmlns:a16="http://schemas.microsoft.com/office/drawing/2014/main" id="{9F1E5BE6-EC61-ADB8-0919-043D928DA9A2}"/>
              </a:ext>
            </a:extLst>
          </p:cNvPr>
          <p:cNvPicPr>
            <a:picLocks noChangeAspect="1"/>
          </p:cNvPicPr>
          <p:nvPr>
            <a:audioFile r:link="rId1"/>
            <p:extLst>
              <p:ext uri="{DAA4B4D4-6D71-4841-9C94-3DE7FCFB9230}">
                <p14:media xmlns:p14="http://schemas.microsoft.com/office/powerpoint/2010/main" r:embed="rId2">
                  <p14:trim end="119142"/>
                  <p14:fade out="4000"/>
                </p14:media>
              </p:ext>
            </p:extLst>
          </p:nvPr>
        </p:nvPicPr>
        <p:blipFill>
          <a:blip r:embed="rId7"/>
          <a:stretch>
            <a:fillRect/>
          </a:stretch>
        </p:blipFill>
        <p:spPr>
          <a:xfrm>
            <a:off x="10103911" y="508830"/>
            <a:ext cx="487363" cy="487363"/>
          </a:xfrm>
          <a:prstGeom prst="rect">
            <a:avLst/>
          </a:prstGeom>
        </p:spPr>
      </p:pic>
    </p:spTree>
    <p:extLst>
      <p:ext uri="{BB962C8B-B14F-4D97-AF65-F5344CB8AC3E}">
        <p14:creationId xmlns:p14="http://schemas.microsoft.com/office/powerpoint/2010/main" val="1024721825"/>
      </p:ext>
    </p:extLst>
  </p:cSld>
  <p:clrMapOvr>
    <a:masterClrMapping/>
  </p:clrMapOvr>
  <mc:AlternateContent xmlns:mc="http://schemas.openxmlformats.org/markup-compatibility/2006" xmlns:p14="http://schemas.microsoft.com/office/powerpoint/2010/main">
    <mc:Choice Requires="p14">
      <p:transition spd="slow" p14:dur="2000" advClick="0" advTm="6000">
        <p14:vortex dir="r"/>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827F41A1-E0EA-41B4-89AC-89D0C6C9DF1A}"/>
              </a:ext>
            </a:extLst>
          </p:cNvPr>
          <p:cNvSpPr>
            <a:spLocks noGrp="1"/>
          </p:cNvSpPr>
          <p:nvPr>
            <p:ph sz="quarter" idx="15"/>
          </p:nvPr>
        </p:nvSpPr>
        <p:spPr>
          <a:xfrm>
            <a:off x="1774480" y="1120777"/>
            <a:ext cx="8990764" cy="1408770"/>
          </a:xfrm>
        </p:spPr>
        <p:txBody>
          <a:bodyPr anchor="ctr"/>
          <a:lstStyle/>
          <a:p>
            <a:pPr algn="l"/>
            <a:r>
              <a:rPr lang="en-GB" sz="3200" b="1" i="0" dirty="0">
                <a:solidFill>
                  <a:srgbClr val="151824"/>
                </a:solidFill>
                <a:effectLst/>
                <a:latin typeface="Candara" panose="020E0502030303020204" pitchFamily="34" charset="0"/>
              </a:rPr>
              <a:t>“NHS at 'breaking point' with waiting list in England hitting new high of 7.2 million people”</a:t>
            </a:r>
          </a:p>
          <a:p>
            <a:br>
              <a:rPr lang="en-GB" b="0" i="0" dirty="0">
                <a:solidFill>
                  <a:srgbClr val="000000"/>
                </a:solidFill>
                <a:effectLst/>
                <a:latin typeface="zagma-vf"/>
              </a:rPr>
            </a:br>
            <a:r>
              <a:rPr lang="en-US" dirty="0"/>
              <a:t>​</a:t>
            </a:r>
          </a:p>
        </p:txBody>
      </p:sp>
      <p:sp>
        <p:nvSpPr>
          <p:cNvPr id="3" name="Date Placeholder 2">
            <a:extLst>
              <a:ext uri="{FF2B5EF4-FFF2-40B4-BE49-F238E27FC236}">
                <a16:creationId xmlns:a16="http://schemas.microsoft.com/office/drawing/2014/main" id="{13185E29-C32E-49F4-9417-C2C1934B29B3}"/>
              </a:ext>
            </a:extLst>
          </p:cNvPr>
          <p:cNvSpPr>
            <a:spLocks noGrp="1"/>
          </p:cNvSpPr>
          <p:nvPr>
            <p:ph type="dt" sz="half" idx="10"/>
          </p:nvPr>
        </p:nvSpPr>
        <p:spPr>
          <a:xfrm>
            <a:off x="838200" y="6356350"/>
            <a:ext cx="2743200" cy="365125"/>
          </a:xfrm>
        </p:spPr>
        <p:txBody>
          <a:bodyPr/>
          <a:lstStyle/>
          <a:p>
            <a:r>
              <a:rPr lang="en-US" dirty="0"/>
              <a:t>8/05/20XX</a:t>
            </a:r>
          </a:p>
        </p:txBody>
      </p:sp>
      <p:sp>
        <p:nvSpPr>
          <p:cNvPr id="4" name="Footer Placeholder 3">
            <a:extLst>
              <a:ext uri="{FF2B5EF4-FFF2-40B4-BE49-F238E27FC236}">
                <a16:creationId xmlns:a16="http://schemas.microsoft.com/office/drawing/2014/main" id="{24BCFDDC-0123-4F38-A130-41DA14797549}"/>
              </a:ext>
            </a:extLst>
          </p:cNvPr>
          <p:cNvSpPr>
            <a:spLocks noGrp="1"/>
          </p:cNvSpPr>
          <p:nvPr>
            <p:ph type="ftr" sz="quarter" idx="11"/>
          </p:nvPr>
        </p:nvSpPr>
        <p:spPr>
          <a:xfrm>
            <a:off x="4038600" y="6356350"/>
            <a:ext cx="4114800" cy="365125"/>
          </a:xfrm>
        </p:spPr>
        <p:txBody>
          <a:bodyPr/>
          <a:lstStyle/>
          <a:p>
            <a:r>
              <a:rPr lang="en-US" dirty="0"/>
              <a:t>Manchester Nhs workforce </a:t>
            </a:r>
          </a:p>
        </p:txBody>
      </p:sp>
      <p:sp>
        <p:nvSpPr>
          <p:cNvPr id="5" name="Slide Number Placeholder 4">
            <a:extLst>
              <a:ext uri="{FF2B5EF4-FFF2-40B4-BE49-F238E27FC236}">
                <a16:creationId xmlns:a16="http://schemas.microsoft.com/office/drawing/2014/main" id="{7D6268C4-FA36-44D9-B49A-C2B51810F39C}"/>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56</a:t>
            </a:fld>
            <a:endParaRPr lang="en-US" dirty="0"/>
          </a:p>
        </p:txBody>
      </p:sp>
      <p:sp>
        <p:nvSpPr>
          <p:cNvPr id="91" name="Rectangle 90">
            <a:extLst>
              <a:ext uri="{FF2B5EF4-FFF2-40B4-BE49-F238E27FC236}">
                <a16:creationId xmlns:a16="http://schemas.microsoft.com/office/drawing/2014/main" id="{86266357-58CA-479D-8E3B-7CBCA9707667}"/>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World Health Worker Week: Amid a global pandemic, we must celebrate  “Leaders on the Front Line” | Banque africaine de développement - Bâtir  aujourd'hui, une meilleure Afrique demain">
            <a:extLst>
              <a:ext uri="{FF2B5EF4-FFF2-40B4-BE49-F238E27FC236}">
                <a16:creationId xmlns:a16="http://schemas.microsoft.com/office/drawing/2014/main" id="{5736671B-2983-B616-4D18-5DF186413E8A}"/>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9497" b="9497"/>
          <a:stretch>
            <a:fillRect/>
          </a:stretch>
        </p:blipFill>
        <p:spPr bwMode="auto">
          <a:xfrm>
            <a:off x="725557" y="2929626"/>
            <a:ext cx="10628243" cy="34242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283C439-6E00-F16A-167A-B423E50F14B9}"/>
              </a:ext>
            </a:extLst>
          </p:cNvPr>
          <p:cNvSpPr txBox="1"/>
          <p:nvPr/>
        </p:nvSpPr>
        <p:spPr>
          <a:xfrm>
            <a:off x="7111580" y="2343340"/>
            <a:ext cx="4039888" cy="307777"/>
          </a:xfrm>
          <a:prstGeom prst="rect">
            <a:avLst/>
          </a:prstGeom>
          <a:noFill/>
        </p:spPr>
        <p:txBody>
          <a:bodyPr wrap="none" rtlCol="0">
            <a:spAutoFit/>
          </a:bodyPr>
          <a:lstStyle/>
          <a:p>
            <a:r>
              <a:rPr lang="en-GB" sz="1400" i="1" dirty="0">
                <a:solidFill>
                  <a:srgbClr val="002060"/>
                </a:solidFill>
                <a:latin typeface="Candara" panose="020E0502030303020204" pitchFamily="34" charset="0"/>
              </a:rPr>
              <a:t>News Reports Dec 2202; NHS England Data Oct 2022</a:t>
            </a:r>
          </a:p>
        </p:txBody>
      </p:sp>
    </p:spTree>
    <p:extLst>
      <p:ext uri="{BB962C8B-B14F-4D97-AF65-F5344CB8AC3E}">
        <p14:creationId xmlns:p14="http://schemas.microsoft.com/office/powerpoint/2010/main" val="156616845"/>
      </p:ext>
    </p:extLst>
  </p:cSld>
  <p:clrMapOvr>
    <a:masterClrMapping/>
  </p:clrMapOvr>
  <p:transition spd="slow" advClick="0" advTm="5000">
    <p:split orient="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16,000+ Asian Nurse Pictures">
            <a:extLst>
              <a:ext uri="{FF2B5EF4-FFF2-40B4-BE49-F238E27FC236}">
                <a16:creationId xmlns:a16="http://schemas.microsoft.com/office/drawing/2014/main" id="{9096F029-3040-5955-2FF9-10233D629FEC}"/>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7802" b="7802"/>
          <a:stretch>
            <a:fillRect/>
          </a:stretch>
        </p:blipFill>
        <p:spPr bwMode="auto">
          <a:xfrm>
            <a:off x="231228" y="-223345"/>
            <a:ext cx="154693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F7B7E5B3-F6B1-4A5C-A942-9728FEC5764C}"/>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11C0FA35-FBFE-4B23-B0D5-ECBC4C90532E}"/>
              </a:ext>
              <a:ext uri="{C183D7F6-B498-43B3-948B-1728B52AA6E4}">
                <adec:decorative xmlns:adec="http://schemas.microsoft.com/office/drawing/2017/decorative" val="1"/>
              </a:ext>
            </a:extLst>
          </p:cNvPr>
          <p:cNvCxnSpPr>
            <a:cxnSpLocks/>
          </p:cNvCxnSpPr>
          <p:nvPr/>
        </p:nvCxnSpPr>
        <p:spPr>
          <a:xfrm>
            <a:off x="6092396" y="324740"/>
            <a:ext cx="0" cy="171338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Content Placeholder 27">
            <a:extLst>
              <a:ext uri="{FF2B5EF4-FFF2-40B4-BE49-F238E27FC236}">
                <a16:creationId xmlns:a16="http://schemas.microsoft.com/office/drawing/2014/main" id="{29909120-B013-4872-BAFC-11D63AAABDD4}"/>
              </a:ext>
            </a:extLst>
          </p:cNvPr>
          <p:cNvSpPr>
            <a:spLocks noGrp="1"/>
          </p:cNvSpPr>
          <p:nvPr>
            <p:ph sz="quarter" idx="15"/>
          </p:nvPr>
        </p:nvSpPr>
        <p:spPr>
          <a:xfrm>
            <a:off x="900112" y="1082448"/>
            <a:ext cx="3829543" cy="2816889"/>
          </a:xfrm>
        </p:spPr>
        <p:txBody>
          <a:bodyPr/>
          <a:lstStyle/>
          <a:p>
            <a:pPr algn="l">
              <a:spcAft>
                <a:spcPts val="0"/>
              </a:spcAft>
            </a:pPr>
            <a:r>
              <a:rPr lang="en-GB" sz="3200" b="1" i="0" dirty="0">
                <a:solidFill>
                  <a:srgbClr val="000000"/>
                </a:solidFill>
                <a:effectLst/>
                <a:latin typeface="Candara" panose="020E0502030303020204" pitchFamily="34" charset="0"/>
              </a:rPr>
              <a:t>“NHS and the social care facing the greatest workforce </a:t>
            </a:r>
          </a:p>
          <a:p>
            <a:pPr algn="l">
              <a:spcAft>
                <a:spcPts val="0"/>
              </a:spcAft>
            </a:pPr>
            <a:r>
              <a:rPr lang="en-GB" sz="3200" b="1" i="0" dirty="0">
                <a:solidFill>
                  <a:srgbClr val="000000"/>
                </a:solidFill>
                <a:effectLst/>
                <a:latin typeface="Candara" panose="020E0502030303020204" pitchFamily="34" charset="0"/>
              </a:rPr>
              <a:t>crisis in their </a:t>
            </a:r>
          </a:p>
          <a:p>
            <a:pPr algn="l">
              <a:spcAft>
                <a:spcPts val="0"/>
              </a:spcAft>
            </a:pPr>
            <a:r>
              <a:rPr lang="en-GB" sz="3200" b="1" i="0" dirty="0">
                <a:solidFill>
                  <a:srgbClr val="000000"/>
                </a:solidFill>
                <a:effectLst/>
                <a:latin typeface="Candara" panose="020E0502030303020204" pitchFamily="34" charset="0"/>
              </a:rPr>
              <a:t>history”</a:t>
            </a:r>
          </a:p>
          <a:p>
            <a:pPr algn="l">
              <a:spcAft>
                <a:spcPts val="0"/>
              </a:spcAft>
            </a:pPr>
            <a:endParaRPr lang="en-GB" sz="3200" b="1" dirty="0">
              <a:solidFill>
                <a:srgbClr val="000000"/>
              </a:solidFill>
              <a:latin typeface="Candara" panose="020E0502030303020204" pitchFamily="34" charset="0"/>
            </a:endParaRPr>
          </a:p>
          <a:p>
            <a:pPr algn="l">
              <a:spcAft>
                <a:spcPts val="0"/>
              </a:spcAft>
            </a:pPr>
            <a:endParaRPr lang="en-GB" sz="3200" b="1" dirty="0">
              <a:solidFill>
                <a:srgbClr val="000000"/>
              </a:solidFill>
              <a:latin typeface="Candara" panose="020E0502030303020204" pitchFamily="34" charset="0"/>
            </a:endParaRPr>
          </a:p>
          <a:p>
            <a:pPr algn="l">
              <a:spcAft>
                <a:spcPts val="0"/>
              </a:spcAft>
            </a:pPr>
            <a:endParaRPr lang="en-GB" sz="3200" b="1" dirty="0">
              <a:solidFill>
                <a:srgbClr val="000000"/>
              </a:solidFill>
              <a:latin typeface="Candara" panose="020E0502030303020204" pitchFamily="34" charset="0"/>
            </a:endParaRPr>
          </a:p>
          <a:p>
            <a:pPr algn="l">
              <a:spcAft>
                <a:spcPts val="0"/>
              </a:spcAft>
            </a:pPr>
            <a:endParaRPr lang="en-GB" sz="3200" b="1" dirty="0">
              <a:solidFill>
                <a:srgbClr val="000000"/>
              </a:solidFill>
              <a:latin typeface="Candara" panose="020E0502030303020204" pitchFamily="34" charset="0"/>
            </a:endParaRPr>
          </a:p>
          <a:p>
            <a:pPr algn="l">
              <a:spcAft>
                <a:spcPts val="0"/>
              </a:spcAft>
            </a:pPr>
            <a:r>
              <a:rPr lang="en-GB" i="1" dirty="0">
                <a:latin typeface="Candara" panose="020E0502030303020204" pitchFamily="34" charset="0"/>
              </a:rPr>
              <a:t>Health and Select Committee July 22</a:t>
            </a:r>
            <a:endParaRPr lang="en-US" i="1" dirty="0">
              <a:latin typeface="Candara" panose="020E0502030303020204" pitchFamily="34" charset="0"/>
            </a:endParaRPr>
          </a:p>
        </p:txBody>
      </p:sp>
      <p:sp>
        <p:nvSpPr>
          <p:cNvPr id="4" name="Footer Placeholder 3">
            <a:extLst>
              <a:ext uri="{FF2B5EF4-FFF2-40B4-BE49-F238E27FC236}">
                <a16:creationId xmlns:a16="http://schemas.microsoft.com/office/drawing/2014/main" id="{97DA5921-BFDC-41F2-85DA-24C802F282CD}"/>
              </a:ext>
            </a:extLst>
          </p:cNvPr>
          <p:cNvSpPr>
            <a:spLocks noGrp="1"/>
          </p:cNvSpPr>
          <p:nvPr>
            <p:ph type="ftr" sz="quarter" idx="11"/>
          </p:nvPr>
        </p:nvSpPr>
        <p:spPr>
          <a:xfrm>
            <a:off x="4038600" y="6356350"/>
            <a:ext cx="4114800" cy="365125"/>
          </a:xfrm>
        </p:spPr>
        <p:txBody>
          <a:bodyPr/>
          <a:lstStyle/>
          <a:p>
            <a:r>
              <a:rPr lang="en-US" dirty="0"/>
              <a:t>Manchester </a:t>
            </a:r>
            <a:r>
              <a:rPr lang="en-US" dirty="0" err="1"/>
              <a:t>nhs</a:t>
            </a:r>
            <a:r>
              <a:rPr lang="en-US" dirty="0"/>
              <a:t> workforce</a:t>
            </a:r>
          </a:p>
        </p:txBody>
      </p:sp>
      <p:sp>
        <p:nvSpPr>
          <p:cNvPr id="5" name="Slide Number Placeholder 4">
            <a:extLst>
              <a:ext uri="{FF2B5EF4-FFF2-40B4-BE49-F238E27FC236}">
                <a16:creationId xmlns:a16="http://schemas.microsoft.com/office/drawing/2014/main" id="{646665B6-F02E-4FF8-AEBC-BEFA35EAFC65}"/>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57</a:t>
            </a:fld>
            <a:endParaRPr lang="en-US" dirty="0"/>
          </a:p>
        </p:txBody>
      </p:sp>
    </p:spTree>
    <p:extLst>
      <p:ext uri="{BB962C8B-B14F-4D97-AF65-F5344CB8AC3E}">
        <p14:creationId xmlns:p14="http://schemas.microsoft.com/office/powerpoint/2010/main" val="899776396"/>
      </p:ext>
    </p:extLst>
  </p:cSld>
  <p:clrMapOvr>
    <a:masterClrMapping/>
  </p:clrMapOvr>
  <mc:AlternateContent xmlns:mc="http://schemas.openxmlformats.org/markup-compatibility/2006" xmlns:p14="http://schemas.microsoft.com/office/powerpoint/2010/main">
    <mc:Choice Requires="p14">
      <p:transition spd="slow" p14:dur="1500" advClick="0" advTm="5000">
        <p:split orient="vert"/>
        <p:sndAc>
          <p:endSnd/>
        </p:sndAc>
      </p:transition>
    </mc:Choice>
    <mc:Fallback xmlns="">
      <p:transition spd="slow" advClick="0" advTm="5000">
        <p:split orient="vert"/>
        <p:sndAc>
          <p:endSnd/>
        </p:sndAc>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ontent Placeholder 35">
            <a:extLst>
              <a:ext uri="{FF2B5EF4-FFF2-40B4-BE49-F238E27FC236}">
                <a16:creationId xmlns:a16="http://schemas.microsoft.com/office/drawing/2014/main" id="{E729BB73-6CD7-44AA-A8FE-669B7271B5B8}"/>
              </a:ext>
            </a:extLst>
          </p:cNvPr>
          <p:cNvSpPr>
            <a:spLocks noGrp="1"/>
          </p:cNvSpPr>
          <p:nvPr>
            <p:ph sz="quarter" idx="15"/>
          </p:nvPr>
        </p:nvSpPr>
        <p:spPr>
          <a:xfrm>
            <a:off x="6519230" y="2863240"/>
            <a:ext cx="4834569" cy="2384195"/>
          </a:xfrm>
        </p:spPr>
        <p:txBody>
          <a:bodyPr/>
          <a:lstStyle/>
          <a:p>
            <a:pPr algn="l" fontAlgn="base">
              <a:lnSpc>
                <a:spcPct val="100000"/>
              </a:lnSpc>
            </a:pPr>
            <a:r>
              <a:rPr lang="en-GB" sz="3200" b="1" i="0" dirty="0">
                <a:solidFill>
                  <a:srgbClr val="121212"/>
                </a:solidFill>
                <a:effectLst/>
                <a:latin typeface="Candara" panose="020E0502030303020204" pitchFamily="34" charset="0"/>
              </a:rPr>
              <a:t>“NHS bosses implore ministers to do all they can to end nurse and other critical worker strikes”</a:t>
            </a:r>
          </a:p>
          <a:p>
            <a:r>
              <a:rPr lang="en-GB" i="1" dirty="0">
                <a:effectLst/>
                <a:latin typeface="GH Guardian Headline"/>
              </a:rPr>
              <a:t>NHS Confederation/Guardian Jan 23 </a:t>
            </a:r>
            <a:br>
              <a:rPr lang="en-GB" i="0" dirty="0">
                <a:effectLst/>
                <a:latin typeface="GH Guardian Headline"/>
              </a:rPr>
            </a:br>
            <a:endParaRPr lang="en-US" dirty="0"/>
          </a:p>
        </p:txBody>
      </p:sp>
      <p:sp>
        <p:nvSpPr>
          <p:cNvPr id="3" name="Date Placeholder 2">
            <a:extLst>
              <a:ext uri="{FF2B5EF4-FFF2-40B4-BE49-F238E27FC236}">
                <a16:creationId xmlns:a16="http://schemas.microsoft.com/office/drawing/2014/main" id="{87B47E8C-1F0A-40EF-81C0-6BA51F14DE35}"/>
              </a:ext>
            </a:extLst>
          </p:cNvPr>
          <p:cNvSpPr>
            <a:spLocks noGrp="1"/>
          </p:cNvSpPr>
          <p:nvPr>
            <p:ph type="dt" sz="half" idx="10"/>
          </p:nvPr>
        </p:nvSpPr>
        <p:spPr>
          <a:xfrm>
            <a:off x="1571846" y="6356350"/>
            <a:ext cx="2743200" cy="365125"/>
          </a:xfrm>
        </p:spPr>
        <p:txBody>
          <a:bodyPr/>
          <a:lstStyle/>
          <a:p>
            <a:r>
              <a:rPr lang="en-US" dirty="0"/>
              <a:t>8/05/20XX</a:t>
            </a:r>
          </a:p>
        </p:txBody>
      </p:sp>
      <p:sp>
        <p:nvSpPr>
          <p:cNvPr id="4" name="Footer Placeholder 3">
            <a:extLst>
              <a:ext uri="{FF2B5EF4-FFF2-40B4-BE49-F238E27FC236}">
                <a16:creationId xmlns:a16="http://schemas.microsoft.com/office/drawing/2014/main" id="{69C484AE-32AC-478C-80FE-FD9EA56A8CC0}"/>
              </a:ext>
            </a:extLst>
          </p:cNvPr>
          <p:cNvSpPr>
            <a:spLocks noGrp="1"/>
          </p:cNvSpPr>
          <p:nvPr>
            <p:ph type="ftr" sz="quarter" idx="11"/>
          </p:nvPr>
        </p:nvSpPr>
        <p:spPr>
          <a:xfrm>
            <a:off x="6519230" y="6356350"/>
            <a:ext cx="3152912" cy="365125"/>
          </a:xfrm>
        </p:spPr>
        <p:txBody>
          <a:bodyPr/>
          <a:lstStyle/>
          <a:p>
            <a:r>
              <a:rPr lang="en-US" dirty="0"/>
              <a:t>Manchester </a:t>
            </a:r>
            <a:r>
              <a:rPr lang="en-US" dirty="0" err="1"/>
              <a:t>nhs</a:t>
            </a:r>
            <a:r>
              <a:rPr lang="en-US" dirty="0"/>
              <a:t> workforce</a:t>
            </a:r>
          </a:p>
        </p:txBody>
      </p:sp>
      <p:sp>
        <p:nvSpPr>
          <p:cNvPr id="5" name="Slide Number Placeholder 4">
            <a:extLst>
              <a:ext uri="{FF2B5EF4-FFF2-40B4-BE49-F238E27FC236}">
                <a16:creationId xmlns:a16="http://schemas.microsoft.com/office/drawing/2014/main" id="{DE6AF1E4-56E5-40D1-BBF3-E946721384C3}"/>
              </a:ext>
            </a:extLst>
          </p:cNvPr>
          <p:cNvSpPr>
            <a:spLocks noGrp="1"/>
          </p:cNvSpPr>
          <p:nvPr>
            <p:ph type="sldNum" sz="quarter" idx="12"/>
          </p:nvPr>
        </p:nvSpPr>
        <p:spPr>
          <a:xfrm>
            <a:off x="10510344" y="6356350"/>
            <a:ext cx="843455" cy="365125"/>
          </a:xfrm>
        </p:spPr>
        <p:txBody>
          <a:bodyPr/>
          <a:lstStyle/>
          <a:p>
            <a:fld id="{18D65601-5AE2-46FC-B138-694DDD2B510D}" type="slidenum">
              <a:rPr lang="en-US" smtClean="0"/>
              <a:pPr/>
              <a:t>58</a:t>
            </a:fld>
            <a:endParaRPr lang="en-US" dirty="0"/>
          </a:p>
        </p:txBody>
      </p:sp>
      <p:pic>
        <p:nvPicPr>
          <p:cNvPr id="2050" name="Picture 2" descr="100+ Doctor Pictures | Download Free Images on Unsplash">
            <a:extLst>
              <a:ext uri="{FF2B5EF4-FFF2-40B4-BE49-F238E27FC236}">
                <a16:creationId xmlns:a16="http://schemas.microsoft.com/office/drawing/2014/main" id="{A9157C69-65C6-70B2-A52C-ED337A0A7F8F}"/>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27458" r="2745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280633"/>
      </p:ext>
    </p:extLst>
  </p:cSld>
  <p:clrMapOvr>
    <a:masterClrMapping/>
  </p:clrMapOvr>
  <p:transition spd="slow" advClick="0" advTm="5000">
    <p:split orient="vert"/>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0F1944A9-FD87-4ADB-BC13-44BB7AD0FDF4}"/>
              </a:ext>
            </a:extLst>
          </p:cNvPr>
          <p:cNvSpPr>
            <a:spLocks noGrp="1"/>
          </p:cNvSpPr>
          <p:nvPr>
            <p:ph type="title"/>
          </p:nvPr>
        </p:nvSpPr>
        <p:spPr>
          <a:xfrm rot="16200000">
            <a:off x="-334801" y="3136876"/>
            <a:ext cx="4387517" cy="4114799"/>
          </a:xfrm>
          <a:noFill/>
          <a:ln>
            <a:noFill/>
            <a:prstDash/>
          </a:ln>
          <a:effectLst/>
        </p:spPr>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lvl="0"/>
            <a:r>
              <a:rPr lang="en-US" sz="4800" b="1" noProof="0" dirty="0"/>
              <a:t>Workforce Limitations</a:t>
            </a:r>
          </a:p>
        </p:txBody>
      </p:sp>
      <p:sp>
        <p:nvSpPr>
          <p:cNvPr id="18" name="Content Placeholder 17">
            <a:extLst>
              <a:ext uri="{FF2B5EF4-FFF2-40B4-BE49-F238E27FC236}">
                <a16:creationId xmlns:a16="http://schemas.microsoft.com/office/drawing/2014/main" id="{FA3B8B57-53E4-4533-98FE-DA8FC4A5684C}"/>
              </a:ext>
            </a:extLst>
          </p:cNvPr>
          <p:cNvSpPr>
            <a:spLocks noGrp="1"/>
          </p:cNvSpPr>
          <p:nvPr>
            <p:ph sz="quarter" idx="15"/>
          </p:nvPr>
        </p:nvSpPr>
        <p:spPr>
          <a:xfrm>
            <a:off x="6747641" y="1193612"/>
            <a:ext cx="3513083" cy="1400506"/>
          </a:xfrm>
        </p:spPr>
        <p:txBody>
          <a:bodyPr/>
          <a:lstStyle/>
          <a:p>
            <a:r>
              <a:rPr lang="en-US" sz="2800" b="1" dirty="0"/>
              <a:t>“We need more people…but don’t   have the budget”  </a:t>
            </a:r>
          </a:p>
        </p:txBody>
      </p:sp>
      <p:sp>
        <p:nvSpPr>
          <p:cNvPr id="59" name="Content Placeholder 58">
            <a:extLst>
              <a:ext uri="{FF2B5EF4-FFF2-40B4-BE49-F238E27FC236}">
                <a16:creationId xmlns:a16="http://schemas.microsoft.com/office/drawing/2014/main" id="{B9E9DD8A-3636-40F3-B90A-638534A1C5F7}"/>
              </a:ext>
            </a:extLst>
          </p:cNvPr>
          <p:cNvSpPr>
            <a:spLocks noGrp="1"/>
          </p:cNvSpPr>
          <p:nvPr>
            <p:ph sz="quarter" idx="16"/>
          </p:nvPr>
        </p:nvSpPr>
        <p:spPr>
          <a:xfrm>
            <a:off x="6747641" y="4008437"/>
            <a:ext cx="3513083" cy="1185839"/>
          </a:xfrm>
        </p:spPr>
        <p:txBody>
          <a:bodyPr/>
          <a:lstStyle/>
          <a:p>
            <a:r>
              <a:rPr lang="en-US" sz="2800" b="1" dirty="0"/>
              <a:t>“We can’t fill the vacancies we have”</a:t>
            </a:r>
          </a:p>
        </p:txBody>
      </p:sp>
      <p:sp>
        <p:nvSpPr>
          <p:cNvPr id="4" name="Footer Placeholder 3">
            <a:extLst>
              <a:ext uri="{FF2B5EF4-FFF2-40B4-BE49-F238E27FC236}">
                <a16:creationId xmlns:a16="http://schemas.microsoft.com/office/drawing/2014/main" id="{838D41EE-C782-4F2D-90DF-C2FD4A0BC872}"/>
              </a:ext>
            </a:extLst>
          </p:cNvPr>
          <p:cNvSpPr>
            <a:spLocks noGrp="1"/>
          </p:cNvSpPr>
          <p:nvPr>
            <p:ph type="ftr" sz="quarter" idx="11"/>
          </p:nvPr>
        </p:nvSpPr>
        <p:spPr>
          <a:xfrm>
            <a:off x="4038600" y="6356350"/>
            <a:ext cx="4114800" cy="365125"/>
          </a:xfrm>
        </p:spPr>
        <p:txBody>
          <a:bodyPr/>
          <a:lstStyle/>
          <a:p>
            <a:r>
              <a:rPr lang="en-US" dirty="0"/>
              <a:t>Manchester </a:t>
            </a:r>
            <a:r>
              <a:rPr lang="en-US" dirty="0" err="1"/>
              <a:t>nhs</a:t>
            </a:r>
            <a:r>
              <a:rPr lang="en-US" dirty="0"/>
              <a:t> workforce</a:t>
            </a:r>
          </a:p>
        </p:txBody>
      </p:sp>
      <p:sp>
        <p:nvSpPr>
          <p:cNvPr id="5" name="Slide Number Placeholder 4">
            <a:extLst>
              <a:ext uri="{FF2B5EF4-FFF2-40B4-BE49-F238E27FC236}">
                <a16:creationId xmlns:a16="http://schemas.microsoft.com/office/drawing/2014/main" id="{DD5F5660-F6B8-485C-94CC-0A886850689E}"/>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59</a:t>
            </a:fld>
            <a:endParaRPr lang="en-US" dirty="0"/>
          </a:p>
        </p:txBody>
      </p:sp>
      <p:pic>
        <p:nvPicPr>
          <p:cNvPr id="2" name="Picture 1">
            <a:extLst>
              <a:ext uri="{FF2B5EF4-FFF2-40B4-BE49-F238E27FC236}">
                <a16:creationId xmlns:a16="http://schemas.microsoft.com/office/drawing/2014/main" id="{6A775371-826A-CE91-1389-B023A7B7141B}"/>
              </a:ext>
            </a:extLst>
          </p:cNvPr>
          <p:cNvPicPr>
            <a:picLocks noChangeAspect="1"/>
          </p:cNvPicPr>
          <p:nvPr/>
        </p:nvPicPr>
        <p:blipFill>
          <a:blip r:embed="rId2"/>
          <a:stretch>
            <a:fillRect/>
          </a:stretch>
        </p:blipFill>
        <p:spPr>
          <a:xfrm>
            <a:off x="501295" y="488577"/>
            <a:ext cx="3705225" cy="3800475"/>
          </a:xfrm>
          <a:prstGeom prst="rect">
            <a:avLst/>
          </a:prstGeom>
        </p:spPr>
      </p:pic>
    </p:spTree>
    <p:extLst>
      <p:ext uri="{BB962C8B-B14F-4D97-AF65-F5344CB8AC3E}">
        <p14:creationId xmlns:p14="http://schemas.microsoft.com/office/powerpoint/2010/main" val="3288445825"/>
      </p:ext>
    </p:extLst>
  </p:cSld>
  <p:clrMapOvr>
    <a:masterClrMapping/>
  </p:clrMapOvr>
  <p:transition spd="slow" advClick="0" advTm="5000">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99332-AA6F-4565-9AA5-81C4BC64E5C0}"/>
              </a:ext>
            </a:extLst>
          </p:cNvPr>
          <p:cNvSpPr>
            <a:spLocks noGrp="1"/>
          </p:cNvSpPr>
          <p:nvPr>
            <p:ph type="subTitle" idx="1"/>
          </p:nvPr>
        </p:nvSpPr>
        <p:spPr>
          <a:xfrm>
            <a:off x="854764" y="4843667"/>
            <a:ext cx="9883257" cy="1655987"/>
          </a:xfrm>
        </p:spPr>
        <p:txBody>
          <a:bodyPr>
            <a:normAutofit/>
          </a:bodyPr>
          <a:lstStyle/>
          <a:p>
            <a:r>
              <a:rPr lang="en-GB" dirty="0"/>
              <a:t>Emily Collinge</a:t>
            </a:r>
          </a:p>
          <a:p>
            <a:r>
              <a:rPr lang="en-GB" dirty="0"/>
              <a:t>Delivery &amp; Improvement Manager </a:t>
            </a:r>
          </a:p>
          <a:p>
            <a:r>
              <a:rPr lang="en-GB" dirty="0"/>
              <a:t>Performance Directorate, East of England Region</a:t>
            </a:r>
          </a:p>
          <a:p>
            <a:r>
              <a:rPr lang="en-GB" b="1" dirty="0"/>
              <a:t>National Disability and Wellbeing Network (DAWN) Co-chair </a:t>
            </a:r>
            <a:endParaRPr lang="en-GB" dirty="0"/>
          </a:p>
          <a:p>
            <a:endParaRPr lang="en-GB" dirty="0"/>
          </a:p>
        </p:txBody>
      </p:sp>
      <p:sp>
        <p:nvSpPr>
          <p:cNvPr id="4" name="Title 1">
            <a:extLst>
              <a:ext uri="{FF2B5EF4-FFF2-40B4-BE49-F238E27FC236}">
                <a16:creationId xmlns:a16="http://schemas.microsoft.com/office/drawing/2014/main" id="{0B7215FF-E98C-D2F0-D799-345BFC95F2BA}"/>
              </a:ext>
            </a:extLst>
          </p:cNvPr>
          <p:cNvSpPr txBox="1">
            <a:spLocks/>
          </p:cNvSpPr>
          <p:nvPr/>
        </p:nvSpPr>
        <p:spPr>
          <a:xfrm>
            <a:off x="221400" y="823820"/>
            <a:ext cx="11844219" cy="260518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rgbClr val="005EB8"/>
                </a:solidFill>
                <a:latin typeface="Arial" panose="020B0604020202020204" pitchFamily="34" charset="0"/>
                <a:ea typeface="+mj-ea"/>
                <a:cs typeface="Arial" panose="020B0604020202020204" pitchFamily="34" charset="0"/>
              </a:defRPr>
            </a:lvl1pPr>
          </a:lstStyle>
          <a:p>
            <a:r>
              <a:rPr lang="en-GB" sz="4500" dirty="0"/>
              <a:t>Disability and Wellbeing Network:</a:t>
            </a:r>
            <a:br>
              <a:rPr lang="en-GB" sz="4500" dirty="0"/>
            </a:br>
            <a:r>
              <a:rPr lang="en-GB" sz="4500" dirty="0"/>
              <a:t>The Success of Culture Change</a:t>
            </a:r>
          </a:p>
        </p:txBody>
      </p:sp>
    </p:spTree>
    <p:extLst>
      <p:ext uri="{BB962C8B-B14F-4D97-AF65-F5344CB8AC3E}">
        <p14:creationId xmlns:p14="http://schemas.microsoft.com/office/powerpoint/2010/main" val="31448244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FD7DC7A-3B7F-410C-9B4A-818BD4FCC326}"/>
              </a:ext>
            </a:extLst>
          </p:cNvPr>
          <p:cNvSpPr>
            <a:spLocks noGrp="1"/>
          </p:cNvSpPr>
          <p:nvPr>
            <p:ph type="title"/>
          </p:nvPr>
        </p:nvSpPr>
        <p:spPr>
          <a:xfrm>
            <a:off x="1871558" y="711200"/>
            <a:ext cx="8390041" cy="1884218"/>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3200" b="1" noProof="0" dirty="0">
                <a:solidFill>
                  <a:srgbClr val="40CF39"/>
                </a:solidFill>
              </a:rPr>
              <a:t>“We need to eradicate bullying and harassment in the NHS…which causes a disproportionate impact…”​</a:t>
            </a:r>
            <a:endParaRPr lang="en-US" sz="3200" noProof="0" dirty="0"/>
          </a:p>
        </p:txBody>
      </p:sp>
      <p:sp>
        <p:nvSpPr>
          <p:cNvPr id="66" name="Rectangle 65">
            <a:extLst>
              <a:ext uri="{FF2B5EF4-FFF2-40B4-BE49-F238E27FC236}">
                <a16:creationId xmlns:a16="http://schemas.microsoft.com/office/drawing/2014/main" id="{70C5C27B-32E5-4B40-A6B9-D41475D84278}"/>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3BDEDB3A-C068-4452-A16D-219DDA3D759E}"/>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60</a:t>
            </a:fld>
            <a:endParaRPr lang="en-US" dirty="0"/>
          </a:p>
        </p:txBody>
      </p:sp>
      <p:pic>
        <p:nvPicPr>
          <p:cNvPr id="7170" name="Picture 2" descr="Ward Clerk - MLU">
            <a:extLst>
              <a:ext uri="{FF2B5EF4-FFF2-40B4-BE49-F238E27FC236}">
                <a16:creationId xmlns:a16="http://schemas.microsoft.com/office/drawing/2014/main" id="{1DD83D24-F69C-4FA6-D8A3-E299FCA800C5}"/>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18266" b="18266"/>
          <a:stretch>
            <a:fillRect/>
          </a:stretch>
        </p:blipFill>
        <p:spPr bwMode="auto">
          <a:xfrm>
            <a:off x="638177" y="2816258"/>
            <a:ext cx="10915645" cy="340356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3">
            <a:extLst>
              <a:ext uri="{FF2B5EF4-FFF2-40B4-BE49-F238E27FC236}">
                <a16:creationId xmlns:a16="http://schemas.microsoft.com/office/drawing/2014/main" id="{E6F7A409-7263-1232-7601-0280BC7798EA}"/>
              </a:ext>
            </a:extLst>
          </p:cNvPr>
          <p:cNvSpPr>
            <a:spLocks noGrp="1"/>
          </p:cNvSpPr>
          <p:nvPr>
            <p:ph type="ftr" sz="quarter" idx="11"/>
          </p:nvPr>
        </p:nvSpPr>
        <p:spPr>
          <a:xfrm>
            <a:off x="4519543" y="6370623"/>
            <a:ext cx="3152912" cy="365125"/>
          </a:xfrm>
        </p:spPr>
        <p:txBody>
          <a:bodyPr/>
          <a:lstStyle/>
          <a:p>
            <a:r>
              <a:rPr lang="en-US" dirty="0"/>
              <a:t>Manchester </a:t>
            </a:r>
            <a:r>
              <a:rPr lang="en-US" dirty="0" err="1"/>
              <a:t>nhs</a:t>
            </a:r>
            <a:r>
              <a:rPr lang="en-US" dirty="0"/>
              <a:t> workforce</a:t>
            </a:r>
          </a:p>
          <a:p>
            <a:endParaRPr lang="en-US" dirty="0"/>
          </a:p>
        </p:txBody>
      </p:sp>
    </p:spTree>
    <p:extLst>
      <p:ext uri="{BB962C8B-B14F-4D97-AF65-F5344CB8AC3E}">
        <p14:creationId xmlns:p14="http://schemas.microsoft.com/office/powerpoint/2010/main" val="2476046261"/>
      </p:ext>
    </p:extLst>
  </p:cSld>
  <p:clrMapOvr>
    <a:masterClrMapping/>
  </p:clrMapOvr>
  <p:transition spd="slow" advClick="0" advTm="5000">
    <p:split orient="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9" name="Straight Connector 108">
            <a:extLst>
              <a:ext uri="{FF2B5EF4-FFF2-40B4-BE49-F238E27FC236}">
                <a16:creationId xmlns:a16="http://schemas.microsoft.com/office/drawing/2014/main" id="{8347921B-775C-41FF-AD6F-5A1B2D382804}"/>
              </a:ext>
              <a:ext uri="{C183D7F6-B498-43B3-948B-1728B52AA6E4}">
                <adec:decorative xmlns:adec="http://schemas.microsoft.com/office/drawing/2017/decorative" val="1"/>
              </a:ext>
            </a:extLst>
          </p:cNvPr>
          <p:cNvCxnSpPr>
            <a:cxnSpLocks/>
          </p:cNvCxnSpPr>
          <p:nvPr/>
        </p:nvCxnSpPr>
        <p:spPr>
          <a:xfrm>
            <a:off x="0" y="755452"/>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Freeform: Shape 48" descr="Man with black glasses smiling and looking to the left">
            <a:extLst>
              <a:ext uri="{FF2B5EF4-FFF2-40B4-BE49-F238E27FC236}">
                <a16:creationId xmlns:a16="http://schemas.microsoft.com/office/drawing/2014/main" id="{D8FB741E-E196-4ED6-96C5-60EC87B9ABC7}"/>
              </a:ext>
            </a:extLst>
          </p:cNvPr>
          <p:cNvSpPr/>
          <p:nvPr/>
        </p:nvSpPr>
        <p:spPr>
          <a:xfrm>
            <a:off x="5226244" y="-3328"/>
            <a:ext cx="6605397" cy="6860921"/>
          </a:xfrm>
          <a:custGeom>
            <a:avLst/>
            <a:gdLst>
              <a:gd name="connsiteX0" fmla="*/ 1285875 w 6819900"/>
              <a:gd name="connsiteY0" fmla="*/ 19050 h 6886575"/>
              <a:gd name="connsiteX1" fmla="*/ 1447800 w 6819900"/>
              <a:gd name="connsiteY1" fmla="*/ 714375 h 6886575"/>
              <a:gd name="connsiteX2" fmla="*/ 1447800 w 6819900"/>
              <a:gd name="connsiteY2" fmla="*/ 714375 h 6886575"/>
              <a:gd name="connsiteX3" fmla="*/ 1400175 w 6819900"/>
              <a:gd name="connsiteY3" fmla="*/ 857250 h 6886575"/>
              <a:gd name="connsiteX4" fmla="*/ 971550 w 6819900"/>
              <a:gd name="connsiteY4" fmla="*/ 790575 h 6886575"/>
              <a:gd name="connsiteX5" fmla="*/ 171450 w 6819900"/>
              <a:gd name="connsiteY5" fmla="*/ 790575 h 6886575"/>
              <a:gd name="connsiteX6" fmla="*/ 0 w 6819900"/>
              <a:gd name="connsiteY6" fmla="*/ 790575 h 6886575"/>
              <a:gd name="connsiteX7" fmla="*/ 0 w 6819900"/>
              <a:gd name="connsiteY7" fmla="*/ 6886575 h 6886575"/>
              <a:gd name="connsiteX8" fmla="*/ 6819900 w 6819900"/>
              <a:gd name="connsiteY8" fmla="*/ 6886575 h 6886575"/>
              <a:gd name="connsiteX9" fmla="*/ 6819900 w 6819900"/>
              <a:gd name="connsiteY9" fmla="*/ 1181100 h 6886575"/>
              <a:gd name="connsiteX10" fmla="*/ 5172075 w 6819900"/>
              <a:gd name="connsiteY10" fmla="*/ 828675 h 6886575"/>
              <a:gd name="connsiteX11" fmla="*/ 4991100 w 6819900"/>
              <a:gd name="connsiteY11" fmla="*/ 752475 h 6886575"/>
              <a:gd name="connsiteX12" fmla="*/ 4629150 w 6819900"/>
              <a:gd name="connsiteY12" fmla="*/ 866775 h 6886575"/>
              <a:gd name="connsiteX13" fmla="*/ 4476750 w 6819900"/>
              <a:gd name="connsiteY13" fmla="*/ 866775 h 6886575"/>
              <a:gd name="connsiteX14" fmla="*/ 4371975 w 6819900"/>
              <a:gd name="connsiteY14" fmla="*/ 742950 h 6886575"/>
              <a:gd name="connsiteX15" fmla="*/ 4057650 w 6819900"/>
              <a:gd name="connsiteY15" fmla="*/ 742950 h 6886575"/>
              <a:gd name="connsiteX16" fmla="*/ 4733925 w 6819900"/>
              <a:gd name="connsiteY16" fmla="*/ 0 h 6886575"/>
              <a:gd name="connsiteX17" fmla="*/ 1285875 w 6819900"/>
              <a:gd name="connsiteY17" fmla="*/ 19050 h 6886575"/>
              <a:gd name="connsiteX0" fmla="*/ 1285875 w 6819900"/>
              <a:gd name="connsiteY0" fmla="*/ 19050 h 6886575"/>
              <a:gd name="connsiteX1" fmla="*/ 1447800 w 6819900"/>
              <a:gd name="connsiteY1" fmla="*/ 714375 h 6886575"/>
              <a:gd name="connsiteX2" fmla="*/ 1447800 w 6819900"/>
              <a:gd name="connsiteY2" fmla="*/ 714375 h 6886575"/>
              <a:gd name="connsiteX3" fmla="*/ 1400175 w 6819900"/>
              <a:gd name="connsiteY3" fmla="*/ 857250 h 6886575"/>
              <a:gd name="connsiteX4" fmla="*/ 971550 w 6819900"/>
              <a:gd name="connsiteY4" fmla="*/ 790575 h 6886575"/>
              <a:gd name="connsiteX5" fmla="*/ 171450 w 6819900"/>
              <a:gd name="connsiteY5" fmla="*/ 790575 h 6886575"/>
              <a:gd name="connsiteX6" fmla="*/ 0 w 6819900"/>
              <a:gd name="connsiteY6" fmla="*/ 790575 h 6886575"/>
              <a:gd name="connsiteX7" fmla="*/ 0 w 6819900"/>
              <a:gd name="connsiteY7" fmla="*/ 6886575 h 6886575"/>
              <a:gd name="connsiteX8" fmla="*/ 6819900 w 6819900"/>
              <a:gd name="connsiteY8" fmla="*/ 6886575 h 6886575"/>
              <a:gd name="connsiteX9" fmla="*/ 6819900 w 6819900"/>
              <a:gd name="connsiteY9" fmla="*/ 1181100 h 6886575"/>
              <a:gd name="connsiteX10" fmla="*/ 5172075 w 6819900"/>
              <a:gd name="connsiteY10" fmla="*/ 828675 h 6886575"/>
              <a:gd name="connsiteX11" fmla="*/ 4991100 w 6819900"/>
              <a:gd name="connsiteY11" fmla="*/ 752475 h 6886575"/>
              <a:gd name="connsiteX12" fmla="*/ 4629150 w 6819900"/>
              <a:gd name="connsiteY12" fmla="*/ 866775 h 6886575"/>
              <a:gd name="connsiteX13" fmla="*/ 4476750 w 6819900"/>
              <a:gd name="connsiteY13" fmla="*/ 866775 h 6886575"/>
              <a:gd name="connsiteX14" fmla="*/ 4235617 w 6819900"/>
              <a:gd name="connsiteY14" fmla="*/ 788592 h 6886575"/>
              <a:gd name="connsiteX15" fmla="*/ 4057650 w 6819900"/>
              <a:gd name="connsiteY15" fmla="*/ 742950 h 6886575"/>
              <a:gd name="connsiteX16" fmla="*/ 4733925 w 6819900"/>
              <a:gd name="connsiteY16" fmla="*/ 0 h 6886575"/>
              <a:gd name="connsiteX17" fmla="*/ 1285875 w 6819900"/>
              <a:gd name="connsiteY17" fmla="*/ 19050 h 6886575"/>
              <a:gd name="connsiteX0" fmla="*/ 1285875 w 6819900"/>
              <a:gd name="connsiteY0" fmla="*/ 19050 h 6886575"/>
              <a:gd name="connsiteX1" fmla="*/ 1447800 w 6819900"/>
              <a:gd name="connsiteY1" fmla="*/ 714375 h 6886575"/>
              <a:gd name="connsiteX2" fmla="*/ 1447800 w 6819900"/>
              <a:gd name="connsiteY2" fmla="*/ 714375 h 6886575"/>
              <a:gd name="connsiteX3" fmla="*/ 1400175 w 6819900"/>
              <a:gd name="connsiteY3" fmla="*/ 857250 h 6886575"/>
              <a:gd name="connsiteX4" fmla="*/ 971550 w 6819900"/>
              <a:gd name="connsiteY4" fmla="*/ 790575 h 6886575"/>
              <a:gd name="connsiteX5" fmla="*/ 171450 w 6819900"/>
              <a:gd name="connsiteY5" fmla="*/ 790575 h 6886575"/>
              <a:gd name="connsiteX6" fmla="*/ 0 w 6819900"/>
              <a:gd name="connsiteY6" fmla="*/ 790575 h 6886575"/>
              <a:gd name="connsiteX7" fmla="*/ 0 w 6819900"/>
              <a:gd name="connsiteY7" fmla="*/ 6886575 h 6886575"/>
              <a:gd name="connsiteX8" fmla="*/ 6819900 w 6819900"/>
              <a:gd name="connsiteY8" fmla="*/ 6886575 h 6886575"/>
              <a:gd name="connsiteX9" fmla="*/ 6819900 w 6819900"/>
              <a:gd name="connsiteY9" fmla="*/ 1181100 h 6886575"/>
              <a:gd name="connsiteX10" fmla="*/ 5172075 w 6819900"/>
              <a:gd name="connsiteY10" fmla="*/ 828675 h 6886575"/>
              <a:gd name="connsiteX11" fmla="*/ 4991100 w 6819900"/>
              <a:gd name="connsiteY11" fmla="*/ 752475 h 6886575"/>
              <a:gd name="connsiteX12" fmla="*/ 4629150 w 6819900"/>
              <a:gd name="connsiteY12" fmla="*/ 866775 h 6886575"/>
              <a:gd name="connsiteX13" fmla="*/ 4476750 w 6819900"/>
              <a:gd name="connsiteY13" fmla="*/ 866775 h 6886575"/>
              <a:gd name="connsiteX14" fmla="*/ 4235617 w 6819900"/>
              <a:gd name="connsiteY14" fmla="*/ 788592 h 6886575"/>
              <a:gd name="connsiteX15" fmla="*/ 4057650 w 6819900"/>
              <a:gd name="connsiteY15" fmla="*/ 742950 h 6886575"/>
              <a:gd name="connsiteX16" fmla="*/ 4733925 w 6819900"/>
              <a:gd name="connsiteY16" fmla="*/ 0 h 6886575"/>
              <a:gd name="connsiteX17" fmla="*/ 1285875 w 6819900"/>
              <a:gd name="connsiteY17" fmla="*/ 19050 h 6886575"/>
              <a:gd name="connsiteX0" fmla="*/ 1285875 w 6819900"/>
              <a:gd name="connsiteY0" fmla="*/ 19050 h 6886575"/>
              <a:gd name="connsiteX1" fmla="*/ 1447800 w 6819900"/>
              <a:gd name="connsiteY1" fmla="*/ 714375 h 6886575"/>
              <a:gd name="connsiteX2" fmla="*/ 1447800 w 6819900"/>
              <a:gd name="connsiteY2" fmla="*/ 714375 h 6886575"/>
              <a:gd name="connsiteX3" fmla="*/ 1400175 w 6819900"/>
              <a:gd name="connsiteY3" fmla="*/ 857250 h 6886575"/>
              <a:gd name="connsiteX4" fmla="*/ 971550 w 6819900"/>
              <a:gd name="connsiteY4" fmla="*/ 790575 h 6886575"/>
              <a:gd name="connsiteX5" fmla="*/ 171450 w 6819900"/>
              <a:gd name="connsiteY5" fmla="*/ 790575 h 6886575"/>
              <a:gd name="connsiteX6" fmla="*/ 0 w 6819900"/>
              <a:gd name="connsiteY6" fmla="*/ 790575 h 6886575"/>
              <a:gd name="connsiteX7" fmla="*/ 0 w 6819900"/>
              <a:gd name="connsiteY7" fmla="*/ 6886575 h 6886575"/>
              <a:gd name="connsiteX8" fmla="*/ 6819900 w 6819900"/>
              <a:gd name="connsiteY8" fmla="*/ 6886575 h 6886575"/>
              <a:gd name="connsiteX9" fmla="*/ 6819900 w 6819900"/>
              <a:gd name="connsiteY9" fmla="*/ 1181100 h 6886575"/>
              <a:gd name="connsiteX10" fmla="*/ 5172075 w 6819900"/>
              <a:gd name="connsiteY10" fmla="*/ 828675 h 6886575"/>
              <a:gd name="connsiteX11" fmla="*/ 4991100 w 6819900"/>
              <a:gd name="connsiteY11" fmla="*/ 752475 h 6886575"/>
              <a:gd name="connsiteX12" fmla="*/ 4629150 w 6819900"/>
              <a:gd name="connsiteY12" fmla="*/ 866775 h 6886575"/>
              <a:gd name="connsiteX13" fmla="*/ 4476750 w 6819900"/>
              <a:gd name="connsiteY13" fmla="*/ 866775 h 6886575"/>
              <a:gd name="connsiteX14" fmla="*/ 4246312 w 6819900"/>
              <a:gd name="connsiteY14" fmla="*/ 780538 h 6886575"/>
              <a:gd name="connsiteX15" fmla="*/ 4057650 w 6819900"/>
              <a:gd name="connsiteY15" fmla="*/ 742950 h 6886575"/>
              <a:gd name="connsiteX16" fmla="*/ 4733925 w 6819900"/>
              <a:gd name="connsiteY16" fmla="*/ 0 h 6886575"/>
              <a:gd name="connsiteX17" fmla="*/ 1285875 w 6819900"/>
              <a:gd name="connsiteY17" fmla="*/ 19050 h 6886575"/>
              <a:gd name="connsiteX0" fmla="*/ 1285875 w 6819900"/>
              <a:gd name="connsiteY0" fmla="*/ 19050 h 6886575"/>
              <a:gd name="connsiteX1" fmla="*/ 1447800 w 6819900"/>
              <a:gd name="connsiteY1" fmla="*/ 714375 h 6886575"/>
              <a:gd name="connsiteX2" fmla="*/ 1447800 w 6819900"/>
              <a:gd name="connsiteY2" fmla="*/ 714375 h 6886575"/>
              <a:gd name="connsiteX3" fmla="*/ 1400175 w 6819900"/>
              <a:gd name="connsiteY3" fmla="*/ 857250 h 6886575"/>
              <a:gd name="connsiteX4" fmla="*/ 971550 w 6819900"/>
              <a:gd name="connsiteY4" fmla="*/ 790575 h 6886575"/>
              <a:gd name="connsiteX5" fmla="*/ 171450 w 6819900"/>
              <a:gd name="connsiteY5" fmla="*/ 790575 h 6886575"/>
              <a:gd name="connsiteX6" fmla="*/ 0 w 6819900"/>
              <a:gd name="connsiteY6" fmla="*/ 790575 h 6886575"/>
              <a:gd name="connsiteX7" fmla="*/ 0 w 6819900"/>
              <a:gd name="connsiteY7" fmla="*/ 6886575 h 6886575"/>
              <a:gd name="connsiteX8" fmla="*/ 6819900 w 6819900"/>
              <a:gd name="connsiteY8" fmla="*/ 6886575 h 6886575"/>
              <a:gd name="connsiteX9" fmla="*/ 6819900 w 6819900"/>
              <a:gd name="connsiteY9" fmla="*/ 1181100 h 6886575"/>
              <a:gd name="connsiteX10" fmla="*/ 5172075 w 6819900"/>
              <a:gd name="connsiteY10" fmla="*/ 828675 h 6886575"/>
              <a:gd name="connsiteX11" fmla="*/ 4991100 w 6819900"/>
              <a:gd name="connsiteY11" fmla="*/ 752475 h 6886575"/>
              <a:gd name="connsiteX12" fmla="*/ 4629150 w 6819900"/>
              <a:gd name="connsiteY12" fmla="*/ 866775 h 6886575"/>
              <a:gd name="connsiteX13" fmla="*/ 4476750 w 6819900"/>
              <a:gd name="connsiteY13" fmla="*/ 866775 h 6886575"/>
              <a:gd name="connsiteX14" fmla="*/ 4246312 w 6819900"/>
              <a:gd name="connsiteY14" fmla="*/ 780538 h 6886575"/>
              <a:gd name="connsiteX15" fmla="*/ 3998829 w 6819900"/>
              <a:gd name="connsiteY15" fmla="*/ 791276 h 6886575"/>
              <a:gd name="connsiteX16" fmla="*/ 4733925 w 6819900"/>
              <a:gd name="connsiteY16" fmla="*/ 0 h 6886575"/>
              <a:gd name="connsiteX17" fmla="*/ 1285875 w 6819900"/>
              <a:gd name="connsiteY17" fmla="*/ 19050 h 6886575"/>
              <a:gd name="connsiteX0" fmla="*/ 1285875 w 6819900"/>
              <a:gd name="connsiteY0" fmla="*/ 19050 h 6886575"/>
              <a:gd name="connsiteX1" fmla="*/ 1447800 w 6819900"/>
              <a:gd name="connsiteY1" fmla="*/ 714375 h 6886575"/>
              <a:gd name="connsiteX2" fmla="*/ 1447800 w 6819900"/>
              <a:gd name="connsiteY2" fmla="*/ 714375 h 6886575"/>
              <a:gd name="connsiteX3" fmla="*/ 1400175 w 6819900"/>
              <a:gd name="connsiteY3" fmla="*/ 857250 h 6886575"/>
              <a:gd name="connsiteX4" fmla="*/ 971550 w 6819900"/>
              <a:gd name="connsiteY4" fmla="*/ 790575 h 6886575"/>
              <a:gd name="connsiteX5" fmla="*/ 171450 w 6819900"/>
              <a:gd name="connsiteY5" fmla="*/ 790575 h 6886575"/>
              <a:gd name="connsiteX6" fmla="*/ 0 w 6819900"/>
              <a:gd name="connsiteY6" fmla="*/ 790575 h 6886575"/>
              <a:gd name="connsiteX7" fmla="*/ 0 w 6819900"/>
              <a:gd name="connsiteY7" fmla="*/ 6886575 h 6886575"/>
              <a:gd name="connsiteX8" fmla="*/ 6819900 w 6819900"/>
              <a:gd name="connsiteY8" fmla="*/ 6886575 h 6886575"/>
              <a:gd name="connsiteX9" fmla="*/ 6819900 w 6819900"/>
              <a:gd name="connsiteY9" fmla="*/ 1181100 h 6886575"/>
              <a:gd name="connsiteX10" fmla="*/ 5172075 w 6819900"/>
              <a:gd name="connsiteY10" fmla="*/ 828675 h 6886575"/>
              <a:gd name="connsiteX11" fmla="*/ 4991100 w 6819900"/>
              <a:gd name="connsiteY11" fmla="*/ 752475 h 6886575"/>
              <a:gd name="connsiteX12" fmla="*/ 4629150 w 6819900"/>
              <a:gd name="connsiteY12" fmla="*/ 866775 h 6886575"/>
              <a:gd name="connsiteX13" fmla="*/ 4476750 w 6819900"/>
              <a:gd name="connsiteY13" fmla="*/ 866775 h 6886575"/>
              <a:gd name="connsiteX14" fmla="*/ 4246312 w 6819900"/>
              <a:gd name="connsiteY14" fmla="*/ 780538 h 6886575"/>
              <a:gd name="connsiteX15" fmla="*/ 4044281 w 6819900"/>
              <a:gd name="connsiteY15" fmla="*/ 767113 h 6886575"/>
              <a:gd name="connsiteX16" fmla="*/ 4733925 w 6819900"/>
              <a:gd name="connsiteY16" fmla="*/ 0 h 6886575"/>
              <a:gd name="connsiteX17" fmla="*/ 1285875 w 6819900"/>
              <a:gd name="connsiteY17" fmla="*/ 19050 h 6886575"/>
              <a:gd name="connsiteX0" fmla="*/ 1285875 w 6819900"/>
              <a:gd name="connsiteY0" fmla="*/ 19050 h 6886575"/>
              <a:gd name="connsiteX1" fmla="*/ 1447800 w 6819900"/>
              <a:gd name="connsiteY1" fmla="*/ 714375 h 6886575"/>
              <a:gd name="connsiteX2" fmla="*/ 1447800 w 6819900"/>
              <a:gd name="connsiteY2" fmla="*/ 714375 h 6886575"/>
              <a:gd name="connsiteX3" fmla="*/ 1400175 w 6819900"/>
              <a:gd name="connsiteY3" fmla="*/ 857250 h 6886575"/>
              <a:gd name="connsiteX4" fmla="*/ 971550 w 6819900"/>
              <a:gd name="connsiteY4" fmla="*/ 790575 h 6886575"/>
              <a:gd name="connsiteX5" fmla="*/ 171450 w 6819900"/>
              <a:gd name="connsiteY5" fmla="*/ 790575 h 6886575"/>
              <a:gd name="connsiteX6" fmla="*/ 0 w 6819900"/>
              <a:gd name="connsiteY6" fmla="*/ 790575 h 6886575"/>
              <a:gd name="connsiteX7" fmla="*/ 0 w 6819900"/>
              <a:gd name="connsiteY7" fmla="*/ 6886575 h 6886575"/>
              <a:gd name="connsiteX8" fmla="*/ 6819900 w 6819900"/>
              <a:gd name="connsiteY8" fmla="*/ 6886575 h 6886575"/>
              <a:gd name="connsiteX9" fmla="*/ 6819900 w 6819900"/>
              <a:gd name="connsiteY9" fmla="*/ 1181100 h 6886575"/>
              <a:gd name="connsiteX10" fmla="*/ 5172075 w 6819900"/>
              <a:gd name="connsiteY10" fmla="*/ 828675 h 6886575"/>
              <a:gd name="connsiteX11" fmla="*/ 4991100 w 6819900"/>
              <a:gd name="connsiteY11" fmla="*/ 752475 h 6886575"/>
              <a:gd name="connsiteX12" fmla="*/ 4629150 w 6819900"/>
              <a:gd name="connsiteY12" fmla="*/ 866775 h 6886575"/>
              <a:gd name="connsiteX13" fmla="*/ 4476750 w 6819900"/>
              <a:gd name="connsiteY13" fmla="*/ 866775 h 6886575"/>
              <a:gd name="connsiteX14" fmla="*/ 4246312 w 6819900"/>
              <a:gd name="connsiteY14" fmla="*/ 780538 h 6886575"/>
              <a:gd name="connsiteX15" fmla="*/ 4044281 w 6819900"/>
              <a:gd name="connsiteY15" fmla="*/ 767113 h 6886575"/>
              <a:gd name="connsiteX16" fmla="*/ 4784725 w 6819900"/>
              <a:gd name="connsiteY16" fmla="*/ 0 h 6886575"/>
              <a:gd name="connsiteX17" fmla="*/ 1285875 w 6819900"/>
              <a:gd name="connsiteY17" fmla="*/ 19050 h 6886575"/>
              <a:gd name="connsiteX0" fmla="*/ 1285875 w 6819900"/>
              <a:gd name="connsiteY0" fmla="*/ 19050 h 6886575"/>
              <a:gd name="connsiteX1" fmla="*/ 1447800 w 6819900"/>
              <a:gd name="connsiteY1" fmla="*/ 714375 h 6886575"/>
              <a:gd name="connsiteX2" fmla="*/ 1447800 w 6819900"/>
              <a:gd name="connsiteY2" fmla="*/ 714375 h 6886575"/>
              <a:gd name="connsiteX3" fmla="*/ 1400175 w 6819900"/>
              <a:gd name="connsiteY3" fmla="*/ 857250 h 6886575"/>
              <a:gd name="connsiteX4" fmla="*/ 971550 w 6819900"/>
              <a:gd name="connsiteY4" fmla="*/ 790575 h 6886575"/>
              <a:gd name="connsiteX5" fmla="*/ 171450 w 6819900"/>
              <a:gd name="connsiteY5" fmla="*/ 790575 h 6886575"/>
              <a:gd name="connsiteX6" fmla="*/ 0 w 6819900"/>
              <a:gd name="connsiteY6" fmla="*/ 790575 h 6886575"/>
              <a:gd name="connsiteX7" fmla="*/ 0 w 6819900"/>
              <a:gd name="connsiteY7" fmla="*/ 6886575 h 6886575"/>
              <a:gd name="connsiteX8" fmla="*/ 6819900 w 6819900"/>
              <a:gd name="connsiteY8" fmla="*/ 6886575 h 6886575"/>
              <a:gd name="connsiteX9" fmla="*/ 6819900 w 6819900"/>
              <a:gd name="connsiteY9" fmla="*/ 1181100 h 6886575"/>
              <a:gd name="connsiteX10" fmla="*/ 5172075 w 6819900"/>
              <a:gd name="connsiteY10" fmla="*/ 828675 h 6886575"/>
              <a:gd name="connsiteX11" fmla="*/ 4991100 w 6819900"/>
              <a:gd name="connsiteY11" fmla="*/ 752475 h 6886575"/>
              <a:gd name="connsiteX12" fmla="*/ 4629150 w 6819900"/>
              <a:gd name="connsiteY12" fmla="*/ 866775 h 6886575"/>
              <a:gd name="connsiteX13" fmla="*/ 4476750 w 6819900"/>
              <a:gd name="connsiteY13" fmla="*/ 866775 h 6886575"/>
              <a:gd name="connsiteX14" fmla="*/ 4246312 w 6819900"/>
              <a:gd name="connsiteY14" fmla="*/ 780538 h 6886575"/>
              <a:gd name="connsiteX15" fmla="*/ 4025565 w 6819900"/>
              <a:gd name="connsiteY15" fmla="*/ 772482 h 6886575"/>
              <a:gd name="connsiteX16" fmla="*/ 4784725 w 6819900"/>
              <a:gd name="connsiteY16" fmla="*/ 0 h 6886575"/>
              <a:gd name="connsiteX17" fmla="*/ 1285875 w 6819900"/>
              <a:gd name="connsiteY17" fmla="*/ 19050 h 6886575"/>
              <a:gd name="connsiteX0" fmla="*/ 1285875 w 6819900"/>
              <a:gd name="connsiteY0" fmla="*/ 19050 h 6886575"/>
              <a:gd name="connsiteX1" fmla="*/ 1447800 w 6819900"/>
              <a:gd name="connsiteY1" fmla="*/ 714375 h 6886575"/>
              <a:gd name="connsiteX2" fmla="*/ 1447800 w 6819900"/>
              <a:gd name="connsiteY2" fmla="*/ 714375 h 6886575"/>
              <a:gd name="connsiteX3" fmla="*/ 1400175 w 6819900"/>
              <a:gd name="connsiteY3" fmla="*/ 857250 h 6886575"/>
              <a:gd name="connsiteX4" fmla="*/ 971550 w 6819900"/>
              <a:gd name="connsiteY4" fmla="*/ 790575 h 6886575"/>
              <a:gd name="connsiteX5" fmla="*/ 171450 w 6819900"/>
              <a:gd name="connsiteY5" fmla="*/ 790575 h 6886575"/>
              <a:gd name="connsiteX6" fmla="*/ 0 w 6819900"/>
              <a:gd name="connsiteY6" fmla="*/ 790575 h 6886575"/>
              <a:gd name="connsiteX7" fmla="*/ 0 w 6819900"/>
              <a:gd name="connsiteY7" fmla="*/ 6886575 h 6886575"/>
              <a:gd name="connsiteX8" fmla="*/ 6819900 w 6819900"/>
              <a:gd name="connsiteY8" fmla="*/ 6886575 h 6886575"/>
              <a:gd name="connsiteX9" fmla="*/ 6819900 w 6819900"/>
              <a:gd name="connsiteY9" fmla="*/ 1181100 h 6886575"/>
              <a:gd name="connsiteX10" fmla="*/ 5172075 w 6819900"/>
              <a:gd name="connsiteY10" fmla="*/ 828675 h 6886575"/>
              <a:gd name="connsiteX11" fmla="*/ 4991100 w 6819900"/>
              <a:gd name="connsiteY11" fmla="*/ 752475 h 6886575"/>
              <a:gd name="connsiteX12" fmla="*/ 4629150 w 6819900"/>
              <a:gd name="connsiteY12" fmla="*/ 866775 h 6886575"/>
              <a:gd name="connsiteX13" fmla="*/ 4476750 w 6819900"/>
              <a:gd name="connsiteY13" fmla="*/ 866775 h 6886575"/>
              <a:gd name="connsiteX14" fmla="*/ 4246312 w 6819900"/>
              <a:gd name="connsiteY14" fmla="*/ 780538 h 6886575"/>
              <a:gd name="connsiteX15" fmla="*/ 4062997 w 6819900"/>
              <a:gd name="connsiteY15" fmla="*/ 802015 h 6886575"/>
              <a:gd name="connsiteX16" fmla="*/ 4784725 w 6819900"/>
              <a:gd name="connsiteY16" fmla="*/ 0 h 6886575"/>
              <a:gd name="connsiteX17" fmla="*/ 1285875 w 6819900"/>
              <a:gd name="connsiteY17" fmla="*/ 19050 h 6886575"/>
              <a:gd name="connsiteX0" fmla="*/ 1285875 w 6819900"/>
              <a:gd name="connsiteY0" fmla="*/ 19050 h 6886575"/>
              <a:gd name="connsiteX1" fmla="*/ 1447800 w 6819900"/>
              <a:gd name="connsiteY1" fmla="*/ 714375 h 6886575"/>
              <a:gd name="connsiteX2" fmla="*/ 1447800 w 6819900"/>
              <a:gd name="connsiteY2" fmla="*/ 714375 h 6886575"/>
              <a:gd name="connsiteX3" fmla="*/ 1400175 w 6819900"/>
              <a:gd name="connsiteY3" fmla="*/ 857250 h 6886575"/>
              <a:gd name="connsiteX4" fmla="*/ 971550 w 6819900"/>
              <a:gd name="connsiteY4" fmla="*/ 790575 h 6886575"/>
              <a:gd name="connsiteX5" fmla="*/ 171450 w 6819900"/>
              <a:gd name="connsiteY5" fmla="*/ 790575 h 6886575"/>
              <a:gd name="connsiteX6" fmla="*/ 0 w 6819900"/>
              <a:gd name="connsiteY6" fmla="*/ 790575 h 6886575"/>
              <a:gd name="connsiteX7" fmla="*/ 0 w 6819900"/>
              <a:gd name="connsiteY7" fmla="*/ 6886575 h 6886575"/>
              <a:gd name="connsiteX8" fmla="*/ 6819900 w 6819900"/>
              <a:gd name="connsiteY8" fmla="*/ 6886575 h 6886575"/>
              <a:gd name="connsiteX9" fmla="*/ 6819900 w 6819900"/>
              <a:gd name="connsiteY9" fmla="*/ 1181100 h 6886575"/>
              <a:gd name="connsiteX10" fmla="*/ 5172075 w 6819900"/>
              <a:gd name="connsiteY10" fmla="*/ 828675 h 6886575"/>
              <a:gd name="connsiteX11" fmla="*/ 4991100 w 6819900"/>
              <a:gd name="connsiteY11" fmla="*/ 752475 h 6886575"/>
              <a:gd name="connsiteX12" fmla="*/ 4629150 w 6819900"/>
              <a:gd name="connsiteY12" fmla="*/ 866775 h 6886575"/>
              <a:gd name="connsiteX13" fmla="*/ 4476750 w 6819900"/>
              <a:gd name="connsiteY13" fmla="*/ 866775 h 6886575"/>
              <a:gd name="connsiteX14" fmla="*/ 4246312 w 6819900"/>
              <a:gd name="connsiteY14" fmla="*/ 780538 h 6886575"/>
              <a:gd name="connsiteX15" fmla="*/ 4051312 w 6819900"/>
              <a:gd name="connsiteY15" fmla="*/ 796148 h 6886575"/>
              <a:gd name="connsiteX16" fmla="*/ 4784725 w 6819900"/>
              <a:gd name="connsiteY16" fmla="*/ 0 h 6886575"/>
              <a:gd name="connsiteX17" fmla="*/ 1285875 w 6819900"/>
              <a:gd name="connsiteY17" fmla="*/ 19050 h 6886575"/>
              <a:gd name="connsiteX0" fmla="*/ 1285875 w 6819900"/>
              <a:gd name="connsiteY0" fmla="*/ 19050 h 6886575"/>
              <a:gd name="connsiteX1" fmla="*/ 1447800 w 6819900"/>
              <a:gd name="connsiteY1" fmla="*/ 714375 h 6886575"/>
              <a:gd name="connsiteX2" fmla="*/ 1447800 w 6819900"/>
              <a:gd name="connsiteY2" fmla="*/ 714375 h 6886575"/>
              <a:gd name="connsiteX3" fmla="*/ 1400175 w 6819900"/>
              <a:gd name="connsiteY3" fmla="*/ 857250 h 6886575"/>
              <a:gd name="connsiteX4" fmla="*/ 971550 w 6819900"/>
              <a:gd name="connsiteY4" fmla="*/ 790575 h 6886575"/>
              <a:gd name="connsiteX5" fmla="*/ 171450 w 6819900"/>
              <a:gd name="connsiteY5" fmla="*/ 790575 h 6886575"/>
              <a:gd name="connsiteX6" fmla="*/ 0 w 6819900"/>
              <a:gd name="connsiteY6" fmla="*/ 790575 h 6886575"/>
              <a:gd name="connsiteX7" fmla="*/ 0 w 6819900"/>
              <a:gd name="connsiteY7" fmla="*/ 6886575 h 6886575"/>
              <a:gd name="connsiteX8" fmla="*/ 6819900 w 6819900"/>
              <a:gd name="connsiteY8" fmla="*/ 6886575 h 6886575"/>
              <a:gd name="connsiteX9" fmla="*/ 6819900 w 6819900"/>
              <a:gd name="connsiteY9" fmla="*/ 1181100 h 6886575"/>
              <a:gd name="connsiteX10" fmla="*/ 5172075 w 6819900"/>
              <a:gd name="connsiteY10" fmla="*/ 828675 h 6886575"/>
              <a:gd name="connsiteX11" fmla="*/ 4991100 w 6819900"/>
              <a:gd name="connsiteY11" fmla="*/ 752475 h 6886575"/>
              <a:gd name="connsiteX12" fmla="*/ 4629150 w 6819900"/>
              <a:gd name="connsiteY12" fmla="*/ 866775 h 6886575"/>
              <a:gd name="connsiteX13" fmla="*/ 4476750 w 6819900"/>
              <a:gd name="connsiteY13" fmla="*/ 866775 h 6886575"/>
              <a:gd name="connsiteX14" fmla="*/ 4246312 w 6819900"/>
              <a:gd name="connsiteY14" fmla="*/ 780538 h 6886575"/>
              <a:gd name="connsiteX15" fmla="*/ 4042548 w 6819900"/>
              <a:gd name="connsiteY15" fmla="*/ 793214 h 6886575"/>
              <a:gd name="connsiteX16" fmla="*/ 4784725 w 6819900"/>
              <a:gd name="connsiteY16" fmla="*/ 0 h 6886575"/>
              <a:gd name="connsiteX17" fmla="*/ 1285875 w 6819900"/>
              <a:gd name="connsiteY17" fmla="*/ 19050 h 6886575"/>
              <a:gd name="connsiteX0" fmla="*/ 1285875 w 6819900"/>
              <a:gd name="connsiteY0" fmla="*/ 21983 h 6889508"/>
              <a:gd name="connsiteX1" fmla="*/ 1447800 w 6819900"/>
              <a:gd name="connsiteY1" fmla="*/ 717308 h 6889508"/>
              <a:gd name="connsiteX2" fmla="*/ 1447800 w 6819900"/>
              <a:gd name="connsiteY2" fmla="*/ 717308 h 6889508"/>
              <a:gd name="connsiteX3" fmla="*/ 1400175 w 6819900"/>
              <a:gd name="connsiteY3" fmla="*/ 860183 h 6889508"/>
              <a:gd name="connsiteX4" fmla="*/ 971550 w 6819900"/>
              <a:gd name="connsiteY4" fmla="*/ 793508 h 6889508"/>
              <a:gd name="connsiteX5" fmla="*/ 171450 w 6819900"/>
              <a:gd name="connsiteY5" fmla="*/ 793508 h 6889508"/>
              <a:gd name="connsiteX6" fmla="*/ 0 w 6819900"/>
              <a:gd name="connsiteY6" fmla="*/ 793508 h 6889508"/>
              <a:gd name="connsiteX7" fmla="*/ 0 w 6819900"/>
              <a:gd name="connsiteY7" fmla="*/ 6889508 h 6889508"/>
              <a:gd name="connsiteX8" fmla="*/ 6819900 w 6819900"/>
              <a:gd name="connsiteY8" fmla="*/ 6889508 h 6889508"/>
              <a:gd name="connsiteX9" fmla="*/ 6819900 w 6819900"/>
              <a:gd name="connsiteY9" fmla="*/ 1184033 h 6889508"/>
              <a:gd name="connsiteX10" fmla="*/ 5172075 w 6819900"/>
              <a:gd name="connsiteY10" fmla="*/ 831608 h 6889508"/>
              <a:gd name="connsiteX11" fmla="*/ 4991100 w 6819900"/>
              <a:gd name="connsiteY11" fmla="*/ 755408 h 6889508"/>
              <a:gd name="connsiteX12" fmla="*/ 4629150 w 6819900"/>
              <a:gd name="connsiteY12" fmla="*/ 869708 h 6889508"/>
              <a:gd name="connsiteX13" fmla="*/ 4476750 w 6819900"/>
              <a:gd name="connsiteY13" fmla="*/ 869708 h 6889508"/>
              <a:gd name="connsiteX14" fmla="*/ 4246312 w 6819900"/>
              <a:gd name="connsiteY14" fmla="*/ 783471 h 6889508"/>
              <a:gd name="connsiteX15" fmla="*/ 4042548 w 6819900"/>
              <a:gd name="connsiteY15" fmla="*/ 796147 h 6889508"/>
              <a:gd name="connsiteX16" fmla="*/ 5161586 w 6819900"/>
              <a:gd name="connsiteY16" fmla="*/ 0 h 6889508"/>
              <a:gd name="connsiteX17" fmla="*/ 1285875 w 6819900"/>
              <a:gd name="connsiteY17" fmla="*/ 21983 h 6889508"/>
              <a:gd name="connsiteX0" fmla="*/ 1285875 w 6819900"/>
              <a:gd name="connsiteY0" fmla="*/ 21983 h 6889508"/>
              <a:gd name="connsiteX1" fmla="*/ 1447800 w 6819900"/>
              <a:gd name="connsiteY1" fmla="*/ 717308 h 6889508"/>
              <a:gd name="connsiteX2" fmla="*/ 1447800 w 6819900"/>
              <a:gd name="connsiteY2" fmla="*/ 717308 h 6889508"/>
              <a:gd name="connsiteX3" fmla="*/ 1377637 w 6819900"/>
              <a:gd name="connsiteY3" fmla="*/ 808454 h 6889508"/>
              <a:gd name="connsiteX4" fmla="*/ 971550 w 6819900"/>
              <a:gd name="connsiteY4" fmla="*/ 793508 h 6889508"/>
              <a:gd name="connsiteX5" fmla="*/ 171450 w 6819900"/>
              <a:gd name="connsiteY5" fmla="*/ 793508 h 6889508"/>
              <a:gd name="connsiteX6" fmla="*/ 0 w 6819900"/>
              <a:gd name="connsiteY6" fmla="*/ 793508 h 6889508"/>
              <a:gd name="connsiteX7" fmla="*/ 0 w 6819900"/>
              <a:gd name="connsiteY7" fmla="*/ 6889508 h 6889508"/>
              <a:gd name="connsiteX8" fmla="*/ 6819900 w 6819900"/>
              <a:gd name="connsiteY8" fmla="*/ 6889508 h 6889508"/>
              <a:gd name="connsiteX9" fmla="*/ 6819900 w 6819900"/>
              <a:gd name="connsiteY9" fmla="*/ 1184033 h 6889508"/>
              <a:gd name="connsiteX10" fmla="*/ 5172075 w 6819900"/>
              <a:gd name="connsiteY10" fmla="*/ 831608 h 6889508"/>
              <a:gd name="connsiteX11" fmla="*/ 4991100 w 6819900"/>
              <a:gd name="connsiteY11" fmla="*/ 755408 h 6889508"/>
              <a:gd name="connsiteX12" fmla="*/ 4629150 w 6819900"/>
              <a:gd name="connsiteY12" fmla="*/ 869708 h 6889508"/>
              <a:gd name="connsiteX13" fmla="*/ 4476750 w 6819900"/>
              <a:gd name="connsiteY13" fmla="*/ 869708 h 6889508"/>
              <a:gd name="connsiteX14" fmla="*/ 4246312 w 6819900"/>
              <a:gd name="connsiteY14" fmla="*/ 783471 h 6889508"/>
              <a:gd name="connsiteX15" fmla="*/ 4042548 w 6819900"/>
              <a:gd name="connsiteY15" fmla="*/ 796147 h 6889508"/>
              <a:gd name="connsiteX16" fmla="*/ 5161586 w 6819900"/>
              <a:gd name="connsiteY16" fmla="*/ 0 h 6889508"/>
              <a:gd name="connsiteX17" fmla="*/ 1285875 w 6819900"/>
              <a:gd name="connsiteY17" fmla="*/ 21983 h 6889508"/>
              <a:gd name="connsiteX0" fmla="*/ 1285875 w 6819900"/>
              <a:gd name="connsiteY0" fmla="*/ 21983 h 6889508"/>
              <a:gd name="connsiteX1" fmla="*/ 1447800 w 6819900"/>
              <a:gd name="connsiteY1" fmla="*/ 717308 h 6889508"/>
              <a:gd name="connsiteX2" fmla="*/ 1447800 w 6819900"/>
              <a:gd name="connsiteY2" fmla="*/ 717308 h 6889508"/>
              <a:gd name="connsiteX3" fmla="*/ 1429153 w 6819900"/>
              <a:gd name="connsiteY3" fmla="*/ 776122 h 6889508"/>
              <a:gd name="connsiteX4" fmla="*/ 971550 w 6819900"/>
              <a:gd name="connsiteY4" fmla="*/ 793508 h 6889508"/>
              <a:gd name="connsiteX5" fmla="*/ 171450 w 6819900"/>
              <a:gd name="connsiteY5" fmla="*/ 793508 h 6889508"/>
              <a:gd name="connsiteX6" fmla="*/ 0 w 6819900"/>
              <a:gd name="connsiteY6" fmla="*/ 793508 h 6889508"/>
              <a:gd name="connsiteX7" fmla="*/ 0 w 6819900"/>
              <a:gd name="connsiteY7" fmla="*/ 6889508 h 6889508"/>
              <a:gd name="connsiteX8" fmla="*/ 6819900 w 6819900"/>
              <a:gd name="connsiteY8" fmla="*/ 6889508 h 6889508"/>
              <a:gd name="connsiteX9" fmla="*/ 6819900 w 6819900"/>
              <a:gd name="connsiteY9" fmla="*/ 1184033 h 6889508"/>
              <a:gd name="connsiteX10" fmla="*/ 5172075 w 6819900"/>
              <a:gd name="connsiteY10" fmla="*/ 831608 h 6889508"/>
              <a:gd name="connsiteX11" fmla="*/ 4991100 w 6819900"/>
              <a:gd name="connsiteY11" fmla="*/ 755408 h 6889508"/>
              <a:gd name="connsiteX12" fmla="*/ 4629150 w 6819900"/>
              <a:gd name="connsiteY12" fmla="*/ 869708 h 6889508"/>
              <a:gd name="connsiteX13" fmla="*/ 4476750 w 6819900"/>
              <a:gd name="connsiteY13" fmla="*/ 869708 h 6889508"/>
              <a:gd name="connsiteX14" fmla="*/ 4246312 w 6819900"/>
              <a:gd name="connsiteY14" fmla="*/ 783471 h 6889508"/>
              <a:gd name="connsiteX15" fmla="*/ 4042548 w 6819900"/>
              <a:gd name="connsiteY15" fmla="*/ 796147 h 6889508"/>
              <a:gd name="connsiteX16" fmla="*/ 5161586 w 6819900"/>
              <a:gd name="connsiteY16" fmla="*/ 0 h 6889508"/>
              <a:gd name="connsiteX17" fmla="*/ 1285875 w 6819900"/>
              <a:gd name="connsiteY17" fmla="*/ 21983 h 6889508"/>
              <a:gd name="connsiteX0" fmla="*/ 1060495 w 6819900"/>
              <a:gd name="connsiteY0" fmla="*/ 12283 h 6889508"/>
              <a:gd name="connsiteX1" fmla="*/ 1447800 w 6819900"/>
              <a:gd name="connsiteY1" fmla="*/ 717308 h 6889508"/>
              <a:gd name="connsiteX2" fmla="*/ 1447800 w 6819900"/>
              <a:gd name="connsiteY2" fmla="*/ 717308 h 6889508"/>
              <a:gd name="connsiteX3" fmla="*/ 1429153 w 6819900"/>
              <a:gd name="connsiteY3" fmla="*/ 776122 h 6889508"/>
              <a:gd name="connsiteX4" fmla="*/ 971550 w 6819900"/>
              <a:gd name="connsiteY4" fmla="*/ 793508 h 6889508"/>
              <a:gd name="connsiteX5" fmla="*/ 171450 w 6819900"/>
              <a:gd name="connsiteY5" fmla="*/ 793508 h 6889508"/>
              <a:gd name="connsiteX6" fmla="*/ 0 w 6819900"/>
              <a:gd name="connsiteY6" fmla="*/ 793508 h 6889508"/>
              <a:gd name="connsiteX7" fmla="*/ 0 w 6819900"/>
              <a:gd name="connsiteY7" fmla="*/ 6889508 h 6889508"/>
              <a:gd name="connsiteX8" fmla="*/ 6819900 w 6819900"/>
              <a:gd name="connsiteY8" fmla="*/ 6889508 h 6889508"/>
              <a:gd name="connsiteX9" fmla="*/ 6819900 w 6819900"/>
              <a:gd name="connsiteY9" fmla="*/ 1184033 h 6889508"/>
              <a:gd name="connsiteX10" fmla="*/ 5172075 w 6819900"/>
              <a:gd name="connsiteY10" fmla="*/ 831608 h 6889508"/>
              <a:gd name="connsiteX11" fmla="*/ 4991100 w 6819900"/>
              <a:gd name="connsiteY11" fmla="*/ 755408 h 6889508"/>
              <a:gd name="connsiteX12" fmla="*/ 4629150 w 6819900"/>
              <a:gd name="connsiteY12" fmla="*/ 869708 h 6889508"/>
              <a:gd name="connsiteX13" fmla="*/ 4476750 w 6819900"/>
              <a:gd name="connsiteY13" fmla="*/ 869708 h 6889508"/>
              <a:gd name="connsiteX14" fmla="*/ 4246312 w 6819900"/>
              <a:gd name="connsiteY14" fmla="*/ 783471 h 6889508"/>
              <a:gd name="connsiteX15" fmla="*/ 4042548 w 6819900"/>
              <a:gd name="connsiteY15" fmla="*/ 796147 h 6889508"/>
              <a:gd name="connsiteX16" fmla="*/ 5161586 w 6819900"/>
              <a:gd name="connsiteY16" fmla="*/ 0 h 6889508"/>
              <a:gd name="connsiteX17" fmla="*/ 1060495 w 6819900"/>
              <a:gd name="connsiteY17" fmla="*/ 12283 h 6889508"/>
              <a:gd name="connsiteX0" fmla="*/ 757842 w 6819900"/>
              <a:gd name="connsiteY0" fmla="*/ 9051 h 6889508"/>
              <a:gd name="connsiteX1" fmla="*/ 1447800 w 6819900"/>
              <a:gd name="connsiteY1" fmla="*/ 717308 h 6889508"/>
              <a:gd name="connsiteX2" fmla="*/ 1447800 w 6819900"/>
              <a:gd name="connsiteY2" fmla="*/ 717308 h 6889508"/>
              <a:gd name="connsiteX3" fmla="*/ 1429153 w 6819900"/>
              <a:gd name="connsiteY3" fmla="*/ 776122 h 6889508"/>
              <a:gd name="connsiteX4" fmla="*/ 971550 w 6819900"/>
              <a:gd name="connsiteY4" fmla="*/ 793508 h 6889508"/>
              <a:gd name="connsiteX5" fmla="*/ 171450 w 6819900"/>
              <a:gd name="connsiteY5" fmla="*/ 793508 h 6889508"/>
              <a:gd name="connsiteX6" fmla="*/ 0 w 6819900"/>
              <a:gd name="connsiteY6" fmla="*/ 793508 h 6889508"/>
              <a:gd name="connsiteX7" fmla="*/ 0 w 6819900"/>
              <a:gd name="connsiteY7" fmla="*/ 6889508 h 6889508"/>
              <a:gd name="connsiteX8" fmla="*/ 6819900 w 6819900"/>
              <a:gd name="connsiteY8" fmla="*/ 6889508 h 6889508"/>
              <a:gd name="connsiteX9" fmla="*/ 6819900 w 6819900"/>
              <a:gd name="connsiteY9" fmla="*/ 1184033 h 6889508"/>
              <a:gd name="connsiteX10" fmla="*/ 5172075 w 6819900"/>
              <a:gd name="connsiteY10" fmla="*/ 831608 h 6889508"/>
              <a:gd name="connsiteX11" fmla="*/ 4991100 w 6819900"/>
              <a:gd name="connsiteY11" fmla="*/ 755408 h 6889508"/>
              <a:gd name="connsiteX12" fmla="*/ 4629150 w 6819900"/>
              <a:gd name="connsiteY12" fmla="*/ 869708 h 6889508"/>
              <a:gd name="connsiteX13" fmla="*/ 4476750 w 6819900"/>
              <a:gd name="connsiteY13" fmla="*/ 869708 h 6889508"/>
              <a:gd name="connsiteX14" fmla="*/ 4246312 w 6819900"/>
              <a:gd name="connsiteY14" fmla="*/ 783471 h 6889508"/>
              <a:gd name="connsiteX15" fmla="*/ 4042548 w 6819900"/>
              <a:gd name="connsiteY15" fmla="*/ 796147 h 6889508"/>
              <a:gd name="connsiteX16" fmla="*/ 5161586 w 6819900"/>
              <a:gd name="connsiteY16" fmla="*/ 0 h 6889508"/>
              <a:gd name="connsiteX17" fmla="*/ 757842 w 6819900"/>
              <a:gd name="connsiteY17" fmla="*/ 9051 h 6889508"/>
              <a:gd name="connsiteX0" fmla="*/ 757842 w 6819900"/>
              <a:gd name="connsiteY0" fmla="*/ 9051 h 6889508"/>
              <a:gd name="connsiteX1" fmla="*/ 1447800 w 6819900"/>
              <a:gd name="connsiteY1" fmla="*/ 717308 h 6889508"/>
              <a:gd name="connsiteX2" fmla="*/ 1447800 w 6819900"/>
              <a:gd name="connsiteY2" fmla="*/ 717308 h 6889508"/>
              <a:gd name="connsiteX3" fmla="*/ 1429153 w 6819900"/>
              <a:gd name="connsiteY3" fmla="*/ 776122 h 6889508"/>
              <a:gd name="connsiteX4" fmla="*/ 971550 w 6819900"/>
              <a:gd name="connsiteY4" fmla="*/ 793508 h 6889508"/>
              <a:gd name="connsiteX5" fmla="*/ 171450 w 6819900"/>
              <a:gd name="connsiteY5" fmla="*/ 793508 h 6889508"/>
              <a:gd name="connsiteX6" fmla="*/ 0 w 6819900"/>
              <a:gd name="connsiteY6" fmla="*/ 793508 h 6889508"/>
              <a:gd name="connsiteX7" fmla="*/ 0 w 6819900"/>
              <a:gd name="connsiteY7" fmla="*/ 6889508 h 6889508"/>
              <a:gd name="connsiteX8" fmla="*/ 6819900 w 6819900"/>
              <a:gd name="connsiteY8" fmla="*/ 6889508 h 6889508"/>
              <a:gd name="connsiteX9" fmla="*/ 6819900 w 6819900"/>
              <a:gd name="connsiteY9" fmla="*/ 1184033 h 6889508"/>
              <a:gd name="connsiteX10" fmla="*/ 5172075 w 6819900"/>
              <a:gd name="connsiteY10" fmla="*/ 831608 h 6889508"/>
              <a:gd name="connsiteX11" fmla="*/ 4991100 w 6819900"/>
              <a:gd name="connsiteY11" fmla="*/ 755408 h 6889508"/>
              <a:gd name="connsiteX12" fmla="*/ 4629150 w 6819900"/>
              <a:gd name="connsiteY12" fmla="*/ 869708 h 6889508"/>
              <a:gd name="connsiteX13" fmla="*/ 4476750 w 6819900"/>
              <a:gd name="connsiteY13" fmla="*/ 869708 h 6889508"/>
              <a:gd name="connsiteX14" fmla="*/ 4246312 w 6819900"/>
              <a:gd name="connsiteY14" fmla="*/ 783471 h 6889508"/>
              <a:gd name="connsiteX15" fmla="*/ 4015401 w 6819900"/>
              <a:gd name="connsiteY15" fmla="*/ 790280 h 6889508"/>
              <a:gd name="connsiteX16" fmla="*/ 5161586 w 6819900"/>
              <a:gd name="connsiteY16" fmla="*/ 0 h 6889508"/>
              <a:gd name="connsiteX17" fmla="*/ 757842 w 6819900"/>
              <a:gd name="connsiteY17" fmla="*/ 9051 h 6889508"/>
              <a:gd name="connsiteX0" fmla="*/ 757842 w 6819900"/>
              <a:gd name="connsiteY0" fmla="*/ 9051 h 6889508"/>
              <a:gd name="connsiteX1" fmla="*/ 1447800 w 6819900"/>
              <a:gd name="connsiteY1" fmla="*/ 717308 h 6889508"/>
              <a:gd name="connsiteX2" fmla="*/ 1447800 w 6819900"/>
              <a:gd name="connsiteY2" fmla="*/ 717308 h 6889508"/>
              <a:gd name="connsiteX3" fmla="*/ 1395975 w 6819900"/>
              <a:gd name="connsiteY3" fmla="*/ 776122 h 6889508"/>
              <a:gd name="connsiteX4" fmla="*/ 971550 w 6819900"/>
              <a:gd name="connsiteY4" fmla="*/ 793508 h 6889508"/>
              <a:gd name="connsiteX5" fmla="*/ 171450 w 6819900"/>
              <a:gd name="connsiteY5" fmla="*/ 793508 h 6889508"/>
              <a:gd name="connsiteX6" fmla="*/ 0 w 6819900"/>
              <a:gd name="connsiteY6" fmla="*/ 793508 h 6889508"/>
              <a:gd name="connsiteX7" fmla="*/ 0 w 6819900"/>
              <a:gd name="connsiteY7" fmla="*/ 6889508 h 6889508"/>
              <a:gd name="connsiteX8" fmla="*/ 6819900 w 6819900"/>
              <a:gd name="connsiteY8" fmla="*/ 6889508 h 6889508"/>
              <a:gd name="connsiteX9" fmla="*/ 6819900 w 6819900"/>
              <a:gd name="connsiteY9" fmla="*/ 1184033 h 6889508"/>
              <a:gd name="connsiteX10" fmla="*/ 5172075 w 6819900"/>
              <a:gd name="connsiteY10" fmla="*/ 831608 h 6889508"/>
              <a:gd name="connsiteX11" fmla="*/ 4991100 w 6819900"/>
              <a:gd name="connsiteY11" fmla="*/ 755408 h 6889508"/>
              <a:gd name="connsiteX12" fmla="*/ 4629150 w 6819900"/>
              <a:gd name="connsiteY12" fmla="*/ 869708 h 6889508"/>
              <a:gd name="connsiteX13" fmla="*/ 4476750 w 6819900"/>
              <a:gd name="connsiteY13" fmla="*/ 869708 h 6889508"/>
              <a:gd name="connsiteX14" fmla="*/ 4246312 w 6819900"/>
              <a:gd name="connsiteY14" fmla="*/ 783471 h 6889508"/>
              <a:gd name="connsiteX15" fmla="*/ 4015401 w 6819900"/>
              <a:gd name="connsiteY15" fmla="*/ 790280 h 6889508"/>
              <a:gd name="connsiteX16" fmla="*/ 5161586 w 6819900"/>
              <a:gd name="connsiteY16" fmla="*/ 0 h 6889508"/>
              <a:gd name="connsiteX17" fmla="*/ 757842 w 6819900"/>
              <a:gd name="connsiteY17" fmla="*/ 9051 h 6889508"/>
              <a:gd name="connsiteX0" fmla="*/ 757842 w 6819900"/>
              <a:gd name="connsiteY0" fmla="*/ 9051 h 6889508"/>
              <a:gd name="connsiteX1" fmla="*/ 1447800 w 6819900"/>
              <a:gd name="connsiteY1" fmla="*/ 717308 h 6889508"/>
              <a:gd name="connsiteX2" fmla="*/ 1447800 w 6819900"/>
              <a:gd name="connsiteY2" fmla="*/ 717308 h 6889508"/>
              <a:gd name="connsiteX3" fmla="*/ 1395975 w 6819900"/>
              <a:gd name="connsiteY3" fmla="*/ 776122 h 6889508"/>
              <a:gd name="connsiteX4" fmla="*/ 971550 w 6819900"/>
              <a:gd name="connsiteY4" fmla="*/ 793508 h 6889508"/>
              <a:gd name="connsiteX5" fmla="*/ 171450 w 6819900"/>
              <a:gd name="connsiteY5" fmla="*/ 793508 h 6889508"/>
              <a:gd name="connsiteX6" fmla="*/ 0 w 6819900"/>
              <a:gd name="connsiteY6" fmla="*/ 793508 h 6889508"/>
              <a:gd name="connsiteX7" fmla="*/ 0 w 6819900"/>
              <a:gd name="connsiteY7" fmla="*/ 6889508 h 6889508"/>
              <a:gd name="connsiteX8" fmla="*/ 6819900 w 6819900"/>
              <a:gd name="connsiteY8" fmla="*/ 6889508 h 6889508"/>
              <a:gd name="connsiteX9" fmla="*/ 6819900 w 6819900"/>
              <a:gd name="connsiteY9" fmla="*/ 1184033 h 6889508"/>
              <a:gd name="connsiteX10" fmla="*/ 5172075 w 6819900"/>
              <a:gd name="connsiteY10" fmla="*/ 831608 h 6889508"/>
              <a:gd name="connsiteX11" fmla="*/ 4991100 w 6819900"/>
              <a:gd name="connsiteY11" fmla="*/ 755408 h 6889508"/>
              <a:gd name="connsiteX12" fmla="*/ 4629150 w 6819900"/>
              <a:gd name="connsiteY12" fmla="*/ 869708 h 6889508"/>
              <a:gd name="connsiteX13" fmla="*/ 4476750 w 6819900"/>
              <a:gd name="connsiteY13" fmla="*/ 869708 h 6889508"/>
              <a:gd name="connsiteX14" fmla="*/ 4246312 w 6819900"/>
              <a:gd name="connsiteY14" fmla="*/ 783471 h 6889508"/>
              <a:gd name="connsiteX15" fmla="*/ 4009369 w 6819900"/>
              <a:gd name="connsiteY15" fmla="*/ 784413 h 6889508"/>
              <a:gd name="connsiteX16" fmla="*/ 5161586 w 6819900"/>
              <a:gd name="connsiteY16" fmla="*/ 0 h 6889508"/>
              <a:gd name="connsiteX17" fmla="*/ 757842 w 6819900"/>
              <a:gd name="connsiteY17" fmla="*/ 9051 h 6889508"/>
              <a:gd name="connsiteX0" fmla="*/ 757842 w 6819900"/>
              <a:gd name="connsiteY0" fmla="*/ 9051 h 6889508"/>
              <a:gd name="connsiteX1" fmla="*/ 1447800 w 6819900"/>
              <a:gd name="connsiteY1" fmla="*/ 717308 h 6889508"/>
              <a:gd name="connsiteX2" fmla="*/ 1447800 w 6819900"/>
              <a:gd name="connsiteY2" fmla="*/ 717308 h 6889508"/>
              <a:gd name="connsiteX3" fmla="*/ 1395975 w 6819900"/>
              <a:gd name="connsiteY3" fmla="*/ 776122 h 6889508"/>
              <a:gd name="connsiteX4" fmla="*/ 971550 w 6819900"/>
              <a:gd name="connsiteY4" fmla="*/ 793508 h 6889508"/>
              <a:gd name="connsiteX5" fmla="*/ 171450 w 6819900"/>
              <a:gd name="connsiteY5" fmla="*/ 793508 h 6889508"/>
              <a:gd name="connsiteX6" fmla="*/ 0 w 6819900"/>
              <a:gd name="connsiteY6" fmla="*/ 793508 h 6889508"/>
              <a:gd name="connsiteX7" fmla="*/ 0 w 6819900"/>
              <a:gd name="connsiteY7" fmla="*/ 6889508 h 6889508"/>
              <a:gd name="connsiteX8" fmla="*/ 6819900 w 6819900"/>
              <a:gd name="connsiteY8" fmla="*/ 6889508 h 6889508"/>
              <a:gd name="connsiteX9" fmla="*/ 6819900 w 6819900"/>
              <a:gd name="connsiteY9" fmla="*/ 1184033 h 6889508"/>
              <a:gd name="connsiteX10" fmla="*/ 5172075 w 6819900"/>
              <a:gd name="connsiteY10" fmla="*/ 831608 h 6889508"/>
              <a:gd name="connsiteX11" fmla="*/ 4991100 w 6819900"/>
              <a:gd name="connsiteY11" fmla="*/ 755408 h 6889508"/>
              <a:gd name="connsiteX12" fmla="*/ 4629150 w 6819900"/>
              <a:gd name="connsiteY12" fmla="*/ 869708 h 6889508"/>
              <a:gd name="connsiteX13" fmla="*/ 4476750 w 6819900"/>
              <a:gd name="connsiteY13" fmla="*/ 869708 h 6889508"/>
              <a:gd name="connsiteX14" fmla="*/ 4246312 w 6819900"/>
              <a:gd name="connsiteY14" fmla="*/ 783471 h 6889508"/>
              <a:gd name="connsiteX15" fmla="*/ 4009369 w 6819900"/>
              <a:gd name="connsiteY15" fmla="*/ 784413 h 6889508"/>
              <a:gd name="connsiteX16" fmla="*/ 4208955 w 6819900"/>
              <a:gd name="connsiteY16" fmla="*/ 648505 h 6889508"/>
              <a:gd name="connsiteX17" fmla="*/ 5161586 w 6819900"/>
              <a:gd name="connsiteY17" fmla="*/ 0 h 6889508"/>
              <a:gd name="connsiteX18" fmla="*/ 757842 w 6819900"/>
              <a:gd name="connsiteY18" fmla="*/ 9051 h 6889508"/>
              <a:gd name="connsiteX0" fmla="*/ 757842 w 6819900"/>
              <a:gd name="connsiteY0" fmla="*/ 9051 h 6889508"/>
              <a:gd name="connsiteX1" fmla="*/ 1447800 w 6819900"/>
              <a:gd name="connsiteY1" fmla="*/ 717308 h 6889508"/>
              <a:gd name="connsiteX2" fmla="*/ 1447800 w 6819900"/>
              <a:gd name="connsiteY2" fmla="*/ 717308 h 6889508"/>
              <a:gd name="connsiteX3" fmla="*/ 1395975 w 6819900"/>
              <a:gd name="connsiteY3" fmla="*/ 776122 h 6889508"/>
              <a:gd name="connsiteX4" fmla="*/ 971550 w 6819900"/>
              <a:gd name="connsiteY4" fmla="*/ 793508 h 6889508"/>
              <a:gd name="connsiteX5" fmla="*/ 171450 w 6819900"/>
              <a:gd name="connsiteY5" fmla="*/ 793508 h 6889508"/>
              <a:gd name="connsiteX6" fmla="*/ 0 w 6819900"/>
              <a:gd name="connsiteY6" fmla="*/ 793508 h 6889508"/>
              <a:gd name="connsiteX7" fmla="*/ 0 w 6819900"/>
              <a:gd name="connsiteY7" fmla="*/ 6889508 h 6889508"/>
              <a:gd name="connsiteX8" fmla="*/ 6819900 w 6819900"/>
              <a:gd name="connsiteY8" fmla="*/ 6889508 h 6889508"/>
              <a:gd name="connsiteX9" fmla="*/ 6819900 w 6819900"/>
              <a:gd name="connsiteY9" fmla="*/ 1184033 h 6889508"/>
              <a:gd name="connsiteX10" fmla="*/ 5172075 w 6819900"/>
              <a:gd name="connsiteY10" fmla="*/ 831608 h 6889508"/>
              <a:gd name="connsiteX11" fmla="*/ 4991100 w 6819900"/>
              <a:gd name="connsiteY11" fmla="*/ 755408 h 6889508"/>
              <a:gd name="connsiteX12" fmla="*/ 4629150 w 6819900"/>
              <a:gd name="connsiteY12" fmla="*/ 869708 h 6889508"/>
              <a:gd name="connsiteX13" fmla="*/ 4476750 w 6819900"/>
              <a:gd name="connsiteY13" fmla="*/ 869708 h 6889508"/>
              <a:gd name="connsiteX14" fmla="*/ 4246312 w 6819900"/>
              <a:gd name="connsiteY14" fmla="*/ 783471 h 6889508"/>
              <a:gd name="connsiteX15" fmla="*/ 4009369 w 6819900"/>
              <a:gd name="connsiteY15" fmla="*/ 784413 h 6889508"/>
              <a:gd name="connsiteX16" fmla="*/ 4139390 w 6819900"/>
              <a:gd name="connsiteY16" fmla="*/ 638840 h 6889508"/>
              <a:gd name="connsiteX17" fmla="*/ 5161586 w 6819900"/>
              <a:gd name="connsiteY17" fmla="*/ 0 h 6889508"/>
              <a:gd name="connsiteX18" fmla="*/ 757842 w 6819900"/>
              <a:gd name="connsiteY18" fmla="*/ 9051 h 688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19900" h="6889508">
                <a:moveTo>
                  <a:pt x="757842" y="9051"/>
                </a:moveTo>
                <a:lnTo>
                  <a:pt x="1447800" y="717308"/>
                </a:lnTo>
                <a:lnTo>
                  <a:pt x="1447800" y="717308"/>
                </a:lnTo>
                <a:lnTo>
                  <a:pt x="1395975" y="776122"/>
                </a:lnTo>
                <a:lnTo>
                  <a:pt x="971550" y="793508"/>
                </a:lnTo>
                <a:lnTo>
                  <a:pt x="171450" y="793508"/>
                </a:lnTo>
                <a:lnTo>
                  <a:pt x="0" y="793508"/>
                </a:lnTo>
                <a:lnTo>
                  <a:pt x="0" y="6889508"/>
                </a:lnTo>
                <a:lnTo>
                  <a:pt x="6819900" y="6889508"/>
                </a:lnTo>
                <a:lnTo>
                  <a:pt x="6819900" y="1184033"/>
                </a:lnTo>
                <a:lnTo>
                  <a:pt x="5172075" y="831608"/>
                </a:lnTo>
                <a:lnTo>
                  <a:pt x="4991100" y="755408"/>
                </a:lnTo>
                <a:lnTo>
                  <a:pt x="4629150" y="869708"/>
                </a:lnTo>
                <a:lnTo>
                  <a:pt x="4476750" y="869708"/>
                </a:lnTo>
                <a:cubicBezTo>
                  <a:pt x="4396372" y="843647"/>
                  <a:pt x="4417595" y="766575"/>
                  <a:pt x="4246312" y="783471"/>
                </a:cubicBezTo>
                <a:lnTo>
                  <a:pt x="4009369" y="784413"/>
                </a:lnTo>
                <a:lnTo>
                  <a:pt x="4139390" y="638840"/>
                </a:lnTo>
                <a:lnTo>
                  <a:pt x="5161586" y="0"/>
                </a:lnTo>
                <a:lnTo>
                  <a:pt x="757842" y="9051"/>
                </a:lnTo>
                <a:close/>
              </a:path>
            </a:pathLst>
          </a:custGeom>
          <a:blipFill>
            <a:blip r:embed="rId2" cstate="print">
              <a:alphaModFix/>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C7B92578-BA63-47A9-A529-C8D672FC9625}"/>
              </a:ext>
              <a:ext uri="{C183D7F6-B498-43B3-948B-1728B52AA6E4}">
                <adec:decorative xmlns:adec="http://schemas.microsoft.com/office/drawing/2017/decorative" val="1"/>
              </a:ext>
            </a:extLst>
          </p:cNvPr>
          <p:cNvCxnSpPr>
            <a:cxnSpLocks/>
          </p:cNvCxnSpPr>
          <p:nvPr/>
        </p:nvCxnSpPr>
        <p:spPr>
          <a:xfrm>
            <a:off x="737290" y="0"/>
            <a:ext cx="0" cy="250952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20CB150D-1315-4E18-9CC3-E374E92113DF}"/>
              </a:ext>
            </a:extLst>
          </p:cNvPr>
          <p:cNvSpPr>
            <a:spLocks noGrp="1"/>
          </p:cNvSpPr>
          <p:nvPr>
            <p:ph type="title"/>
          </p:nvPr>
        </p:nvSpPr>
        <p:spPr>
          <a:xfrm>
            <a:off x="930803" y="1034620"/>
            <a:ext cx="4456416" cy="734356"/>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2800" b="1" noProof="0" dirty="0">
                <a:solidFill>
                  <a:srgbClr val="40CF39"/>
                </a:solidFill>
              </a:rPr>
              <a:t>B&amp;H Statistics</a:t>
            </a:r>
          </a:p>
        </p:txBody>
      </p:sp>
      <p:sp>
        <p:nvSpPr>
          <p:cNvPr id="17" name="Content Placeholder 16">
            <a:extLst>
              <a:ext uri="{FF2B5EF4-FFF2-40B4-BE49-F238E27FC236}">
                <a16:creationId xmlns:a16="http://schemas.microsoft.com/office/drawing/2014/main" id="{6668B644-7AFA-4167-9073-B9168870D232}"/>
              </a:ext>
            </a:extLst>
          </p:cNvPr>
          <p:cNvSpPr>
            <a:spLocks noGrp="1"/>
          </p:cNvSpPr>
          <p:nvPr>
            <p:ph sz="quarter" idx="16"/>
          </p:nvPr>
        </p:nvSpPr>
        <p:spPr>
          <a:xfrm>
            <a:off x="425411" y="3060702"/>
            <a:ext cx="5263619" cy="2371055"/>
          </a:xfrm>
        </p:spPr>
        <p:txBody>
          <a:bodyPr/>
          <a:lstStyle/>
          <a:p>
            <a:pPr marL="285750" indent="-285750">
              <a:lnSpc>
                <a:spcPct val="100000"/>
              </a:lnSpc>
              <a:buFont typeface="Arial" panose="020B0604020202020204" pitchFamily="34" charset="0"/>
              <a:buChar char="•"/>
            </a:pPr>
            <a:r>
              <a:rPr lang="en-US" sz="1800" b="1" dirty="0"/>
              <a:t>18.7 % of employees experienced</a:t>
            </a:r>
          </a:p>
          <a:p>
            <a:pPr marL="285750" indent="-285750">
              <a:lnSpc>
                <a:spcPct val="100000"/>
              </a:lnSpc>
              <a:buFont typeface="Arial" panose="020B0604020202020204" pitchFamily="34" charset="0"/>
              <a:buChar char="•"/>
            </a:pPr>
            <a:r>
              <a:rPr lang="en-US" sz="1800" b="1" dirty="0"/>
              <a:t>12.4% bullied by their manager</a:t>
            </a:r>
          </a:p>
          <a:p>
            <a:pPr marL="285750" indent="-285750">
              <a:lnSpc>
                <a:spcPct val="100000"/>
              </a:lnSpc>
              <a:buFont typeface="Arial" panose="020B0604020202020204" pitchFamily="34" charset="0"/>
              <a:buChar char="•"/>
            </a:pPr>
            <a:r>
              <a:rPr lang="en-US" sz="1800" b="1" dirty="0"/>
              <a:t>BME staff more likely to experience </a:t>
            </a:r>
          </a:p>
          <a:p>
            <a:pPr marL="285750" indent="-285750">
              <a:lnSpc>
                <a:spcPct val="100000"/>
              </a:lnSpc>
              <a:buFont typeface="Arial" panose="020B0604020202020204" pitchFamily="34" charset="0"/>
              <a:buChar char="•"/>
            </a:pPr>
            <a:r>
              <a:rPr lang="en-US" sz="1800" b="1" dirty="0"/>
              <a:t>Bisexual and gay staff more likely to experience than heterosexual </a:t>
            </a:r>
          </a:p>
          <a:p>
            <a:pPr marL="285750" indent="-285750">
              <a:lnSpc>
                <a:spcPct val="100000"/>
              </a:lnSpc>
              <a:buFont typeface="Arial" panose="020B0604020202020204" pitchFamily="34" charset="0"/>
              <a:buChar char="•"/>
            </a:pPr>
            <a:r>
              <a:rPr lang="en-US" sz="1800" b="1" dirty="0"/>
              <a:t>26.3% staff with a disability experience</a:t>
            </a:r>
          </a:p>
          <a:p>
            <a:pPr marL="285750" indent="-285750">
              <a:lnSpc>
                <a:spcPct val="100000"/>
              </a:lnSpc>
              <a:buFont typeface="Arial" panose="020B0604020202020204" pitchFamily="34" charset="0"/>
              <a:buChar char="•"/>
            </a:pPr>
            <a:r>
              <a:rPr lang="en-US" sz="1800" b="1" dirty="0"/>
              <a:t>Toxic </a:t>
            </a:r>
            <a:r>
              <a:rPr lang="en-US" sz="1800" b="1" dirty="0" err="1"/>
              <a:t>behaviours</a:t>
            </a:r>
            <a:r>
              <a:rPr lang="en-US" sz="1800" b="1" dirty="0"/>
              <a:t> cost NHS </a:t>
            </a:r>
            <a:r>
              <a:rPr lang="en-US" sz="1800" b="1" dirty="0">
                <a:solidFill>
                  <a:srgbClr val="C00000"/>
                </a:solidFill>
              </a:rPr>
              <a:t>£2bn </a:t>
            </a:r>
            <a:r>
              <a:rPr lang="en-US" sz="1800" b="1" dirty="0"/>
              <a:t>per year </a:t>
            </a:r>
          </a:p>
        </p:txBody>
      </p:sp>
      <p:sp>
        <p:nvSpPr>
          <p:cNvPr id="70" name="Content Placeholder 69">
            <a:extLst>
              <a:ext uri="{FF2B5EF4-FFF2-40B4-BE49-F238E27FC236}">
                <a16:creationId xmlns:a16="http://schemas.microsoft.com/office/drawing/2014/main" id="{DBD5CC10-FEFA-4566-B352-7ABA79D05B91}"/>
              </a:ext>
            </a:extLst>
          </p:cNvPr>
          <p:cNvSpPr>
            <a:spLocks noGrp="1"/>
          </p:cNvSpPr>
          <p:nvPr>
            <p:ph sz="quarter" idx="18"/>
          </p:nvPr>
        </p:nvSpPr>
        <p:spPr>
          <a:xfrm>
            <a:off x="565996" y="5282712"/>
            <a:ext cx="4114800" cy="487566"/>
          </a:xfrm>
        </p:spPr>
        <p:txBody>
          <a:bodyPr/>
          <a:lstStyle/>
          <a:p>
            <a:endParaRPr lang="en-US" dirty="0"/>
          </a:p>
          <a:p>
            <a:endParaRPr lang="en-US" dirty="0"/>
          </a:p>
          <a:p>
            <a:r>
              <a:rPr lang="en-US" i="1" dirty="0"/>
              <a:t>Tacking Bullying NHS Infographic March 2022</a:t>
            </a:r>
          </a:p>
        </p:txBody>
      </p:sp>
      <p:sp>
        <p:nvSpPr>
          <p:cNvPr id="5" name="Slide Number Placeholder 4">
            <a:extLst>
              <a:ext uri="{FF2B5EF4-FFF2-40B4-BE49-F238E27FC236}">
                <a16:creationId xmlns:a16="http://schemas.microsoft.com/office/drawing/2014/main" id="{00B1EED4-8761-4D39-902B-6FC13A97FA4A}"/>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61</a:t>
            </a:fld>
            <a:endParaRPr lang="en-US" dirty="0"/>
          </a:p>
        </p:txBody>
      </p:sp>
    </p:spTree>
    <p:extLst>
      <p:ext uri="{BB962C8B-B14F-4D97-AF65-F5344CB8AC3E}">
        <p14:creationId xmlns:p14="http://schemas.microsoft.com/office/powerpoint/2010/main" val="1507444336"/>
      </p:ext>
    </p:extLst>
  </p:cSld>
  <p:clrMapOvr>
    <a:masterClrMapping/>
  </p:clrMapOvr>
  <p:transition spd="slow" advClick="0" advTm="8000">
    <p:split orient="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CBCB163A-DD49-4E4B-9289-C8ABBE6C2E23}"/>
              </a:ext>
            </a:extLst>
          </p:cNvPr>
          <p:cNvSpPr>
            <a:spLocks noGrp="1"/>
          </p:cNvSpPr>
          <p:nvPr>
            <p:ph type="title"/>
          </p:nvPr>
        </p:nvSpPr>
        <p:spPr>
          <a:xfrm>
            <a:off x="6337298" y="2063075"/>
            <a:ext cx="5257799" cy="1268810"/>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3600" b="1" noProof="0" dirty="0"/>
              <a:t>Micro-aggressions on the increase… </a:t>
            </a:r>
          </a:p>
        </p:txBody>
      </p:sp>
      <p:sp>
        <p:nvSpPr>
          <p:cNvPr id="47" name="Content Placeholder 46">
            <a:extLst>
              <a:ext uri="{FF2B5EF4-FFF2-40B4-BE49-F238E27FC236}">
                <a16:creationId xmlns:a16="http://schemas.microsoft.com/office/drawing/2014/main" id="{5FB43F08-6A5D-4853-9EB0-FBB34B4D9C34}"/>
              </a:ext>
            </a:extLst>
          </p:cNvPr>
          <p:cNvSpPr>
            <a:spLocks noGrp="1"/>
          </p:cNvSpPr>
          <p:nvPr>
            <p:ph sz="quarter" idx="15"/>
          </p:nvPr>
        </p:nvSpPr>
        <p:spPr>
          <a:xfrm>
            <a:off x="6337298" y="3200401"/>
            <a:ext cx="5257799" cy="1701800"/>
          </a:xfrm>
        </p:spPr>
        <p:txBody>
          <a:bodyPr/>
          <a:lstStyle/>
          <a:p>
            <a:r>
              <a:rPr lang="en-GB" sz="2400" i="0" dirty="0">
                <a:effectLst/>
              </a:rPr>
              <a:t>“insensitive statements, questions, or assumptions aimed at traditionally marginalized identity groups”</a:t>
            </a:r>
            <a:endParaRPr lang="en-US" sz="2400" dirty="0"/>
          </a:p>
        </p:txBody>
      </p:sp>
      <p:sp>
        <p:nvSpPr>
          <p:cNvPr id="2" name="Date Placeholder 1">
            <a:extLst>
              <a:ext uri="{FF2B5EF4-FFF2-40B4-BE49-F238E27FC236}">
                <a16:creationId xmlns:a16="http://schemas.microsoft.com/office/drawing/2014/main" id="{3D619EF3-D2C1-45EC-8BA2-EEA19200AA50}"/>
              </a:ext>
            </a:extLst>
          </p:cNvPr>
          <p:cNvSpPr>
            <a:spLocks noGrp="1"/>
          </p:cNvSpPr>
          <p:nvPr>
            <p:ph type="dt" sz="half" idx="10"/>
          </p:nvPr>
        </p:nvSpPr>
        <p:spPr>
          <a:xfrm>
            <a:off x="838200" y="6356350"/>
            <a:ext cx="2743200" cy="365125"/>
          </a:xfrm>
        </p:spPr>
        <p:txBody>
          <a:bodyPr/>
          <a:lstStyle/>
          <a:p>
            <a:r>
              <a:rPr lang="en-US" dirty="0"/>
              <a:t>8/05/20XX</a:t>
            </a:r>
          </a:p>
        </p:txBody>
      </p:sp>
      <p:sp>
        <p:nvSpPr>
          <p:cNvPr id="3" name="Footer Placeholder 2">
            <a:extLst>
              <a:ext uri="{FF2B5EF4-FFF2-40B4-BE49-F238E27FC236}">
                <a16:creationId xmlns:a16="http://schemas.microsoft.com/office/drawing/2014/main" id="{B2301FCE-B074-45EF-A6F9-9CD2F11C3DC4}"/>
              </a:ext>
            </a:extLst>
          </p:cNvPr>
          <p:cNvSpPr>
            <a:spLocks noGrp="1"/>
          </p:cNvSpPr>
          <p:nvPr>
            <p:ph type="ftr" sz="quarter" idx="11"/>
          </p:nvPr>
        </p:nvSpPr>
        <p:spPr>
          <a:xfrm>
            <a:off x="6519230" y="6356350"/>
            <a:ext cx="3152912" cy="365125"/>
          </a:xfrm>
        </p:spPr>
        <p:txBody>
          <a:bodyPr/>
          <a:lstStyle/>
          <a:p>
            <a:r>
              <a:rPr lang="en-US" dirty="0"/>
              <a:t>Manchester </a:t>
            </a:r>
            <a:r>
              <a:rPr lang="en-US" dirty="0" err="1"/>
              <a:t>nhs</a:t>
            </a:r>
            <a:r>
              <a:rPr lang="en-US" dirty="0"/>
              <a:t> workforce</a:t>
            </a:r>
          </a:p>
        </p:txBody>
      </p:sp>
      <p:sp>
        <p:nvSpPr>
          <p:cNvPr id="4" name="Slide Number Placeholder 3">
            <a:extLst>
              <a:ext uri="{FF2B5EF4-FFF2-40B4-BE49-F238E27FC236}">
                <a16:creationId xmlns:a16="http://schemas.microsoft.com/office/drawing/2014/main" id="{1599C981-FFE0-4DE7-BCE3-2AFFA0D61B83}"/>
              </a:ext>
            </a:extLst>
          </p:cNvPr>
          <p:cNvSpPr>
            <a:spLocks noGrp="1"/>
          </p:cNvSpPr>
          <p:nvPr>
            <p:ph type="sldNum" sz="quarter" idx="12"/>
          </p:nvPr>
        </p:nvSpPr>
        <p:spPr>
          <a:xfrm>
            <a:off x="10510344" y="6356350"/>
            <a:ext cx="843455" cy="365125"/>
          </a:xfrm>
        </p:spPr>
        <p:txBody>
          <a:bodyPr/>
          <a:lstStyle/>
          <a:p>
            <a:fld id="{18D65601-5AE2-46FC-B138-694DDD2B510D}" type="slidenum">
              <a:rPr lang="en-US" smtClean="0"/>
              <a:pPr/>
              <a:t>62</a:t>
            </a:fld>
            <a:endParaRPr lang="en-US" dirty="0"/>
          </a:p>
        </p:txBody>
      </p:sp>
      <p:pic>
        <p:nvPicPr>
          <p:cNvPr id="5124" name="Picture 4" descr="The Difference between Commercial and Domestic Cleaning">
            <a:extLst>
              <a:ext uri="{FF2B5EF4-FFF2-40B4-BE49-F238E27FC236}">
                <a16:creationId xmlns:a16="http://schemas.microsoft.com/office/drawing/2014/main" id="{0E3F2B8A-8B22-91FC-9D2C-6A8A2AC1A141}"/>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19340" r="19340"/>
          <a:stretch>
            <a:fillRect/>
          </a:stretch>
        </p:blipFill>
        <p:spPr bwMode="auto">
          <a:xfrm>
            <a:off x="-21673" y="0"/>
            <a:ext cx="63118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A95DAC-399B-498D-0277-12676ABCC594}"/>
              </a:ext>
            </a:extLst>
          </p:cNvPr>
          <p:cNvSpPr/>
          <p:nvPr/>
        </p:nvSpPr>
        <p:spPr>
          <a:xfrm>
            <a:off x="4272443" y="4902201"/>
            <a:ext cx="847288" cy="365125"/>
          </a:xfrm>
          <a:prstGeom prst="rect">
            <a:avLst/>
          </a:prstGeom>
          <a:solidFill>
            <a:srgbClr val="FAC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FF0000"/>
                </a:solidFill>
                <a:latin typeface="Aharoni" panose="02010803020104030203" pitchFamily="2" charset="-79"/>
                <a:cs typeface="Aharoni" panose="02010803020104030203" pitchFamily="2" charset="-79"/>
              </a:rPr>
              <a:t>Caution</a:t>
            </a:r>
          </a:p>
        </p:txBody>
      </p:sp>
      <p:sp>
        <p:nvSpPr>
          <p:cNvPr id="6" name="Rectangle 5">
            <a:extLst>
              <a:ext uri="{FF2B5EF4-FFF2-40B4-BE49-F238E27FC236}">
                <a16:creationId xmlns:a16="http://schemas.microsoft.com/office/drawing/2014/main" id="{BDAE00C3-B88F-01EC-9015-8DE47E070898}"/>
              </a:ext>
            </a:extLst>
          </p:cNvPr>
          <p:cNvSpPr/>
          <p:nvPr/>
        </p:nvSpPr>
        <p:spPr>
          <a:xfrm>
            <a:off x="4068661" y="6173787"/>
            <a:ext cx="1291903" cy="365125"/>
          </a:xfrm>
          <a:prstGeom prst="rect">
            <a:avLst/>
          </a:prstGeom>
          <a:solidFill>
            <a:srgbClr val="FAC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FF0000"/>
                </a:solidFill>
                <a:latin typeface="Aharoni" panose="02010803020104030203" pitchFamily="2" charset="-79"/>
                <a:cs typeface="Aharoni" panose="02010803020104030203" pitchFamily="2" charset="-79"/>
              </a:rPr>
              <a:t>Slip Hazard</a:t>
            </a:r>
            <a:r>
              <a:rPr lang="en-GB" sz="2000" b="1" dirty="0">
                <a:solidFill>
                  <a:srgbClr val="FF0000"/>
                </a:solidFill>
                <a:latin typeface="Aharoni" panose="02010803020104030203" pitchFamily="2" charset="-79"/>
                <a:cs typeface="Aharoni" panose="02010803020104030203" pitchFamily="2" charset="-79"/>
              </a:rPr>
              <a:t>!</a:t>
            </a:r>
            <a:r>
              <a:rPr lang="en-GB" sz="1400" b="1" dirty="0">
                <a:solidFill>
                  <a:srgbClr val="FF0000"/>
                </a:solidFill>
                <a:latin typeface="Aharoni" panose="02010803020104030203" pitchFamily="2" charset="-79"/>
                <a:cs typeface="Aharoni" panose="02010803020104030203" pitchFamily="2" charset="-79"/>
              </a:rPr>
              <a:t> </a:t>
            </a:r>
          </a:p>
        </p:txBody>
      </p:sp>
    </p:spTree>
    <p:extLst>
      <p:ext uri="{BB962C8B-B14F-4D97-AF65-F5344CB8AC3E}">
        <p14:creationId xmlns:p14="http://schemas.microsoft.com/office/powerpoint/2010/main" val="3484369924"/>
      </p:ext>
    </p:extLst>
  </p:cSld>
  <p:clrMapOvr>
    <a:masterClrMapping/>
  </p:clrMapOvr>
  <p:transition spd="slow" advClick="0" advTm="5000">
    <p:split orient="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itle 69">
            <a:extLst>
              <a:ext uri="{FF2B5EF4-FFF2-40B4-BE49-F238E27FC236}">
                <a16:creationId xmlns:a16="http://schemas.microsoft.com/office/drawing/2014/main" id="{0E5B711B-1FB9-410F-85EA-CD7D435ACD5B}"/>
              </a:ext>
            </a:extLst>
          </p:cNvPr>
          <p:cNvSpPr>
            <a:spLocks noGrp="1"/>
          </p:cNvSpPr>
          <p:nvPr>
            <p:ph type="title"/>
          </p:nvPr>
        </p:nvSpPr>
        <p:spPr>
          <a:xfrm>
            <a:off x="1267697" y="1307183"/>
            <a:ext cx="4079564" cy="1268810"/>
          </a:xfrm>
        </p:spPr>
        <p:txBody>
          <a:bodyPr/>
          <a:lstStyle/>
          <a:p>
            <a:r>
              <a:rPr lang="en-US" sz="2800" b="1" dirty="0"/>
              <a:t>Discrimination Cases</a:t>
            </a:r>
          </a:p>
        </p:txBody>
      </p:sp>
      <p:sp>
        <p:nvSpPr>
          <p:cNvPr id="34" name="Content Placeholder 33">
            <a:extLst>
              <a:ext uri="{FF2B5EF4-FFF2-40B4-BE49-F238E27FC236}">
                <a16:creationId xmlns:a16="http://schemas.microsoft.com/office/drawing/2014/main" id="{548CC941-7974-4E89-9125-7894B65CF116}"/>
              </a:ext>
            </a:extLst>
          </p:cNvPr>
          <p:cNvSpPr>
            <a:spLocks noGrp="1"/>
          </p:cNvSpPr>
          <p:nvPr>
            <p:ph sz="quarter" idx="15"/>
          </p:nvPr>
        </p:nvSpPr>
        <p:spPr>
          <a:xfrm>
            <a:off x="2029158" y="2838122"/>
            <a:ext cx="2928647" cy="430923"/>
          </a:xfrm>
        </p:spPr>
        <p:txBody>
          <a:bodyPr/>
          <a:lstStyle/>
          <a:p>
            <a:r>
              <a:rPr lang="en-US" b="1" dirty="0"/>
              <a:t>Disability – Doubled in 6 years </a:t>
            </a:r>
          </a:p>
        </p:txBody>
      </p:sp>
      <p:sp>
        <p:nvSpPr>
          <p:cNvPr id="35" name="Content Placeholder 34">
            <a:extLst>
              <a:ext uri="{FF2B5EF4-FFF2-40B4-BE49-F238E27FC236}">
                <a16:creationId xmlns:a16="http://schemas.microsoft.com/office/drawing/2014/main" id="{50202FC6-8464-4C3A-A97B-059318AA7B1E}"/>
              </a:ext>
            </a:extLst>
          </p:cNvPr>
          <p:cNvSpPr>
            <a:spLocks noGrp="1"/>
          </p:cNvSpPr>
          <p:nvPr>
            <p:ph sz="quarter" idx="16"/>
          </p:nvPr>
        </p:nvSpPr>
        <p:spPr>
          <a:xfrm>
            <a:off x="2029158" y="3379435"/>
            <a:ext cx="3583798" cy="430923"/>
          </a:xfrm>
        </p:spPr>
        <p:txBody>
          <a:bodyPr/>
          <a:lstStyle/>
          <a:p>
            <a:r>
              <a:rPr lang="en-US" b="1" dirty="0"/>
              <a:t>Racism – Highest Award last year </a:t>
            </a:r>
          </a:p>
        </p:txBody>
      </p:sp>
      <p:sp>
        <p:nvSpPr>
          <p:cNvPr id="36" name="Content Placeholder 35">
            <a:extLst>
              <a:ext uri="{FF2B5EF4-FFF2-40B4-BE49-F238E27FC236}">
                <a16:creationId xmlns:a16="http://schemas.microsoft.com/office/drawing/2014/main" id="{FE54D197-DB5B-4916-8290-50781985C977}"/>
              </a:ext>
            </a:extLst>
          </p:cNvPr>
          <p:cNvSpPr>
            <a:spLocks noGrp="1"/>
          </p:cNvSpPr>
          <p:nvPr>
            <p:ph sz="quarter" idx="17"/>
          </p:nvPr>
        </p:nvSpPr>
        <p:spPr>
          <a:xfrm>
            <a:off x="2029157" y="3928699"/>
            <a:ext cx="5193763" cy="430923"/>
          </a:xfrm>
        </p:spPr>
        <p:txBody>
          <a:bodyPr/>
          <a:lstStyle/>
          <a:p>
            <a:r>
              <a:rPr lang="en-US" b="1" dirty="0"/>
              <a:t>Transgender/Non-Binary more than doubled</a:t>
            </a:r>
          </a:p>
        </p:txBody>
      </p:sp>
      <p:sp>
        <p:nvSpPr>
          <p:cNvPr id="37" name="Content Placeholder 36">
            <a:extLst>
              <a:ext uri="{FF2B5EF4-FFF2-40B4-BE49-F238E27FC236}">
                <a16:creationId xmlns:a16="http://schemas.microsoft.com/office/drawing/2014/main" id="{9835A6A0-CE7A-4139-A925-E2FAB1B4AC06}"/>
              </a:ext>
            </a:extLst>
          </p:cNvPr>
          <p:cNvSpPr>
            <a:spLocks noGrp="1"/>
          </p:cNvSpPr>
          <p:nvPr>
            <p:ph sz="quarter" idx="18"/>
          </p:nvPr>
        </p:nvSpPr>
        <p:spPr>
          <a:xfrm>
            <a:off x="2029157" y="4476966"/>
            <a:ext cx="4003733" cy="430923"/>
          </a:xfrm>
        </p:spPr>
        <p:txBody>
          <a:bodyPr/>
          <a:lstStyle/>
          <a:p>
            <a:r>
              <a:rPr lang="en-US" b="1" dirty="0"/>
              <a:t>Age – Increased over 6 years</a:t>
            </a:r>
          </a:p>
        </p:txBody>
      </p:sp>
      <p:sp>
        <p:nvSpPr>
          <p:cNvPr id="6" name="Text Placeholder 5">
            <a:extLst>
              <a:ext uri="{FF2B5EF4-FFF2-40B4-BE49-F238E27FC236}">
                <a16:creationId xmlns:a16="http://schemas.microsoft.com/office/drawing/2014/main" id="{7C245475-1B71-4703-9CF9-FEAF0660FBCA}"/>
              </a:ext>
            </a:extLst>
          </p:cNvPr>
          <p:cNvSpPr>
            <a:spLocks noGrp="1"/>
          </p:cNvSpPr>
          <p:nvPr>
            <p:ph type="body" sz="quarter" idx="19"/>
          </p:nvPr>
        </p:nvSpPr>
        <p:spPr>
          <a:xfrm>
            <a:off x="6298587" y="1268648"/>
            <a:ext cx="1783393" cy="1783055"/>
          </a:xfrm>
        </p:spPr>
        <p:txBody>
          <a:bodyPr/>
          <a:lstStyle/>
          <a:p>
            <a:r>
              <a:rPr lang="en-US" dirty="0"/>
              <a:t>100%</a:t>
            </a:r>
          </a:p>
        </p:txBody>
      </p:sp>
      <p:sp>
        <p:nvSpPr>
          <p:cNvPr id="9" name="Text Placeholder 8">
            <a:extLst>
              <a:ext uri="{FF2B5EF4-FFF2-40B4-BE49-F238E27FC236}">
                <a16:creationId xmlns:a16="http://schemas.microsoft.com/office/drawing/2014/main" id="{C54AE5D9-247F-4825-9722-831B6BACD732}"/>
              </a:ext>
            </a:extLst>
          </p:cNvPr>
          <p:cNvSpPr>
            <a:spLocks noGrp="1"/>
          </p:cNvSpPr>
          <p:nvPr>
            <p:ph type="body" sz="quarter" idx="20"/>
          </p:nvPr>
        </p:nvSpPr>
        <p:spPr>
          <a:xfrm>
            <a:off x="6298588" y="3703828"/>
            <a:ext cx="1783393" cy="1783055"/>
          </a:xfrm>
        </p:spPr>
        <p:txBody>
          <a:bodyPr/>
          <a:lstStyle/>
          <a:p>
            <a:r>
              <a:rPr lang="en-US" dirty="0"/>
              <a:t>£228k</a:t>
            </a:r>
          </a:p>
        </p:txBody>
      </p:sp>
      <p:sp>
        <p:nvSpPr>
          <p:cNvPr id="11" name="Text Placeholder 10">
            <a:extLst>
              <a:ext uri="{FF2B5EF4-FFF2-40B4-BE49-F238E27FC236}">
                <a16:creationId xmlns:a16="http://schemas.microsoft.com/office/drawing/2014/main" id="{CB770995-5DE1-4FE3-943D-2F759408E7E9}"/>
              </a:ext>
            </a:extLst>
          </p:cNvPr>
          <p:cNvSpPr>
            <a:spLocks noGrp="1"/>
          </p:cNvSpPr>
          <p:nvPr>
            <p:ph type="body" sz="quarter" idx="21"/>
          </p:nvPr>
        </p:nvSpPr>
        <p:spPr>
          <a:xfrm>
            <a:off x="9033309" y="1307183"/>
            <a:ext cx="1783393" cy="1783055"/>
          </a:xfrm>
        </p:spPr>
        <p:txBody>
          <a:bodyPr/>
          <a:lstStyle/>
          <a:p>
            <a:r>
              <a:rPr lang="en-US" dirty="0"/>
              <a:t>1o0%</a:t>
            </a:r>
          </a:p>
        </p:txBody>
      </p:sp>
      <p:sp>
        <p:nvSpPr>
          <p:cNvPr id="13" name="Text Placeholder 12">
            <a:extLst>
              <a:ext uri="{FF2B5EF4-FFF2-40B4-BE49-F238E27FC236}">
                <a16:creationId xmlns:a16="http://schemas.microsoft.com/office/drawing/2014/main" id="{EF335305-FA42-475B-AF65-FAE5AE124F95}"/>
              </a:ext>
            </a:extLst>
          </p:cNvPr>
          <p:cNvSpPr>
            <a:spLocks noGrp="1"/>
          </p:cNvSpPr>
          <p:nvPr>
            <p:ph type="body" sz="quarter" idx="22"/>
          </p:nvPr>
        </p:nvSpPr>
        <p:spPr>
          <a:xfrm>
            <a:off x="9033309" y="3703828"/>
            <a:ext cx="1783393" cy="1783055"/>
          </a:xfrm>
        </p:spPr>
        <p:txBody>
          <a:bodyPr/>
          <a:lstStyle/>
          <a:p>
            <a:r>
              <a:rPr lang="en-US" dirty="0"/>
              <a:t>74%</a:t>
            </a:r>
          </a:p>
        </p:txBody>
      </p:sp>
      <p:sp>
        <p:nvSpPr>
          <p:cNvPr id="59" name="Rectangle 58">
            <a:extLst>
              <a:ext uri="{FF2B5EF4-FFF2-40B4-BE49-F238E27FC236}">
                <a16:creationId xmlns:a16="http://schemas.microsoft.com/office/drawing/2014/main" id="{A12CE6A6-DF77-472D-A1D1-E774E6947DFF}"/>
              </a:ext>
              <a:ext uri="{C183D7F6-B498-43B3-948B-1728B52AA6E4}">
                <adec:decorative xmlns:adec="http://schemas.microsoft.com/office/drawing/2017/decorative" val="1"/>
              </a:ext>
            </a:extLst>
          </p:cNvPr>
          <p:cNvSpPr/>
          <p:nvPr/>
        </p:nvSpPr>
        <p:spPr>
          <a:xfrm>
            <a:off x="1382138" y="2875830"/>
            <a:ext cx="365760" cy="365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5CF04AA3-DE45-473C-BCB0-FB487EE57BA6}"/>
              </a:ext>
              <a:ext uri="{C183D7F6-B498-43B3-948B-1728B52AA6E4}">
                <adec:decorative xmlns:adec="http://schemas.microsoft.com/office/drawing/2017/decorative" val="1"/>
              </a:ext>
            </a:extLst>
          </p:cNvPr>
          <p:cNvSpPr/>
          <p:nvPr/>
        </p:nvSpPr>
        <p:spPr>
          <a:xfrm>
            <a:off x="1382138" y="3419968"/>
            <a:ext cx="365760" cy="36576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3D813B6D-1DAF-48CA-9640-03182B1601D2}"/>
              </a:ext>
              <a:ext uri="{C183D7F6-B498-43B3-948B-1728B52AA6E4}">
                <adec:decorative xmlns:adec="http://schemas.microsoft.com/office/drawing/2017/decorative" val="1"/>
              </a:ext>
            </a:extLst>
          </p:cNvPr>
          <p:cNvSpPr/>
          <p:nvPr/>
        </p:nvSpPr>
        <p:spPr>
          <a:xfrm>
            <a:off x="1382138" y="3969949"/>
            <a:ext cx="365760" cy="3657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5A6DA090-00E3-489F-AF35-0FE8B534890A}"/>
              </a:ext>
              <a:ext uri="{C183D7F6-B498-43B3-948B-1728B52AA6E4}">
                <adec:decorative xmlns:adec="http://schemas.microsoft.com/office/drawing/2017/decorative" val="1"/>
              </a:ext>
            </a:extLst>
          </p:cNvPr>
          <p:cNvSpPr/>
          <p:nvPr/>
        </p:nvSpPr>
        <p:spPr>
          <a:xfrm>
            <a:off x="1382138" y="4517499"/>
            <a:ext cx="365760" cy="365760"/>
          </a:xfrm>
          <a:prstGeom prst="rect">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7" name="Chart 66">
            <a:extLst>
              <a:ext uri="{FF2B5EF4-FFF2-40B4-BE49-F238E27FC236}">
                <a16:creationId xmlns:a16="http://schemas.microsoft.com/office/drawing/2014/main" id="{0DC4AF96-5F3F-49A5-BD0F-BEE2E6F0879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0896468"/>
              </p:ext>
            </p:extLst>
          </p:nvPr>
        </p:nvGraphicFramePr>
        <p:xfrm>
          <a:off x="8347677" y="3752624"/>
          <a:ext cx="3154656" cy="21031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9" name="Chart 68">
            <a:extLst>
              <a:ext uri="{FF2B5EF4-FFF2-40B4-BE49-F238E27FC236}">
                <a16:creationId xmlns:a16="http://schemas.microsoft.com/office/drawing/2014/main" id="{1FE0AF13-4574-4ECD-95F5-065A26E4CF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021307"/>
              </p:ext>
            </p:extLst>
          </p:nvPr>
        </p:nvGraphicFramePr>
        <p:xfrm>
          <a:off x="8334853" y="1231879"/>
          <a:ext cx="3154656" cy="21031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1" name="Chart 70">
            <a:extLst>
              <a:ext uri="{FF2B5EF4-FFF2-40B4-BE49-F238E27FC236}">
                <a16:creationId xmlns:a16="http://schemas.microsoft.com/office/drawing/2014/main" id="{DFBC6C8A-B962-4A76-B3BD-D6B6634855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7175887"/>
              </p:ext>
            </p:extLst>
          </p:nvPr>
        </p:nvGraphicFramePr>
        <p:xfrm>
          <a:off x="5612956" y="3703828"/>
          <a:ext cx="3154656" cy="21031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3" name="Chart 72">
            <a:extLst>
              <a:ext uri="{FF2B5EF4-FFF2-40B4-BE49-F238E27FC236}">
                <a16:creationId xmlns:a16="http://schemas.microsoft.com/office/drawing/2014/main" id="{AE955C42-2466-4683-8B3A-32F47379E69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8973895"/>
              </p:ext>
            </p:extLst>
          </p:nvPr>
        </p:nvGraphicFramePr>
        <p:xfrm>
          <a:off x="5569653" y="1198910"/>
          <a:ext cx="3154656" cy="2103104"/>
        </p:xfrm>
        <a:graphic>
          <a:graphicData uri="http://schemas.openxmlformats.org/drawingml/2006/chart">
            <c:chart xmlns:c="http://schemas.openxmlformats.org/drawingml/2006/chart" xmlns:r="http://schemas.openxmlformats.org/officeDocument/2006/relationships" r:id="rId5"/>
          </a:graphicData>
        </a:graphic>
      </p:graphicFrame>
      <p:sp>
        <p:nvSpPr>
          <p:cNvPr id="3" name="Footer Placeholder 2">
            <a:extLst>
              <a:ext uri="{FF2B5EF4-FFF2-40B4-BE49-F238E27FC236}">
                <a16:creationId xmlns:a16="http://schemas.microsoft.com/office/drawing/2014/main" id="{7CEEA5F9-AB64-4410-9739-01B806447B79}"/>
              </a:ext>
            </a:extLst>
          </p:cNvPr>
          <p:cNvSpPr>
            <a:spLocks noGrp="1"/>
          </p:cNvSpPr>
          <p:nvPr>
            <p:ph type="ftr" sz="quarter" idx="11"/>
          </p:nvPr>
        </p:nvSpPr>
        <p:spPr>
          <a:xfrm>
            <a:off x="4038600" y="6356350"/>
            <a:ext cx="4114800" cy="365125"/>
          </a:xfrm>
        </p:spPr>
        <p:txBody>
          <a:bodyPr/>
          <a:lstStyle/>
          <a:p>
            <a:r>
              <a:rPr lang="en-US" dirty="0"/>
              <a:t>Manchester </a:t>
            </a:r>
            <a:r>
              <a:rPr lang="en-US" dirty="0" err="1"/>
              <a:t>nhs</a:t>
            </a:r>
            <a:r>
              <a:rPr lang="en-US" dirty="0"/>
              <a:t> workforce</a:t>
            </a:r>
          </a:p>
        </p:txBody>
      </p:sp>
      <p:sp>
        <p:nvSpPr>
          <p:cNvPr id="4" name="Slide Number Placeholder 3">
            <a:extLst>
              <a:ext uri="{FF2B5EF4-FFF2-40B4-BE49-F238E27FC236}">
                <a16:creationId xmlns:a16="http://schemas.microsoft.com/office/drawing/2014/main" id="{856DD176-B0F5-49FE-A0C1-060088DD682C}"/>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63</a:t>
            </a:fld>
            <a:endParaRPr lang="en-US" dirty="0"/>
          </a:p>
        </p:txBody>
      </p:sp>
    </p:spTree>
    <p:extLst>
      <p:ext uri="{BB962C8B-B14F-4D97-AF65-F5344CB8AC3E}">
        <p14:creationId xmlns:p14="http://schemas.microsoft.com/office/powerpoint/2010/main" val="1621327290"/>
      </p:ext>
    </p:extLst>
  </p:cSld>
  <p:clrMapOvr>
    <a:masterClrMapping/>
  </p:clrMapOvr>
  <p:transition spd="slow" advClick="0" advTm="8000">
    <p:split orient="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C78B530-904A-4FFB-B79F-DD0CA2B39D35}"/>
              </a:ext>
            </a:extLst>
          </p:cNvPr>
          <p:cNvSpPr>
            <a:spLocks noGrp="1"/>
          </p:cNvSpPr>
          <p:nvPr>
            <p:ph type="title"/>
          </p:nvPr>
        </p:nvSpPr>
        <p:spPr>
          <a:xfrm>
            <a:off x="7101510" y="1197011"/>
            <a:ext cx="4542410" cy="532862"/>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3200" b="1" noProof="0" dirty="0"/>
              <a:t>Sickness Absence is ongoing – too much to manage for many Trusts ….</a:t>
            </a:r>
          </a:p>
        </p:txBody>
      </p:sp>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6941429" y="2836700"/>
            <a:ext cx="4288971" cy="3055121"/>
          </a:xfrm>
        </p:spPr>
        <p:txBody>
          <a:bodyPr/>
          <a:lstStyle/>
          <a:p>
            <a:pPr marL="285750" indent="-285750">
              <a:buFont typeface="Arial" panose="020B0604020202020204" pitchFamily="34" charset="0"/>
              <a:buChar char="•"/>
            </a:pPr>
            <a:r>
              <a:rPr lang="en-US" b="1" dirty="0"/>
              <a:t>Support to Ambulance staff and Ambulance staff reported </a:t>
            </a:r>
            <a:r>
              <a:rPr lang="en-US" b="1" dirty="0">
                <a:solidFill>
                  <a:srgbClr val="FF0000"/>
                </a:solidFill>
              </a:rPr>
              <a:t>highest</a:t>
            </a:r>
            <a:r>
              <a:rPr lang="en-US" b="1" dirty="0"/>
              <a:t> sickness levels </a:t>
            </a:r>
          </a:p>
          <a:p>
            <a:pPr marL="285750" indent="-285750">
              <a:buFont typeface="Arial" panose="020B0604020202020204" pitchFamily="34" charset="0"/>
              <a:buChar char="•"/>
            </a:pPr>
            <a:r>
              <a:rPr lang="en-US" b="1" dirty="0"/>
              <a:t>Anxiety, stress and psychological ill health accounts for </a:t>
            </a:r>
            <a:r>
              <a:rPr lang="en-US" b="1" dirty="0">
                <a:solidFill>
                  <a:srgbClr val="FF0000"/>
                </a:solidFill>
              </a:rPr>
              <a:t>19.9 % </a:t>
            </a:r>
            <a:r>
              <a:rPr lang="en-US" b="1" dirty="0"/>
              <a:t>of all sickness</a:t>
            </a:r>
          </a:p>
          <a:p>
            <a:pPr marL="285750" indent="-285750">
              <a:buFont typeface="Arial" panose="020B0604020202020204" pitchFamily="34" charset="0"/>
              <a:buChar char="•"/>
            </a:pPr>
            <a:r>
              <a:rPr lang="en-US" b="1" dirty="0"/>
              <a:t>Poor relationships and tired staff contribute to high levels of sickness </a:t>
            </a:r>
          </a:p>
        </p:txBody>
      </p:sp>
      <p:sp>
        <p:nvSpPr>
          <p:cNvPr id="3" name="Date Placeholder 2">
            <a:extLst>
              <a:ext uri="{FF2B5EF4-FFF2-40B4-BE49-F238E27FC236}">
                <a16:creationId xmlns:a16="http://schemas.microsoft.com/office/drawing/2014/main" id="{82DDC72E-F67F-4E02-970F-4AD237BB1B32}"/>
              </a:ext>
            </a:extLst>
          </p:cNvPr>
          <p:cNvSpPr>
            <a:spLocks noGrp="1"/>
          </p:cNvSpPr>
          <p:nvPr>
            <p:ph type="dt" sz="half" idx="10"/>
          </p:nvPr>
        </p:nvSpPr>
        <p:spPr>
          <a:xfrm>
            <a:off x="838200" y="6356350"/>
            <a:ext cx="2743200" cy="365125"/>
          </a:xfrm>
        </p:spPr>
        <p:txBody>
          <a:bodyPr/>
          <a:lstStyle/>
          <a:p>
            <a:r>
              <a:rPr lang="en-US" dirty="0"/>
              <a:t>8/05/20XX</a:t>
            </a:r>
          </a:p>
        </p:txBody>
      </p:sp>
      <p:sp>
        <p:nvSpPr>
          <p:cNvPr id="4" name="Footer Placeholder 3">
            <a:extLst>
              <a:ext uri="{FF2B5EF4-FFF2-40B4-BE49-F238E27FC236}">
                <a16:creationId xmlns:a16="http://schemas.microsoft.com/office/drawing/2014/main" id="{93B074B0-90B9-4962-9F78-BF78A1A31434}"/>
              </a:ext>
            </a:extLst>
          </p:cNvPr>
          <p:cNvSpPr>
            <a:spLocks noGrp="1"/>
          </p:cNvSpPr>
          <p:nvPr>
            <p:ph type="ftr" sz="quarter" idx="11"/>
          </p:nvPr>
        </p:nvSpPr>
        <p:spPr>
          <a:xfrm>
            <a:off x="6519230" y="6356350"/>
            <a:ext cx="3152912" cy="365125"/>
          </a:xfrm>
        </p:spPr>
        <p:txBody>
          <a:bodyPr/>
          <a:lstStyle/>
          <a:p>
            <a:r>
              <a:rPr lang="en-US" dirty="0"/>
              <a:t>Manchester </a:t>
            </a:r>
            <a:r>
              <a:rPr lang="en-US" dirty="0" err="1"/>
              <a:t>nhs</a:t>
            </a:r>
            <a:r>
              <a:rPr lang="en-US" dirty="0"/>
              <a:t> workforce</a:t>
            </a:r>
          </a:p>
          <a:p>
            <a:endParaRPr lang="en-US" dirty="0"/>
          </a:p>
        </p:txBody>
      </p:sp>
      <p:sp>
        <p:nvSpPr>
          <p:cNvPr id="5" name="Slide Number Placeholder 4">
            <a:extLst>
              <a:ext uri="{FF2B5EF4-FFF2-40B4-BE49-F238E27FC236}">
                <a16:creationId xmlns:a16="http://schemas.microsoft.com/office/drawing/2014/main" id="{5FB46AAD-28B2-40D4-8555-3F7B76758BAF}"/>
              </a:ext>
            </a:extLst>
          </p:cNvPr>
          <p:cNvSpPr>
            <a:spLocks noGrp="1"/>
          </p:cNvSpPr>
          <p:nvPr>
            <p:ph type="sldNum" sz="quarter" idx="12"/>
          </p:nvPr>
        </p:nvSpPr>
        <p:spPr>
          <a:xfrm>
            <a:off x="10510344" y="6356350"/>
            <a:ext cx="843455" cy="365125"/>
          </a:xfrm>
        </p:spPr>
        <p:txBody>
          <a:bodyPr/>
          <a:lstStyle/>
          <a:p>
            <a:fld id="{18D65601-5AE2-46FC-B138-694DDD2B510D}" type="slidenum">
              <a:rPr lang="en-US" smtClean="0"/>
              <a:pPr/>
              <a:t>64</a:t>
            </a:fld>
            <a:endParaRPr lang="en-US" dirty="0"/>
          </a:p>
        </p:txBody>
      </p:sp>
      <p:pic>
        <p:nvPicPr>
          <p:cNvPr id="6148" name="Picture 4" descr="Queen Elizabeth Hospital patient threatened to have security guard 'blown  up' - Birmingham Live">
            <a:extLst>
              <a:ext uri="{FF2B5EF4-FFF2-40B4-BE49-F238E27FC236}">
                <a16:creationId xmlns:a16="http://schemas.microsoft.com/office/drawing/2014/main" id="{C35BF132-3D84-58C3-97D8-97934EDD9912}"/>
              </a:ext>
            </a:extLst>
          </p:cNvPr>
          <p:cNvPicPr>
            <a:picLocks noGrp="1" noChangeAspect="1" noChangeArrowheads="1"/>
          </p:cNvPicPr>
          <p:nvPr>
            <p:ph type="pic" sz="quarter" idx="17"/>
          </p:nvPr>
        </p:nvPicPr>
        <p:blipFill>
          <a:blip r:embed="rId2">
            <a:extLst>
              <a:ext uri="{28A0092B-C50C-407E-A947-70E740481C1C}">
                <a14:useLocalDpi xmlns:a14="http://schemas.microsoft.com/office/drawing/2010/main" val="0"/>
              </a:ext>
            </a:extLst>
          </a:blip>
          <a:srcRect l="5556" r="555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04147E-30B5-A73F-D5CE-8A60D675A68A}"/>
              </a:ext>
            </a:extLst>
          </p:cNvPr>
          <p:cNvSpPr txBox="1"/>
          <p:nvPr/>
        </p:nvSpPr>
        <p:spPr>
          <a:xfrm>
            <a:off x="8680355" y="5660989"/>
            <a:ext cx="3054042" cy="523220"/>
          </a:xfrm>
          <a:prstGeom prst="rect">
            <a:avLst/>
          </a:prstGeom>
          <a:noFill/>
        </p:spPr>
        <p:txBody>
          <a:bodyPr wrap="none" rtlCol="0">
            <a:spAutoFit/>
          </a:bodyPr>
          <a:lstStyle/>
          <a:p>
            <a:pPr algn="r"/>
            <a:r>
              <a:rPr lang="en-GB" sz="1400" i="1" dirty="0">
                <a:solidFill>
                  <a:srgbClr val="002060"/>
                </a:solidFill>
                <a:latin typeface="Candara" panose="020E0502030303020204" pitchFamily="34" charset="0"/>
              </a:rPr>
              <a:t>Stats from NHS Absence Rates Jan 2022</a:t>
            </a:r>
          </a:p>
          <a:p>
            <a:pPr algn="r"/>
            <a:r>
              <a:rPr lang="en-GB" sz="1400" i="1" dirty="0">
                <a:solidFill>
                  <a:srgbClr val="002060"/>
                </a:solidFill>
                <a:latin typeface="Candara" panose="020E0502030303020204" pitchFamily="34" charset="0"/>
              </a:rPr>
              <a:t>Published May 2022</a:t>
            </a:r>
          </a:p>
        </p:txBody>
      </p:sp>
    </p:spTree>
    <p:extLst>
      <p:ext uri="{BB962C8B-B14F-4D97-AF65-F5344CB8AC3E}">
        <p14:creationId xmlns:p14="http://schemas.microsoft.com/office/powerpoint/2010/main" val="1408437212"/>
      </p:ext>
    </p:extLst>
  </p:cSld>
  <p:clrMapOvr>
    <a:masterClrMapping/>
  </p:clrMapOvr>
  <p:transition spd="slow" advClick="0" advTm="8000">
    <p:split orient="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Placeholder 84" descr="A person smiling for the camera">
            <a:extLst>
              <a:ext uri="{FF2B5EF4-FFF2-40B4-BE49-F238E27FC236}">
                <a16:creationId xmlns:a16="http://schemas.microsoft.com/office/drawing/2014/main" id="{C490DB81-3218-4662-ACD7-93D3B496BADE}"/>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a:xfrm>
            <a:off x="4582510" y="0"/>
            <a:ext cx="7609489" cy="6858000"/>
          </a:xfrm>
        </p:spPr>
      </p:pic>
      <p:sp>
        <p:nvSpPr>
          <p:cNvPr id="55" name="Freeform: Shape 54" descr="Woman with short hair and wearing black glasses and dark blue shirt">
            <a:extLst>
              <a:ext uri="{FF2B5EF4-FFF2-40B4-BE49-F238E27FC236}">
                <a16:creationId xmlns:a16="http://schemas.microsoft.com/office/drawing/2014/main" id="{3811E9AA-1AAF-41A0-9113-5DBE1CEC62F6}"/>
              </a:ext>
            </a:extLst>
          </p:cNvPr>
          <p:cNvSpPr/>
          <p:nvPr/>
        </p:nvSpPr>
        <p:spPr>
          <a:xfrm>
            <a:off x="5295019" y="0"/>
            <a:ext cx="6411428" cy="6858000"/>
          </a:xfrm>
          <a:custGeom>
            <a:avLst/>
            <a:gdLst>
              <a:gd name="connsiteX0" fmla="*/ 1265274 w 6645349"/>
              <a:gd name="connsiteY0" fmla="*/ 0 h 6868633"/>
              <a:gd name="connsiteX1" fmla="*/ 1307804 w 6645349"/>
              <a:gd name="connsiteY1" fmla="*/ 1701210 h 6868633"/>
              <a:gd name="connsiteX2" fmla="*/ 1360967 w 6645349"/>
              <a:gd name="connsiteY2" fmla="*/ 1743740 h 6868633"/>
              <a:gd name="connsiteX3" fmla="*/ 1424762 w 6645349"/>
              <a:gd name="connsiteY3" fmla="*/ 1839433 h 6868633"/>
              <a:gd name="connsiteX4" fmla="*/ 0 w 6645349"/>
              <a:gd name="connsiteY4" fmla="*/ 1839433 h 6868633"/>
              <a:gd name="connsiteX5" fmla="*/ 0 w 6645349"/>
              <a:gd name="connsiteY5" fmla="*/ 6868633 h 6868633"/>
              <a:gd name="connsiteX6" fmla="*/ 6645349 w 6645349"/>
              <a:gd name="connsiteY6" fmla="*/ 6868633 h 6868633"/>
              <a:gd name="connsiteX7" fmla="*/ 6645349 w 6645349"/>
              <a:gd name="connsiteY7" fmla="*/ 1796903 h 6868633"/>
              <a:gd name="connsiteX8" fmla="*/ 5039832 w 6645349"/>
              <a:gd name="connsiteY8" fmla="*/ 1743740 h 6868633"/>
              <a:gd name="connsiteX9" fmla="*/ 4901609 w 6645349"/>
              <a:gd name="connsiteY9" fmla="*/ 1456661 h 6868633"/>
              <a:gd name="connsiteX10" fmla="*/ 4901609 w 6645349"/>
              <a:gd name="connsiteY10" fmla="*/ 10633 h 6868633"/>
              <a:gd name="connsiteX11" fmla="*/ 1265274 w 6645349"/>
              <a:gd name="connsiteY11" fmla="*/ 0 h 6868633"/>
              <a:gd name="connsiteX0" fmla="*/ 1265274 w 6645349"/>
              <a:gd name="connsiteY0" fmla="*/ 0 h 6868633"/>
              <a:gd name="connsiteX1" fmla="*/ 1294947 w 6645349"/>
              <a:gd name="connsiteY1" fmla="*/ 1364896 h 6868633"/>
              <a:gd name="connsiteX2" fmla="*/ 1307804 w 6645349"/>
              <a:gd name="connsiteY2" fmla="*/ 1701210 h 6868633"/>
              <a:gd name="connsiteX3" fmla="*/ 1360967 w 6645349"/>
              <a:gd name="connsiteY3" fmla="*/ 1743740 h 6868633"/>
              <a:gd name="connsiteX4" fmla="*/ 1424762 w 6645349"/>
              <a:gd name="connsiteY4" fmla="*/ 1839433 h 6868633"/>
              <a:gd name="connsiteX5" fmla="*/ 0 w 6645349"/>
              <a:gd name="connsiteY5" fmla="*/ 1839433 h 6868633"/>
              <a:gd name="connsiteX6" fmla="*/ 0 w 6645349"/>
              <a:gd name="connsiteY6" fmla="*/ 6868633 h 6868633"/>
              <a:gd name="connsiteX7" fmla="*/ 6645349 w 6645349"/>
              <a:gd name="connsiteY7" fmla="*/ 6868633 h 6868633"/>
              <a:gd name="connsiteX8" fmla="*/ 6645349 w 6645349"/>
              <a:gd name="connsiteY8" fmla="*/ 1796903 h 6868633"/>
              <a:gd name="connsiteX9" fmla="*/ 5039832 w 6645349"/>
              <a:gd name="connsiteY9" fmla="*/ 1743740 h 6868633"/>
              <a:gd name="connsiteX10" fmla="*/ 4901609 w 6645349"/>
              <a:gd name="connsiteY10" fmla="*/ 1456661 h 6868633"/>
              <a:gd name="connsiteX11" fmla="*/ 4901609 w 6645349"/>
              <a:gd name="connsiteY11" fmla="*/ 10633 h 6868633"/>
              <a:gd name="connsiteX12" fmla="*/ 1265274 w 6645349"/>
              <a:gd name="connsiteY12" fmla="*/ 0 h 6868633"/>
              <a:gd name="connsiteX0" fmla="*/ 1265274 w 6645349"/>
              <a:gd name="connsiteY0" fmla="*/ 0 h 6868633"/>
              <a:gd name="connsiteX1" fmla="*/ 1391552 w 6645349"/>
              <a:gd name="connsiteY1" fmla="*/ 1458244 h 6868633"/>
              <a:gd name="connsiteX2" fmla="*/ 1307804 w 6645349"/>
              <a:gd name="connsiteY2" fmla="*/ 1701210 h 6868633"/>
              <a:gd name="connsiteX3" fmla="*/ 1360967 w 6645349"/>
              <a:gd name="connsiteY3" fmla="*/ 1743740 h 6868633"/>
              <a:gd name="connsiteX4" fmla="*/ 1424762 w 6645349"/>
              <a:gd name="connsiteY4" fmla="*/ 1839433 h 6868633"/>
              <a:gd name="connsiteX5" fmla="*/ 0 w 6645349"/>
              <a:gd name="connsiteY5" fmla="*/ 1839433 h 6868633"/>
              <a:gd name="connsiteX6" fmla="*/ 0 w 6645349"/>
              <a:gd name="connsiteY6" fmla="*/ 6868633 h 6868633"/>
              <a:gd name="connsiteX7" fmla="*/ 6645349 w 6645349"/>
              <a:gd name="connsiteY7" fmla="*/ 6868633 h 6868633"/>
              <a:gd name="connsiteX8" fmla="*/ 6645349 w 6645349"/>
              <a:gd name="connsiteY8" fmla="*/ 1796903 h 6868633"/>
              <a:gd name="connsiteX9" fmla="*/ 5039832 w 6645349"/>
              <a:gd name="connsiteY9" fmla="*/ 1743740 h 6868633"/>
              <a:gd name="connsiteX10" fmla="*/ 4901609 w 6645349"/>
              <a:gd name="connsiteY10" fmla="*/ 1456661 h 6868633"/>
              <a:gd name="connsiteX11" fmla="*/ 4901609 w 6645349"/>
              <a:gd name="connsiteY11" fmla="*/ 10633 h 6868633"/>
              <a:gd name="connsiteX12" fmla="*/ 1265274 w 6645349"/>
              <a:gd name="connsiteY12" fmla="*/ 0 h 6868633"/>
              <a:gd name="connsiteX0" fmla="*/ 1265274 w 6645349"/>
              <a:gd name="connsiteY0" fmla="*/ 0 h 6868633"/>
              <a:gd name="connsiteX1" fmla="*/ 1381108 w 6645349"/>
              <a:gd name="connsiteY1" fmla="*/ 1458244 h 6868633"/>
              <a:gd name="connsiteX2" fmla="*/ 1307804 w 6645349"/>
              <a:gd name="connsiteY2" fmla="*/ 1701210 h 6868633"/>
              <a:gd name="connsiteX3" fmla="*/ 1360967 w 6645349"/>
              <a:gd name="connsiteY3" fmla="*/ 1743740 h 6868633"/>
              <a:gd name="connsiteX4" fmla="*/ 1424762 w 6645349"/>
              <a:gd name="connsiteY4" fmla="*/ 1839433 h 6868633"/>
              <a:gd name="connsiteX5" fmla="*/ 0 w 6645349"/>
              <a:gd name="connsiteY5" fmla="*/ 1839433 h 6868633"/>
              <a:gd name="connsiteX6" fmla="*/ 0 w 6645349"/>
              <a:gd name="connsiteY6" fmla="*/ 6868633 h 6868633"/>
              <a:gd name="connsiteX7" fmla="*/ 6645349 w 6645349"/>
              <a:gd name="connsiteY7" fmla="*/ 6868633 h 6868633"/>
              <a:gd name="connsiteX8" fmla="*/ 6645349 w 6645349"/>
              <a:gd name="connsiteY8" fmla="*/ 1796903 h 6868633"/>
              <a:gd name="connsiteX9" fmla="*/ 5039832 w 6645349"/>
              <a:gd name="connsiteY9" fmla="*/ 1743740 h 6868633"/>
              <a:gd name="connsiteX10" fmla="*/ 4901609 w 6645349"/>
              <a:gd name="connsiteY10" fmla="*/ 1456661 h 6868633"/>
              <a:gd name="connsiteX11" fmla="*/ 4901609 w 6645349"/>
              <a:gd name="connsiteY11" fmla="*/ 10633 h 6868633"/>
              <a:gd name="connsiteX12" fmla="*/ 1265274 w 6645349"/>
              <a:gd name="connsiteY12" fmla="*/ 0 h 6868633"/>
              <a:gd name="connsiteX0" fmla="*/ 1265274 w 6645349"/>
              <a:gd name="connsiteY0" fmla="*/ 0 h 6868633"/>
              <a:gd name="connsiteX1" fmla="*/ 1381108 w 6645349"/>
              <a:gd name="connsiteY1" fmla="*/ 1458244 h 6868633"/>
              <a:gd name="connsiteX2" fmla="*/ 1307804 w 6645349"/>
              <a:gd name="connsiteY2" fmla="*/ 1701210 h 6868633"/>
              <a:gd name="connsiteX3" fmla="*/ 1360967 w 6645349"/>
              <a:gd name="connsiteY3" fmla="*/ 1743740 h 6868633"/>
              <a:gd name="connsiteX4" fmla="*/ 1424762 w 6645349"/>
              <a:gd name="connsiteY4" fmla="*/ 1839433 h 6868633"/>
              <a:gd name="connsiteX5" fmla="*/ 0 w 6645349"/>
              <a:gd name="connsiteY5" fmla="*/ 1839433 h 6868633"/>
              <a:gd name="connsiteX6" fmla="*/ 0 w 6645349"/>
              <a:gd name="connsiteY6" fmla="*/ 6868633 h 6868633"/>
              <a:gd name="connsiteX7" fmla="*/ 6645349 w 6645349"/>
              <a:gd name="connsiteY7" fmla="*/ 6868633 h 6868633"/>
              <a:gd name="connsiteX8" fmla="*/ 6645349 w 6645349"/>
              <a:gd name="connsiteY8" fmla="*/ 1796903 h 6868633"/>
              <a:gd name="connsiteX9" fmla="*/ 5039832 w 6645349"/>
              <a:gd name="connsiteY9" fmla="*/ 1743740 h 6868633"/>
              <a:gd name="connsiteX10" fmla="*/ 4901609 w 6645349"/>
              <a:gd name="connsiteY10" fmla="*/ 1456661 h 6868633"/>
              <a:gd name="connsiteX11" fmla="*/ 4901609 w 6645349"/>
              <a:gd name="connsiteY11" fmla="*/ 10633 h 6868633"/>
              <a:gd name="connsiteX12" fmla="*/ 1265274 w 6645349"/>
              <a:gd name="connsiteY12" fmla="*/ 0 h 6868633"/>
              <a:gd name="connsiteX0" fmla="*/ 1265274 w 6645349"/>
              <a:gd name="connsiteY0" fmla="*/ 0 h 6868633"/>
              <a:gd name="connsiteX1" fmla="*/ 1381108 w 6645349"/>
              <a:gd name="connsiteY1" fmla="*/ 1458244 h 6868633"/>
              <a:gd name="connsiteX2" fmla="*/ 1307804 w 6645349"/>
              <a:gd name="connsiteY2" fmla="*/ 1701210 h 6868633"/>
              <a:gd name="connsiteX3" fmla="*/ 1360967 w 6645349"/>
              <a:gd name="connsiteY3" fmla="*/ 1743740 h 6868633"/>
              <a:gd name="connsiteX4" fmla="*/ 1424762 w 6645349"/>
              <a:gd name="connsiteY4" fmla="*/ 1839433 h 6868633"/>
              <a:gd name="connsiteX5" fmla="*/ 0 w 6645349"/>
              <a:gd name="connsiteY5" fmla="*/ 1839433 h 6868633"/>
              <a:gd name="connsiteX6" fmla="*/ 0 w 6645349"/>
              <a:gd name="connsiteY6" fmla="*/ 6868633 h 6868633"/>
              <a:gd name="connsiteX7" fmla="*/ 6645349 w 6645349"/>
              <a:gd name="connsiteY7" fmla="*/ 6868633 h 6868633"/>
              <a:gd name="connsiteX8" fmla="*/ 6645349 w 6645349"/>
              <a:gd name="connsiteY8" fmla="*/ 1796903 h 6868633"/>
              <a:gd name="connsiteX9" fmla="*/ 5039832 w 6645349"/>
              <a:gd name="connsiteY9" fmla="*/ 1743740 h 6868633"/>
              <a:gd name="connsiteX10" fmla="*/ 4901609 w 6645349"/>
              <a:gd name="connsiteY10" fmla="*/ 1456661 h 6868633"/>
              <a:gd name="connsiteX11" fmla="*/ 4901609 w 6645349"/>
              <a:gd name="connsiteY11" fmla="*/ 10633 h 6868633"/>
              <a:gd name="connsiteX12" fmla="*/ 1265274 w 6645349"/>
              <a:gd name="connsiteY12" fmla="*/ 0 h 6868633"/>
              <a:gd name="connsiteX0" fmla="*/ 1265274 w 6645349"/>
              <a:gd name="connsiteY0" fmla="*/ 0 h 6868633"/>
              <a:gd name="connsiteX1" fmla="*/ 1378497 w 6645349"/>
              <a:gd name="connsiteY1" fmla="*/ 1470859 h 6868633"/>
              <a:gd name="connsiteX2" fmla="*/ 1307804 w 6645349"/>
              <a:gd name="connsiteY2" fmla="*/ 1701210 h 6868633"/>
              <a:gd name="connsiteX3" fmla="*/ 1360967 w 6645349"/>
              <a:gd name="connsiteY3" fmla="*/ 1743740 h 6868633"/>
              <a:gd name="connsiteX4" fmla="*/ 1424762 w 6645349"/>
              <a:gd name="connsiteY4" fmla="*/ 1839433 h 6868633"/>
              <a:gd name="connsiteX5" fmla="*/ 0 w 6645349"/>
              <a:gd name="connsiteY5" fmla="*/ 1839433 h 6868633"/>
              <a:gd name="connsiteX6" fmla="*/ 0 w 6645349"/>
              <a:gd name="connsiteY6" fmla="*/ 6868633 h 6868633"/>
              <a:gd name="connsiteX7" fmla="*/ 6645349 w 6645349"/>
              <a:gd name="connsiteY7" fmla="*/ 6868633 h 6868633"/>
              <a:gd name="connsiteX8" fmla="*/ 6645349 w 6645349"/>
              <a:gd name="connsiteY8" fmla="*/ 1796903 h 6868633"/>
              <a:gd name="connsiteX9" fmla="*/ 5039832 w 6645349"/>
              <a:gd name="connsiteY9" fmla="*/ 1743740 h 6868633"/>
              <a:gd name="connsiteX10" fmla="*/ 4901609 w 6645349"/>
              <a:gd name="connsiteY10" fmla="*/ 1456661 h 6868633"/>
              <a:gd name="connsiteX11" fmla="*/ 4901609 w 6645349"/>
              <a:gd name="connsiteY11" fmla="*/ 10633 h 6868633"/>
              <a:gd name="connsiteX12" fmla="*/ 1265274 w 6645349"/>
              <a:gd name="connsiteY12" fmla="*/ 0 h 6868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45349" h="6868633">
                <a:moveTo>
                  <a:pt x="1265274" y="0"/>
                </a:moveTo>
                <a:lnTo>
                  <a:pt x="1378497" y="1470859"/>
                </a:lnTo>
                <a:cubicBezTo>
                  <a:pt x="1330564" y="1572031"/>
                  <a:pt x="1332239" y="1620221"/>
                  <a:pt x="1307804" y="1701210"/>
                </a:cubicBezTo>
                <a:lnTo>
                  <a:pt x="1360967" y="1743740"/>
                </a:lnTo>
                <a:lnTo>
                  <a:pt x="1424762" y="1839433"/>
                </a:lnTo>
                <a:lnTo>
                  <a:pt x="0" y="1839433"/>
                </a:lnTo>
                <a:lnTo>
                  <a:pt x="0" y="6868633"/>
                </a:lnTo>
                <a:lnTo>
                  <a:pt x="6645349" y="6868633"/>
                </a:lnTo>
                <a:lnTo>
                  <a:pt x="6645349" y="1796903"/>
                </a:lnTo>
                <a:lnTo>
                  <a:pt x="5039832" y="1743740"/>
                </a:lnTo>
                <a:lnTo>
                  <a:pt x="4901609" y="1456661"/>
                </a:lnTo>
                <a:lnTo>
                  <a:pt x="4901609" y="10633"/>
                </a:lnTo>
                <a:lnTo>
                  <a:pt x="1265274" y="0"/>
                </a:lnTo>
                <a:close/>
              </a:path>
            </a:pathLst>
          </a:custGeom>
          <a:blipFill>
            <a:blip r:embed="rId3" cstate="print">
              <a:alphaModFix/>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18">
            <a:extLst>
              <a:ext uri="{FF2B5EF4-FFF2-40B4-BE49-F238E27FC236}">
                <a16:creationId xmlns:a16="http://schemas.microsoft.com/office/drawing/2014/main" id="{544C4064-B69B-4ECE-8110-639CB21C9067}"/>
              </a:ext>
            </a:extLst>
          </p:cNvPr>
          <p:cNvSpPr>
            <a:spLocks noGrp="1"/>
          </p:cNvSpPr>
          <p:nvPr>
            <p:ph sz="quarter" idx="15"/>
          </p:nvPr>
        </p:nvSpPr>
        <p:spPr>
          <a:xfrm>
            <a:off x="1063293" y="2232640"/>
            <a:ext cx="4606159" cy="2221291"/>
          </a:xfrm>
        </p:spPr>
        <p:txBody>
          <a:bodyPr/>
          <a:lstStyle/>
          <a:p>
            <a:r>
              <a:rPr lang="en-GB" sz="3600" b="1" dirty="0"/>
              <a:t>“We are reacting to the everyday – there is no time to be proactive and take preventative measures”</a:t>
            </a:r>
            <a:endParaRPr lang="en-ZA" sz="3600" b="1" dirty="0"/>
          </a:p>
        </p:txBody>
      </p:sp>
      <p:sp>
        <p:nvSpPr>
          <p:cNvPr id="4" name="Footer Placeholder 3">
            <a:extLst>
              <a:ext uri="{FF2B5EF4-FFF2-40B4-BE49-F238E27FC236}">
                <a16:creationId xmlns:a16="http://schemas.microsoft.com/office/drawing/2014/main" id="{B402CEE3-4E08-4106-AC43-0E32E79CAB07}"/>
              </a:ext>
            </a:extLst>
          </p:cNvPr>
          <p:cNvSpPr>
            <a:spLocks noGrp="1"/>
          </p:cNvSpPr>
          <p:nvPr>
            <p:ph type="ftr" sz="quarter" idx="11"/>
          </p:nvPr>
        </p:nvSpPr>
        <p:spPr>
          <a:xfrm>
            <a:off x="6519230" y="6356350"/>
            <a:ext cx="3152912" cy="365125"/>
          </a:xfrm>
        </p:spPr>
        <p:txBody>
          <a:bodyPr/>
          <a:lstStyle/>
          <a:p>
            <a:r>
              <a:rPr lang="en-US" dirty="0"/>
              <a:t>Manchester </a:t>
            </a:r>
            <a:r>
              <a:rPr lang="en-US" dirty="0" err="1"/>
              <a:t>nhs</a:t>
            </a:r>
            <a:r>
              <a:rPr lang="en-US" dirty="0"/>
              <a:t> workforce</a:t>
            </a:r>
          </a:p>
        </p:txBody>
      </p:sp>
      <p:sp>
        <p:nvSpPr>
          <p:cNvPr id="5" name="Slide Number Placeholder 4">
            <a:extLst>
              <a:ext uri="{FF2B5EF4-FFF2-40B4-BE49-F238E27FC236}">
                <a16:creationId xmlns:a16="http://schemas.microsoft.com/office/drawing/2014/main" id="{53B74012-3B10-4CDC-9117-E08BA2B1794B}"/>
              </a:ext>
            </a:extLst>
          </p:cNvPr>
          <p:cNvSpPr>
            <a:spLocks noGrp="1"/>
          </p:cNvSpPr>
          <p:nvPr>
            <p:ph type="sldNum" sz="quarter" idx="12"/>
          </p:nvPr>
        </p:nvSpPr>
        <p:spPr>
          <a:xfrm>
            <a:off x="10510344" y="6356350"/>
            <a:ext cx="843455" cy="365125"/>
          </a:xfrm>
        </p:spPr>
        <p:txBody>
          <a:bodyPr/>
          <a:lstStyle/>
          <a:p>
            <a:fld id="{18D65601-5AE2-46FC-B138-694DDD2B510D}" type="slidenum">
              <a:rPr lang="en-US" smtClean="0"/>
              <a:pPr/>
              <a:t>65</a:t>
            </a:fld>
            <a:endParaRPr lang="en-US" dirty="0"/>
          </a:p>
        </p:txBody>
      </p:sp>
      <p:sp>
        <p:nvSpPr>
          <p:cNvPr id="2" name="TextBox 1">
            <a:extLst>
              <a:ext uri="{FF2B5EF4-FFF2-40B4-BE49-F238E27FC236}">
                <a16:creationId xmlns:a16="http://schemas.microsoft.com/office/drawing/2014/main" id="{CB90766C-6CF7-9090-5F79-34B383513D2B}"/>
              </a:ext>
            </a:extLst>
          </p:cNvPr>
          <p:cNvSpPr txBox="1"/>
          <p:nvPr/>
        </p:nvSpPr>
        <p:spPr>
          <a:xfrm>
            <a:off x="2567031" y="6241409"/>
            <a:ext cx="2127505" cy="307777"/>
          </a:xfrm>
          <a:prstGeom prst="rect">
            <a:avLst/>
          </a:prstGeom>
          <a:noFill/>
        </p:spPr>
        <p:txBody>
          <a:bodyPr wrap="none" rtlCol="0">
            <a:spAutoFit/>
          </a:bodyPr>
          <a:lstStyle/>
          <a:p>
            <a:r>
              <a:rPr lang="en-GB" sz="1400" i="1" dirty="0">
                <a:solidFill>
                  <a:srgbClr val="002060"/>
                </a:solidFill>
                <a:latin typeface="Candara" panose="020E0502030303020204" pitchFamily="34" charset="0"/>
              </a:rPr>
              <a:t>A local HRD Network 2022</a:t>
            </a:r>
          </a:p>
        </p:txBody>
      </p:sp>
    </p:spTree>
    <p:extLst>
      <p:ext uri="{BB962C8B-B14F-4D97-AF65-F5344CB8AC3E}">
        <p14:creationId xmlns:p14="http://schemas.microsoft.com/office/powerpoint/2010/main" val="1162887174"/>
      </p:ext>
    </p:extLst>
  </p:cSld>
  <p:clrMapOvr>
    <a:masterClrMapping/>
  </p:clrMapOvr>
  <p:transition spd="slow" advClick="0" advTm="5000">
    <p:split orient="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4D4D4E20-249C-406C-BD90-01BEC46489C6}"/>
              </a:ext>
            </a:extLst>
          </p:cNvPr>
          <p:cNvSpPr>
            <a:spLocks noGrp="1"/>
          </p:cNvSpPr>
          <p:nvPr>
            <p:ph type="title"/>
          </p:nvPr>
        </p:nvSpPr>
        <p:spPr>
          <a:xfrm>
            <a:off x="6169285" y="2860132"/>
            <a:ext cx="5350010" cy="867398"/>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b="1" noProof="0" dirty="0">
                <a:latin typeface="Candara" panose="020E0502030303020204" pitchFamily="34" charset="0"/>
              </a:rPr>
              <a:t>Almost 1.4 million staff</a:t>
            </a:r>
          </a:p>
        </p:txBody>
      </p:sp>
      <p:pic>
        <p:nvPicPr>
          <p:cNvPr id="87" name="Picture Placeholder 86" descr="A person of a person clapping">
            <a:extLst>
              <a:ext uri="{FF2B5EF4-FFF2-40B4-BE49-F238E27FC236}">
                <a16:creationId xmlns:a16="http://schemas.microsoft.com/office/drawing/2014/main" id="{5B66E087-615D-4B7F-9491-E7B61FCBE483}"/>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a:xfrm>
            <a:off x="1" y="0"/>
            <a:ext cx="6311899" cy="6858000"/>
          </a:xfrm>
        </p:spPr>
      </p:pic>
      <p:sp>
        <p:nvSpPr>
          <p:cNvPr id="32" name="Content Placeholder 31">
            <a:extLst>
              <a:ext uri="{FF2B5EF4-FFF2-40B4-BE49-F238E27FC236}">
                <a16:creationId xmlns:a16="http://schemas.microsoft.com/office/drawing/2014/main" id="{92C11CD2-BF1E-4CC9-83F6-2C46282A584F}"/>
              </a:ext>
            </a:extLst>
          </p:cNvPr>
          <p:cNvSpPr>
            <a:spLocks noGrp="1"/>
          </p:cNvSpPr>
          <p:nvPr>
            <p:ph sz="quarter" idx="16"/>
          </p:nvPr>
        </p:nvSpPr>
        <p:spPr>
          <a:xfrm>
            <a:off x="6169285" y="3597881"/>
            <a:ext cx="5350010" cy="1030734"/>
          </a:xfrm>
        </p:spPr>
        <p:txBody>
          <a:bodyPr>
            <a:normAutofit fontScale="92500" lnSpcReduction="10000"/>
          </a:bodyPr>
          <a:lstStyle/>
          <a:p>
            <a:r>
              <a:rPr lang="en-US" sz="2400" i="0" dirty="0">
                <a:effectLst/>
                <a:latin typeface="Candara" panose="020E0502030303020204" pitchFamily="34" charset="0"/>
              </a:rPr>
              <a:t>We w</a:t>
            </a:r>
            <a:r>
              <a:rPr lang="en-GB" sz="2400" i="0" dirty="0" err="1">
                <a:effectLst/>
                <a:latin typeface="Candara" panose="020E0502030303020204" pitchFamily="34" charset="0"/>
              </a:rPr>
              <a:t>ork</a:t>
            </a:r>
            <a:r>
              <a:rPr lang="en-GB" sz="2400" i="0" dirty="0">
                <a:effectLst/>
                <a:latin typeface="Candara" panose="020E0502030303020204" pitchFamily="34" charset="0"/>
              </a:rPr>
              <a:t> together to improve the experience of working in the NHS </a:t>
            </a:r>
            <a:r>
              <a:rPr lang="en-US" dirty="0"/>
              <a:t>​</a:t>
            </a:r>
          </a:p>
        </p:txBody>
      </p:sp>
      <p:sp>
        <p:nvSpPr>
          <p:cNvPr id="4" name="Footer Placeholder 3">
            <a:extLst>
              <a:ext uri="{FF2B5EF4-FFF2-40B4-BE49-F238E27FC236}">
                <a16:creationId xmlns:a16="http://schemas.microsoft.com/office/drawing/2014/main" id="{516AB2AE-A34B-483D-9A3B-6FF8FDB8B5FB}"/>
              </a:ext>
            </a:extLst>
          </p:cNvPr>
          <p:cNvSpPr>
            <a:spLocks noGrp="1"/>
          </p:cNvSpPr>
          <p:nvPr>
            <p:ph type="ftr" sz="quarter" idx="11"/>
          </p:nvPr>
        </p:nvSpPr>
        <p:spPr>
          <a:xfrm>
            <a:off x="6519230" y="6356350"/>
            <a:ext cx="3152912" cy="365125"/>
          </a:xfrm>
        </p:spPr>
        <p:txBody>
          <a:bodyPr/>
          <a:lstStyle/>
          <a:p>
            <a:r>
              <a:rPr lang="en-US" dirty="0">
                <a:solidFill>
                  <a:srgbClr val="002060"/>
                </a:solidFill>
              </a:rPr>
              <a:t>Manchester </a:t>
            </a:r>
            <a:r>
              <a:rPr lang="en-US" dirty="0" err="1">
                <a:solidFill>
                  <a:srgbClr val="002060"/>
                </a:solidFill>
              </a:rPr>
              <a:t>nhs</a:t>
            </a:r>
            <a:r>
              <a:rPr lang="en-US" dirty="0">
                <a:solidFill>
                  <a:srgbClr val="002060"/>
                </a:solidFill>
              </a:rPr>
              <a:t> workforce</a:t>
            </a:r>
          </a:p>
        </p:txBody>
      </p:sp>
      <p:sp>
        <p:nvSpPr>
          <p:cNvPr id="5" name="Slide Number Placeholder 4">
            <a:extLst>
              <a:ext uri="{FF2B5EF4-FFF2-40B4-BE49-F238E27FC236}">
                <a16:creationId xmlns:a16="http://schemas.microsoft.com/office/drawing/2014/main" id="{E5969419-8F34-4DA7-AE42-353928399E84}"/>
              </a:ext>
            </a:extLst>
          </p:cNvPr>
          <p:cNvSpPr>
            <a:spLocks noGrp="1"/>
          </p:cNvSpPr>
          <p:nvPr>
            <p:ph type="sldNum" sz="quarter" idx="12"/>
          </p:nvPr>
        </p:nvSpPr>
        <p:spPr>
          <a:xfrm>
            <a:off x="10510344" y="6356350"/>
            <a:ext cx="843455" cy="365125"/>
          </a:xfrm>
        </p:spPr>
        <p:txBody>
          <a:bodyPr/>
          <a:lstStyle/>
          <a:p>
            <a:fld id="{18D65601-5AE2-46FC-B138-694DDD2B510D}" type="slidenum">
              <a:rPr lang="en-US" smtClean="0"/>
              <a:pPr/>
              <a:t>66</a:t>
            </a:fld>
            <a:endParaRPr lang="en-US" dirty="0"/>
          </a:p>
        </p:txBody>
      </p:sp>
      <p:pic>
        <p:nvPicPr>
          <p:cNvPr id="2" name="Picture 1">
            <a:extLst>
              <a:ext uri="{FF2B5EF4-FFF2-40B4-BE49-F238E27FC236}">
                <a16:creationId xmlns:a16="http://schemas.microsoft.com/office/drawing/2014/main" id="{B5CB6A68-9F83-304E-AF04-0F15E3DBE40F}"/>
              </a:ext>
            </a:extLst>
          </p:cNvPr>
          <p:cNvPicPr>
            <a:picLocks noChangeAspect="1"/>
          </p:cNvPicPr>
          <p:nvPr/>
        </p:nvPicPr>
        <p:blipFill>
          <a:blip r:embed="rId3"/>
          <a:stretch>
            <a:fillRect/>
          </a:stretch>
        </p:blipFill>
        <p:spPr>
          <a:xfrm>
            <a:off x="3155950" y="222408"/>
            <a:ext cx="8135632" cy="2637724"/>
          </a:xfrm>
          <a:prstGeom prst="rect">
            <a:avLst/>
          </a:prstGeom>
        </p:spPr>
      </p:pic>
    </p:spTree>
    <p:extLst>
      <p:ext uri="{BB962C8B-B14F-4D97-AF65-F5344CB8AC3E}">
        <p14:creationId xmlns:p14="http://schemas.microsoft.com/office/powerpoint/2010/main" val="3810484867"/>
      </p:ext>
    </p:extLst>
  </p:cSld>
  <p:clrMapOvr>
    <a:masterClrMapping/>
  </p:clrMapOvr>
  <p:transition spd="slow" advClick="0" advTm="5000">
    <p:split orient="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94AB131-F9C1-48DB-AD3A-5C074FBC4665}"/>
              </a:ext>
              <a:ext uri="{C183D7F6-B498-43B3-948B-1728B52AA6E4}">
                <adec:decorative xmlns:adec="http://schemas.microsoft.com/office/drawing/2017/decorative" val="1"/>
              </a:ext>
            </a:extLst>
          </p:cNvPr>
          <p:cNvSpPr/>
          <p:nvPr/>
        </p:nvSpPr>
        <p:spPr>
          <a:xfrm>
            <a:off x="638178" y="638176"/>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6AE9ED3E-A3FD-4FE3-BD8B-BC4B8C020562}"/>
              </a:ext>
              <a:ext uri="{C183D7F6-B498-43B3-948B-1728B52AA6E4}">
                <adec:decorative xmlns:adec="http://schemas.microsoft.com/office/drawing/2017/decorative" val="1"/>
              </a:ext>
            </a:extLst>
          </p:cNvPr>
          <p:cNvCxnSpPr>
            <a:cxnSpLocks/>
          </p:cNvCxnSpPr>
          <p:nvPr/>
        </p:nvCxnSpPr>
        <p:spPr>
          <a:xfrm>
            <a:off x="7797634" y="1371600"/>
            <a:ext cx="0" cy="162612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E8948999-3956-4D11-B059-3699485A1E22}"/>
              </a:ext>
            </a:extLst>
          </p:cNvPr>
          <p:cNvSpPr>
            <a:spLocks noGrp="1"/>
          </p:cNvSpPr>
          <p:nvPr>
            <p:ph type="title"/>
          </p:nvPr>
        </p:nvSpPr>
        <p:spPr>
          <a:xfrm>
            <a:off x="8116082" y="2929274"/>
            <a:ext cx="3193926" cy="99945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3600" b="1" noProof="0" dirty="0"/>
              <a:t>Clapping and celebration is not enough to sustain the future…</a:t>
            </a:r>
            <a:br>
              <a:rPr lang="en-US" sz="3600" b="1" noProof="0" dirty="0"/>
            </a:br>
            <a:endParaRPr lang="en-US" sz="3600" b="1" noProof="0" dirty="0"/>
          </a:p>
        </p:txBody>
      </p:sp>
      <p:sp>
        <p:nvSpPr>
          <p:cNvPr id="3" name="Date Placeholder 2">
            <a:extLst>
              <a:ext uri="{FF2B5EF4-FFF2-40B4-BE49-F238E27FC236}">
                <a16:creationId xmlns:a16="http://schemas.microsoft.com/office/drawing/2014/main" id="{AF71F7A7-FCB0-4470-8152-34B616A9BD11}"/>
              </a:ext>
            </a:extLst>
          </p:cNvPr>
          <p:cNvSpPr>
            <a:spLocks noGrp="1"/>
          </p:cNvSpPr>
          <p:nvPr>
            <p:ph type="dt" sz="half" idx="10"/>
          </p:nvPr>
        </p:nvSpPr>
        <p:spPr>
          <a:xfrm>
            <a:off x="838200" y="6356350"/>
            <a:ext cx="2743200" cy="365125"/>
          </a:xfrm>
        </p:spPr>
        <p:txBody>
          <a:bodyPr/>
          <a:lstStyle/>
          <a:p>
            <a:r>
              <a:rPr lang="en-US" dirty="0"/>
              <a:t>8/05/20XX</a:t>
            </a:r>
          </a:p>
        </p:txBody>
      </p:sp>
      <p:sp>
        <p:nvSpPr>
          <p:cNvPr id="4" name="Footer Placeholder 3">
            <a:extLst>
              <a:ext uri="{FF2B5EF4-FFF2-40B4-BE49-F238E27FC236}">
                <a16:creationId xmlns:a16="http://schemas.microsoft.com/office/drawing/2014/main" id="{65613933-5920-45A7-9855-27C887FBCCDA}"/>
              </a:ext>
            </a:extLst>
          </p:cNvPr>
          <p:cNvSpPr>
            <a:spLocks noGrp="1"/>
          </p:cNvSpPr>
          <p:nvPr>
            <p:ph type="ftr" sz="quarter" idx="11"/>
          </p:nvPr>
        </p:nvSpPr>
        <p:spPr>
          <a:xfrm>
            <a:off x="4038600" y="6356350"/>
            <a:ext cx="4114800" cy="365125"/>
          </a:xfrm>
        </p:spPr>
        <p:txBody>
          <a:bodyPr/>
          <a:lstStyle/>
          <a:p>
            <a:r>
              <a:rPr lang="en-US" dirty="0"/>
              <a:t>Manchester </a:t>
            </a:r>
            <a:r>
              <a:rPr lang="en-US" dirty="0" err="1"/>
              <a:t>nhs</a:t>
            </a:r>
            <a:r>
              <a:rPr lang="en-US" dirty="0"/>
              <a:t> workforce</a:t>
            </a:r>
          </a:p>
        </p:txBody>
      </p:sp>
      <p:sp>
        <p:nvSpPr>
          <p:cNvPr id="5" name="Slide Number Placeholder 4">
            <a:extLst>
              <a:ext uri="{FF2B5EF4-FFF2-40B4-BE49-F238E27FC236}">
                <a16:creationId xmlns:a16="http://schemas.microsoft.com/office/drawing/2014/main" id="{D635C0AD-B05B-4C54-AD82-229A2A3920AB}"/>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67</a:t>
            </a:fld>
            <a:endParaRPr lang="en-US" dirty="0"/>
          </a:p>
        </p:txBody>
      </p:sp>
      <p:pic>
        <p:nvPicPr>
          <p:cNvPr id="8194" name="Picture 2" descr="Coronavirus UK: Clap for carers salutes NHS and key workers | Daily Mail  Online">
            <a:extLst>
              <a:ext uri="{FF2B5EF4-FFF2-40B4-BE49-F238E27FC236}">
                <a16:creationId xmlns:a16="http://schemas.microsoft.com/office/drawing/2014/main" id="{8F41E0BF-CDBB-664A-97F2-656069128536}"/>
              </a:ext>
            </a:extLst>
          </p:cNvPr>
          <p:cNvPicPr>
            <a:picLocks noGrp="1" noChangeAspect="1" noChangeArrowheads="1"/>
          </p:cNvPicPr>
          <p:nvPr>
            <p:ph type="pic" sz="quarter" idx="17"/>
          </p:nvPr>
        </p:nvPicPr>
        <p:blipFill>
          <a:blip r:embed="rId2">
            <a:extLst>
              <a:ext uri="{28A0092B-C50C-407E-A947-70E740481C1C}">
                <a14:useLocalDpi xmlns:a14="http://schemas.microsoft.com/office/drawing/2010/main" val="0"/>
              </a:ext>
            </a:extLst>
          </a:blip>
          <a:srcRect t="7791" b="7791"/>
          <a:stretch>
            <a:fillRect/>
          </a:stretch>
        </p:blipFill>
        <p:spPr bwMode="auto">
          <a:xfrm>
            <a:off x="638177" y="1276604"/>
            <a:ext cx="7234091" cy="4304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75887"/>
      </p:ext>
    </p:extLst>
  </p:cSld>
  <p:clrMapOvr>
    <a:masterClrMapping/>
  </p:clrMapOvr>
  <p:transition spd="slow" advClick="0" advTm="5000">
    <p:split orient="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C62901-AD97-C8C4-5DA4-4B4C54780FC1}"/>
              </a:ext>
            </a:extLst>
          </p:cNvPr>
          <p:cNvSpPr>
            <a:spLocks noGrp="1"/>
          </p:cNvSpPr>
          <p:nvPr>
            <p:ph type="title"/>
          </p:nvPr>
        </p:nvSpPr>
        <p:spPr/>
        <p:txBody>
          <a:bodyPr/>
          <a:lstStyle/>
          <a:p>
            <a:r>
              <a:rPr lang="en-GB" dirty="0"/>
              <a:t>Secret Agents of the NHS</a:t>
            </a:r>
          </a:p>
        </p:txBody>
      </p:sp>
      <p:pic>
        <p:nvPicPr>
          <p:cNvPr id="7" name="Picture 6">
            <a:extLst>
              <a:ext uri="{FF2B5EF4-FFF2-40B4-BE49-F238E27FC236}">
                <a16:creationId xmlns:a16="http://schemas.microsoft.com/office/drawing/2014/main" id="{22855499-8A29-6A55-3AE5-D3DFDAA881F1}"/>
              </a:ext>
            </a:extLst>
          </p:cNvPr>
          <p:cNvPicPr>
            <a:picLocks noChangeAspect="1"/>
          </p:cNvPicPr>
          <p:nvPr/>
        </p:nvPicPr>
        <p:blipFill>
          <a:blip r:embed="rId3"/>
          <a:stretch>
            <a:fillRect/>
          </a:stretch>
        </p:blipFill>
        <p:spPr>
          <a:xfrm>
            <a:off x="1685374" y="1328737"/>
            <a:ext cx="5878328" cy="3090863"/>
          </a:xfrm>
          <a:prstGeom prst="rect">
            <a:avLst/>
          </a:prstGeom>
        </p:spPr>
      </p:pic>
      <p:pic>
        <p:nvPicPr>
          <p:cNvPr id="1028" name="Picture 4" descr="Image result for nhs superhero logo">
            <a:extLst>
              <a:ext uri="{FF2B5EF4-FFF2-40B4-BE49-F238E27FC236}">
                <a16:creationId xmlns:a16="http://schemas.microsoft.com/office/drawing/2014/main" id="{63AF0034-7966-EBA0-95DF-12B13726286A}"/>
              </a:ext>
            </a:extLst>
          </p:cNvPr>
          <p:cNvPicPr>
            <a:picLocks noGrp="1" noChangeAspect="1" noChangeArrowheads="1"/>
          </p:cNvPicPr>
          <p:nvPr>
            <p:ph type="pic" sz="quarter" idx="10"/>
          </p:nvPr>
        </p:nvPicPr>
        <p:blipFill>
          <a:blip r:embed="rId4">
            <a:extLst>
              <a:ext uri="{28A0092B-C50C-407E-A947-70E740481C1C}">
                <a14:useLocalDpi xmlns:a14="http://schemas.microsoft.com/office/drawing/2010/main" val="0"/>
              </a:ext>
            </a:extLst>
          </a:blip>
          <a:srcRect t="22964" b="22964"/>
          <a:stretch>
            <a:fillRect/>
          </a:stretch>
        </p:blipFill>
        <p:spPr bwMode="auto">
          <a:xfrm>
            <a:off x="7051648" y="622103"/>
            <a:ext cx="5140351" cy="19686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66661B7-25B4-9A23-F984-BEA0F7B3103C}"/>
              </a:ext>
            </a:extLst>
          </p:cNvPr>
          <p:cNvPicPr>
            <a:picLocks noChangeAspect="1"/>
          </p:cNvPicPr>
          <p:nvPr/>
        </p:nvPicPr>
        <p:blipFill>
          <a:blip r:embed="rId5"/>
          <a:stretch>
            <a:fillRect/>
          </a:stretch>
        </p:blipFill>
        <p:spPr>
          <a:xfrm>
            <a:off x="5893313" y="6378242"/>
            <a:ext cx="3158002" cy="365792"/>
          </a:xfrm>
          <a:prstGeom prst="rect">
            <a:avLst/>
          </a:prstGeom>
        </p:spPr>
      </p:pic>
    </p:spTree>
    <p:extLst>
      <p:ext uri="{BB962C8B-B14F-4D97-AF65-F5344CB8AC3E}">
        <p14:creationId xmlns:p14="http://schemas.microsoft.com/office/powerpoint/2010/main" val="1431495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3000"/>
                                  </p:stCondLst>
                                  <p:childTnLst>
                                    <p:set>
                                      <p:cBhvr>
                                        <p:cTn id="6" dur="1" fill="hold">
                                          <p:stCondLst>
                                            <p:cond delay="9"/>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400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300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A774807-B5D6-7BFB-515C-F6901DFCD815}"/>
              </a:ext>
            </a:extLst>
          </p:cNvPr>
          <p:cNvSpPr>
            <a:spLocks noGrp="1"/>
          </p:cNvSpPr>
          <p:nvPr>
            <p:ph type="ftr" sz="quarter" idx="11"/>
          </p:nvPr>
        </p:nvSpPr>
        <p:spPr/>
        <p:txBody>
          <a:bodyPr/>
          <a:lstStyle/>
          <a:p>
            <a:r>
              <a:rPr lang="en-US"/>
              <a:t>Manchester nhs workforce</a:t>
            </a:r>
            <a:endParaRPr lang="en-US" dirty="0"/>
          </a:p>
        </p:txBody>
      </p:sp>
      <p:sp>
        <p:nvSpPr>
          <p:cNvPr id="3" name="Slide Number Placeholder 2">
            <a:extLst>
              <a:ext uri="{FF2B5EF4-FFF2-40B4-BE49-F238E27FC236}">
                <a16:creationId xmlns:a16="http://schemas.microsoft.com/office/drawing/2014/main" id="{30AD79D8-CBB1-B81C-18AA-724646799775}"/>
              </a:ext>
            </a:extLst>
          </p:cNvPr>
          <p:cNvSpPr>
            <a:spLocks noGrp="1"/>
          </p:cNvSpPr>
          <p:nvPr>
            <p:ph type="sldNum" sz="quarter" idx="12"/>
          </p:nvPr>
        </p:nvSpPr>
        <p:spPr/>
        <p:txBody>
          <a:bodyPr/>
          <a:lstStyle/>
          <a:p>
            <a:fld id="{18D65601-5AE2-46FC-B138-694DDD2B510D}" type="slidenum">
              <a:rPr lang="en-US" smtClean="0"/>
              <a:pPr/>
              <a:t>69</a:t>
            </a:fld>
            <a:endParaRPr lang="en-US" dirty="0"/>
          </a:p>
        </p:txBody>
      </p:sp>
      <p:sp>
        <p:nvSpPr>
          <p:cNvPr id="4" name="Content Placeholder 3">
            <a:extLst>
              <a:ext uri="{FF2B5EF4-FFF2-40B4-BE49-F238E27FC236}">
                <a16:creationId xmlns:a16="http://schemas.microsoft.com/office/drawing/2014/main" id="{B79AA848-0679-FD0C-E49E-24F978C4BB0D}"/>
              </a:ext>
            </a:extLst>
          </p:cNvPr>
          <p:cNvSpPr>
            <a:spLocks noGrp="1"/>
          </p:cNvSpPr>
          <p:nvPr>
            <p:ph sz="quarter" idx="15"/>
          </p:nvPr>
        </p:nvSpPr>
        <p:spPr/>
        <p:txBody>
          <a:bodyPr/>
          <a:lstStyle/>
          <a:p>
            <a:endParaRPr lang="en-GB"/>
          </a:p>
        </p:txBody>
      </p:sp>
      <p:sp>
        <p:nvSpPr>
          <p:cNvPr id="5" name="Content Placeholder 4">
            <a:extLst>
              <a:ext uri="{FF2B5EF4-FFF2-40B4-BE49-F238E27FC236}">
                <a16:creationId xmlns:a16="http://schemas.microsoft.com/office/drawing/2014/main" id="{5D6C44BC-8322-DCE0-1693-9ABC50F338B5}"/>
              </a:ext>
            </a:extLst>
          </p:cNvPr>
          <p:cNvSpPr>
            <a:spLocks noGrp="1"/>
          </p:cNvSpPr>
          <p:nvPr>
            <p:ph sz="quarter" idx="16"/>
          </p:nvPr>
        </p:nvSpPr>
        <p:spPr/>
        <p:txBody>
          <a:bodyPr/>
          <a:lstStyle/>
          <a:p>
            <a:endParaRPr lang="en-GB"/>
          </a:p>
        </p:txBody>
      </p:sp>
      <p:sp>
        <p:nvSpPr>
          <p:cNvPr id="6" name="Content Placeholder 5">
            <a:extLst>
              <a:ext uri="{FF2B5EF4-FFF2-40B4-BE49-F238E27FC236}">
                <a16:creationId xmlns:a16="http://schemas.microsoft.com/office/drawing/2014/main" id="{6FAFBDAC-65C3-655D-900E-BF0F5D59FCD0}"/>
              </a:ext>
            </a:extLst>
          </p:cNvPr>
          <p:cNvSpPr>
            <a:spLocks noGrp="1"/>
          </p:cNvSpPr>
          <p:nvPr>
            <p:ph sz="quarter" idx="17"/>
          </p:nvPr>
        </p:nvSpPr>
        <p:spPr/>
        <p:txBody>
          <a:bodyPr/>
          <a:lstStyle/>
          <a:p>
            <a:endParaRPr lang="en-GB"/>
          </a:p>
        </p:txBody>
      </p:sp>
      <p:sp>
        <p:nvSpPr>
          <p:cNvPr id="7" name="Content Placeholder 6">
            <a:extLst>
              <a:ext uri="{FF2B5EF4-FFF2-40B4-BE49-F238E27FC236}">
                <a16:creationId xmlns:a16="http://schemas.microsoft.com/office/drawing/2014/main" id="{BA7B3821-8345-E251-649E-8B770BA81C52}"/>
              </a:ext>
            </a:extLst>
          </p:cNvPr>
          <p:cNvSpPr>
            <a:spLocks noGrp="1"/>
          </p:cNvSpPr>
          <p:nvPr>
            <p:ph sz="quarter" idx="18"/>
          </p:nvPr>
        </p:nvSpPr>
        <p:spPr/>
        <p:txBody>
          <a:bodyPr/>
          <a:lstStyle/>
          <a:p>
            <a:endParaRPr lang="en-GB"/>
          </a:p>
        </p:txBody>
      </p:sp>
      <p:sp>
        <p:nvSpPr>
          <p:cNvPr id="8" name="Text Placeholder 7">
            <a:extLst>
              <a:ext uri="{FF2B5EF4-FFF2-40B4-BE49-F238E27FC236}">
                <a16:creationId xmlns:a16="http://schemas.microsoft.com/office/drawing/2014/main" id="{3C5A70C9-FE18-A26F-09D6-8D89668AE059}"/>
              </a:ext>
            </a:extLst>
          </p:cNvPr>
          <p:cNvSpPr>
            <a:spLocks noGrp="1"/>
          </p:cNvSpPr>
          <p:nvPr>
            <p:ph type="body" sz="quarter" idx="19"/>
          </p:nvPr>
        </p:nvSpPr>
        <p:spPr/>
        <p:txBody>
          <a:bodyPr/>
          <a:lstStyle/>
          <a:p>
            <a:endParaRPr lang="en-GB"/>
          </a:p>
        </p:txBody>
      </p:sp>
      <p:sp>
        <p:nvSpPr>
          <p:cNvPr id="9" name="Text Placeholder 8">
            <a:extLst>
              <a:ext uri="{FF2B5EF4-FFF2-40B4-BE49-F238E27FC236}">
                <a16:creationId xmlns:a16="http://schemas.microsoft.com/office/drawing/2014/main" id="{825B0467-2CC4-1378-8DE8-8EF12CA42E2A}"/>
              </a:ext>
            </a:extLst>
          </p:cNvPr>
          <p:cNvSpPr>
            <a:spLocks noGrp="1"/>
          </p:cNvSpPr>
          <p:nvPr>
            <p:ph type="body" sz="quarter" idx="20"/>
          </p:nvPr>
        </p:nvSpPr>
        <p:spPr/>
        <p:txBody>
          <a:bodyPr/>
          <a:lstStyle/>
          <a:p>
            <a:endParaRPr lang="en-GB"/>
          </a:p>
        </p:txBody>
      </p:sp>
      <p:sp>
        <p:nvSpPr>
          <p:cNvPr id="10" name="Text Placeholder 9">
            <a:extLst>
              <a:ext uri="{FF2B5EF4-FFF2-40B4-BE49-F238E27FC236}">
                <a16:creationId xmlns:a16="http://schemas.microsoft.com/office/drawing/2014/main" id="{90DCBF37-3376-779D-43C6-825A021DE71F}"/>
              </a:ext>
            </a:extLst>
          </p:cNvPr>
          <p:cNvSpPr>
            <a:spLocks noGrp="1"/>
          </p:cNvSpPr>
          <p:nvPr>
            <p:ph type="body" sz="quarter" idx="21"/>
          </p:nvPr>
        </p:nvSpPr>
        <p:spPr/>
        <p:txBody>
          <a:bodyPr/>
          <a:lstStyle/>
          <a:p>
            <a:endParaRPr lang="en-GB"/>
          </a:p>
        </p:txBody>
      </p:sp>
      <p:sp>
        <p:nvSpPr>
          <p:cNvPr id="11" name="Text Placeholder 10">
            <a:extLst>
              <a:ext uri="{FF2B5EF4-FFF2-40B4-BE49-F238E27FC236}">
                <a16:creationId xmlns:a16="http://schemas.microsoft.com/office/drawing/2014/main" id="{1D7EF94A-E723-9DB0-3690-ECC39E0A8B45}"/>
              </a:ext>
            </a:extLst>
          </p:cNvPr>
          <p:cNvSpPr>
            <a:spLocks noGrp="1"/>
          </p:cNvSpPr>
          <p:nvPr>
            <p:ph type="body" sz="quarter" idx="22"/>
          </p:nvPr>
        </p:nvSpPr>
        <p:spPr/>
        <p:txBody>
          <a:bodyPr/>
          <a:lstStyle/>
          <a:p>
            <a:endParaRPr lang="en-GB"/>
          </a:p>
        </p:txBody>
      </p:sp>
      <p:pic>
        <p:nvPicPr>
          <p:cNvPr id="13" name="Picture 12">
            <a:extLst>
              <a:ext uri="{FF2B5EF4-FFF2-40B4-BE49-F238E27FC236}">
                <a16:creationId xmlns:a16="http://schemas.microsoft.com/office/drawing/2014/main" id="{1217DA08-44FF-F64A-B771-B60E0CC25CEE}"/>
              </a:ext>
            </a:extLst>
          </p:cNvPr>
          <p:cNvPicPr>
            <a:picLocks noChangeAspect="1"/>
          </p:cNvPicPr>
          <p:nvPr/>
        </p:nvPicPr>
        <p:blipFill>
          <a:blip r:embed="rId3"/>
          <a:stretch>
            <a:fillRect/>
          </a:stretch>
        </p:blipFill>
        <p:spPr>
          <a:xfrm>
            <a:off x="0" y="0"/>
            <a:ext cx="12192000" cy="6858000"/>
          </a:xfrm>
          <a:prstGeom prst="rect">
            <a:avLst/>
          </a:prstGeom>
        </p:spPr>
      </p:pic>
      <p:sp>
        <p:nvSpPr>
          <p:cNvPr id="12" name="Title 11">
            <a:extLst>
              <a:ext uri="{FF2B5EF4-FFF2-40B4-BE49-F238E27FC236}">
                <a16:creationId xmlns:a16="http://schemas.microsoft.com/office/drawing/2014/main" id="{40F3B73F-CD2E-4882-6FBE-DCF27AB8A617}"/>
              </a:ext>
            </a:extLst>
          </p:cNvPr>
          <p:cNvSpPr>
            <a:spLocks noGrp="1"/>
          </p:cNvSpPr>
          <p:nvPr>
            <p:ph type="title"/>
          </p:nvPr>
        </p:nvSpPr>
        <p:spPr/>
        <p:txBody>
          <a:bodyPr/>
          <a:lstStyle/>
          <a:p>
            <a:endParaRPr lang="en-GB" dirty="0"/>
          </a:p>
        </p:txBody>
      </p:sp>
    </p:spTree>
    <p:extLst>
      <p:ext uri="{BB962C8B-B14F-4D97-AF65-F5344CB8AC3E}">
        <p14:creationId xmlns:p14="http://schemas.microsoft.com/office/powerpoint/2010/main" val="9718044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750FE-6660-FB10-1F5A-AE72824F21BD}"/>
              </a:ext>
            </a:extLst>
          </p:cNvPr>
          <p:cNvSpPr>
            <a:spLocks noGrp="1"/>
          </p:cNvSpPr>
          <p:nvPr>
            <p:ph type="title"/>
          </p:nvPr>
        </p:nvSpPr>
        <p:spPr>
          <a:xfrm>
            <a:off x="347691" y="701527"/>
            <a:ext cx="10641498" cy="611649"/>
          </a:xfrm>
        </p:spPr>
        <p:txBody>
          <a:bodyPr/>
          <a:lstStyle/>
          <a:p>
            <a:r>
              <a:rPr lang="en-GB" dirty="0"/>
              <a:t>Content</a:t>
            </a:r>
          </a:p>
        </p:txBody>
      </p:sp>
      <p:graphicFrame>
        <p:nvGraphicFramePr>
          <p:cNvPr id="4" name="Content Placeholder 3">
            <a:extLst>
              <a:ext uri="{FF2B5EF4-FFF2-40B4-BE49-F238E27FC236}">
                <a16:creationId xmlns:a16="http://schemas.microsoft.com/office/drawing/2014/main" id="{B7D65FC4-D1F5-B63A-41EE-CC2CD16F13D3}"/>
              </a:ext>
            </a:extLst>
          </p:cNvPr>
          <p:cNvGraphicFramePr>
            <a:graphicFrameLocks noGrp="1"/>
          </p:cNvGraphicFramePr>
          <p:nvPr>
            <p:ph sz="quarter" idx="10"/>
            <p:extLst>
              <p:ext uri="{D42A27DB-BD31-4B8C-83A1-F6EECF244321}">
                <p14:modId xmlns:p14="http://schemas.microsoft.com/office/powerpoint/2010/main" val="323437296"/>
              </p:ext>
            </p:extLst>
          </p:nvPr>
        </p:nvGraphicFramePr>
        <p:xfrm>
          <a:off x="766393" y="1313176"/>
          <a:ext cx="10975334" cy="4921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17622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B7E5B3-F6B1-4A5C-A942-9728FEC5764C}"/>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11C0FA35-FBFE-4B23-B0D5-ECBC4C90532E}"/>
              </a:ext>
              <a:ext uri="{C183D7F6-B498-43B3-948B-1728B52AA6E4}">
                <adec:decorative xmlns:adec="http://schemas.microsoft.com/office/drawing/2017/decorative" val="1"/>
              </a:ext>
            </a:extLst>
          </p:cNvPr>
          <p:cNvCxnSpPr>
            <a:cxnSpLocks/>
          </p:cNvCxnSpPr>
          <p:nvPr/>
        </p:nvCxnSpPr>
        <p:spPr>
          <a:xfrm>
            <a:off x="6092396" y="324740"/>
            <a:ext cx="0" cy="171338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97DA5921-BFDC-41F2-85DA-24C802F282CD}"/>
              </a:ext>
            </a:extLst>
          </p:cNvPr>
          <p:cNvSpPr>
            <a:spLocks noGrp="1"/>
          </p:cNvSpPr>
          <p:nvPr>
            <p:ph type="ftr" sz="quarter" idx="11"/>
          </p:nvPr>
        </p:nvSpPr>
        <p:spPr>
          <a:xfrm>
            <a:off x="4038600" y="6356350"/>
            <a:ext cx="4114800" cy="365125"/>
          </a:xfrm>
        </p:spPr>
        <p:txBody>
          <a:bodyPr/>
          <a:lstStyle/>
          <a:p>
            <a:r>
              <a:rPr lang="en-US" dirty="0"/>
              <a:t>Manchester </a:t>
            </a:r>
            <a:r>
              <a:rPr lang="en-US" dirty="0" err="1"/>
              <a:t>nhs</a:t>
            </a:r>
            <a:r>
              <a:rPr lang="en-US" dirty="0"/>
              <a:t> workforce</a:t>
            </a:r>
          </a:p>
        </p:txBody>
      </p:sp>
      <p:sp>
        <p:nvSpPr>
          <p:cNvPr id="5" name="Slide Number Placeholder 4">
            <a:extLst>
              <a:ext uri="{FF2B5EF4-FFF2-40B4-BE49-F238E27FC236}">
                <a16:creationId xmlns:a16="http://schemas.microsoft.com/office/drawing/2014/main" id="{646665B6-F02E-4FF8-AEBC-BEFA35EAFC65}"/>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70</a:t>
            </a:fld>
            <a:endParaRPr lang="en-US" dirty="0"/>
          </a:p>
        </p:txBody>
      </p:sp>
      <p:pic>
        <p:nvPicPr>
          <p:cNvPr id="1026" name="Picture 2" descr="Sinking Boat GIFs | Tenor">
            <a:extLst>
              <a:ext uri="{FF2B5EF4-FFF2-40B4-BE49-F238E27FC236}">
                <a16:creationId xmlns:a16="http://schemas.microsoft.com/office/drawing/2014/main" id="{37A1139D-EB2A-6F6A-58A9-1766F0131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75" y="1381137"/>
            <a:ext cx="4903889" cy="43243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867BCF6-FDDC-598F-FD12-134CBBDE3A6D}"/>
              </a:ext>
            </a:extLst>
          </p:cNvPr>
          <p:cNvSpPr txBox="1"/>
          <p:nvPr/>
        </p:nvSpPr>
        <p:spPr>
          <a:xfrm>
            <a:off x="1447800" y="1152525"/>
            <a:ext cx="2695575" cy="2308324"/>
          </a:xfrm>
          <a:prstGeom prst="rect">
            <a:avLst/>
          </a:prstGeom>
          <a:noFill/>
        </p:spPr>
        <p:txBody>
          <a:bodyPr wrap="square" rtlCol="0">
            <a:spAutoFit/>
          </a:bodyPr>
          <a:lstStyle/>
          <a:p>
            <a:r>
              <a:rPr lang="en-GB" sz="3600" dirty="0">
                <a:solidFill>
                  <a:srgbClr val="002060"/>
                </a:solidFill>
                <a:latin typeface="Candara" panose="020E0502030303020204" pitchFamily="34" charset="0"/>
              </a:rPr>
              <a:t>The reality feels something like this…???</a:t>
            </a:r>
          </a:p>
        </p:txBody>
      </p:sp>
    </p:spTree>
    <p:extLst>
      <p:ext uri="{BB962C8B-B14F-4D97-AF65-F5344CB8AC3E}">
        <p14:creationId xmlns:p14="http://schemas.microsoft.com/office/powerpoint/2010/main" val="3353895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93D68-9B6B-9DB5-0352-37A239A09D9B}"/>
              </a:ext>
            </a:extLst>
          </p:cNvPr>
          <p:cNvPicPr>
            <a:picLocks/>
          </p:cNvPicPr>
          <p:nvPr>
            <p:custDataLst>
              <p:tags r:id="rId2"/>
            </p:custDataLst>
          </p:nvPr>
        </p:nvPicPr>
        <p:blipFill>
          <a:blip r:embed="rId7"/>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EA6336C3-C1E3-463B-CC8B-2F829506CEC2}"/>
              </a:ext>
            </a:extLst>
          </p:cNvPr>
          <p:cNvPicPr>
            <a:picLocks/>
          </p:cNvPicPr>
          <p:nvPr>
            <p:custDataLst>
              <p:tags r:id="rId3"/>
            </p:custDataLst>
          </p:nvPr>
        </p:nvPicPr>
        <p:blipFill>
          <a:blip r:embed="rId8"/>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D5DFE197-95AA-D63A-5EE5-4C75CFC5E541}"/>
              </a:ext>
            </a:extLst>
          </p:cNvPr>
          <p:cNvSpPr/>
          <p:nvPr>
            <p:custDataLst>
              <p:tags r:id="rId4"/>
            </p:custDataLst>
          </p:nvPr>
        </p:nvSpPr>
        <p:spPr>
          <a:xfrm>
            <a:off x="3200400" y="2571750"/>
            <a:ext cx="8483600" cy="1714500"/>
          </a:xfrm>
          <a:prstGeom prst="rect">
            <a:avLst/>
          </a:prstGeom>
          <a:noFill/>
          <a:ln w="9525" cap="flat" cmpd="sng" algn="ctr">
            <a:solidFill>
              <a:srgbClr val="FFFFFF"/>
            </a:solid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r>
              <a:rPr lang="en-GB" sz="3600" b="1">
                <a:solidFill>
                  <a:srgbClr val="5B5B5B"/>
                </a:solidFill>
              </a:rPr>
              <a:t>What is your number one workforce issue currently? </a:t>
            </a:r>
          </a:p>
        </p:txBody>
      </p:sp>
      <p:sp>
        <p:nvSpPr>
          <p:cNvPr id="7" name="Rectangle 6">
            <a:extLst>
              <a:ext uri="{FF2B5EF4-FFF2-40B4-BE49-F238E27FC236}">
                <a16:creationId xmlns:a16="http://schemas.microsoft.com/office/drawing/2014/main" id="{52B5994D-8E4A-821A-6690-25773F50FFB6}"/>
              </a:ext>
            </a:extLst>
          </p:cNvPr>
          <p:cNvSpPr/>
          <p:nvPr>
            <p:custDataLst>
              <p:tags r:id="rId5"/>
            </p:custDataLst>
          </p:nvPr>
        </p:nvSpPr>
        <p:spPr>
          <a:xfrm>
            <a:off x="3200400" y="6096000"/>
            <a:ext cx="8737600" cy="510125"/>
          </a:xfrm>
          <a:prstGeom prst="rect">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r>
              <a:rPr lang="en-GB" sz="1300" b="1">
                <a:solidFill>
                  <a:srgbClr val="5B5B5B"/>
                </a:solidFill>
              </a:rPr>
              <a:t>ⓘ</a:t>
            </a:r>
            <a:r>
              <a:rPr lang="en-GB"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7328883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7A2CD3D7-80A1-41D4-FAEB-8B8655266723}"/>
              </a:ext>
            </a:extLst>
          </p:cNvPr>
          <p:cNvPicPr>
            <a:picLocks noGrp="1" noChangeAspect="1" noChangeArrowheads="1"/>
          </p:cNvPicPr>
          <p:nvPr>
            <p:ph type="pic" sz="quarter" idx="17"/>
          </p:nvPr>
        </p:nvPicPr>
        <p:blipFill rotWithShape="1">
          <a:blip r:embed="rId3">
            <a:extLst>
              <a:ext uri="{28A0092B-C50C-407E-A947-70E740481C1C}">
                <a14:useLocalDpi xmlns:a14="http://schemas.microsoft.com/office/drawing/2010/main" val="0"/>
              </a:ext>
            </a:extLst>
          </a:blip>
          <a:srcRect t="10000" b="18572"/>
          <a:stretch/>
        </p:blipFill>
        <p:spPr bwMode="auto">
          <a:xfrm>
            <a:off x="20" y="10"/>
            <a:ext cx="12191980" cy="6857990"/>
          </a:xfrm>
          <a:prstGeom prst="rect">
            <a:avLst/>
          </a:prstGeom>
          <a:solidFill>
            <a:srgbClr val="FFFFFF"/>
          </a:solidFill>
        </p:spPr>
      </p:pic>
      <p:sp>
        <p:nvSpPr>
          <p:cNvPr id="3" name="Footer Placeholder 2">
            <a:extLst>
              <a:ext uri="{FF2B5EF4-FFF2-40B4-BE49-F238E27FC236}">
                <a16:creationId xmlns:a16="http://schemas.microsoft.com/office/drawing/2014/main" id="{F9E0CCBE-2772-E48E-D69F-93E8964F77DD}"/>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dirty="0">
                <a:solidFill>
                  <a:schemeClr val="bg1"/>
                </a:solidFill>
              </a:rPr>
              <a:t>Manchester NHS Workforce </a:t>
            </a:r>
          </a:p>
        </p:txBody>
      </p:sp>
      <p:sp>
        <p:nvSpPr>
          <p:cNvPr id="4" name="Slide Number Placeholder 3">
            <a:extLst>
              <a:ext uri="{FF2B5EF4-FFF2-40B4-BE49-F238E27FC236}">
                <a16:creationId xmlns:a16="http://schemas.microsoft.com/office/drawing/2014/main" id="{332B2BF1-2CF2-5595-7C0C-C68C65924966}"/>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18D65601-5AE2-46FC-B138-694DDD2B510D}" type="slidenum">
              <a:rPr lang="en-US" smtClean="0"/>
              <a:pPr>
                <a:spcAft>
                  <a:spcPts val="600"/>
                </a:spcAft>
              </a:pPr>
              <a:t>72</a:t>
            </a:fld>
            <a:endParaRPr lang="en-US"/>
          </a:p>
        </p:txBody>
      </p:sp>
    </p:spTree>
    <p:extLst>
      <p:ext uri="{BB962C8B-B14F-4D97-AF65-F5344CB8AC3E}">
        <p14:creationId xmlns:p14="http://schemas.microsoft.com/office/powerpoint/2010/main" val="102439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with his hands on his face&#10;&#10;Description automatically generated with medium confidence">
            <a:extLst>
              <a:ext uri="{FF2B5EF4-FFF2-40B4-BE49-F238E27FC236}">
                <a16:creationId xmlns:a16="http://schemas.microsoft.com/office/drawing/2014/main" id="{FF7B5E75-5809-906E-9E00-7F6B60695602}"/>
              </a:ext>
            </a:extLst>
          </p:cNvPr>
          <p:cNvPicPr>
            <a:picLocks noGrp="1" noChangeAspect="1"/>
          </p:cNvPicPr>
          <p:nvPr>
            <p:ph type="pic" sz="quarter" idx="13"/>
          </p:nvPr>
        </p:nvPicPr>
        <p:blipFill rotWithShape="1">
          <a:blip r:embed="rId3">
            <a:extLst>
              <a:ext uri="{837473B0-CC2E-450A-ABE3-18F120FF3D39}">
                <a1611:picAttrSrcUrl xmlns:a1611="http://schemas.microsoft.com/office/drawing/2016/11/main" r:id="rId4"/>
              </a:ext>
            </a:extLst>
          </a:blip>
          <a:srcRect l="15328" r="15328"/>
          <a:stretch/>
        </p:blipFill>
        <p:spPr>
          <a:xfrm>
            <a:off x="1818525" y="0"/>
            <a:ext cx="8480020" cy="6858000"/>
          </a:xfrm>
        </p:spPr>
      </p:pic>
      <p:sp>
        <p:nvSpPr>
          <p:cNvPr id="3" name="Footer Placeholder 2">
            <a:extLst>
              <a:ext uri="{FF2B5EF4-FFF2-40B4-BE49-F238E27FC236}">
                <a16:creationId xmlns:a16="http://schemas.microsoft.com/office/drawing/2014/main" id="{584FCFEB-738B-4D41-7BBB-9E7467DC6A8F}"/>
              </a:ext>
            </a:extLst>
          </p:cNvPr>
          <p:cNvSpPr>
            <a:spLocks noGrp="1"/>
          </p:cNvSpPr>
          <p:nvPr>
            <p:ph type="ftr" sz="quarter" idx="11"/>
          </p:nvPr>
        </p:nvSpPr>
        <p:spPr/>
        <p:txBody>
          <a:bodyPr/>
          <a:lstStyle/>
          <a:p>
            <a:r>
              <a:rPr lang="en-US"/>
              <a:t>Manchester NHS Workforce </a:t>
            </a:r>
            <a:endParaRPr lang="en-US" dirty="0"/>
          </a:p>
        </p:txBody>
      </p:sp>
      <p:sp>
        <p:nvSpPr>
          <p:cNvPr id="4" name="Slide Number Placeholder 3">
            <a:extLst>
              <a:ext uri="{FF2B5EF4-FFF2-40B4-BE49-F238E27FC236}">
                <a16:creationId xmlns:a16="http://schemas.microsoft.com/office/drawing/2014/main" id="{90928ABB-8636-E806-C27A-7C91D7F6F354}"/>
              </a:ext>
            </a:extLst>
          </p:cNvPr>
          <p:cNvSpPr>
            <a:spLocks noGrp="1"/>
          </p:cNvSpPr>
          <p:nvPr>
            <p:ph type="sldNum" sz="quarter" idx="12"/>
          </p:nvPr>
        </p:nvSpPr>
        <p:spPr/>
        <p:txBody>
          <a:bodyPr/>
          <a:lstStyle/>
          <a:p>
            <a:fld id="{18D65601-5AE2-46FC-B138-694DDD2B510D}" type="slidenum">
              <a:rPr lang="en-US" smtClean="0"/>
              <a:t>73</a:t>
            </a:fld>
            <a:endParaRPr lang="en-US" dirty="0"/>
          </a:p>
        </p:txBody>
      </p:sp>
      <p:sp>
        <p:nvSpPr>
          <p:cNvPr id="9" name="TextBox 8">
            <a:extLst>
              <a:ext uri="{FF2B5EF4-FFF2-40B4-BE49-F238E27FC236}">
                <a16:creationId xmlns:a16="http://schemas.microsoft.com/office/drawing/2014/main" id="{AA54F0AC-5A63-C7C1-986E-CB90BCDFD4FA}"/>
              </a:ext>
            </a:extLst>
          </p:cNvPr>
          <p:cNvSpPr txBox="1"/>
          <p:nvPr/>
        </p:nvSpPr>
        <p:spPr>
          <a:xfrm>
            <a:off x="0" y="6858000"/>
            <a:ext cx="12192000" cy="230832"/>
          </a:xfrm>
          <a:prstGeom prst="rect">
            <a:avLst/>
          </a:prstGeom>
          <a:noFill/>
        </p:spPr>
        <p:txBody>
          <a:bodyPr wrap="square" rtlCol="0">
            <a:spAutoFit/>
          </a:bodyPr>
          <a:lstStyle/>
          <a:p>
            <a:endParaRPr lang="en-GB" sz="900" dirty="0"/>
          </a:p>
        </p:txBody>
      </p:sp>
    </p:spTree>
    <p:extLst>
      <p:ext uri="{BB962C8B-B14F-4D97-AF65-F5344CB8AC3E}">
        <p14:creationId xmlns:p14="http://schemas.microsoft.com/office/powerpoint/2010/main" val="121948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ulling Hair Out Stock Photos, Pictures &amp; Royalty-Free Images - iStock">
            <a:extLst>
              <a:ext uri="{FF2B5EF4-FFF2-40B4-BE49-F238E27FC236}">
                <a16:creationId xmlns:a16="http://schemas.microsoft.com/office/drawing/2014/main" id="{B1912B5C-3FA2-9256-C7CC-586F0751F8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110"/>
          <a:stretch/>
        </p:blipFill>
        <p:spPr bwMode="auto">
          <a:xfrm>
            <a:off x="5700360" y="1053595"/>
            <a:ext cx="5820479" cy="475081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BB40738E-D704-A0B2-8B67-A815A6851AAD}"/>
              </a:ext>
            </a:extLst>
          </p:cNvPr>
          <p:cNvSpPr>
            <a:spLocks noGrp="1"/>
          </p:cNvSpPr>
          <p:nvPr>
            <p:ph type="ftr" sz="quarter" idx="11"/>
          </p:nvPr>
        </p:nvSpPr>
        <p:spPr>
          <a:xfrm>
            <a:off x="6414331" y="6356350"/>
            <a:ext cx="4114800" cy="365125"/>
          </a:xfrm>
        </p:spPr>
        <p:txBody>
          <a:bodyPr/>
          <a:lstStyle/>
          <a:p>
            <a:r>
              <a:rPr lang="en-US" dirty="0"/>
              <a:t>Manchester </a:t>
            </a:r>
            <a:r>
              <a:rPr lang="en-US" dirty="0" err="1"/>
              <a:t>nhs</a:t>
            </a:r>
            <a:r>
              <a:rPr lang="en-US" dirty="0"/>
              <a:t> workforce</a:t>
            </a:r>
          </a:p>
        </p:txBody>
      </p:sp>
      <p:sp>
        <p:nvSpPr>
          <p:cNvPr id="3" name="Slide Number Placeholder 2">
            <a:extLst>
              <a:ext uri="{FF2B5EF4-FFF2-40B4-BE49-F238E27FC236}">
                <a16:creationId xmlns:a16="http://schemas.microsoft.com/office/drawing/2014/main" id="{AE16FBAC-0AD3-2304-D24C-F3DD15D97A21}"/>
              </a:ext>
            </a:extLst>
          </p:cNvPr>
          <p:cNvSpPr>
            <a:spLocks noGrp="1"/>
          </p:cNvSpPr>
          <p:nvPr>
            <p:ph type="sldNum" sz="quarter" idx="12"/>
          </p:nvPr>
        </p:nvSpPr>
        <p:spPr/>
        <p:txBody>
          <a:bodyPr/>
          <a:lstStyle/>
          <a:p>
            <a:fld id="{18D65601-5AE2-46FC-B138-694DDD2B510D}" type="slidenum">
              <a:rPr lang="en-US" smtClean="0"/>
              <a:pPr/>
              <a:t>74</a:t>
            </a:fld>
            <a:endParaRPr lang="en-US" dirty="0"/>
          </a:p>
        </p:txBody>
      </p:sp>
      <p:graphicFrame>
        <p:nvGraphicFramePr>
          <p:cNvPr id="3075" name="Diagram 3074">
            <a:extLst>
              <a:ext uri="{FF2B5EF4-FFF2-40B4-BE49-F238E27FC236}">
                <a16:creationId xmlns:a16="http://schemas.microsoft.com/office/drawing/2014/main" id="{A239C84A-A618-2385-F45C-CD5BF628999A}"/>
              </a:ext>
            </a:extLst>
          </p:cNvPr>
          <p:cNvGraphicFramePr/>
          <p:nvPr>
            <p:extLst>
              <p:ext uri="{D42A27DB-BD31-4B8C-83A1-F6EECF244321}">
                <p14:modId xmlns:p14="http://schemas.microsoft.com/office/powerpoint/2010/main" val="1102814105"/>
              </p:ext>
            </p:extLst>
          </p:nvPr>
        </p:nvGraphicFramePr>
        <p:xfrm>
          <a:off x="-1491005" y="73602"/>
          <a:ext cx="10871201" cy="65849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19320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075" grpId="0">
        <p:bldAsOne/>
      </p:bldGraphic>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E18AD9F-30AC-CA25-924A-021FFD322D56}"/>
              </a:ext>
            </a:extLst>
          </p:cNvPr>
          <p:cNvSpPr>
            <a:spLocks noGrp="1"/>
          </p:cNvSpPr>
          <p:nvPr>
            <p:ph type="ftr" sz="quarter" idx="11"/>
          </p:nvPr>
        </p:nvSpPr>
        <p:spPr/>
        <p:txBody>
          <a:bodyPr/>
          <a:lstStyle/>
          <a:p>
            <a:r>
              <a:rPr lang="en-US"/>
              <a:t>Manchester nhs workforce</a:t>
            </a:r>
            <a:endParaRPr lang="en-US" dirty="0"/>
          </a:p>
        </p:txBody>
      </p:sp>
      <p:sp>
        <p:nvSpPr>
          <p:cNvPr id="3" name="Slide Number Placeholder 2">
            <a:extLst>
              <a:ext uri="{FF2B5EF4-FFF2-40B4-BE49-F238E27FC236}">
                <a16:creationId xmlns:a16="http://schemas.microsoft.com/office/drawing/2014/main" id="{2AF7962C-010D-5EBA-C871-8741DD0E4190}"/>
              </a:ext>
            </a:extLst>
          </p:cNvPr>
          <p:cNvSpPr>
            <a:spLocks noGrp="1"/>
          </p:cNvSpPr>
          <p:nvPr>
            <p:ph type="sldNum" sz="quarter" idx="12"/>
          </p:nvPr>
        </p:nvSpPr>
        <p:spPr/>
        <p:txBody>
          <a:bodyPr/>
          <a:lstStyle/>
          <a:p>
            <a:fld id="{18D65601-5AE2-46FC-B138-694DDD2B510D}" type="slidenum">
              <a:rPr lang="en-US" smtClean="0"/>
              <a:pPr/>
              <a:t>75</a:t>
            </a:fld>
            <a:endParaRPr lang="en-US" dirty="0"/>
          </a:p>
        </p:txBody>
      </p:sp>
      <p:pic>
        <p:nvPicPr>
          <p:cNvPr id="13" name="Picture 12">
            <a:extLst>
              <a:ext uri="{FF2B5EF4-FFF2-40B4-BE49-F238E27FC236}">
                <a16:creationId xmlns:a16="http://schemas.microsoft.com/office/drawing/2014/main" id="{4BF4E26B-3813-F3CA-34E6-F1D0E8787212}"/>
              </a:ext>
            </a:extLst>
          </p:cNvPr>
          <p:cNvPicPr>
            <a:picLocks noChangeAspect="1"/>
          </p:cNvPicPr>
          <p:nvPr/>
        </p:nvPicPr>
        <p:blipFill>
          <a:blip r:embed="rId3"/>
          <a:stretch>
            <a:fillRect/>
          </a:stretch>
        </p:blipFill>
        <p:spPr>
          <a:xfrm>
            <a:off x="5202858" y="2538907"/>
            <a:ext cx="1786283" cy="1780186"/>
          </a:xfrm>
          <a:prstGeom prst="rect">
            <a:avLst/>
          </a:prstGeom>
        </p:spPr>
      </p:pic>
      <p:pic>
        <p:nvPicPr>
          <p:cNvPr id="15" name="Picture 14">
            <a:extLst>
              <a:ext uri="{FF2B5EF4-FFF2-40B4-BE49-F238E27FC236}">
                <a16:creationId xmlns:a16="http://schemas.microsoft.com/office/drawing/2014/main" id="{296A4C81-F16E-4497-E43B-4A69A6DCC8DE}"/>
              </a:ext>
            </a:extLst>
          </p:cNvPr>
          <p:cNvPicPr>
            <a:picLocks noChangeAspect="1"/>
          </p:cNvPicPr>
          <p:nvPr/>
        </p:nvPicPr>
        <p:blipFill>
          <a:blip r:embed="rId3"/>
          <a:stretch>
            <a:fillRect/>
          </a:stretch>
        </p:blipFill>
        <p:spPr>
          <a:xfrm>
            <a:off x="5355258" y="2691307"/>
            <a:ext cx="1786283" cy="1780186"/>
          </a:xfrm>
          <a:prstGeom prst="rect">
            <a:avLst/>
          </a:prstGeom>
        </p:spPr>
      </p:pic>
      <p:sp>
        <p:nvSpPr>
          <p:cNvPr id="31" name="Rectangle 30">
            <a:extLst>
              <a:ext uri="{FF2B5EF4-FFF2-40B4-BE49-F238E27FC236}">
                <a16:creationId xmlns:a16="http://schemas.microsoft.com/office/drawing/2014/main" id="{77E720E2-57B9-07E6-5BC1-7BF27925B553}"/>
              </a:ext>
            </a:extLst>
          </p:cNvPr>
          <p:cNvSpPr/>
          <p:nvPr/>
        </p:nvSpPr>
        <p:spPr>
          <a:xfrm>
            <a:off x="1148862" y="951709"/>
            <a:ext cx="1746737" cy="1088106"/>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400" b="1" dirty="0"/>
              <a:t>7 Grievances</a:t>
            </a:r>
          </a:p>
        </p:txBody>
      </p:sp>
      <p:sp>
        <p:nvSpPr>
          <p:cNvPr id="32" name="Rectangle 31">
            <a:extLst>
              <a:ext uri="{FF2B5EF4-FFF2-40B4-BE49-F238E27FC236}">
                <a16:creationId xmlns:a16="http://schemas.microsoft.com/office/drawing/2014/main" id="{1DFB835A-4868-3F56-642D-912D1C67DE71}"/>
              </a:ext>
            </a:extLst>
          </p:cNvPr>
          <p:cNvSpPr/>
          <p:nvPr/>
        </p:nvSpPr>
        <p:spPr>
          <a:xfrm>
            <a:off x="9990991" y="951709"/>
            <a:ext cx="1453661" cy="91440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400" b="1"/>
              <a:t>6 Policies </a:t>
            </a:r>
            <a:endParaRPr lang="en-GB" sz="1400" b="1" dirty="0"/>
          </a:p>
        </p:txBody>
      </p:sp>
      <p:sp>
        <p:nvSpPr>
          <p:cNvPr id="33" name="Rectangle 32">
            <a:extLst>
              <a:ext uri="{FF2B5EF4-FFF2-40B4-BE49-F238E27FC236}">
                <a16:creationId xmlns:a16="http://schemas.microsoft.com/office/drawing/2014/main" id="{6AAFE047-46D5-B60C-BEF6-FA3B7A54448E}"/>
              </a:ext>
            </a:extLst>
          </p:cNvPr>
          <p:cNvSpPr/>
          <p:nvPr/>
        </p:nvSpPr>
        <p:spPr>
          <a:xfrm>
            <a:off x="4987845" y="4908925"/>
            <a:ext cx="1786282" cy="1247228"/>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b="1"/>
              <a:t>Performance Management</a:t>
            </a:r>
            <a:endParaRPr lang="en-GB" sz="1400" b="1" dirty="0"/>
          </a:p>
        </p:txBody>
      </p:sp>
      <p:sp>
        <p:nvSpPr>
          <p:cNvPr id="34" name="Rectangle 33">
            <a:extLst>
              <a:ext uri="{FF2B5EF4-FFF2-40B4-BE49-F238E27FC236}">
                <a16:creationId xmlns:a16="http://schemas.microsoft.com/office/drawing/2014/main" id="{F41938DB-AC28-A33F-9AAE-A70542625A28}"/>
              </a:ext>
            </a:extLst>
          </p:cNvPr>
          <p:cNvSpPr/>
          <p:nvPr/>
        </p:nvSpPr>
        <p:spPr>
          <a:xfrm>
            <a:off x="4898410" y="2657300"/>
            <a:ext cx="1746737" cy="1231354"/>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400" b="1" dirty="0"/>
              <a:t>17 Senior Managers </a:t>
            </a:r>
          </a:p>
        </p:txBody>
      </p:sp>
      <p:sp>
        <p:nvSpPr>
          <p:cNvPr id="35" name="Rectangle 34">
            <a:extLst>
              <a:ext uri="{FF2B5EF4-FFF2-40B4-BE49-F238E27FC236}">
                <a16:creationId xmlns:a16="http://schemas.microsoft.com/office/drawing/2014/main" id="{AC58765E-F66E-C501-462B-64CDF382266A}"/>
              </a:ext>
            </a:extLst>
          </p:cNvPr>
          <p:cNvSpPr/>
          <p:nvPr/>
        </p:nvSpPr>
        <p:spPr>
          <a:xfrm>
            <a:off x="2946167" y="3579260"/>
            <a:ext cx="1531657" cy="105539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400" b="1" dirty="0"/>
              <a:t>Religious Beliefs</a:t>
            </a:r>
          </a:p>
        </p:txBody>
      </p:sp>
      <p:sp>
        <p:nvSpPr>
          <p:cNvPr id="36" name="Rectangle 35">
            <a:extLst>
              <a:ext uri="{FF2B5EF4-FFF2-40B4-BE49-F238E27FC236}">
                <a16:creationId xmlns:a16="http://schemas.microsoft.com/office/drawing/2014/main" id="{F8A64DBE-340D-9374-1271-599F6DC07DB1}"/>
              </a:ext>
            </a:extLst>
          </p:cNvPr>
          <p:cNvSpPr/>
          <p:nvPr/>
        </p:nvSpPr>
        <p:spPr>
          <a:xfrm>
            <a:off x="7020747" y="3431469"/>
            <a:ext cx="1731343" cy="1132555"/>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b="1" dirty="0"/>
              <a:t>4 LTS Cases </a:t>
            </a:r>
          </a:p>
        </p:txBody>
      </p:sp>
      <p:sp>
        <p:nvSpPr>
          <p:cNvPr id="37" name="Rectangle 36">
            <a:extLst>
              <a:ext uri="{FF2B5EF4-FFF2-40B4-BE49-F238E27FC236}">
                <a16:creationId xmlns:a16="http://schemas.microsoft.com/office/drawing/2014/main" id="{C383CA9A-9897-A9CB-56F0-DD5D92046D48}"/>
              </a:ext>
            </a:extLst>
          </p:cNvPr>
          <p:cNvSpPr/>
          <p:nvPr/>
        </p:nvSpPr>
        <p:spPr>
          <a:xfrm>
            <a:off x="897907" y="4307801"/>
            <a:ext cx="1568707" cy="1020769"/>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400" b="1" dirty="0"/>
              <a:t>Race Discrimination </a:t>
            </a:r>
          </a:p>
        </p:txBody>
      </p:sp>
      <p:sp>
        <p:nvSpPr>
          <p:cNvPr id="38" name="Rectangle 37">
            <a:extLst>
              <a:ext uri="{FF2B5EF4-FFF2-40B4-BE49-F238E27FC236}">
                <a16:creationId xmlns:a16="http://schemas.microsoft.com/office/drawing/2014/main" id="{D10C0A58-B3E9-0180-DAFE-7583B1195E8D}"/>
              </a:ext>
            </a:extLst>
          </p:cNvPr>
          <p:cNvSpPr/>
          <p:nvPr/>
        </p:nvSpPr>
        <p:spPr>
          <a:xfrm>
            <a:off x="2846060" y="2056449"/>
            <a:ext cx="1531657" cy="108462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7 OH Ass/Reports </a:t>
            </a:r>
          </a:p>
        </p:txBody>
      </p:sp>
      <p:sp>
        <p:nvSpPr>
          <p:cNvPr id="39" name="Rectangle 38">
            <a:extLst>
              <a:ext uri="{FF2B5EF4-FFF2-40B4-BE49-F238E27FC236}">
                <a16:creationId xmlns:a16="http://schemas.microsoft.com/office/drawing/2014/main" id="{216EFA6F-60D0-8F77-2C51-DE1AF4A1D160}"/>
              </a:ext>
            </a:extLst>
          </p:cNvPr>
          <p:cNvSpPr/>
          <p:nvPr/>
        </p:nvSpPr>
        <p:spPr>
          <a:xfrm>
            <a:off x="597877" y="2919907"/>
            <a:ext cx="1453661" cy="9144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b="1" dirty="0"/>
              <a:t>5 Hearings</a:t>
            </a:r>
          </a:p>
        </p:txBody>
      </p:sp>
      <p:sp>
        <p:nvSpPr>
          <p:cNvPr id="40" name="Rectangle 39">
            <a:extLst>
              <a:ext uri="{FF2B5EF4-FFF2-40B4-BE49-F238E27FC236}">
                <a16:creationId xmlns:a16="http://schemas.microsoft.com/office/drawing/2014/main" id="{66F8E4FA-CB67-0FE4-844E-20D699732D9C}"/>
              </a:ext>
            </a:extLst>
          </p:cNvPr>
          <p:cNvSpPr/>
          <p:nvPr/>
        </p:nvSpPr>
        <p:spPr>
          <a:xfrm>
            <a:off x="7790808" y="5131264"/>
            <a:ext cx="1822391" cy="113255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Disciplinary on Misconduct</a:t>
            </a:r>
          </a:p>
        </p:txBody>
      </p:sp>
      <p:sp>
        <p:nvSpPr>
          <p:cNvPr id="41" name="Rectangle 40">
            <a:extLst>
              <a:ext uri="{FF2B5EF4-FFF2-40B4-BE49-F238E27FC236}">
                <a16:creationId xmlns:a16="http://schemas.microsoft.com/office/drawing/2014/main" id="{0C6FC229-298C-6461-41C5-71D7F098BDE7}"/>
              </a:ext>
            </a:extLst>
          </p:cNvPr>
          <p:cNvSpPr/>
          <p:nvPr/>
        </p:nvSpPr>
        <p:spPr>
          <a:xfrm>
            <a:off x="9624085" y="3725041"/>
            <a:ext cx="1453661" cy="91440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b="1" dirty="0"/>
              <a:t>Religious discrimination </a:t>
            </a:r>
          </a:p>
        </p:txBody>
      </p:sp>
      <p:sp>
        <p:nvSpPr>
          <p:cNvPr id="42" name="Rectangle 41">
            <a:extLst>
              <a:ext uri="{FF2B5EF4-FFF2-40B4-BE49-F238E27FC236}">
                <a16:creationId xmlns:a16="http://schemas.microsoft.com/office/drawing/2014/main" id="{2516504C-2B30-3B2B-C9EB-04D17ACDEF85}"/>
              </a:ext>
            </a:extLst>
          </p:cNvPr>
          <p:cNvSpPr/>
          <p:nvPr/>
        </p:nvSpPr>
        <p:spPr>
          <a:xfrm>
            <a:off x="3633999" y="415167"/>
            <a:ext cx="1531657" cy="1153805"/>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b="1" dirty="0"/>
              <a:t>13 HR Colleagues </a:t>
            </a:r>
          </a:p>
        </p:txBody>
      </p:sp>
      <p:sp>
        <p:nvSpPr>
          <p:cNvPr id="43" name="Rectangle 42">
            <a:extLst>
              <a:ext uri="{FF2B5EF4-FFF2-40B4-BE49-F238E27FC236}">
                <a16:creationId xmlns:a16="http://schemas.microsoft.com/office/drawing/2014/main" id="{DEAF9248-9DCD-13A4-16CF-8F7687B80D34}"/>
              </a:ext>
            </a:extLst>
          </p:cNvPr>
          <p:cNvSpPr/>
          <p:nvPr/>
        </p:nvSpPr>
        <p:spPr>
          <a:xfrm>
            <a:off x="7627506" y="1749168"/>
            <a:ext cx="1453661" cy="91440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400" b="1" dirty="0"/>
              <a:t>2 NEDs</a:t>
            </a:r>
          </a:p>
        </p:txBody>
      </p:sp>
      <p:sp>
        <p:nvSpPr>
          <p:cNvPr id="44" name="Rectangle 43">
            <a:extLst>
              <a:ext uri="{FF2B5EF4-FFF2-40B4-BE49-F238E27FC236}">
                <a16:creationId xmlns:a16="http://schemas.microsoft.com/office/drawing/2014/main" id="{31828CB7-7A45-CF7A-E9C9-84C7B1C797F9}"/>
              </a:ext>
            </a:extLst>
          </p:cNvPr>
          <p:cNvSpPr/>
          <p:nvPr/>
        </p:nvSpPr>
        <p:spPr>
          <a:xfrm>
            <a:off x="5806939" y="940718"/>
            <a:ext cx="1453661" cy="1027910"/>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b="1" dirty="0"/>
              <a:t>Disability and Mental Health </a:t>
            </a:r>
          </a:p>
        </p:txBody>
      </p:sp>
      <p:sp>
        <p:nvSpPr>
          <p:cNvPr id="45" name="Rectangle 44">
            <a:extLst>
              <a:ext uri="{FF2B5EF4-FFF2-40B4-BE49-F238E27FC236}">
                <a16:creationId xmlns:a16="http://schemas.microsoft.com/office/drawing/2014/main" id="{C1D70D45-BF5F-29A3-03B3-66DFC0FCA23A}"/>
              </a:ext>
            </a:extLst>
          </p:cNvPr>
          <p:cNvSpPr/>
          <p:nvPr/>
        </p:nvSpPr>
        <p:spPr>
          <a:xfrm>
            <a:off x="8170424" y="415167"/>
            <a:ext cx="1453661" cy="9144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b="1" dirty="0"/>
              <a:t>2 Appeals </a:t>
            </a:r>
          </a:p>
        </p:txBody>
      </p:sp>
      <p:sp>
        <p:nvSpPr>
          <p:cNvPr id="46" name="Rectangle 45">
            <a:extLst>
              <a:ext uri="{FF2B5EF4-FFF2-40B4-BE49-F238E27FC236}">
                <a16:creationId xmlns:a16="http://schemas.microsoft.com/office/drawing/2014/main" id="{C9942FD1-F6A9-3C12-1DDB-DDAE831B0A1B}"/>
              </a:ext>
            </a:extLst>
          </p:cNvPr>
          <p:cNvSpPr/>
          <p:nvPr/>
        </p:nvSpPr>
        <p:spPr>
          <a:xfrm>
            <a:off x="9719532" y="2191873"/>
            <a:ext cx="1458161" cy="106031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400" b="1" dirty="0"/>
              <a:t>Counter Terrorism </a:t>
            </a:r>
          </a:p>
        </p:txBody>
      </p:sp>
      <p:sp>
        <p:nvSpPr>
          <p:cNvPr id="4" name="Rectangle 3">
            <a:extLst>
              <a:ext uri="{FF2B5EF4-FFF2-40B4-BE49-F238E27FC236}">
                <a16:creationId xmlns:a16="http://schemas.microsoft.com/office/drawing/2014/main" id="{92327F47-E69F-419C-EB4E-DF0C2456BF30}"/>
              </a:ext>
            </a:extLst>
          </p:cNvPr>
          <p:cNvSpPr/>
          <p:nvPr/>
        </p:nvSpPr>
        <p:spPr>
          <a:xfrm>
            <a:off x="2046929" y="5495502"/>
            <a:ext cx="1731343" cy="1132555"/>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b="1" dirty="0"/>
              <a:t>Breach of confidentiality</a:t>
            </a:r>
          </a:p>
        </p:txBody>
      </p:sp>
      <p:sp>
        <p:nvSpPr>
          <p:cNvPr id="5" name="Rectangle 4">
            <a:extLst>
              <a:ext uri="{FF2B5EF4-FFF2-40B4-BE49-F238E27FC236}">
                <a16:creationId xmlns:a16="http://schemas.microsoft.com/office/drawing/2014/main" id="{26A5B287-3EE7-4F4D-9725-DFEE89BFA99B}"/>
              </a:ext>
            </a:extLst>
          </p:cNvPr>
          <p:cNvSpPr/>
          <p:nvPr/>
        </p:nvSpPr>
        <p:spPr>
          <a:xfrm>
            <a:off x="9960511" y="5307558"/>
            <a:ext cx="1746737" cy="1231354"/>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400" b="1" dirty="0"/>
              <a:t>Raising Concerns At Work </a:t>
            </a:r>
          </a:p>
        </p:txBody>
      </p:sp>
    </p:spTree>
    <p:extLst>
      <p:ext uri="{BB962C8B-B14F-4D97-AF65-F5344CB8AC3E}">
        <p14:creationId xmlns:p14="http://schemas.microsoft.com/office/powerpoint/2010/main" val="542429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C51007-390F-5B11-2597-47C498425333}"/>
              </a:ext>
            </a:extLst>
          </p:cNvPr>
          <p:cNvPicPr>
            <a:picLocks noChangeAspect="1"/>
          </p:cNvPicPr>
          <p:nvPr/>
        </p:nvPicPr>
        <p:blipFill rotWithShape="1">
          <a:blip r:embed="rId3"/>
          <a:srcRect l="21162" r="20170" b="-1"/>
          <a:stretch/>
        </p:blipFill>
        <p:spPr>
          <a:xfrm>
            <a:off x="235526" y="0"/>
            <a:ext cx="5322123" cy="6858000"/>
          </a:xfrm>
          <a:prstGeom prst="rect">
            <a:avLst/>
          </a:prstGeom>
          <a:noFill/>
        </p:spPr>
      </p:pic>
      <p:sp>
        <p:nvSpPr>
          <p:cNvPr id="15" name="Content Placeholder 3">
            <a:extLst>
              <a:ext uri="{FF2B5EF4-FFF2-40B4-BE49-F238E27FC236}">
                <a16:creationId xmlns:a16="http://schemas.microsoft.com/office/drawing/2014/main" id="{825FF8EC-05FC-FFA8-C765-DB0C459F4838}"/>
              </a:ext>
            </a:extLst>
          </p:cNvPr>
          <p:cNvSpPr>
            <a:spLocks noGrp="1"/>
          </p:cNvSpPr>
          <p:nvPr>
            <p:ph sz="quarter" idx="16"/>
          </p:nvPr>
        </p:nvSpPr>
        <p:spPr>
          <a:xfrm>
            <a:off x="5557650" y="323767"/>
            <a:ext cx="6634350" cy="5348246"/>
          </a:xfrm>
        </p:spPr>
        <p:txBody>
          <a:bodyPr>
            <a:noAutofit/>
          </a:bodyPr>
          <a:lstStyle/>
          <a:p>
            <a:pPr marL="342900" indent="-342900">
              <a:buFont typeface="Wingdings" panose="05000000000000000000" pitchFamily="2" charset="2"/>
              <a:buChar char="ü"/>
            </a:pPr>
            <a:r>
              <a:rPr lang="en-US" sz="2400" dirty="0"/>
              <a:t>Outsourced for objectivity</a:t>
            </a:r>
          </a:p>
          <a:p>
            <a:pPr marL="342900" indent="-342900">
              <a:buFont typeface="Wingdings" panose="05000000000000000000" pitchFamily="2" charset="2"/>
              <a:buChar char="ü"/>
            </a:pPr>
            <a:r>
              <a:rPr lang="en-US" sz="2400" dirty="0"/>
              <a:t>One point of contact (Tricky!)</a:t>
            </a:r>
          </a:p>
          <a:p>
            <a:pPr marL="342900" indent="-342900">
              <a:buFont typeface="Wingdings" panose="05000000000000000000" pitchFamily="2" charset="2"/>
              <a:buChar char="ü"/>
            </a:pPr>
            <a:r>
              <a:rPr lang="en-US" sz="2400" dirty="0"/>
              <a:t>Started to push back – say “no”</a:t>
            </a:r>
          </a:p>
          <a:p>
            <a:pPr marL="342900" indent="-342900">
              <a:buFont typeface="Wingdings" panose="05000000000000000000" pitchFamily="2" charset="2"/>
              <a:buChar char="ü"/>
            </a:pPr>
            <a:r>
              <a:rPr lang="en-US" sz="2400" dirty="0"/>
              <a:t>Joined up thinking with the HR Team</a:t>
            </a:r>
          </a:p>
          <a:p>
            <a:pPr marL="342900" indent="-342900">
              <a:buFont typeface="Wingdings" panose="05000000000000000000" pitchFamily="2" charset="2"/>
              <a:buChar char="ü"/>
            </a:pPr>
            <a:r>
              <a:rPr lang="en-US" sz="2400" dirty="0"/>
              <a:t>Written submissions only</a:t>
            </a:r>
          </a:p>
          <a:p>
            <a:pPr marL="342900" indent="-342900">
              <a:buFont typeface="Wingdings" panose="05000000000000000000" pitchFamily="2" charset="2"/>
              <a:buChar char="ü"/>
            </a:pPr>
            <a:r>
              <a:rPr lang="en-US" sz="2400" dirty="0"/>
              <a:t>Took Back control</a:t>
            </a:r>
          </a:p>
          <a:p>
            <a:pPr marL="342900" indent="-342900">
              <a:buFont typeface="Wingdings" panose="05000000000000000000" pitchFamily="2" charset="2"/>
              <a:buChar char="ü"/>
            </a:pPr>
            <a:r>
              <a:rPr lang="en-US" sz="2400" dirty="0"/>
              <a:t>Commenced disciplinary investigation</a:t>
            </a:r>
          </a:p>
          <a:p>
            <a:pPr marL="342900" indent="-342900">
              <a:buFont typeface="Wingdings" panose="05000000000000000000" pitchFamily="2" charset="2"/>
              <a:buChar char="ü"/>
            </a:pPr>
            <a:r>
              <a:rPr lang="en-US" sz="2400" dirty="0"/>
              <a:t>Managed out through sickness absence</a:t>
            </a:r>
          </a:p>
          <a:p>
            <a:pPr marL="342900" indent="-342900">
              <a:buFont typeface="Wingdings" panose="05000000000000000000" pitchFamily="2" charset="2"/>
              <a:buChar char="ü"/>
            </a:pPr>
            <a:r>
              <a:rPr lang="en-US" sz="2400" dirty="0"/>
              <a:t>Took 6 months</a:t>
            </a:r>
          </a:p>
        </p:txBody>
      </p:sp>
      <p:sp>
        <p:nvSpPr>
          <p:cNvPr id="5" name="Footer Placeholder 4">
            <a:extLst>
              <a:ext uri="{FF2B5EF4-FFF2-40B4-BE49-F238E27FC236}">
                <a16:creationId xmlns:a16="http://schemas.microsoft.com/office/drawing/2014/main" id="{66A23D04-A4D8-D585-9947-E6B7A4056C75}"/>
              </a:ext>
            </a:extLst>
          </p:cNvPr>
          <p:cNvSpPr>
            <a:spLocks noGrp="1"/>
          </p:cNvSpPr>
          <p:nvPr>
            <p:ph type="ftr" sz="quarter" idx="11"/>
          </p:nvPr>
        </p:nvSpPr>
        <p:spPr>
          <a:xfrm>
            <a:off x="6519230" y="6356350"/>
            <a:ext cx="3152912" cy="365125"/>
          </a:xfrm>
        </p:spPr>
        <p:txBody>
          <a:bodyPr anchor="ctr">
            <a:normAutofit/>
          </a:bodyPr>
          <a:lstStyle/>
          <a:p>
            <a:pPr>
              <a:spcAft>
                <a:spcPts val="600"/>
              </a:spcAft>
            </a:pPr>
            <a:r>
              <a:rPr lang="en-US" dirty="0"/>
              <a:t>Manchester NHS Workforce</a:t>
            </a:r>
          </a:p>
        </p:txBody>
      </p:sp>
      <p:sp>
        <p:nvSpPr>
          <p:cNvPr id="6" name="Slide Number Placeholder 5">
            <a:extLst>
              <a:ext uri="{FF2B5EF4-FFF2-40B4-BE49-F238E27FC236}">
                <a16:creationId xmlns:a16="http://schemas.microsoft.com/office/drawing/2014/main" id="{591EE7F7-D95B-140C-5A65-961FB7C2F3D5}"/>
              </a:ext>
            </a:extLst>
          </p:cNvPr>
          <p:cNvSpPr>
            <a:spLocks noGrp="1"/>
          </p:cNvSpPr>
          <p:nvPr>
            <p:ph type="sldNum" sz="quarter" idx="12"/>
          </p:nvPr>
        </p:nvSpPr>
        <p:spPr>
          <a:xfrm>
            <a:off x="10510344" y="6356350"/>
            <a:ext cx="843455" cy="365125"/>
          </a:xfrm>
        </p:spPr>
        <p:txBody>
          <a:bodyPr anchor="ctr">
            <a:normAutofit/>
          </a:bodyPr>
          <a:lstStyle/>
          <a:p>
            <a:pPr>
              <a:spcAft>
                <a:spcPts val="600"/>
              </a:spcAft>
            </a:pPr>
            <a:fld id="{18D65601-5AE2-46FC-B138-694DDD2B510D}" type="slidenum">
              <a:rPr lang="en-US" smtClean="0"/>
              <a:pPr>
                <a:spcAft>
                  <a:spcPts val="600"/>
                </a:spcAft>
              </a:pPr>
              <a:t>76</a:t>
            </a:fld>
            <a:endParaRPr lang="en-US"/>
          </a:p>
        </p:txBody>
      </p:sp>
      <p:pic>
        <p:nvPicPr>
          <p:cNvPr id="4098" name="Picture 2" descr="Dance Crazy Dance GIF - Dance Crazy Dance David Brent - Discover &amp; Share  GIFs">
            <a:extLst>
              <a:ext uri="{FF2B5EF4-FFF2-40B4-BE49-F238E27FC236}">
                <a16:creationId xmlns:a16="http://schemas.microsoft.com/office/drawing/2014/main" id="{27430902-9A7D-8FA2-91A4-7E67CE1ECB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9236" y="58012"/>
            <a:ext cx="6799988" cy="6799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460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100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100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100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1000"/>
                                  </p:stCondLst>
                                  <p:childTnLst>
                                    <p:set>
                                      <p:cBhvr>
                                        <p:cTn id="2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1000"/>
                                  </p:stCondLst>
                                  <p:childTnLst>
                                    <p:set>
                                      <p:cBhvr>
                                        <p:cTn id="26"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1000"/>
                                  </p:stCondLst>
                                  <p:childTnLst>
                                    <p:set>
                                      <p:cBhvr>
                                        <p:cTn id="30"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1000"/>
                                  </p:stCondLst>
                                  <p:childTnLst>
                                    <p:set>
                                      <p:cBhvr>
                                        <p:cTn id="34" dur="1" fill="hold">
                                          <p:stCondLst>
                                            <p:cond delay="0"/>
                                          </p:stCondLst>
                                        </p:cTn>
                                        <p:tgtEl>
                                          <p:spTgt spid="1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1000"/>
                                  </p:stCondLst>
                                  <p:childTnLst>
                                    <p:set>
                                      <p:cBhvr>
                                        <p:cTn id="38"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4098"/>
                                        </p:tgtEl>
                                        <p:attrNameLst>
                                          <p:attrName>style.visibility</p:attrName>
                                        </p:attrNameLst>
                                      </p:cBhvr>
                                      <p:to>
                                        <p:strVal val="visible"/>
                                      </p:to>
                                    </p:set>
                                    <p:anim calcmode="lin" valueType="num">
                                      <p:cBhvr>
                                        <p:cTn id="43" dur="500" fill="hold"/>
                                        <p:tgtEl>
                                          <p:spTgt spid="4098"/>
                                        </p:tgtEl>
                                        <p:attrNameLst>
                                          <p:attrName>ppt_w</p:attrName>
                                        </p:attrNameLst>
                                      </p:cBhvr>
                                      <p:tavLst>
                                        <p:tav tm="0">
                                          <p:val>
                                            <p:fltVal val="0"/>
                                          </p:val>
                                        </p:tav>
                                        <p:tav tm="100000">
                                          <p:val>
                                            <p:strVal val="#ppt_w"/>
                                          </p:val>
                                        </p:tav>
                                      </p:tavLst>
                                    </p:anim>
                                    <p:anim calcmode="lin" valueType="num">
                                      <p:cBhvr>
                                        <p:cTn id="44" dur="500" fill="hold"/>
                                        <p:tgtEl>
                                          <p:spTgt spid="4098"/>
                                        </p:tgtEl>
                                        <p:attrNameLst>
                                          <p:attrName>ppt_h</p:attrName>
                                        </p:attrNameLst>
                                      </p:cBhvr>
                                      <p:tavLst>
                                        <p:tav tm="0">
                                          <p:val>
                                            <p:fltVal val="0"/>
                                          </p:val>
                                        </p:tav>
                                        <p:tav tm="100000">
                                          <p:val>
                                            <p:strVal val="#ppt_h"/>
                                          </p:val>
                                        </p:tav>
                                      </p:tavLst>
                                    </p:anim>
                                    <p:animEffect transition="in" filter="fade">
                                      <p:cBhvr>
                                        <p:cTn id="4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Content Placeholder 2">
            <a:extLst>
              <a:ext uri="{FF2B5EF4-FFF2-40B4-BE49-F238E27FC236}">
                <a16:creationId xmlns:a16="http://schemas.microsoft.com/office/drawing/2014/main" id="{2B4D1FA8-22D4-287D-FE50-3FAB56406808}"/>
              </a:ext>
            </a:extLst>
          </p:cNvPr>
          <p:cNvSpPr>
            <a:spLocks noGrp="1"/>
          </p:cNvSpPr>
          <p:nvPr>
            <p:ph sz="quarter" idx="16"/>
          </p:nvPr>
        </p:nvSpPr>
        <p:spPr>
          <a:xfrm>
            <a:off x="5437414" y="1894113"/>
            <a:ext cx="5916386" cy="4702629"/>
          </a:xfrm>
        </p:spPr>
        <p:txBody>
          <a:bodyPr>
            <a:normAutofit fontScale="40000" lnSpcReduction="20000"/>
          </a:bodyPr>
          <a:lstStyle/>
          <a:p>
            <a:pPr marL="285750" indent="-285750">
              <a:buFont typeface="Arial" panose="020B0604020202020204" pitchFamily="34" charset="0"/>
              <a:buChar char="•"/>
            </a:pPr>
            <a:r>
              <a:rPr lang="en-US" sz="6000" dirty="0"/>
              <a:t>People will talk in a safe environment</a:t>
            </a:r>
          </a:p>
          <a:p>
            <a:pPr marL="285750" indent="-285750">
              <a:buFont typeface="Arial" panose="020B0604020202020204" pitchFamily="34" charset="0"/>
              <a:buChar char="•"/>
            </a:pPr>
            <a:r>
              <a:rPr lang="en-US" sz="6000" dirty="0"/>
              <a:t>Understand and triangulate the Data</a:t>
            </a:r>
          </a:p>
          <a:p>
            <a:pPr marL="285750" indent="-285750">
              <a:buFont typeface="Arial" panose="020B0604020202020204" pitchFamily="34" charset="0"/>
              <a:buChar char="•"/>
            </a:pPr>
            <a:r>
              <a:rPr lang="en-US" sz="6000" dirty="0"/>
              <a:t>Always a correlation </a:t>
            </a:r>
          </a:p>
          <a:p>
            <a:pPr marL="285750" indent="-285750">
              <a:buFont typeface="Arial" panose="020B0604020202020204" pitchFamily="34" charset="0"/>
              <a:buChar char="•"/>
            </a:pPr>
            <a:r>
              <a:rPr lang="en-US" sz="6000" dirty="0"/>
              <a:t>No one likes washing their laundry….</a:t>
            </a:r>
          </a:p>
          <a:p>
            <a:pPr marL="285750" indent="-285750">
              <a:buFont typeface="Arial" panose="020B0604020202020204" pitchFamily="34" charset="0"/>
              <a:buChar char="•"/>
            </a:pPr>
            <a:r>
              <a:rPr lang="en-US" sz="6000" dirty="0"/>
              <a:t>Treat root cause </a:t>
            </a:r>
          </a:p>
          <a:p>
            <a:pPr marL="285750" indent="-285750">
              <a:buFont typeface="Arial" panose="020B0604020202020204" pitchFamily="34" charset="0"/>
              <a:buChar char="•"/>
            </a:pPr>
            <a:r>
              <a:rPr lang="en-US" sz="6000" dirty="0"/>
              <a:t>Fast action on changing </a:t>
            </a:r>
            <a:r>
              <a:rPr lang="en-US" sz="6000" dirty="0" err="1"/>
              <a:t>behaviours</a:t>
            </a:r>
            <a:endParaRPr lang="en-US" sz="6000" dirty="0"/>
          </a:p>
          <a:p>
            <a:pPr marL="285750" indent="-285750">
              <a:buFont typeface="Arial" panose="020B0604020202020204" pitchFamily="34" charset="0"/>
              <a:buChar char="•"/>
            </a:pPr>
            <a:r>
              <a:rPr lang="en-US" sz="6000" dirty="0"/>
              <a:t>Reduces Workforce indicators </a:t>
            </a:r>
          </a:p>
          <a:p>
            <a:pPr marL="285750" indent="-285750">
              <a:buFont typeface="Arial" panose="020B0604020202020204" pitchFamily="34" charset="0"/>
              <a:buChar char="•"/>
            </a:pPr>
            <a:endParaRPr lang="en-US" dirty="0"/>
          </a:p>
        </p:txBody>
      </p:sp>
      <p:sp>
        <p:nvSpPr>
          <p:cNvPr id="6" name="Slide Number Placeholder 5">
            <a:extLst>
              <a:ext uri="{FF2B5EF4-FFF2-40B4-BE49-F238E27FC236}">
                <a16:creationId xmlns:a16="http://schemas.microsoft.com/office/drawing/2014/main" id="{CD9570A7-BEAC-F9EC-6524-7F45154629FD}"/>
              </a:ext>
            </a:extLst>
          </p:cNvPr>
          <p:cNvSpPr>
            <a:spLocks noGrp="1"/>
          </p:cNvSpPr>
          <p:nvPr>
            <p:ph type="sldNum" sz="quarter" idx="12"/>
          </p:nvPr>
        </p:nvSpPr>
        <p:spPr>
          <a:xfrm>
            <a:off x="10510344" y="6356350"/>
            <a:ext cx="843455" cy="365125"/>
          </a:xfrm>
        </p:spPr>
        <p:txBody>
          <a:bodyPr anchor="ctr">
            <a:normAutofit/>
          </a:bodyPr>
          <a:lstStyle/>
          <a:p>
            <a:pPr>
              <a:spcAft>
                <a:spcPts val="600"/>
              </a:spcAft>
            </a:pPr>
            <a:fld id="{18D65601-5AE2-46FC-B138-694DDD2B510D}" type="slidenum">
              <a:rPr lang="en-US" smtClean="0"/>
              <a:pPr>
                <a:spcAft>
                  <a:spcPts val="600"/>
                </a:spcAft>
              </a:pPr>
              <a:t>77</a:t>
            </a:fld>
            <a:endParaRPr lang="en-US"/>
          </a:p>
        </p:txBody>
      </p:sp>
      <p:sp>
        <p:nvSpPr>
          <p:cNvPr id="1033" name="Title 5">
            <a:extLst>
              <a:ext uri="{FF2B5EF4-FFF2-40B4-BE49-F238E27FC236}">
                <a16:creationId xmlns:a16="http://schemas.microsoft.com/office/drawing/2014/main" id="{9A75ED6B-19EE-2CD5-9C4B-ED4643458878}"/>
              </a:ext>
            </a:extLst>
          </p:cNvPr>
          <p:cNvSpPr>
            <a:spLocks noGrp="1"/>
          </p:cNvSpPr>
          <p:nvPr>
            <p:ph type="title"/>
          </p:nvPr>
        </p:nvSpPr>
        <p:spPr>
          <a:xfrm>
            <a:off x="7064828" y="1130108"/>
            <a:ext cx="4288971" cy="532862"/>
          </a:xfrm>
        </p:spPr>
        <p:txBody>
          <a:bodyPr anchor="ctr">
            <a:noAutofit/>
          </a:bodyPr>
          <a:lstStyle/>
          <a:p>
            <a:r>
              <a:rPr lang="en-US" sz="3600" b="1" dirty="0"/>
              <a:t>Cultural Reviews</a:t>
            </a:r>
          </a:p>
        </p:txBody>
      </p:sp>
      <p:sp>
        <p:nvSpPr>
          <p:cNvPr id="3" name="Date Placeholder 2" hidden="1">
            <a:extLst>
              <a:ext uri="{FF2B5EF4-FFF2-40B4-BE49-F238E27FC236}">
                <a16:creationId xmlns:a16="http://schemas.microsoft.com/office/drawing/2014/main" id="{792E58A2-FC52-E373-E199-4A74B924BF86}"/>
              </a:ext>
            </a:extLst>
          </p:cNvPr>
          <p:cNvSpPr>
            <a:spLocks noGrp="1"/>
          </p:cNvSpPr>
          <p:nvPr>
            <p:ph type="dt" sz="half" idx="4294967295"/>
          </p:nvPr>
        </p:nvSpPr>
        <p:spPr>
          <a:xfrm>
            <a:off x="838200" y="6356350"/>
            <a:ext cx="2743200" cy="365125"/>
          </a:xfrm>
          <a:prstGeom prst="rect">
            <a:avLst/>
          </a:prstGeom>
        </p:spPr>
        <p:txBody>
          <a:bodyPr/>
          <a:lstStyle/>
          <a:p>
            <a:pPr>
              <a:spcAft>
                <a:spcPts val="600"/>
              </a:spcAft>
            </a:pPr>
            <a:r>
              <a:rPr lang="en-US"/>
              <a:t>8/05/20XX</a:t>
            </a:r>
          </a:p>
        </p:txBody>
      </p:sp>
      <p:sp>
        <p:nvSpPr>
          <p:cNvPr id="11" name="Footer Placeholder 1">
            <a:extLst>
              <a:ext uri="{FF2B5EF4-FFF2-40B4-BE49-F238E27FC236}">
                <a16:creationId xmlns:a16="http://schemas.microsoft.com/office/drawing/2014/main" id="{4806178A-6CFF-AE2D-51A0-2D3AA0E0E315}"/>
              </a:ext>
            </a:extLst>
          </p:cNvPr>
          <p:cNvSpPr>
            <a:spLocks noGrp="1"/>
          </p:cNvSpPr>
          <p:nvPr>
            <p:ph type="ftr" sz="quarter" idx="11"/>
          </p:nvPr>
        </p:nvSpPr>
        <p:spPr>
          <a:xfrm>
            <a:off x="6414331" y="6356350"/>
            <a:ext cx="4114800" cy="365125"/>
          </a:xfrm>
        </p:spPr>
        <p:txBody>
          <a:bodyPr/>
          <a:lstStyle/>
          <a:p>
            <a:r>
              <a:rPr lang="en-US" dirty="0"/>
              <a:t>Manchester </a:t>
            </a:r>
            <a:r>
              <a:rPr lang="en-US" dirty="0" err="1"/>
              <a:t>nhs</a:t>
            </a:r>
            <a:r>
              <a:rPr lang="en-US" dirty="0"/>
              <a:t> workforce</a:t>
            </a:r>
          </a:p>
        </p:txBody>
      </p:sp>
      <p:pic>
        <p:nvPicPr>
          <p:cNvPr id="2" name="Picture 1" descr="Logo&#10;&#10;Description automatically generated">
            <a:extLst>
              <a:ext uri="{FF2B5EF4-FFF2-40B4-BE49-F238E27FC236}">
                <a16:creationId xmlns:a16="http://schemas.microsoft.com/office/drawing/2014/main" id="{2E574FDE-3D4D-2769-5419-36B83F843A6C}"/>
              </a:ext>
            </a:extLst>
          </p:cNvPr>
          <p:cNvPicPr>
            <a:picLocks noChangeAspect="1"/>
          </p:cNvPicPr>
          <p:nvPr/>
        </p:nvPicPr>
        <p:blipFill>
          <a:blip r:embed="rId3"/>
          <a:stretch>
            <a:fillRect/>
          </a:stretch>
        </p:blipFill>
        <p:spPr>
          <a:xfrm>
            <a:off x="8950497" y="154443"/>
            <a:ext cx="2857151" cy="971431"/>
          </a:xfrm>
          <a:prstGeom prst="rect">
            <a:avLst/>
          </a:prstGeom>
        </p:spPr>
      </p:pic>
      <p:pic>
        <p:nvPicPr>
          <p:cNvPr id="2050" name="Picture 2" descr="What is adaptive and disruptive innovation?">
            <a:extLst>
              <a:ext uri="{FF2B5EF4-FFF2-40B4-BE49-F238E27FC236}">
                <a16:creationId xmlns:a16="http://schemas.microsoft.com/office/drawing/2014/main" id="{008E4021-3F6A-6B55-9903-9619BA8295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37" r="7028"/>
          <a:stretch/>
        </p:blipFill>
        <p:spPr bwMode="auto">
          <a:xfrm>
            <a:off x="228342" y="1125874"/>
            <a:ext cx="5209072" cy="4959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286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92,554 Excited Man White Background Images, Stock Photos &amp; Vectors |  Shutterstock">
            <a:extLst>
              <a:ext uri="{FF2B5EF4-FFF2-40B4-BE49-F238E27FC236}">
                <a16:creationId xmlns:a16="http://schemas.microsoft.com/office/drawing/2014/main" id="{56898BB2-19BC-6BA9-F4A1-1671C2F3CEA5}"/>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10169" r="10170" b="7315"/>
          <a:stretch/>
        </p:blipFill>
        <p:spPr bwMode="auto">
          <a:xfrm>
            <a:off x="4517855" y="501660"/>
            <a:ext cx="7609489" cy="6356340"/>
          </a:xfrm>
          <a:prstGeom prst="rect">
            <a:avLst/>
          </a:prstGeom>
          <a:solidFill>
            <a:srgbClr val="FFFFFF"/>
          </a:solidFill>
        </p:spPr>
      </p:pic>
      <p:sp>
        <p:nvSpPr>
          <p:cNvPr id="1031" name="Content Placeholder 2">
            <a:extLst>
              <a:ext uri="{FF2B5EF4-FFF2-40B4-BE49-F238E27FC236}">
                <a16:creationId xmlns:a16="http://schemas.microsoft.com/office/drawing/2014/main" id="{2B4D1FA8-22D4-287D-FE50-3FAB56406808}"/>
              </a:ext>
            </a:extLst>
          </p:cNvPr>
          <p:cNvSpPr>
            <a:spLocks noGrp="1"/>
          </p:cNvSpPr>
          <p:nvPr>
            <p:ph sz="quarter" idx="15"/>
          </p:nvPr>
        </p:nvSpPr>
        <p:spPr>
          <a:xfrm>
            <a:off x="1017111" y="2261045"/>
            <a:ext cx="6593653" cy="3958780"/>
          </a:xfrm>
        </p:spPr>
        <p:txBody>
          <a:bodyPr/>
          <a:lstStyle/>
          <a:p>
            <a:pPr marL="285750" indent="-285750">
              <a:buFont typeface="Arial" panose="020B0604020202020204" pitchFamily="34" charset="0"/>
              <a:buChar char="•"/>
            </a:pPr>
            <a:r>
              <a:rPr lang="en-US" sz="2400" dirty="0"/>
              <a:t>Focused and protected time – last cultural review was 185 hours.</a:t>
            </a:r>
          </a:p>
          <a:p>
            <a:pPr marL="285750" indent="-285750">
              <a:buFont typeface="Arial" panose="020B0604020202020204" pitchFamily="34" charset="0"/>
              <a:buChar char="•"/>
            </a:pPr>
            <a:r>
              <a:rPr lang="en-US" sz="2400" dirty="0"/>
              <a:t>Detail conscious – objective report</a:t>
            </a:r>
          </a:p>
          <a:p>
            <a:pPr marL="285750" indent="-285750">
              <a:buFont typeface="Arial" panose="020B0604020202020204" pitchFamily="34" charset="0"/>
              <a:buChar char="•"/>
            </a:pPr>
            <a:r>
              <a:rPr lang="en-US" sz="2400" dirty="0"/>
              <a:t>Trained in identifying micro-aggressions</a:t>
            </a:r>
          </a:p>
          <a:p>
            <a:pPr marL="285750" indent="-285750">
              <a:buFont typeface="Arial" panose="020B0604020202020204" pitchFamily="34" charset="0"/>
              <a:buChar char="•"/>
            </a:pPr>
            <a:r>
              <a:rPr lang="en-US" sz="2400" dirty="0"/>
              <a:t>Reduce risk of </a:t>
            </a:r>
            <a:r>
              <a:rPr lang="en-US" sz="2400" dirty="0">
                <a:solidFill>
                  <a:srgbClr val="FF0000"/>
                </a:solidFill>
              </a:rPr>
              <a:t>tribunal</a:t>
            </a:r>
          </a:p>
          <a:p>
            <a:pPr marL="285750" indent="-285750">
              <a:buFont typeface="Arial" panose="020B0604020202020204" pitchFamily="34" charset="0"/>
              <a:buChar char="•"/>
            </a:pPr>
            <a:r>
              <a:rPr lang="en-US" sz="2400" dirty="0"/>
              <a:t>The gift of time for you and your team</a:t>
            </a:r>
          </a:p>
          <a:p>
            <a:pPr marL="285750" indent="-285750">
              <a:buFont typeface="Arial" panose="020B0604020202020204" pitchFamily="34" charset="0"/>
              <a:buChar char="•"/>
            </a:pPr>
            <a:r>
              <a:rPr lang="en-US" sz="2400" dirty="0"/>
              <a:t>You focus on the Strategy Progress  </a:t>
            </a:r>
          </a:p>
          <a:p>
            <a:pPr marL="285750" indent="-285750">
              <a:buFont typeface="Arial" panose="020B0604020202020204" pitchFamily="34" charset="0"/>
              <a:buChar char="•"/>
            </a:pPr>
            <a:endParaRPr lang="en-US" dirty="0"/>
          </a:p>
        </p:txBody>
      </p:sp>
      <p:sp>
        <p:nvSpPr>
          <p:cNvPr id="6" name="Slide Number Placeholder 5">
            <a:extLst>
              <a:ext uri="{FF2B5EF4-FFF2-40B4-BE49-F238E27FC236}">
                <a16:creationId xmlns:a16="http://schemas.microsoft.com/office/drawing/2014/main" id="{CD9570A7-BEAC-F9EC-6524-7F45154629FD}"/>
              </a:ext>
            </a:extLst>
          </p:cNvPr>
          <p:cNvSpPr>
            <a:spLocks noGrp="1"/>
          </p:cNvSpPr>
          <p:nvPr>
            <p:ph type="sldNum" sz="quarter" idx="12"/>
          </p:nvPr>
        </p:nvSpPr>
        <p:spPr>
          <a:xfrm>
            <a:off x="10510344" y="6356350"/>
            <a:ext cx="843455" cy="365125"/>
          </a:xfrm>
        </p:spPr>
        <p:txBody>
          <a:bodyPr anchor="ctr">
            <a:normAutofit/>
          </a:bodyPr>
          <a:lstStyle/>
          <a:p>
            <a:pPr>
              <a:spcAft>
                <a:spcPts val="600"/>
              </a:spcAft>
            </a:pPr>
            <a:fld id="{18D65601-5AE2-46FC-B138-694DDD2B510D}" type="slidenum">
              <a:rPr lang="en-US" smtClean="0"/>
              <a:pPr>
                <a:spcAft>
                  <a:spcPts val="600"/>
                </a:spcAft>
              </a:pPr>
              <a:t>78</a:t>
            </a:fld>
            <a:endParaRPr lang="en-US"/>
          </a:p>
        </p:txBody>
      </p:sp>
      <p:sp>
        <p:nvSpPr>
          <p:cNvPr id="1033" name="Title 5">
            <a:extLst>
              <a:ext uri="{FF2B5EF4-FFF2-40B4-BE49-F238E27FC236}">
                <a16:creationId xmlns:a16="http://schemas.microsoft.com/office/drawing/2014/main" id="{9A75ED6B-19EE-2CD5-9C4B-ED4643458878}"/>
              </a:ext>
            </a:extLst>
          </p:cNvPr>
          <p:cNvSpPr>
            <a:spLocks noGrp="1"/>
          </p:cNvSpPr>
          <p:nvPr>
            <p:ph type="title"/>
          </p:nvPr>
        </p:nvSpPr>
        <p:spPr>
          <a:xfrm>
            <a:off x="1016002" y="1791569"/>
            <a:ext cx="4607268" cy="469476"/>
          </a:xfrm>
        </p:spPr>
        <p:txBody>
          <a:bodyPr/>
          <a:lstStyle/>
          <a:p>
            <a:r>
              <a:rPr lang="en-US" sz="3600" b="1" dirty="0"/>
              <a:t>Time Vs. Cost</a:t>
            </a:r>
          </a:p>
        </p:txBody>
      </p:sp>
      <p:sp>
        <p:nvSpPr>
          <p:cNvPr id="3" name="Date Placeholder 2" hidden="1">
            <a:extLst>
              <a:ext uri="{FF2B5EF4-FFF2-40B4-BE49-F238E27FC236}">
                <a16:creationId xmlns:a16="http://schemas.microsoft.com/office/drawing/2014/main" id="{792E58A2-FC52-E373-E199-4A74B924BF86}"/>
              </a:ext>
            </a:extLst>
          </p:cNvPr>
          <p:cNvSpPr>
            <a:spLocks noGrp="1"/>
          </p:cNvSpPr>
          <p:nvPr>
            <p:ph type="dt" sz="half" idx="4294967295"/>
          </p:nvPr>
        </p:nvSpPr>
        <p:spPr>
          <a:xfrm>
            <a:off x="838200" y="6356350"/>
            <a:ext cx="2743200" cy="365125"/>
          </a:xfrm>
          <a:prstGeom prst="rect">
            <a:avLst/>
          </a:prstGeom>
        </p:spPr>
        <p:txBody>
          <a:bodyPr/>
          <a:lstStyle/>
          <a:p>
            <a:pPr>
              <a:spcAft>
                <a:spcPts val="600"/>
              </a:spcAft>
            </a:pPr>
            <a:r>
              <a:rPr lang="en-US"/>
              <a:t>8/05/20XX</a:t>
            </a:r>
          </a:p>
        </p:txBody>
      </p:sp>
      <p:sp>
        <p:nvSpPr>
          <p:cNvPr id="2" name="Footer Placeholder 1">
            <a:extLst>
              <a:ext uri="{FF2B5EF4-FFF2-40B4-BE49-F238E27FC236}">
                <a16:creationId xmlns:a16="http://schemas.microsoft.com/office/drawing/2014/main" id="{2B29CC27-7061-3B14-F322-3667498DAA44}"/>
              </a:ext>
            </a:extLst>
          </p:cNvPr>
          <p:cNvSpPr txBox="1">
            <a:spLocks/>
          </p:cNvSpPr>
          <p:nvPr/>
        </p:nvSpPr>
        <p:spPr>
          <a:xfrm>
            <a:off x="2896580" y="617377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900" b="0" kern="1200" cap="all" spc="150" baseline="0">
                <a:solidFill>
                  <a:schemeClr val="bg1"/>
                </a:solidFill>
                <a:latin typeface="Univers Light" panose="020B04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2060"/>
                </a:solidFill>
              </a:rPr>
              <a:t>Manchester </a:t>
            </a:r>
            <a:r>
              <a:rPr lang="en-US" dirty="0" err="1">
                <a:solidFill>
                  <a:srgbClr val="002060"/>
                </a:solidFill>
              </a:rPr>
              <a:t>nhs</a:t>
            </a:r>
            <a:r>
              <a:rPr lang="en-US" dirty="0">
                <a:solidFill>
                  <a:srgbClr val="002060"/>
                </a:solidFill>
              </a:rPr>
              <a:t> workforce</a:t>
            </a:r>
          </a:p>
        </p:txBody>
      </p:sp>
      <p:pic>
        <p:nvPicPr>
          <p:cNvPr id="4" name="Picture 3" descr="Logo&#10;&#10;Description automatically generated">
            <a:extLst>
              <a:ext uri="{FF2B5EF4-FFF2-40B4-BE49-F238E27FC236}">
                <a16:creationId xmlns:a16="http://schemas.microsoft.com/office/drawing/2014/main" id="{6C064F86-9542-C9ED-126E-AB1EC5641BE7}"/>
              </a:ext>
            </a:extLst>
          </p:cNvPr>
          <p:cNvPicPr>
            <a:picLocks noChangeAspect="1"/>
          </p:cNvPicPr>
          <p:nvPr/>
        </p:nvPicPr>
        <p:blipFill>
          <a:blip r:embed="rId4"/>
          <a:stretch>
            <a:fillRect/>
          </a:stretch>
        </p:blipFill>
        <p:spPr>
          <a:xfrm>
            <a:off x="8792722" y="378098"/>
            <a:ext cx="2857151" cy="971431"/>
          </a:xfrm>
          <a:prstGeom prst="rect">
            <a:avLst/>
          </a:prstGeom>
        </p:spPr>
      </p:pic>
    </p:spTree>
    <p:extLst>
      <p:ext uri="{BB962C8B-B14F-4D97-AF65-F5344CB8AC3E}">
        <p14:creationId xmlns:p14="http://schemas.microsoft.com/office/powerpoint/2010/main" val="171798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AA32B4-151A-9F84-0F98-AB8E77105B58}"/>
              </a:ext>
            </a:extLst>
          </p:cNvPr>
          <p:cNvPicPr>
            <a:picLocks/>
          </p:cNvPicPr>
          <p:nvPr>
            <p:custDataLst>
              <p:tags r:id="rId2"/>
            </p:custDataLst>
          </p:nvPr>
        </p:nvPicPr>
        <p:blipFill>
          <a:blip r:embed="rId7"/>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2FAF5B71-1CE6-1A67-1CA0-1FBD76284804}"/>
              </a:ext>
            </a:extLst>
          </p:cNvPr>
          <p:cNvPicPr>
            <a:picLocks/>
          </p:cNvPicPr>
          <p:nvPr>
            <p:custDataLst>
              <p:tags r:id="rId3"/>
            </p:custDataLst>
          </p:nvPr>
        </p:nvPicPr>
        <p:blipFill>
          <a:blip r:embed="rId8"/>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551D5D62-E845-E481-47B9-F305C75024E4}"/>
              </a:ext>
            </a:extLst>
          </p:cNvPr>
          <p:cNvSpPr/>
          <p:nvPr>
            <p:custDataLst>
              <p:tags r:id="rId4"/>
            </p:custDataLst>
          </p:nvPr>
        </p:nvSpPr>
        <p:spPr>
          <a:xfrm>
            <a:off x="3200400" y="2571750"/>
            <a:ext cx="8483600" cy="1714500"/>
          </a:xfrm>
          <a:prstGeom prst="rect">
            <a:avLst/>
          </a:prstGeom>
          <a:noFill/>
          <a:ln w="9525" cap="flat" cmpd="sng" algn="ctr">
            <a:solidFill>
              <a:srgbClr val="FFFFFF"/>
            </a:solid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r>
              <a:rPr lang="en-GB" sz="3600" b="1">
                <a:solidFill>
                  <a:srgbClr val="5B5B5B"/>
                </a:solidFill>
              </a:rPr>
              <a:t>Have you had a case go to Employment Tribunal in the last 12 months?</a:t>
            </a:r>
          </a:p>
        </p:txBody>
      </p:sp>
      <p:sp>
        <p:nvSpPr>
          <p:cNvPr id="7" name="Rectangle 6">
            <a:extLst>
              <a:ext uri="{FF2B5EF4-FFF2-40B4-BE49-F238E27FC236}">
                <a16:creationId xmlns:a16="http://schemas.microsoft.com/office/drawing/2014/main" id="{0AD23FAA-DD19-ECEA-6852-D83CF9F2C7FF}"/>
              </a:ext>
            </a:extLst>
          </p:cNvPr>
          <p:cNvSpPr/>
          <p:nvPr>
            <p:custDataLst>
              <p:tags r:id="rId5"/>
            </p:custDataLst>
          </p:nvPr>
        </p:nvSpPr>
        <p:spPr>
          <a:xfrm>
            <a:off x="3200400" y="6096000"/>
            <a:ext cx="8737600" cy="510125"/>
          </a:xfrm>
          <a:prstGeom prst="rect">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r>
              <a:rPr lang="en-GB" sz="1300" b="1">
                <a:solidFill>
                  <a:srgbClr val="5B5B5B"/>
                </a:solidFill>
              </a:rPr>
              <a:t>ⓘ</a:t>
            </a:r>
            <a:r>
              <a:rPr lang="en-GB"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680611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7066CF-6EA3-1C21-2649-15C374DC5DD7}"/>
              </a:ext>
            </a:extLst>
          </p:cNvPr>
          <p:cNvSpPr>
            <a:spLocks noGrp="1"/>
          </p:cNvSpPr>
          <p:nvPr>
            <p:ph type="ctrTitle"/>
          </p:nvPr>
        </p:nvSpPr>
        <p:spPr>
          <a:xfrm>
            <a:off x="854765" y="4242556"/>
            <a:ext cx="9144000" cy="601111"/>
          </a:xfrm>
        </p:spPr>
        <p:txBody>
          <a:bodyPr/>
          <a:lstStyle/>
          <a:p>
            <a:r>
              <a:rPr lang="en-GB" dirty="0"/>
              <a:t>Disability in the workplace</a:t>
            </a:r>
          </a:p>
        </p:txBody>
      </p:sp>
    </p:spTree>
    <p:extLst>
      <p:ext uri="{BB962C8B-B14F-4D97-AF65-F5344CB8AC3E}">
        <p14:creationId xmlns:p14="http://schemas.microsoft.com/office/powerpoint/2010/main" val="37916050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a:extLst>
              <a:ext uri="{FF2B5EF4-FFF2-40B4-BE49-F238E27FC236}">
                <a16:creationId xmlns:a16="http://schemas.microsoft.com/office/drawing/2014/main" id="{F0DA832B-9A3B-AD51-5439-C48A49B56D4E}"/>
              </a:ext>
            </a:extLst>
          </p:cNvPr>
          <p:cNvPicPr>
            <a:picLocks noChangeAspect="1"/>
          </p:cNvPicPr>
          <p:nvPr/>
        </p:nvPicPr>
        <p:blipFill>
          <a:blip r:embed="rId3">
            <a:alphaModFix amt="40000"/>
            <a:extLst>
              <a:ext uri="{837473B0-CC2E-450A-ABE3-18F120FF3D39}">
                <a1611:picAttrSrcUrl xmlns:a1611="http://schemas.microsoft.com/office/drawing/2016/11/main" r:id="rId4"/>
              </a:ext>
            </a:extLst>
          </a:blip>
          <a:stretch>
            <a:fillRect/>
          </a:stretch>
        </p:blipFill>
        <p:spPr>
          <a:xfrm>
            <a:off x="491051" y="-562754"/>
            <a:ext cx="12131933" cy="6824213"/>
          </a:xfrm>
          <a:prstGeom prst="rect">
            <a:avLst/>
          </a:prstGeom>
          <a:effectLst>
            <a:outerShdw dist="50800" sx="1000" sy="1000" algn="ctr" rotWithShape="0">
              <a:schemeClr val="bg1"/>
            </a:outerShdw>
          </a:effectLst>
        </p:spPr>
      </p:pic>
      <p:sp>
        <p:nvSpPr>
          <p:cNvPr id="2" name="Title 1">
            <a:extLst>
              <a:ext uri="{FF2B5EF4-FFF2-40B4-BE49-F238E27FC236}">
                <a16:creationId xmlns:a16="http://schemas.microsoft.com/office/drawing/2014/main" id="{132A4801-AB91-42A7-AFEE-2AF04C8EDA22}"/>
              </a:ext>
            </a:extLst>
          </p:cNvPr>
          <p:cNvSpPr>
            <a:spLocks noGrp="1"/>
          </p:cNvSpPr>
          <p:nvPr>
            <p:ph type="title"/>
          </p:nvPr>
        </p:nvSpPr>
        <p:spPr>
          <a:xfrm>
            <a:off x="1029893" y="782645"/>
            <a:ext cx="6192688" cy="1152128"/>
          </a:xfrm>
        </p:spPr>
        <p:txBody>
          <a:bodyPr>
            <a:noAutofit/>
          </a:bodyPr>
          <a:lstStyle/>
          <a:p>
            <a:pPr eaLnBrk="1" hangingPunct="1">
              <a:defRPr/>
            </a:pPr>
            <a:r>
              <a:rPr lang="en-GB" sz="4000" b="1" dirty="0">
                <a:latin typeface="Candara" panose="020E0502030303020204" pitchFamily="34" charset="0"/>
              </a:rPr>
              <a:t>What We know</a:t>
            </a:r>
          </a:p>
        </p:txBody>
      </p:sp>
      <p:sp>
        <p:nvSpPr>
          <p:cNvPr id="4" name="Content Placeholder 3">
            <a:extLst>
              <a:ext uri="{FF2B5EF4-FFF2-40B4-BE49-F238E27FC236}">
                <a16:creationId xmlns:a16="http://schemas.microsoft.com/office/drawing/2014/main" id="{A623058E-6776-43C5-A551-F4DDC44AE6B1}"/>
              </a:ext>
            </a:extLst>
          </p:cNvPr>
          <p:cNvSpPr>
            <a:spLocks noGrp="1"/>
          </p:cNvSpPr>
          <p:nvPr>
            <p:ph idx="1"/>
          </p:nvPr>
        </p:nvSpPr>
        <p:spPr>
          <a:xfrm>
            <a:off x="245882" y="4351078"/>
            <a:ext cx="11700236" cy="2393580"/>
          </a:xfrm>
        </p:spPr>
        <p:txBody>
          <a:bodyPr>
            <a:normAutofit/>
          </a:bodyPr>
          <a:lstStyle/>
          <a:p>
            <a:pPr marL="109728" indent="0">
              <a:buNone/>
            </a:pPr>
            <a:endParaRPr lang="en-GB" sz="3600" dirty="0"/>
          </a:p>
          <a:p>
            <a:pPr marL="109728" indent="0">
              <a:buNone/>
            </a:pPr>
            <a:r>
              <a:rPr lang="en-GB" sz="3600" dirty="0">
                <a:latin typeface="Candara" panose="020E0502030303020204" pitchFamily="34" charset="0"/>
              </a:rPr>
              <a:t>Only </a:t>
            </a:r>
            <a:r>
              <a:rPr lang="en-GB" sz="3600" b="1" dirty="0">
                <a:solidFill>
                  <a:srgbClr val="00B050"/>
                </a:solidFill>
                <a:latin typeface="Candara" panose="020E0502030303020204" pitchFamily="34" charset="0"/>
              </a:rPr>
              <a:t>10% </a:t>
            </a:r>
            <a:r>
              <a:rPr lang="en-GB" sz="3600" dirty="0">
                <a:latin typeface="Candara" panose="020E0502030303020204" pitchFamily="34" charset="0"/>
              </a:rPr>
              <a:t>of total claims or challenges get to tribunal but - </a:t>
            </a:r>
          </a:p>
          <a:p>
            <a:pPr marL="109728" indent="0">
              <a:buNone/>
            </a:pPr>
            <a:r>
              <a:rPr lang="en-GB" sz="3600" b="1" dirty="0">
                <a:solidFill>
                  <a:srgbClr val="FF0000"/>
                </a:solidFill>
                <a:latin typeface="Candara" panose="020E0502030303020204" pitchFamily="34" charset="0"/>
              </a:rPr>
              <a:t>90% </a:t>
            </a:r>
            <a:r>
              <a:rPr lang="en-GB" sz="3600" dirty="0">
                <a:latin typeface="Candara" panose="020E0502030303020204" pitchFamily="34" charset="0"/>
              </a:rPr>
              <a:t>of those that get to tribunal win their case!</a:t>
            </a:r>
          </a:p>
          <a:p>
            <a:endParaRPr lang="en-GB" dirty="0"/>
          </a:p>
        </p:txBody>
      </p:sp>
      <p:sp>
        <p:nvSpPr>
          <p:cNvPr id="9" name="Footer Placeholder 1">
            <a:extLst>
              <a:ext uri="{FF2B5EF4-FFF2-40B4-BE49-F238E27FC236}">
                <a16:creationId xmlns:a16="http://schemas.microsoft.com/office/drawing/2014/main" id="{D443189E-7AB5-98C1-1065-CC5FDB251D13}"/>
              </a:ext>
            </a:extLst>
          </p:cNvPr>
          <p:cNvSpPr>
            <a:spLocks noGrp="1"/>
          </p:cNvSpPr>
          <p:nvPr>
            <p:ph type="ftr" sz="quarter" idx="11"/>
          </p:nvPr>
        </p:nvSpPr>
        <p:spPr>
          <a:xfrm>
            <a:off x="6414331" y="6356350"/>
            <a:ext cx="4114800" cy="365125"/>
          </a:xfrm>
        </p:spPr>
        <p:txBody>
          <a:bodyPr/>
          <a:lstStyle/>
          <a:p>
            <a:r>
              <a:rPr lang="en-US" dirty="0"/>
              <a:t>Manchester </a:t>
            </a:r>
            <a:r>
              <a:rPr lang="en-US" dirty="0" err="1"/>
              <a:t>nhs</a:t>
            </a:r>
            <a:r>
              <a:rPr lang="en-US" dirty="0"/>
              <a:t> workforce</a:t>
            </a:r>
          </a:p>
        </p:txBody>
      </p:sp>
      <p:pic>
        <p:nvPicPr>
          <p:cNvPr id="3" name="Picture 2" descr="Logo&#10;&#10;Description automatically generated">
            <a:extLst>
              <a:ext uri="{FF2B5EF4-FFF2-40B4-BE49-F238E27FC236}">
                <a16:creationId xmlns:a16="http://schemas.microsoft.com/office/drawing/2014/main" id="{7D1CCDD5-8D34-AB34-5946-597B181C7391}"/>
              </a:ext>
            </a:extLst>
          </p:cNvPr>
          <p:cNvPicPr>
            <a:picLocks noChangeAspect="1"/>
          </p:cNvPicPr>
          <p:nvPr/>
        </p:nvPicPr>
        <p:blipFill>
          <a:blip r:embed="rId5"/>
          <a:stretch>
            <a:fillRect/>
          </a:stretch>
        </p:blipFill>
        <p:spPr>
          <a:xfrm>
            <a:off x="9100555" y="110825"/>
            <a:ext cx="2857151" cy="971431"/>
          </a:xfrm>
          <a:prstGeom prst="rect">
            <a:avLst/>
          </a:prstGeom>
        </p:spPr>
      </p:pic>
    </p:spTree>
    <p:extLst>
      <p:ext uri="{BB962C8B-B14F-4D97-AF65-F5344CB8AC3E}">
        <p14:creationId xmlns:p14="http://schemas.microsoft.com/office/powerpoint/2010/main" val="22775957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636029-A5D7-8AB7-FA4C-1091DB4D3295}"/>
              </a:ext>
            </a:extLst>
          </p:cNvPr>
          <p:cNvPicPr>
            <a:picLocks/>
          </p:cNvPicPr>
          <p:nvPr>
            <p:custDataLst>
              <p:tags r:id="rId2"/>
            </p:custDataLst>
          </p:nvPr>
        </p:nvPicPr>
        <p:blipFill>
          <a:blip r:embed="rId7"/>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F0A7DA26-3577-F4CB-009E-F61C0975C9B1}"/>
              </a:ext>
            </a:extLst>
          </p:cNvPr>
          <p:cNvPicPr>
            <a:picLocks/>
          </p:cNvPicPr>
          <p:nvPr>
            <p:custDataLst>
              <p:tags r:id="rId3"/>
            </p:custDataLst>
          </p:nvPr>
        </p:nvPicPr>
        <p:blipFill>
          <a:blip r:embed="rId8"/>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1A922B1E-5629-6CCD-ABDF-A4685CA0B41A}"/>
              </a:ext>
            </a:extLst>
          </p:cNvPr>
          <p:cNvSpPr/>
          <p:nvPr>
            <p:custDataLst>
              <p:tags r:id="rId4"/>
            </p:custDataLst>
          </p:nvPr>
        </p:nvSpPr>
        <p:spPr>
          <a:xfrm>
            <a:off x="3200400" y="2571750"/>
            <a:ext cx="8483600" cy="1714500"/>
          </a:xfrm>
          <a:prstGeom prst="rect">
            <a:avLst/>
          </a:prstGeom>
          <a:noFill/>
          <a:ln w="9525" cap="flat" cmpd="sng" algn="ctr">
            <a:solidFill>
              <a:srgbClr val="FFFFFF"/>
            </a:solid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r>
              <a:rPr lang="en-GB" sz="2400" b="1">
                <a:solidFill>
                  <a:srgbClr val="5B5B5B"/>
                </a:solidFill>
              </a:rPr>
              <a:t>What savings have you made across your Trust as a result of workforce planning in the last 12 months?</a:t>
            </a:r>
          </a:p>
        </p:txBody>
      </p:sp>
      <p:sp>
        <p:nvSpPr>
          <p:cNvPr id="7" name="Rectangle 6">
            <a:extLst>
              <a:ext uri="{FF2B5EF4-FFF2-40B4-BE49-F238E27FC236}">
                <a16:creationId xmlns:a16="http://schemas.microsoft.com/office/drawing/2014/main" id="{78D19C84-C556-04D9-EEA8-EEC3434F352C}"/>
              </a:ext>
            </a:extLst>
          </p:cNvPr>
          <p:cNvSpPr/>
          <p:nvPr>
            <p:custDataLst>
              <p:tags r:id="rId5"/>
            </p:custDataLst>
          </p:nvPr>
        </p:nvSpPr>
        <p:spPr>
          <a:xfrm>
            <a:off x="3200400" y="6096000"/>
            <a:ext cx="8737600" cy="510125"/>
          </a:xfrm>
          <a:prstGeom prst="rect">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r>
              <a:rPr lang="en-GB" sz="1300" b="1">
                <a:solidFill>
                  <a:srgbClr val="5B5B5B"/>
                </a:solidFill>
              </a:rPr>
              <a:t>ⓘ</a:t>
            </a:r>
            <a:r>
              <a:rPr lang="en-GB"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8180238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C24BF4-0BED-65C8-330A-DA2F206FA13B}"/>
              </a:ext>
            </a:extLst>
          </p:cNvPr>
          <p:cNvPicPr>
            <a:picLocks noChangeAspect="1"/>
          </p:cNvPicPr>
          <p:nvPr/>
        </p:nvPicPr>
        <p:blipFill rotWithShape="1">
          <a:blip r:embed="rId3">
            <a:alphaModFix amt="63000"/>
          </a:blip>
          <a:srcRect l="9982" r="30683" b="-2"/>
          <a:stretch/>
        </p:blipFill>
        <p:spPr>
          <a:xfrm>
            <a:off x="90443" y="103468"/>
            <a:ext cx="6096000" cy="6858000"/>
          </a:xfrm>
          <a:prstGeom prst="rect">
            <a:avLst/>
          </a:prstGeom>
          <a:noFill/>
        </p:spPr>
      </p:pic>
      <p:sp>
        <p:nvSpPr>
          <p:cNvPr id="27" name="Date Placeholder 2">
            <a:extLst>
              <a:ext uri="{FF2B5EF4-FFF2-40B4-BE49-F238E27FC236}">
                <a16:creationId xmlns:a16="http://schemas.microsoft.com/office/drawing/2014/main" id="{61C56D71-999E-7126-0226-6679A07AF028}"/>
              </a:ext>
            </a:extLst>
          </p:cNvPr>
          <p:cNvSpPr>
            <a:spLocks noGrp="1"/>
          </p:cNvSpPr>
          <p:nvPr>
            <p:ph type="dt" sz="half" idx="10"/>
          </p:nvPr>
        </p:nvSpPr>
        <p:spPr>
          <a:xfrm>
            <a:off x="838200" y="6356350"/>
            <a:ext cx="2743200" cy="365125"/>
          </a:xfrm>
        </p:spPr>
        <p:txBody>
          <a:bodyPr>
            <a:normAutofit/>
          </a:bodyPr>
          <a:lstStyle/>
          <a:p>
            <a:pPr>
              <a:lnSpc>
                <a:spcPct val="90000"/>
              </a:lnSpc>
              <a:spcAft>
                <a:spcPts val="600"/>
              </a:spcAft>
            </a:pPr>
            <a:r>
              <a:rPr lang="en-US"/>
              <a:t>8/05/20XX</a:t>
            </a:r>
          </a:p>
        </p:txBody>
      </p:sp>
      <p:sp>
        <p:nvSpPr>
          <p:cNvPr id="22" name="Content Placeholder 3">
            <a:extLst>
              <a:ext uri="{FF2B5EF4-FFF2-40B4-BE49-F238E27FC236}">
                <a16:creationId xmlns:a16="http://schemas.microsoft.com/office/drawing/2014/main" id="{AF6B00E6-9C90-20B5-BBE6-E0C6D63EFDAE}"/>
              </a:ext>
            </a:extLst>
          </p:cNvPr>
          <p:cNvSpPr>
            <a:spLocks noGrp="1"/>
          </p:cNvSpPr>
          <p:nvPr>
            <p:ph sz="quarter" idx="16"/>
          </p:nvPr>
        </p:nvSpPr>
        <p:spPr>
          <a:xfrm>
            <a:off x="7064828" y="2406340"/>
            <a:ext cx="4288971" cy="3055121"/>
          </a:xfrm>
        </p:spPr>
        <p:txBody>
          <a:bodyPr>
            <a:normAutofit/>
          </a:bodyPr>
          <a:lstStyle/>
          <a:p>
            <a:pPr>
              <a:lnSpc>
                <a:spcPct val="140000"/>
              </a:lnSpc>
            </a:pPr>
            <a:endParaRPr lang="en-US" sz="1300" dirty="0"/>
          </a:p>
        </p:txBody>
      </p:sp>
      <p:sp>
        <p:nvSpPr>
          <p:cNvPr id="5" name="Footer Placeholder 4">
            <a:extLst>
              <a:ext uri="{FF2B5EF4-FFF2-40B4-BE49-F238E27FC236}">
                <a16:creationId xmlns:a16="http://schemas.microsoft.com/office/drawing/2014/main" id="{873AA578-6360-6163-0E98-8979E01D4888}"/>
              </a:ext>
            </a:extLst>
          </p:cNvPr>
          <p:cNvSpPr>
            <a:spLocks noGrp="1"/>
          </p:cNvSpPr>
          <p:nvPr>
            <p:ph type="ftr" sz="quarter" idx="11"/>
          </p:nvPr>
        </p:nvSpPr>
        <p:spPr>
          <a:xfrm>
            <a:off x="6519230" y="6356350"/>
            <a:ext cx="3152912" cy="365125"/>
          </a:xfrm>
        </p:spPr>
        <p:txBody>
          <a:bodyPr anchor="ctr">
            <a:normAutofit/>
          </a:bodyPr>
          <a:lstStyle/>
          <a:p>
            <a:pPr>
              <a:spcAft>
                <a:spcPts val="600"/>
              </a:spcAft>
            </a:pPr>
            <a:r>
              <a:rPr lang="en-US" dirty="0"/>
              <a:t>Manchester NHS Workforce</a:t>
            </a:r>
          </a:p>
        </p:txBody>
      </p:sp>
      <p:sp>
        <p:nvSpPr>
          <p:cNvPr id="6" name="Slide Number Placeholder 5">
            <a:extLst>
              <a:ext uri="{FF2B5EF4-FFF2-40B4-BE49-F238E27FC236}">
                <a16:creationId xmlns:a16="http://schemas.microsoft.com/office/drawing/2014/main" id="{A8FE467E-F654-4B7B-C6F3-586B1330D30B}"/>
              </a:ext>
            </a:extLst>
          </p:cNvPr>
          <p:cNvSpPr>
            <a:spLocks noGrp="1"/>
          </p:cNvSpPr>
          <p:nvPr>
            <p:ph type="sldNum" sz="quarter" idx="12"/>
          </p:nvPr>
        </p:nvSpPr>
        <p:spPr>
          <a:xfrm>
            <a:off x="10510344" y="6356350"/>
            <a:ext cx="843455" cy="365125"/>
          </a:xfrm>
        </p:spPr>
        <p:txBody>
          <a:bodyPr anchor="ctr">
            <a:normAutofit/>
          </a:bodyPr>
          <a:lstStyle/>
          <a:p>
            <a:pPr>
              <a:spcAft>
                <a:spcPts val="600"/>
              </a:spcAft>
            </a:pPr>
            <a:fld id="{18D65601-5AE2-46FC-B138-694DDD2B510D}" type="slidenum">
              <a:rPr lang="en-US" smtClean="0"/>
              <a:pPr>
                <a:spcAft>
                  <a:spcPts val="600"/>
                </a:spcAft>
              </a:pPr>
              <a:t>82</a:t>
            </a:fld>
            <a:endParaRPr lang="en-US"/>
          </a:p>
        </p:txBody>
      </p:sp>
      <p:sp>
        <p:nvSpPr>
          <p:cNvPr id="15" name="Title 5">
            <a:extLst>
              <a:ext uri="{FF2B5EF4-FFF2-40B4-BE49-F238E27FC236}">
                <a16:creationId xmlns:a16="http://schemas.microsoft.com/office/drawing/2014/main" id="{6C8D1313-9FFD-307F-2767-8A83FDDCC197}"/>
              </a:ext>
            </a:extLst>
          </p:cNvPr>
          <p:cNvSpPr>
            <a:spLocks noGrp="1"/>
          </p:cNvSpPr>
          <p:nvPr>
            <p:ph type="title"/>
          </p:nvPr>
        </p:nvSpPr>
        <p:spPr>
          <a:xfrm>
            <a:off x="7252832" y="574724"/>
            <a:ext cx="4288971" cy="532862"/>
          </a:xfrm>
        </p:spPr>
        <p:txBody>
          <a:bodyPr anchor="ctr">
            <a:noAutofit/>
          </a:bodyPr>
          <a:lstStyle/>
          <a:p>
            <a:r>
              <a:rPr lang="en-US" sz="3600" b="1" dirty="0"/>
              <a:t>Workforce Transformation </a:t>
            </a:r>
          </a:p>
        </p:txBody>
      </p:sp>
      <p:sp>
        <p:nvSpPr>
          <p:cNvPr id="3" name="Date Placeholder 2" hidden="1">
            <a:extLst>
              <a:ext uri="{FF2B5EF4-FFF2-40B4-BE49-F238E27FC236}">
                <a16:creationId xmlns:a16="http://schemas.microsoft.com/office/drawing/2014/main" id="{76B1FD21-0AA2-C28C-03D9-5FEEDA9AEBE9}"/>
              </a:ext>
            </a:extLst>
          </p:cNvPr>
          <p:cNvSpPr>
            <a:spLocks noGrp="1"/>
          </p:cNvSpPr>
          <p:nvPr>
            <p:ph type="dt" sz="half" idx="4294967295"/>
          </p:nvPr>
        </p:nvSpPr>
        <p:spPr>
          <a:xfrm>
            <a:off x="838200" y="6356350"/>
            <a:ext cx="2743200" cy="365125"/>
          </a:xfrm>
          <a:prstGeom prst="rect">
            <a:avLst/>
          </a:prstGeom>
        </p:spPr>
        <p:txBody>
          <a:bodyPr/>
          <a:lstStyle/>
          <a:p>
            <a:pPr>
              <a:spcAft>
                <a:spcPts val="600"/>
              </a:spcAft>
            </a:pPr>
            <a:r>
              <a:rPr lang="en-US"/>
              <a:t>8/05/20XX</a:t>
            </a:r>
          </a:p>
        </p:txBody>
      </p:sp>
      <p:sp>
        <p:nvSpPr>
          <p:cNvPr id="20" name="Date Placeholder 2" hidden="1">
            <a:extLst>
              <a:ext uri="{FF2B5EF4-FFF2-40B4-BE49-F238E27FC236}">
                <a16:creationId xmlns:a16="http://schemas.microsoft.com/office/drawing/2014/main" id="{BEDFA5D8-0747-64F3-CB91-C020F1AC23C8}"/>
              </a:ext>
            </a:extLst>
          </p:cNvPr>
          <p:cNvSpPr>
            <a:spLocks noGrp="1"/>
          </p:cNvSpPr>
          <p:nvPr>
            <p:ph type="dt" sz="half" idx="4294967295"/>
          </p:nvPr>
        </p:nvSpPr>
        <p:spPr>
          <a:xfrm>
            <a:off x="838200" y="6356350"/>
            <a:ext cx="2743200" cy="365125"/>
          </a:xfrm>
          <a:prstGeom prst="rect">
            <a:avLst/>
          </a:prstGeom>
        </p:spPr>
        <p:txBody>
          <a:bodyPr/>
          <a:lstStyle/>
          <a:p>
            <a:pPr>
              <a:spcAft>
                <a:spcPts val="600"/>
              </a:spcAft>
            </a:pPr>
            <a:r>
              <a:rPr lang="en-US"/>
              <a:t>8/05/20XX</a:t>
            </a:r>
          </a:p>
        </p:txBody>
      </p:sp>
      <p:graphicFrame>
        <p:nvGraphicFramePr>
          <p:cNvPr id="8" name="Diagram 7">
            <a:extLst>
              <a:ext uri="{FF2B5EF4-FFF2-40B4-BE49-F238E27FC236}">
                <a16:creationId xmlns:a16="http://schemas.microsoft.com/office/drawing/2014/main" id="{1FC872BB-38AB-696C-3F0A-D435D5D04FA1}"/>
              </a:ext>
            </a:extLst>
          </p:cNvPr>
          <p:cNvGraphicFramePr/>
          <p:nvPr>
            <p:extLst>
              <p:ext uri="{D42A27DB-BD31-4B8C-83A1-F6EECF244321}">
                <p14:modId xmlns:p14="http://schemas.microsoft.com/office/powerpoint/2010/main" val="30230759"/>
              </p:ext>
            </p:extLst>
          </p:nvPr>
        </p:nvGraphicFramePr>
        <p:xfrm>
          <a:off x="5286481" y="1845891"/>
          <a:ext cx="6318708" cy="39420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descr="Logo&#10;&#10;Description automatically generated">
            <a:extLst>
              <a:ext uri="{FF2B5EF4-FFF2-40B4-BE49-F238E27FC236}">
                <a16:creationId xmlns:a16="http://schemas.microsoft.com/office/drawing/2014/main" id="{A51EFD6E-2ED3-8315-2A2A-0B886ABD8534}"/>
              </a:ext>
            </a:extLst>
          </p:cNvPr>
          <p:cNvPicPr>
            <a:picLocks noChangeAspect="1"/>
          </p:cNvPicPr>
          <p:nvPr/>
        </p:nvPicPr>
        <p:blipFill>
          <a:blip r:embed="rId9"/>
          <a:stretch>
            <a:fillRect/>
          </a:stretch>
        </p:blipFill>
        <p:spPr>
          <a:xfrm>
            <a:off x="470644" y="355439"/>
            <a:ext cx="2857151" cy="971431"/>
          </a:xfrm>
          <a:prstGeom prst="rect">
            <a:avLst/>
          </a:prstGeom>
        </p:spPr>
      </p:pic>
    </p:spTree>
    <p:extLst>
      <p:ext uri="{BB962C8B-B14F-4D97-AF65-F5344CB8AC3E}">
        <p14:creationId xmlns:p14="http://schemas.microsoft.com/office/powerpoint/2010/main" val="3044607000"/>
      </p:ext>
    </p:extLst>
  </p:cSld>
  <p:clrMapOvr>
    <a:masterClrMapping/>
  </p:clrMapOvr>
  <mc:AlternateContent xmlns:mc="http://schemas.openxmlformats.org/markup-compatibility/2006" xmlns:p14="http://schemas.microsoft.com/office/powerpoint/2010/main">
    <mc:Choice Requires="p14">
      <p:transition spd="slow" p14:dur="800" advClick="0" advTm="5000">
        <p:circle/>
      </p:transition>
    </mc:Choice>
    <mc:Fallback xmlns="">
      <p:transition spd="slow" advClick="0" advTm="5000">
        <p:circl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AD5477-BAFB-4266-A0D0-CF77F08E649B}"/>
              </a:ext>
            </a:extLst>
          </p:cNvPr>
          <p:cNvSpPr/>
          <p:nvPr/>
        </p:nvSpPr>
        <p:spPr>
          <a:xfrm rot="493554">
            <a:off x="2351089" y="5373689"/>
            <a:ext cx="6192837" cy="287337"/>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endParaRPr lang="en-GB">
              <a:solidFill>
                <a:prstClr val="white"/>
              </a:solidFill>
              <a:latin typeface="Arial"/>
            </a:endParaRPr>
          </a:p>
        </p:txBody>
      </p:sp>
      <p:sp>
        <p:nvSpPr>
          <p:cNvPr id="10" name="Rectangle: Rounded Corners 9">
            <a:extLst>
              <a:ext uri="{FF2B5EF4-FFF2-40B4-BE49-F238E27FC236}">
                <a16:creationId xmlns:a16="http://schemas.microsoft.com/office/drawing/2014/main" id="{710CFD0E-CA8C-4F53-B195-82146E6F7C7D}"/>
              </a:ext>
            </a:extLst>
          </p:cNvPr>
          <p:cNvSpPr/>
          <p:nvPr/>
        </p:nvSpPr>
        <p:spPr>
          <a:xfrm rot="456272">
            <a:off x="2306638" y="2894014"/>
            <a:ext cx="2906712" cy="750887"/>
          </a:xfrm>
          <a:prstGeom prst="roundRect">
            <a:avLst/>
          </a:prstGeom>
          <a:solidFill>
            <a:srgbClr val="F8A15A"/>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r>
              <a:rPr lang="en-GB" dirty="0">
                <a:solidFill>
                  <a:prstClr val="white"/>
                </a:solidFill>
                <a:latin typeface="Arial"/>
              </a:rPr>
              <a:t>Nursing </a:t>
            </a:r>
            <a:r>
              <a:rPr lang="en-GB" dirty="0" err="1">
                <a:solidFill>
                  <a:prstClr val="white"/>
                </a:solidFill>
                <a:latin typeface="Arial"/>
              </a:rPr>
              <a:t>Mgr</a:t>
            </a:r>
            <a:r>
              <a:rPr lang="en-GB" dirty="0">
                <a:solidFill>
                  <a:prstClr val="white"/>
                </a:solidFill>
                <a:latin typeface="Arial"/>
              </a:rPr>
              <a:t>/Specialist</a:t>
            </a:r>
          </a:p>
        </p:txBody>
      </p:sp>
      <p:sp>
        <p:nvSpPr>
          <p:cNvPr id="12" name="Rectangle: Rounded Corners 11">
            <a:extLst>
              <a:ext uri="{FF2B5EF4-FFF2-40B4-BE49-F238E27FC236}">
                <a16:creationId xmlns:a16="http://schemas.microsoft.com/office/drawing/2014/main" id="{75B0F569-873D-47A9-8C37-DD539F6DB03F}"/>
              </a:ext>
            </a:extLst>
          </p:cNvPr>
          <p:cNvSpPr/>
          <p:nvPr/>
        </p:nvSpPr>
        <p:spPr>
          <a:xfrm rot="515354">
            <a:off x="2717801" y="4457700"/>
            <a:ext cx="2625725" cy="692150"/>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r>
              <a:rPr lang="en-GB" dirty="0">
                <a:solidFill>
                  <a:prstClr val="white"/>
                </a:solidFill>
                <a:latin typeface="Arial"/>
              </a:rPr>
              <a:t>Support HCAs</a:t>
            </a:r>
          </a:p>
        </p:txBody>
      </p:sp>
      <p:sp>
        <p:nvSpPr>
          <p:cNvPr id="15" name="Rectangle: Rounded Corners 14">
            <a:extLst>
              <a:ext uri="{FF2B5EF4-FFF2-40B4-BE49-F238E27FC236}">
                <a16:creationId xmlns:a16="http://schemas.microsoft.com/office/drawing/2014/main" id="{3C98098D-7526-442B-A92C-409F280BDF9A}"/>
              </a:ext>
            </a:extLst>
          </p:cNvPr>
          <p:cNvSpPr/>
          <p:nvPr/>
        </p:nvSpPr>
        <p:spPr>
          <a:xfrm rot="504088">
            <a:off x="5967414" y="5118100"/>
            <a:ext cx="3025775" cy="503238"/>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r>
              <a:rPr lang="en-GB" dirty="0">
                <a:solidFill>
                  <a:prstClr val="white"/>
                </a:solidFill>
                <a:latin typeface="Arial"/>
              </a:rPr>
              <a:t>Hard to Attract and Retain </a:t>
            </a:r>
          </a:p>
        </p:txBody>
      </p:sp>
      <p:sp>
        <p:nvSpPr>
          <p:cNvPr id="16" name="Rectangle: Rounded Corners 15">
            <a:extLst>
              <a:ext uri="{FF2B5EF4-FFF2-40B4-BE49-F238E27FC236}">
                <a16:creationId xmlns:a16="http://schemas.microsoft.com/office/drawing/2014/main" id="{CB463A74-4004-4EFA-BA77-00DE8A34F80C}"/>
              </a:ext>
            </a:extLst>
          </p:cNvPr>
          <p:cNvSpPr/>
          <p:nvPr/>
        </p:nvSpPr>
        <p:spPr>
          <a:xfrm rot="438446">
            <a:off x="6334126" y="4584701"/>
            <a:ext cx="2632075" cy="504825"/>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r>
              <a:rPr lang="en-GB" dirty="0">
                <a:solidFill>
                  <a:prstClr val="white"/>
                </a:solidFill>
                <a:latin typeface="Arial"/>
              </a:rPr>
              <a:t>Poor Career Pathway</a:t>
            </a:r>
          </a:p>
        </p:txBody>
      </p:sp>
      <p:sp>
        <p:nvSpPr>
          <p:cNvPr id="17" name="Rectangle: Rounded Corners 16">
            <a:extLst>
              <a:ext uri="{FF2B5EF4-FFF2-40B4-BE49-F238E27FC236}">
                <a16:creationId xmlns:a16="http://schemas.microsoft.com/office/drawing/2014/main" id="{7D8BD491-375F-4350-9681-6EFD9876C98A}"/>
              </a:ext>
            </a:extLst>
          </p:cNvPr>
          <p:cNvSpPr/>
          <p:nvPr/>
        </p:nvSpPr>
        <p:spPr>
          <a:xfrm rot="425272">
            <a:off x="6075364" y="4005264"/>
            <a:ext cx="2376487" cy="503237"/>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r>
              <a:rPr lang="en-GB" dirty="0">
                <a:solidFill>
                  <a:prstClr val="white"/>
                </a:solidFill>
                <a:latin typeface="Arial"/>
              </a:rPr>
              <a:t>Underutilised Skills</a:t>
            </a:r>
          </a:p>
        </p:txBody>
      </p:sp>
      <p:sp>
        <p:nvSpPr>
          <p:cNvPr id="18" name="Rectangle: Rounded Corners 17">
            <a:extLst>
              <a:ext uri="{FF2B5EF4-FFF2-40B4-BE49-F238E27FC236}">
                <a16:creationId xmlns:a16="http://schemas.microsoft.com/office/drawing/2014/main" id="{228117B3-E8F8-43C8-826B-E10E0372446D}"/>
              </a:ext>
            </a:extLst>
          </p:cNvPr>
          <p:cNvSpPr/>
          <p:nvPr/>
        </p:nvSpPr>
        <p:spPr>
          <a:xfrm rot="418953">
            <a:off x="2795588" y="2159001"/>
            <a:ext cx="2616200" cy="765175"/>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r>
              <a:rPr lang="en-GB" dirty="0">
                <a:solidFill>
                  <a:prstClr val="white"/>
                </a:solidFill>
                <a:latin typeface="Arial"/>
              </a:rPr>
              <a:t>Medical </a:t>
            </a:r>
          </a:p>
        </p:txBody>
      </p:sp>
      <p:sp>
        <p:nvSpPr>
          <p:cNvPr id="19" name="Rectangle: Rounded Corners 18">
            <a:extLst>
              <a:ext uri="{FF2B5EF4-FFF2-40B4-BE49-F238E27FC236}">
                <a16:creationId xmlns:a16="http://schemas.microsoft.com/office/drawing/2014/main" id="{015F1FD8-001A-4E11-A869-1CD8C188A229}"/>
              </a:ext>
            </a:extLst>
          </p:cNvPr>
          <p:cNvSpPr/>
          <p:nvPr/>
        </p:nvSpPr>
        <p:spPr>
          <a:xfrm rot="515354">
            <a:off x="2693989" y="3703638"/>
            <a:ext cx="2625725" cy="692150"/>
          </a:xfrm>
          <a:prstGeom prst="roundRect">
            <a:avLst/>
          </a:prstGeom>
          <a:solidFill>
            <a:srgbClr val="D8E072"/>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r>
              <a:rPr lang="en-GB" dirty="0">
                <a:solidFill>
                  <a:prstClr val="white"/>
                </a:solidFill>
                <a:latin typeface="Arial"/>
              </a:rPr>
              <a:t>Nursing</a:t>
            </a:r>
          </a:p>
        </p:txBody>
      </p:sp>
      <p:sp>
        <p:nvSpPr>
          <p:cNvPr id="20" name="Rectangle: Rounded Corners 19">
            <a:extLst>
              <a:ext uri="{FF2B5EF4-FFF2-40B4-BE49-F238E27FC236}">
                <a16:creationId xmlns:a16="http://schemas.microsoft.com/office/drawing/2014/main" id="{C1B78401-1980-4798-978E-31F380BEBF2B}"/>
              </a:ext>
            </a:extLst>
          </p:cNvPr>
          <p:cNvSpPr/>
          <p:nvPr/>
        </p:nvSpPr>
        <p:spPr>
          <a:xfrm rot="425272">
            <a:off x="6900864" y="2424114"/>
            <a:ext cx="2376487" cy="503237"/>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r>
              <a:rPr lang="en-GB" dirty="0">
                <a:solidFill>
                  <a:prstClr val="white"/>
                </a:solidFill>
                <a:latin typeface="Arial"/>
              </a:rPr>
              <a:t>National Shortage</a:t>
            </a:r>
          </a:p>
        </p:txBody>
      </p:sp>
      <p:sp>
        <p:nvSpPr>
          <p:cNvPr id="21" name="Rectangle: Rounded Corners 20">
            <a:extLst>
              <a:ext uri="{FF2B5EF4-FFF2-40B4-BE49-F238E27FC236}">
                <a16:creationId xmlns:a16="http://schemas.microsoft.com/office/drawing/2014/main" id="{7C5D2092-40AF-46CB-98D4-94314B1917AF}"/>
              </a:ext>
            </a:extLst>
          </p:cNvPr>
          <p:cNvSpPr/>
          <p:nvPr/>
        </p:nvSpPr>
        <p:spPr>
          <a:xfrm rot="425272">
            <a:off x="5927725" y="3400426"/>
            <a:ext cx="2376488" cy="504825"/>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r>
              <a:rPr lang="en-GB" dirty="0">
                <a:solidFill>
                  <a:prstClr val="white"/>
                </a:solidFill>
                <a:latin typeface="Arial"/>
              </a:rPr>
              <a:t>Skills Gaps</a:t>
            </a:r>
          </a:p>
        </p:txBody>
      </p:sp>
      <p:sp>
        <p:nvSpPr>
          <p:cNvPr id="22" name="Rectangle: Rounded Corners 21">
            <a:extLst>
              <a:ext uri="{FF2B5EF4-FFF2-40B4-BE49-F238E27FC236}">
                <a16:creationId xmlns:a16="http://schemas.microsoft.com/office/drawing/2014/main" id="{F6EFA597-AF67-44FD-8142-06D1884B8453}"/>
              </a:ext>
            </a:extLst>
          </p:cNvPr>
          <p:cNvSpPr/>
          <p:nvPr/>
        </p:nvSpPr>
        <p:spPr>
          <a:xfrm rot="425272">
            <a:off x="6415089" y="2889251"/>
            <a:ext cx="2376487" cy="504825"/>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r>
              <a:rPr lang="en-GB" dirty="0">
                <a:solidFill>
                  <a:prstClr val="white"/>
                </a:solidFill>
                <a:latin typeface="Arial"/>
              </a:rPr>
              <a:t>High Bank &amp; Agency</a:t>
            </a:r>
          </a:p>
        </p:txBody>
      </p:sp>
      <p:sp>
        <p:nvSpPr>
          <p:cNvPr id="24" name="Rectangle: Rounded Corners 23">
            <a:extLst>
              <a:ext uri="{FF2B5EF4-FFF2-40B4-BE49-F238E27FC236}">
                <a16:creationId xmlns:a16="http://schemas.microsoft.com/office/drawing/2014/main" id="{FADA50F9-CCD8-487D-B22E-7AA4D5E68B98}"/>
              </a:ext>
            </a:extLst>
          </p:cNvPr>
          <p:cNvSpPr/>
          <p:nvPr/>
        </p:nvSpPr>
        <p:spPr>
          <a:xfrm rot="425272">
            <a:off x="6359526" y="1885951"/>
            <a:ext cx="3140075" cy="504825"/>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r>
              <a:rPr lang="en-GB" dirty="0">
                <a:solidFill>
                  <a:prstClr val="white"/>
                </a:solidFill>
                <a:latin typeface="Arial"/>
              </a:rPr>
              <a:t>Patient Journey Impacted</a:t>
            </a:r>
          </a:p>
        </p:txBody>
      </p:sp>
      <p:sp>
        <p:nvSpPr>
          <p:cNvPr id="3" name="Right Triangle 2">
            <a:extLst>
              <a:ext uri="{FF2B5EF4-FFF2-40B4-BE49-F238E27FC236}">
                <a16:creationId xmlns:a16="http://schemas.microsoft.com/office/drawing/2014/main" id="{8E1CF106-46AB-03BC-8638-F8F74964C37D}"/>
              </a:ext>
            </a:extLst>
          </p:cNvPr>
          <p:cNvSpPr/>
          <p:nvPr/>
        </p:nvSpPr>
        <p:spPr>
          <a:xfrm rot="16200000">
            <a:off x="9436269" y="4093644"/>
            <a:ext cx="2592494" cy="2918969"/>
          </a:xfrm>
          <a:prstGeom prst="rtTriangl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GB">
              <a:solidFill>
                <a:prstClr val="white"/>
              </a:solidFill>
              <a:latin typeface="Arial"/>
            </a:endParaRPr>
          </a:p>
        </p:txBody>
      </p:sp>
      <p:sp>
        <p:nvSpPr>
          <p:cNvPr id="6" name="Rectangle 5">
            <a:extLst>
              <a:ext uri="{FF2B5EF4-FFF2-40B4-BE49-F238E27FC236}">
                <a16:creationId xmlns:a16="http://schemas.microsoft.com/office/drawing/2014/main" id="{9BD729AC-5A8A-69D9-1CA2-62978048C9C9}"/>
              </a:ext>
            </a:extLst>
          </p:cNvPr>
          <p:cNvSpPr/>
          <p:nvPr/>
        </p:nvSpPr>
        <p:spPr>
          <a:xfrm>
            <a:off x="443060" y="829559"/>
            <a:ext cx="11142482" cy="5273014"/>
          </a:xfrm>
          <a:prstGeom prst="rect">
            <a:avLst/>
          </a:prstGeom>
          <a:no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6E75B23F-03AD-1FD0-3A97-CD4A35A375F3}"/>
              </a:ext>
            </a:extLst>
          </p:cNvPr>
          <p:cNvSpPr>
            <a:spLocks noGrp="1" noChangeArrowheads="1"/>
          </p:cNvSpPr>
          <p:nvPr>
            <p:ph type="body" sz="quarter" idx="10"/>
          </p:nvPr>
        </p:nvSpPr>
        <p:spPr bwMode="auto">
          <a:xfrm>
            <a:off x="784836" y="534194"/>
            <a:ext cx="6767512" cy="682625"/>
          </a:xfrm>
          <a:solidFill>
            <a:schemeClr val="bg1"/>
          </a:solidFill>
        </p:spPr>
        <p:txBody>
          <a:bodyPr vert="horz" wrap="square" lIns="91440" tIns="45720" rIns="91440" bIns="45720" numCol="1" anchor="t" anchorCtr="0" compatLnSpc="1">
            <a:prstTxWarp prst="textNoShape">
              <a:avLst/>
            </a:prstTxWarp>
          </a:bodyPr>
          <a:lstStyle/>
          <a:p>
            <a:pPr fontAlgn="base">
              <a:spcAft>
                <a:spcPct val="0"/>
              </a:spcAft>
            </a:pPr>
            <a:r>
              <a:rPr lang="en-GB" altLang="en-US" b="1" dirty="0">
                <a:solidFill>
                  <a:srgbClr val="002060"/>
                </a:solidFill>
                <a:latin typeface="Candara" panose="020E0502030303020204" pitchFamily="34" charset="0"/>
              </a:rPr>
              <a:t>Workforce Challenge</a:t>
            </a:r>
          </a:p>
        </p:txBody>
      </p:sp>
      <p:sp>
        <p:nvSpPr>
          <p:cNvPr id="9" name="Isosceles Triangle 8">
            <a:extLst>
              <a:ext uri="{FF2B5EF4-FFF2-40B4-BE49-F238E27FC236}">
                <a16:creationId xmlns:a16="http://schemas.microsoft.com/office/drawing/2014/main" id="{34A56294-219D-459F-8AF2-5080F6F178D1}"/>
              </a:ext>
            </a:extLst>
          </p:cNvPr>
          <p:cNvSpPr/>
          <p:nvPr/>
        </p:nvSpPr>
        <p:spPr>
          <a:xfrm>
            <a:off x="4908550" y="5661026"/>
            <a:ext cx="935038" cy="720725"/>
          </a:xfrm>
          <a:prstGeom prst="triangl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endParaRPr lang="en-GB">
              <a:solidFill>
                <a:prstClr val="white"/>
              </a:solidFill>
              <a:latin typeface="Arial"/>
            </a:endParaRPr>
          </a:p>
        </p:txBody>
      </p:sp>
      <p:sp>
        <p:nvSpPr>
          <p:cNvPr id="7" name="Footer Placeholder 1">
            <a:extLst>
              <a:ext uri="{FF2B5EF4-FFF2-40B4-BE49-F238E27FC236}">
                <a16:creationId xmlns:a16="http://schemas.microsoft.com/office/drawing/2014/main" id="{E5EDD43F-F7C9-4803-DD8D-492EE1C12A4E}"/>
              </a:ext>
            </a:extLst>
          </p:cNvPr>
          <p:cNvSpPr txBox="1">
            <a:spLocks/>
          </p:cNvSpPr>
          <p:nvPr/>
        </p:nvSpPr>
        <p:spPr>
          <a:xfrm>
            <a:off x="6414331"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900" b="0" kern="1200" cap="all" spc="150" baseline="0">
                <a:solidFill>
                  <a:srgbClr val="002060"/>
                </a:solidFill>
                <a:latin typeface="Univers Light" panose="020B04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150" normalizeH="0" baseline="0" noProof="0">
                <a:ln>
                  <a:noFill/>
                </a:ln>
                <a:solidFill>
                  <a:srgbClr val="002060"/>
                </a:solidFill>
                <a:effectLst/>
                <a:uLnTx/>
                <a:uFillTx/>
                <a:latin typeface="Univers Light" panose="020B0403020202020204" pitchFamily="34" charset="0"/>
                <a:ea typeface="+mn-ea"/>
                <a:cs typeface="+mn-cs"/>
              </a:rPr>
              <a:t>Manchester nhs workforce</a:t>
            </a:r>
            <a:endParaRPr kumimoji="0" lang="en-US" sz="900" b="0" i="0" u="none" strike="noStrike" kern="1200" cap="all" spc="150" normalizeH="0" baseline="0" noProof="0" dirty="0">
              <a:ln>
                <a:noFill/>
              </a:ln>
              <a:solidFill>
                <a:srgbClr val="002060"/>
              </a:solidFill>
              <a:effectLst/>
              <a:uLnTx/>
              <a:uFillTx/>
              <a:latin typeface="Univers Light" panose="020B0403020202020204" pitchFamily="34" charset="0"/>
              <a:ea typeface="+mn-ea"/>
              <a:cs typeface="+mn-cs"/>
            </a:endParaRPr>
          </a:p>
        </p:txBody>
      </p:sp>
      <p:pic>
        <p:nvPicPr>
          <p:cNvPr id="4" name="Picture 3" descr="Logo&#10;&#10;Description automatically generated">
            <a:extLst>
              <a:ext uri="{FF2B5EF4-FFF2-40B4-BE49-F238E27FC236}">
                <a16:creationId xmlns:a16="http://schemas.microsoft.com/office/drawing/2014/main" id="{335834DB-7E8D-798B-DB1F-188E41F9B33F}"/>
              </a:ext>
            </a:extLst>
          </p:cNvPr>
          <p:cNvPicPr>
            <a:picLocks noChangeAspect="1"/>
          </p:cNvPicPr>
          <p:nvPr/>
        </p:nvPicPr>
        <p:blipFill>
          <a:blip r:embed="rId3"/>
          <a:stretch>
            <a:fillRect/>
          </a:stretch>
        </p:blipFill>
        <p:spPr>
          <a:xfrm>
            <a:off x="8550013" y="892537"/>
            <a:ext cx="2857151" cy="971431"/>
          </a:xfrm>
          <a:prstGeom prst="rect">
            <a:avLst/>
          </a:prstGeom>
        </p:spPr>
      </p:pic>
    </p:spTree>
    <p:extLst>
      <p:ext uri="{BB962C8B-B14F-4D97-AF65-F5344CB8AC3E}">
        <p14:creationId xmlns:p14="http://schemas.microsoft.com/office/powerpoint/2010/main" val="38843159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Placeholder 1">
            <a:extLst>
              <a:ext uri="{FF2B5EF4-FFF2-40B4-BE49-F238E27FC236}">
                <a16:creationId xmlns:a16="http://schemas.microsoft.com/office/drawing/2014/main" id="{38E035E6-7109-4D6A-A03E-B31FE5A3B34C}"/>
              </a:ext>
            </a:extLst>
          </p:cNvPr>
          <p:cNvSpPr>
            <a:spLocks noGrp="1" noChangeArrowheads="1"/>
          </p:cNvSpPr>
          <p:nvPr>
            <p:ph type="body" sz="quarter" idx="10"/>
          </p:nvPr>
        </p:nvSpPr>
        <p:spPr bwMode="auto">
          <a:xfrm>
            <a:off x="784836" y="534194"/>
            <a:ext cx="6767512" cy="682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Aft>
                <a:spcPct val="0"/>
              </a:spcAft>
            </a:pPr>
            <a:r>
              <a:rPr lang="en-GB" altLang="en-US" b="1" dirty="0">
                <a:solidFill>
                  <a:srgbClr val="002060"/>
                </a:solidFill>
                <a:latin typeface="Candara" panose="020E0502030303020204" pitchFamily="34" charset="0"/>
              </a:rPr>
              <a:t>New roles – The Balancing Act</a:t>
            </a:r>
          </a:p>
        </p:txBody>
      </p:sp>
      <p:sp>
        <p:nvSpPr>
          <p:cNvPr id="8" name="Rectangle 7">
            <a:extLst>
              <a:ext uri="{FF2B5EF4-FFF2-40B4-BE49-F238E27FC236}">
                <a16:creationId xmlns:a16="http://schemas.microsoft.com/office/drawing/2014/main" id="{5FAD5477-BAFB-4266-A0D0-CF77F08E649B}"/>
              </a:ext>
            </a:extLst>
          </p:cNvPr>
          <p:cNvSpPr/>
          <p:nvPr/>
        </p:nvSpPr>
        <p:spPr>
          <a:xfrm>
            <a:off x="2351089" y="5373689"/>
            <a:ext cx="6192837" cy="287337"/>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endParaRPr lang="en-GB">
              <a:solidFill>
                <a:prstClr val="white"/>
              </a:solidFill>
              <a:latin typeface="Arial"/>
            </a:endParaRPr>
          </a:p>
        </p:txBody>
      </p:sp>
      <p:sp>
        <p:nvSpPr>
          <p:cNvPr id="9" name="Isosceles Triangle 8">
            <a:extLst>
              <a:ext uri="{FF2B5EF4-FFF2-40B4-BE49-F238E27FC236}">
                <a16:creationId xmlns:a16="http://schemas.microsoft.com/office/drawing/2014/main" id="{34A56294-219D-459F-8AF2-5080F6F178D1}"/>
              </a:ext>
            </a:extLst>
          </p:cNvPr>
          <p:cNvSpPr/>
          <p:nvPr/>
        </p:nvSpPr>
        <p:spPr>
          <a:xfrm>
            <a:off x="4908550" y="5661026"/>
            <a:ext cx="935038" cy="720725"/>
          </a:xfrm>
          <a:prstGeom prst="triangl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endParaRPr lang="en-GB">
              <a:solidFill>
                <a:prstClr val="white"/>
              </a:solidFill>
              <a:latin typeface="Arial"/>
            </a:endParaRPr>
          </a:p>
        </p:txBody>
      </p:sp>
      <p:sp>
        <p:nvSpPr>
          <p:cNvPr id="10" name="Rectangle: Rounded Corners 9">
            <a:extLst>
              <a:ext uri="{FF2B5EF4-FFF2-40B4-BE49-F238E27FC236}">
                <a16:creationId xmlns:a16="http://schemas.microsoft.com/office/drawing/2014/main" id="{710CFD0E-CA8C-4F53-B195-82146E6F7C7D}"/>
              </a:ext>
            </a:extLst>
          </p:cNvPr>
          <p:cNvSpPr/>
          <p:nvPr/>
        </p:nvSpPr>
        <p:spPr>
          <a:xfrm>
            <a:off x="2351088" y="2649538"/>
            <a:ext cx="2908300" cy="533400"/>
          </a:xfrm>
          <a:prstGeom prst="roundRect">
            <a:avLst/>
          </a:prstGeom>
          <a:solidFill>
            <a:srgbClr val="F8A15A"/>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r>
              <a:rPr lang="en-GB" dirty="0">
                <a:solidFill>
                  <a:prstClr val="white"/>
                </a:solidFill>
                <a:latin typeface="Arial"/>
              </a:rPr>
              <a:t>Nursing </a:t>
            </a:r>
            <a:r>
              <a:rPr lang="en-GB" dirty="0" err="1">
                <a:solidFill>
                  <a:prstClr val="white"/>
                </a:solidFill>
                <a:latin typeface="Arial"/>
              </a:rPr>
              <a:t>Mgr</a:t>
            </a:r>
            <a:r>
              <a:rPr lang="en-GB" dirty="0">
                <a:solidFill>
                  <a:prstClr val="white"/>
                </a:solidFill>
                <a:latin typeface="Arial"/>
              </a:rPr>
              <a:t>/Specialist</a:t>
            </a:r>
          </a:p>
        </p:txBody>
      </p:sp>
      <p:sp>
        <p:nvSpPr>
          <p:cNvPr id="12" name="Rectangle: Rounded Corners 11">
            <a:extLst>
              <a:ext uri="{FF2B5EF4-FFF2-40B4-BE49-F238E27FC236}">
                <a16:creationId xmlns:a16="http://schemas.microsoft.com/office/drawing/2014/main" id="{75B0F569-873D-47A9-8C37-DD539F6DB03F}"/>
              </a:ext>
            </a:extLst>
          </p:cNvPr>
          <p:cNvSpPr/>
          <p:nvPr/>
        </p:nvSpPr>
        <p:spPr>
          <a:xfrm>
            <a:off x="2170114" y="4514851"/>
            <a:ext cx="1601787" cy="841375"/>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r>
              <a:rPr lang="en-GB" dirty="0">
                <a:solidFill>
                  <a:prstClr val="white"/>
                </a:solidFill>
                <a:latin typeface="Arial"/>
              </a:rPr>
              <a:t>Support HCAs</a:t>
            </a:r>
          </a:p>
        </p:txBody>
      </p:sp>
      <p:sp>
        <p:nvSpPr>
          <p:cNvPr id="15" name="Rectangle: Rounded Corners 14">
            <a:extLst>
              <a:ext uri="{FF2B5EF4-FFF2-40B4-BE49-F238E27FC236}">
                <a16:creationId xmlns:a16="http://schemas.microsoft.com/office/drawing/2014/main" id="{3C98098D-7526-442B-A92C-409F280BDF9A}"/>
              </a:ext>
            </a:extLst>
          </p:cNvPr>
          <p:cNvSpPr/>
          <p:nvPr/>
        </p:nvSpPr>
        <p:spPr>
          <a:xfrm>
            <a:off x="5591176" y="4803776"/>
            <a:ext cx="3025775" cy="504825"/>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r>
              <a:rPr lang="en-GB" dirty="0">
                <a:solidFill>
                  <a:prstClr val="white"/>
                </a:solidFill>
                <a:latin typeface="Arial"/>
              </a:rPr>
              <a:t>Stabilise &amp; Retain </a:t>
            </a:r>
          </a:p>
        </p:txBody>
      </p:sp>
      <p:sp>
        <p:nvSpPr>
          <p:cNvPr id="16" name="Rectangle: Rounded Corners 15">
            <a:extLst>
              <a:ext uri="{FF2B5EF4-FFF2-40B4-BE49-F238E27FC236}">
                <a16:creationId xmlns:a16="http://schemas.microsoft.com/office/drawing/2014/main" id="{CB463A74-4004-4EFA-BA77-00DE8A34F80C}"/>
              </a:ext>
            </a:extLst>
          </p:cNvPr>
          <p:cNvSpPr/>
          <p:nvPr/>
        </p:nvSpPr>
        <p:spPr>
          <a:xfrm>
            <a:off x="5788026" y="4267200"/>
            <a:ext cx="2632075" cy="503238"/>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r>
              <a:rPr lang="en-GB" dirty="0">
                <a:solidFill>
                  <a:prstClr val="white"/>
                </a:solidFill>
                <a:latin typeface="Arial"/>
              </a:rPr>
              <a:t>Career Pathway</a:t>
            </a:r>
          </a:p>
        </p:txBody>
      </p:sp>
      <p:sp>
        <p:nvSpPr>
          <p:cNvPr id="17" name="Rectangle: Rounded Corners 16">
            <a:extLst>
              <a:ext uri="{FF2B5EF4-FFF2-40B4-BE49-F238E27FC236}">
                <a16:creationId xmlns:a16="http://schemas.microsoft.com/office/drawing/2014/main" id="{7D8BD491-375F-4350-9681-6EFD9876C98A}"/>
              </a:ext>
            </a:extLst>
          </p:cNvPr>
          <p:cNvSpPr/>
          <p:nvPr/>
        </p:nvSpPr>
        <p:spPr>
          <a:xfrm>
            <a:off x="5916614" y="3703639"/>
            <a:ext cx="2376487" cy="503237"/>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r>
              <a:rPr lang="en-GB" dirty="0">
                <a:solidFill>
                  <a:prstClr val="white"/>
                </a:solidFill>
                <a:latin typeface="Arial"/>
              </a:rPr>
              <a:t>Skills Optimisation</a:t>
            </a:r>
          </a:p>
        </p:txBody>
      </p:sp>
      <p:sp>
        <p:nvSpPr>
          <p:cNvPr id="18" name="Rectangle: Rounded Corners 17">
            <a:extLst>
              <a:ext uri="{FF2B5EF4-FFF2-40B4-BE49-F238E27FC236}">
                <a16:creationId xmlns:a16="http://schemas.microsoft.com/office/drawing/2014/main" id="{228117B3-E8F8-43C8-826B-E10E0372446D}"/>
              </a:ext>
            </a:extLst>
          </p:cNvPr>
          <p:cNvSpPr/>
          <p:nvPr/>
        </p:nvSpPr>
        <p:spPr>
          <a:xfrm>
            <a:off x="2401888" y="1574800"/>
            <a:ext cx="2616200" cy="522288"/>
          </a:xfrm>
          <a:prstGeom prst="roundRect">
            <a:avLst>
              <a:gd name="adj" fmla="val 16667"/>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r>
              <a:rPr lang="en-GB" dirty="0">
                <a:solidFill>
                  <a:prstClr val="white"/>
                </a:solidFill>
                <a:latin typeface="Arial"/>
              </a:rPr>
              <a:t>Medical </a:t>
            </a:r>
          </a:p>
        </p:txBody>
      </p:sp>
      <p:sp>
        <p:nvSpPr>
          <p:cNvPr id="19" name="Rectangle: Rounded Corners 18">
            <a:extLst>
              <a:ext uri="{FF2B5EF4-FFF2-40B4-BE49-F238E27FC236}">
                <a16:creationId xmlns:a16="http://schemas.microsoft.com/office/drawing/2014/main" id="{015F1FD8-001A-4E11-A869-1CD8C188A229}"/>
              </a:ext>
            </a:extLst>
          </p:cNvPr>
          <p:cNvSpPr/>
          <p:nvPr/>
        </p:nvSpPr>
        <p:spPr>
          <a:xfrm>
            <a:off x="2444751" y="3214688"/>
            <a:ext cx="2625725" cy="639762"/>
          </a:xfrm>
          <a:prstGeom prst="roundRect">
            <a:avLst/>
          </a:prstGeom>
          <a:solidFill>
            <a:srgbClr val="D8E072"/>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r>
              <a:rPr lang="en-GB" dirty="0">
                <a:solidFill>
                  <a:prstClr val="white"/>
                </a:solidFill>
                <a:latin typeface="Arial"/>
              </a:rPr>
              <a:t>Nursing</a:t>
            </a:r>
          </a:p>
        </p:txBody>
      </p:sp>
      <p:sp>
        <p:nvSpPr>
          <p:cNvPr id="20" name="Rectangle: Rounded Corners 19">
            <a:extLst>
              <a:ext uri="{FF2B5EF4-FFF2-40B4-BE49-F238E27FC236}">
                <a16:creationId xmlns:a16="http://schemas.microsoft.com/office/drawing/2014/main" id="{C1B78401-1980-4798-978E-31F380BEBF2B}"/>
              </a:ext>
            </a:extLst>
          </p:cNvPr>
          <p:cNvSpPr/>
          <p:nvPr/>
        </p:nvSpPr>
        <p:spPr>
          <a:xfrm>
            <a:off x="5970589" y="2068514"/>
            <a:ext cx="2376487" cy="503237"/>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r>
              <a:rPr lang="en-GB" dirty="0">
                <a:solidFill>
                  <a:prstClr val="white"/>
                </a:solidFill>
                <a:latin typeface="Arial"/>
              </a:rPr>
              <a:t>Increased Supply</a:t>
            </a:r>
          </a:p>
        </p:txBody>
      </p:sp>
      <p:sp>
        <p:nvSpPr>
          <p:cNvPr id="21" name="Rectangle: Rounded Corners 20">
            <a:extLst>
              <a:ext uri="{FF2B5EF4-FFF2-40B4-BE49-F238E27FC236}">
                <a16:creationId xmlns:a16="http://schemas.microsoft.com/office/drawing/2014/main" id="{7C5D2092-40AF-46CB-98D4-94314B1917AF}"/>
              </a:ext>
            </a:extLst>
          </p:cNvPr>
          <p:cNvSpPr/>
          <p:nvPr/>
        </p:nvSpPr>
        <p:spPr>
          <a:xfrm>
            <a:off x="5700714" y="3154363"/>
            <a:ext cx="2916237" cy="52705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r>
              <a:rPr lang="en-GB" dirty="0">
                <a:solidFill>
                  <a:prstClr val="white"/>
                </a:solidFill>
                <a:latin typeface="Arial"/>
              </a:rPr>
              <a:t>Key Competencies</a:t>
            </a:r>
          </a:p>
        </p:txBody>
      </p:sp>
      <p:sp>
        <p:nvSpPr>
          <p:cNvPr id="22" name="Rectangle: Rounded Corners 21">
            <a:extLst>
              <a:ext uri="{FF2B5EF4-FFF2-40B4-BE49-F238E27FC236}">
                <a16:creationId xmlns:a16="http://schemas.microsoft.com/office/drawing/2014/main" id="{F6EFA597-AF67-44FD-8142-06D1884B8453}"/>
              </a:ext>
            </a:extLst>
          </p:cNvPr>
          <p:cNvSpPr/>
          <p:nvPr/>
        </p:nvSpPr>
        <p:spPr>
          <a:xfrm>
            <a:off x="5800726" y="2617789"/>
            <a:ext cx="3025775" cy="504825"/>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r>
              <a:rPr lang="en-GB" dirty="0">
                <a:solidFill>
                  <a:prstClr val="white"/>
                </a:solidFill>
                <a:latin typeface="Arial"/>
              </a:rPr>
              <a:t>Bank &amp; Agency Reduced</a:t>
            </a:r>
          </a:p>
        </p:txBody>
      </p:sp>
      <p:sp>
        <p:nvSpPr>
          <p:cNvPr id="23" name="Rectangle: Rounded Corners 22">
            <a:extLst>
              <a:ext uri="{FF2B5EF4-FFF2-40B4-BE49-F238E27FC236}">
                <a16:creationId xmlns:a16="http://schemas.microsoft.com/office/drawing/2014/main" id="{8642E66D-E579-4DC8-ACF2-50F748C17231}"/>
              </a:ext>
            </a:extLst>
          </p:cNvPr>
          <p:cNvSpPr/>
          <p:nvPr/>
        </p:nvSpPr>
        <p:spPr>
          <a:xfrm>
            <a:off x="5700713" y="1541464"/>
            <a:ext cx="3275012" cy="504825"/>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r>
              <a:rPr lang="en-GB" dirty="0">
                <a:solidFill>
                  <a:prstClr val="white"/>
                </a:solidFill>
                <a:latin typeface="Arial"/>
              </a:rPr>
              <a:t>Improved Patient Experience</a:t>
            </a:r>
          </a:p>
        </p:txBody>
      </p:sp>
      <p:sp>
        <p:nvSpPr>
          <p:cNvPr id="24" name="Rectangle: Rounded Corners 23">
            <a:extLst>
              <a:ext uri="{FF2B5EF4-FFF2-40B4-BE49-F238E27FC236}">
                <a16:creationId xmlns:a16="http://schemas.microsoft.com/office/drawing/2014/main" id="{0AF06F24-CEE6-4B1A-8C58-8FD31A4877C6}"/>
              </a:ext>
            </a:extLst>
          </p:cNvPr>
          <p:cNvSpPr/>
          <p:nvPr/>
        </p:nvSpPr>
        <p:spPr>
          <a:xfrm>
            <a:off x="1878014" y="2103439"/>
            <a:ext cx="3565525" cy="503237"/>
          </a:xfrm>
          <a:prstGeom prst="roundRect">
            <a:avLst/>
          </a:prstGeom>
          <a:solidFill>
            <a:srgbClr val="7030A0"/>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r>
              <a:rPr lang="en-GB" dirty="0">
                <a:solidFill>
                  <a:prstClr val="white"/>
                </a:solidFill>
                <a:latin typeface="Arial"/>
              </a:rPr>
              <a:t>Advanced Clinical Practitioners</a:t>
            </a:r>
          </a:p>
        </p:txBody>
      </p:sp>
      <p:sp>
        <p:nvSpPr>
          <p:cNvPr id="25" name="Rectangle: Rounded Corners 24">
            <a:extLst>
              <a:ext uri="{FF2B5EF4-FFF2-40B4-BE49-F238E27FC236}">
                <a16:creationId xmlns:a16="http://schemas.microsoft.com/office/drawing/2014/main" id="{1074C69F-3FA3-4C15-8383-051C247C0AE7}"/>
              </a:ext>
            </a:extLst>
          </p:cNvPr>
          <p:cNvSpPr/>
          <p:nvPr/>
        </p:nvSpPr>
        <p:spPr>
          <a:xfrm>
            <a:off x="2178050" y="3889375"/>
            <a:ext cx="3276600" cy="590550"/>
          </a:xfrm>
          <a:prstGeom prst="roundRect">
            <a:avLst/>
          </a:prstGeom>
          <a:solidFill>
            <a:srgbClr val="7030A0"/>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r>
              <a:rPr lang="en-GB" dirty="0">
                <a:solidFill>
                  <a:prstClr val="white"/>
                </a:solidFill>
                <a:latin typeface="Arial"/>
              </a:rPr>
              <a:t>Nurse Associates</a:t>
            </a:r>
          </a:p>
        </p:txBody>
      </p:sp>
      <p:sp>
        <p:nvSpPr>
          <p:cNvPr id="26" name="Rectangle: Rounded Corners 25">
            <a:extLst>
              <a:ext uri="{FF2B5EF4-FFF2-40B4-BE49-F238E27FC236}">
                <a16:creationId xmlns:a16="http://schemas.microsoft.com/office/drawing/2014/main" id="{385E44CA-8C77-440F-9EE0-F94DB3E8D778}"/>
              </a:ext>
            </a:extLst>
          </p:cNvPr>
          <p:cNvSpPr/>
          <p:nvPr/>
        </p:nvSpPr>
        <p:spPr>
          <a:xfrm>
            <a:off x="3771901" y="4514851"/>
            <a:ext cx="1725613" cy="823913"/>
          </a:xfrm>
          <a:prstGeom prst="roundRect">
            <a:avLst/>
          </a:prstGeom>
          <a:solidFill>
            <a:srgbClr val="7030A0"/>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r>
              <a:rPr lang="en-GB" dirty="0">
                <a:solidFill>
                  <a:prstClr val="white"/>
                </a:solidFill>
                <a:latin typeface="Arial"/>
              </a:rPr>
              <a:t>Nurse Apprentices</a:t>
            </a:r>
          </a:p>
        </p:txBody>
      </p:sp>
      <p:sp>
        <p:nvSpPr>
          <p:cNvPr id="2" name="Right Triangle 1">
            <a:extLst>
              <a:ext uri="{FF2B5EF4-FFF2-40B4-BE49-F238E27FC236}">
                <a16:creationId xmlns:a16="http://schemas.microsoft.com/office/drawing/2014/main" id="{4D23C452-5CB6-E48A-FA8A-C20FFFFC0131}"/>
              </a:ext>
            </a:extLst>
          </p:cNvPr>
          <p:cNvSpPr/>
          <p:nvPr/>
        </p:nvSpPr>
        <p:spPr>
          <a:xfrm rot="16200000">
            <a:off x="9383713" y="4049713"/>
            <a:ext cx="2590800" cy="3025774"/>
          </a:xfrm>
          <a:prstGeom prst="rtTriangl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GB">
              <a:solidFill>
                <a:prstClr val="white"/>
              </a:solidFill>
              <a:latin typeface="Arial"/>
            </a:endParaRPr>
          </a:p>
        </p:txBody>
      </p:sp>
      <p:cxnSp>
        <p:nvCxnSpPr>
          <p:cNvPr id="3" name="Straight Connector 2">
            <a:extLst>
              <a:ext uri="{FF2B5EF4-FFF2-40B4-BE49-F238E27FC236}">
                <a16:creationId xmlns:a16="http://schemas.microsoft.com/office/drawing/2014/main" id="{8988DDEF-5958-F3E0-0AE1-CE4ACDD4135C}"/>
              </a:ext>
            </a:extLst>
          </p:cNvPr>
          <p:cNvCxnSpPr>
            <a:cxnSpLocks/>
          </p:cNvCxnSpPr>
          <p:nvPr/>
        </p:nvCxnSpPr>
        <p:spPr>
          <a:xfrm>
            <a:off x="10624046" y="572602"/>
            <a:ext cx="0" cy="4428252"/>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BC521D7-FA04-84EA-788A-AF955687BF96}"/>
              </a:ext>
            </a:extLst>
          </p:cNvPr>
          <p:cNvCxnSpPr>
            <a:cxnSpLocks/>
          </p:cNvCxnSpPr>
          <p:nvPr/>
        </p:nvCxnSpPr>
        <p:spPr>
          <a:xfrm flipH="1">
            <a:off x="7866309" y="923725"/>
            <a:ext cx="322409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Footer Placeholder 1">
            <a:extLst>
              <a:ext uri="{FF2B5EF4-FFF2-40B4-BE49-F238E27FC236}">
                <a16:creationId xmlns:a16="http://schemas.microsoft.com/office/drawing/2014/main" id="{7C8513BF-D02A-D3E9-F0C8-E19F9F28B196}"/>
              </a:ext>
            </a:extLst>
          </p:cNvPr>
          <p:cNvSpPr txBox="1">
            <a:spLocks/>
          </p:cNvSpPr>
          <p:nvPr/>
        </p:nvSpPr>
        <p:spPr>
          <a:xfrm>
            <a:off x="6414331"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900" b="0" kern="1200" cap="all" spc="150" baseline="0">
                <a:solidFill>
                  <a:srgbClr val="002060"/>
                </a:solidFill>
                <a:latin typeface="Univers Light" panose="020B04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150" normalizeH="0" baseline="0" noProof="0">
                <a:ln>
                  <a:noFill/>
                </a:ln>
                <a:solidFill>
                  <a:srgbClr val="002060"/>
                </a:solidFill>
                <a:effectLst/>
                <a:uLnTx/>
                <a:uFillTx/>
                <a:latin typeface="Univers Light" panose="020B0403020202020204" pitchFamily="34" charset="0"/>
                <a:ea typeface="+mn-ea"/>
                <a:cs typeface="+mn-cs"/>
              </a:rPr>
              <a:t>Manchester nhs workforce</a:t>
            </a:r>
            <a:endParaRPr kumimoji="0" lang="en-US" sz="900" b="0" i="0" u="none" strike="noStrike" kern="1200" cap="all" spc="150" normalizeH="0" baseline="0" noProof="0" dirty="0">
              <a:ln>
                <a:noFill/>
              </a:ln>
              <a:solidFill>
                <a:srgbClr val="002060"/>
              </a:solidFill>
              <a:effectLst/>
              <a:uLnTx/>
              <a:uFillTx/>
              <a:latin typeface="Univers Light" panose="020B0403020202020204" pitchFamily="34" charset="0"/>
              <a:ea typeface="+mn-ea"/>
              <a:cs typeface="+mn-cs"/>
            </a:endParaRPr>
          </a:p>
        </p:txBody>
      </p:sp>
      <p:pic>
        <p:nvPicPr>
          <p:cNvPr id="5" name="Picture 4" descr="Logo&#10;&#10;Description automatically generated">
            <a:extLst>
              <a:ext uri="{FF2B5EF4-FFF2-40B4-BE49-F238E27FC236}">
                <a16:creationId xmlns:a16="http://schemas.microsoft.com/office/drawing/2014/main" id="{9D68B84E-452B-23CB-EBA8-276DCEB14380}"/>
              </a:ext>
            </a:extLst>
          </p:cNvPr>
          <p:cNvPicPr>
            <a:picLocks noChangeAspect="1"/>
          </p:cNvPicPr>
          <p:nvPr/>
        </p:nvPicPr>
        <p:blipFill>
          <a:blip r:embed="rId3"/>
          <a:stretch>
            <a:fillRect/>
          </a:stretch>
        </p:blipFill>
        <p:spPr>
          <a:xfrm>
            <a:off x="9093201" y="5356226"/>
            <a:ext cx="2857151" cy="971431"/>
          </a:xfrm>
          <a:prstGeom prst="rect">
            <a:avLst/>
          </a:prstGeom>
        </p:spPr>
      </p:pic>
    </p:spTree>
    <p:extLst>
      <p:ext uri="{BB962C8B-B14F-4D97-AF65-F5344CB8AC3E}">
        <p14:creationId xmlns:p14="http://schemas.microsoft.com/office/powerpoint/2010/main" val="12018258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loudspeaker, person, electronics, megaphone">
            <a:extLst>
              <a:ext uri="{FF2B5EF4-FFF2-40B4-BE49-F238E27FC236}">
                <a16:creationId xmlns:a16="http://schemas.microsoft.com/office/drawing/2014/main" id="{DF1B3937-2753-DFC2-204B-D00860DD78C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18288"/>
          <a:stretch/>
        </p:blipFill>
        <p:spPr>
          <a:xfrm flipH="1">
            <a:off x="7511587" y="787468"/>
            <a:ext cx="4680413" cy="40431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7" name="Straight Connector 6">
            <a:extLst>
              <a:ext uri="{FF2B5EF4-FFF2-40B4-BE49-F238E27FC236}">
                <a16:creationId xmlns:a16="http://schemas.microsoft.com/office/drawing/2014/main" id="{A569BD87-DD20-898E-A3C8-317CDFBF6C2F}"/>
              </a:ext>
            </a:extLst>
          </p:cNvPr>
          <p:cNvCxnSpPr>
            <a:cxnSpLocks/>
          </p:cNvCxnSpPr>
          <p:nvPr/>
        </p:nvCxnSpPr>
        <p:spPr>
          <a:xfrm flipV="1">
            <a:off x="0" y="581891"/>
            <a:ext cx="10751127" cy="73891"/>
          </a:xfrm>
          <a:prstGeom prst="line">
            <a:avLst/>
          </a:prstGeom>
          <a:ln w="22225">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A1CBFAE4-22F3-8221-069D-22A4B84462C7}"/>
              </a:ext>
            </a:extLst>
          </p:cNvPr>
          <p:cNvSpPr>
            <a:spLocks noGrp="1"/>
          </p:cNvSpPr>
          <p:nvPr>
            <p:ph type="ftr" sz="quarter" idx="10"/>
          </p:nvPr>
        </p:nvSpPr>
        <p:spPr>
          <a:xfrm>
            <a:off x="6553200" y="6297647"/>
            <a:ext cx="4114800" cy="365125"/>
          </a:xfrm>
        </p:spPr>
        <p:txBody>
          <a:bodyPr/>
          <a:lstStyle/>
          <a:p>
            <a:r>
              <a:rPr lang="en-US" dirty="0"/>
              <a:t>Manchester NHS Workforce</a:t>
            </a:r>
          </a:p>
        </p:txBody>
      </p:sp>
      <p:sp>
        <p:nvSpPr>
          <p:cNvPr id="3" name="Slide Number Placeholder 2">
            <a:extLst>
              <a:ext uri="{FF2B5EF4-FFF2-40B4-BE49-F238E27FC236}">
                <a16:creationId xmlns:a16="http://schemas.microsoft.com/office/drawing/2014/main" id="{2717669D-DB81-C96E-F119-2826215DB8E9}"/>
              </a:ext>
            </a:extLst>
          </p:cNvPr>
          <p:cNvSpPr>
            <a:spLocks noGrp="1"/>
          </p:cNvSpPr>
          <p:nvPr>
            <p:ph type="sldNum" sz="quarter" idx="11"/>
          </p:nvPr>
        </p:nvSpPr>
        <p:spPr/>
        <p:txBody>
          <a:bodyPr/>
          <a:lstStyle/>
          <a:p>
            <a:fld id="{18D65601-5AE2-46FC-B138-694DDD2B510D}" type="slidenum">
              <a:rPr lang="en-US" smtClean="0"/>
              <a:pPr/>
              <a:t>85</a:t>
            </a:fld>
            <a:endParaRPr lang="en-US" dirty="0"/>
          </a:p>
        </p:txBody>
      </p:sp>
      <p:graphicFrame>
        <p:nvGraphicFramePr>
          <p:cNvPr id="4" name="Diagram 3">
            <a:extLst>
              <a:ext uri="{FF2B5EF4-FFF2-40B4-BE49-F238E27FC236}">
                <a16:creationId xmlns:a16="http://schemas.microsoft.com/office/drawing/2014/main" id="{AC527085-7B5A-3F4F-1DDB-1D68AA4E543A}"/>
              </a:ext>
            </a:extLst>
          </p:cNvPr>
          <p:cNvGraphicFramePr/>
          <p:nvPr>
            <p:extLst>
              <p:ext uri="{D42A27DB-BD31-4B8C-83A1-F6EECF244321}">
                <p14:modId xmlns:p14="http://schemas.microsoft.com/office/powerpoint/2010/main" val="1068454210"/>
              </p:ext>
            </p:extLst>
          </p:nvPr>
        </p:nvGraphicFramePr>
        <p:xfrm>
          <a:off x="-1207230" y="77823"/>
          <a:ext cx="10741891" cy="65849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5" name="Diagram 4">
            <a:extLst>
              <a:ext uri="{FF2B5EF4-FFF2-40B4-BE49-F238E27FC236}">
                <a16:creationId xmlns:a16="http://schemas.microsoft.com/office/drawing/2014/main" id="{1CB2E3C8-B51F-D2C0-623A-D13D71447DAB}"/>
              </a:ext>
            </a:extLst>
          </p:cNvPr>
          <p:cNvGraphicFramePr/>
          <p:nvPr>
            <p:extLst>
              <p:ext uri="{D42A27DB-BD31-4B8C-83A1-F6EECF244321}">
                <p14:modId xmlns:p14="http://schemas.microsoft.com/office/powerpoint/2010/main" val="3242975553"/>
              </p:ext>
            </p:extLst>
          </p:nvPr>
        </p:nvGraphicFramePr>
        <p:xfrm>
          <a:off x="2443018" y="1639069"/>
          <a:ext cx="3486728" cy="357986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cxnSp>
        <p:nvCxnSpPr>
          <p:cNvPr id="12" name="Straight Connector 11">
            <a:extLst>
              <a:ext uri="{FF2B5EF4-FFF2-40B4-BE49-F238E27FC236}">
                <a16:creationId xmlns:a16="http://schemas.microsoft.com/office/drawing/2014/main" id="{A55E71DF-C5E3-918F-7915-7BD1092FD624}"/>
              </a:ext>
            </a:extLst>
          </p:cNvPr>
          <p:cNvCxnSpPr>
            <a:cxnSpLocks/>
          </p:cNvCxnSpPr>
          <p:nvPr/>
        </p:nvCxnSpPr>
        <p:spPr>
          <a:xfrm>
            <a:off x="9534661" y="228928"/>
            <a:ext cx="0" cy="2084308"/>
          </a:xfrm>
          <a:prstGeom prst="line">
            <a:avLst/>
          </a:prstGeom>
          <a:ln w="22225">
            <a:solidFill>
              <a:srgbClr val="002060"/>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893B1E79-55DC-8993-5ACD-F26A2EE91F1C}"/>
              </a:ext>
            </a:extLst>
          </p:cNvPr>
          <p:cNvPicPr>
            <a:picLocks noChangeAspect="1"/>
          </p:cNvPicPr>
          <p:nvPr/>
        </p:nvPicPr>
        <p:blipFill>
          <a:blip r:embed="rId15"/>
          <a:stretch>
            <a:fillRect/>
          </a:stretch>
        </p:blipFill>
        <p:spPr>
          <a:xfrm>
            <a:off x="9057596" y="5326216"/>
            <a:ext cx="2857151" cy="971431"/>
          </a:xfrm>
          <a:prstGeom prst="rect">
            <a:avLst/>
          </a:prstGeom>
        </p:spPr>
      </p:pic>
    </p:spTree>
    <p:extLst>
      <p:ext uri="{BB962C8B-B14F-4D97-AF65-F5344CB8AC3E}">
        <p14:creationId xmlns:p14="http://schemas.microsoft.com/office/powerpoint/2010/main" val="3477480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4263915-D7A5-484E-B611-48D2B73481BB}"/>
              </a:ext>
            </a:extLst>
          </p:cNvPr>
          <p:cNvSpPr>
            <a:spLocks noGrp="1" noChangeArrowheads="1"/>
          </p:cNvSpPr>
          <p:nvPr>
            <p:ph type="title"/>
          </p:nvPr>
        </p:nvSpPr>
        <p:spPr>
          <a:xfrm>
            <a:off x="928006" y="231229"/>
            <a:ext cx="7886700" cy="1325563"/>
          </a:xfrm>
        </p:spPr>
        <p:txBody>
          <a:bodyPr/>
          <a:lstStyle/>
          <a:p>
            <a:r>
              <a:rPr lang="en-GB" altLang="en-US" sz="3600" b="1" dirty="0">
                <a:solidFill>
                  <a:srgbClr val="002060"/>
                </a:solidFill>
                <a:latin typeface="Candara" panose="020E0502030303020204" pitchFamily="34" charset="0"/>
              </a:rPr>
              <a:t>Ward Area Overview</a:t>
            </a:r>
            <a:endParaRPr lang="en-US" altLang="en-US" sz="3600" b="1" dirty="0">
              <a:solidFill>
                <a:srgbClr val="002060"/>
              </a:solidFill>
              <a:latin typeface="Candara" panose="020E0502030303020204" pitchFamily="34" charset="0"/>
            </a:endParaRPr>
          </a:p>
        </p:txBody>
      </p:sp>
      <p:sp>
        <p:nvSpPr>
          <p:cNvPr id="5123" name="Rectangle 3">
            <a:extLst>
              <a:ext uri="{FF2B5EF4-FFF2-40B4-BE49-F238E27FC236}">
                <a16:creationId xmlns:a16="http://schemas.microsoft.com/office/drawing/2014/main" id="{729749CF-CFEF-4365-AB84-4FBED72C8155}"/>
              </a:ext>
            </a:extLst>
          </p:cNvPr>
          <p:cNvSpPr>
            <a:spLocks noGrp="1" noChangeArrowheads="1"/>
          </p:cNvSpPr>
          <p:nvPr>
            <p:ph idx="1"/>
          </p:nvPr>
        </p:nvSpPr>
        <p:spPr bwMode="auto">
          <a:xfrm>
            <a:off x="928006" y="1423851"/>
            <a:ext cx="8764634" cy="4816165"/>
          </a:xfrm>
        </p:spPr>
        <p:txBody>
          <a:bodyPr wrap="square" numCol="1" anchor="t" anchorCtr="0" compatLnSpc="1">
            <a:prstTxWarp prst="textNoShape">
              <a:avLst/>
            </a:prstTxWarp>
            <a:normAutofit lnSpcReduction="10000"/>
          </a:bodyPr>
          <a:lstStyle/>
          <a:p>
            <a:pPr marL="342900" lvl="1" indent="0">
              <a:buNone/>
            </a:pPr>
            <a:r>
              <a:rPr lang="en-US" altLang="en-US" dirty="0"/>
              <a:t>Both wards are Gastro wards - Mixed Gender whilst they run as separate units they mirror staffing, patient type and acuity. </a:t>
            </a:r>
          </a:p>
          <a:p>
            <a:pPr marL="342900" lvl="1" indent="0">
              <a:buNone/>
            </a:pPr>
            <a:endParaRPr lang="en-US" altLang="en-US" dirty="0"/>
          </a:p>
          <a:p>
            <a:pPr lvl="1"/>
            <a:r>
              <a:rPr lang="en-US" altLang="en-US" dirty="0"/>
              <a:t>18 bed unit x2</a:t>
            </a:r>
          </a:p>
          <a:p>
            <a:pPr lvl="1"/>
            <a:r>
              <a:rPr lang="en-US" altLang="en-US" dirty="0"/>
              <a:t>Skill mix Registered: Unregistered – 56:44 </a:t>
            </a:r>
          </a:p>
          <a:p>
            <a:pPr lvl="1"/>
            <a:r>
              <a:rPr lang="en-US" altLang="en-US" dirty="0"/>
              <a:t>Nurse: Bed ratio – 1:6 on Earlies/</a:t>
            </a:r>
            <a:r>
              <a:rPr lang="en-US" altLang="en-US" dirty="0" err="1"/>
              <a:t>Lates</a:t>
            </a:r>
            <a:r>
              <a:rPr lang="en-US" altLang="en-US" dirty="0"/>
              <a:t>,  1:9 on nights </a:t>
            </a:r>
          </a:p>
          <a:p>
            <a:pPr lvl="1"/>
            <a:r>
              <a:rPr lang="en-US" altLang="en-US" dirty="0">
                <a:solidFill>
                  <a:srgbClr val="FF0000"/>
                </a:solidFill>
              </a:rPr>
              <a:t>10 on the overlap period in worst case scenario (245 hours per week – equates to 6.5 WTE)</a:t>
            </a:r>
          </a:p>
          <a:p>
            <a:pPr lvl="1">
              <a:tabLst>
                <a:tab pos="4487863" algn="l"/>
              </a:tabLst>
            </a:pPr>
            <a:r>
              <a:rPr lang="en-US" altLang="en-US" dirty="0"/>
              <a:t>98% bed occupancy </a:t>
            </a:r>
          </a:p>
          <a:p>
            <a:pPr lvl="1"/>
            <a:r>
              <a:rPr lang="en-US" altLang="en-US" dirty="0"/>
              <a:t>Busy wards</a:t>
            </a:r>
          </a:p>
          <a:p>
            <a:pPr lvl="1"/>
            <a:r>
              <a:rPr lang="en-US" altLang="en-US" dirty="0"/>
              <a:t>Heavy manual handling </a:t>
            </a:r>
          </a:p>
          <a:p>
            <a:pPr lvl="1"/>
            <a:r>
              <a:rPr lang="en-US" altLang="en-US" dirty="0"/>
              <a:t>Steady predicted acuity </a:t>
            </a:r>
          </a:p>
          <a:p>
            <a:pPr marL="342900" lvl="1" indent="0">
              <a:buNone/>
            </a:pPr>
            <a:endParaRPr lang="en-US" altLang="en-US" b="1" dirty="0"/>
          </a:p>
          <a:p>
            <a:pPr marL="342900" lvl="1" indent="0">
              <a:buNone/>
            </a:pPr>
            <a:r>
              <a:rPr lang="en-US" altLang="en-US" b="1" dirty="0"/>
              <a:t>Observations:</a:t>
            </a:r>
          </a:p>
          <a:p>
            <a:pPr lvl="1">
              <a:buFont typeface="Wingdings" panose="05000000000000000000" pitchFamily="2" charset="2"/>
              <a:buChar char="§"/>
            </a:pPr>
            <a:r>
              <a:rPr lang="en-US" altLang="en-US" dirty="0"/>
              <a:t>Low vacancies </a:t>
            </a:r>
          </a:p>
          <a:p>
            <a:pPr lvl="1">
              <a:buFont typeface="Wingdings" panose="05000000000000000000" pitchFamily="2" charset="2"/>
              <a:buChar char="§"/>
            </a:pPr>
            <a:r>
              <a:rPr lang="en-US" altLang="en-US" dirty="0"/>
              <a:t>Rosters not </a:t>
            </a:r>
            <a:r>
              <a:rPr lang="en-US" altLang="en-US" dirty="0" err="1"/>
              <a:t>optimised</a:t>
            </a:r>
            <a:endParaRPr lang="en-US" altLang="en-US" dirty="0"/>
          </a:p>
          <a:p>
            <a:pPr lvl="1">
              <a:buFont typeface="Wingdings" panose="05000000000000000000" pitchFamily="2" charset="2"/>
              <a:buChar char="§"/>
            </a:pPr>
            <a:r>
              <a:rPr lang="en-US" altLang="en-US" dirty="0"/>
              <a:t>Combination of earlies, </a:t>
            </a:r>
            <a:r>
              <a:rPr lang="en-US" altLang="en-US" dirty="0" err="1"/>
              <a:t>lates</a:t>
            </a:r>
            <a:r>
              <a:rPr lang="en-US" altLang="en-US" dirty="0"/>
              <a:t>, nights and long days </a:t>
            </a:r>
          </a:p>
        </p:txBody>
      </p:sp>
      <p:sp>
        <p:nvSpPr>
          <p:cNvPr id="3" name="Footer Placeholder 1">
            <a:extLst>
              <a:ext uri="{FF2B5EF4-FFF2-40B4-BE49-F238E27FC236}">
                <a16:creationId xmlns:a16="http://schemas.microsoft.com/office/drawing/2014/main" id="{5B1DD7AE-0061-4375-6234-C3908C9C9958}"/>
              </a:ext>
            </a:extLst>
          </p:cNvPr>
          <p:cNvSpPr txBox="1">
            <a:spLocks/>
          </p:cNvSpPr>
          <p:nvPr/>
        </p:nvSpPr>
        <p:spPr>
          <a:xfrm>
            <a:off x="6414331"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900" b="0" kern="1200" cap="all" spc="150" baseline="0">
                <a:solidFill>
                  <a:srgbClr val="002060"/>
                </a:solidFill>
                <a:latin typeface="Univers Light" panose="020B04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150" normalizeH="0" baseline="0" noProof="0">
                <a:ln>
                  <a:noFill/>
                </a:ln>
                <a:solidFill>
                  <a:srgbClr val="002060"/>
                </a:solidFill>
                <a:effectLst/>
                <a:uLnTx/>
                <a:uFillTx/>
                <a:latin typeface="Univers Light" panose="020B0403020202020204" pitchFamily="34" charset="0"/>
                <a:ea typeface="+mn-ea"/>
                <a:cs typeface="+mn-cs"/>
              </a:rPr>
              <a:t>Manchester nhs workforce</a:t>
            </a:r>
            <a:endParaRPr kumimoji="0" lang="en-US" sz="900" b="0" i="0" u="none" strike="noStrike" kern="1200" cap="all" spc="150" normalizeH="0" baseline="0" noProof="0" dirty="0">
              <a:ln>
                <a:noFill/>
              </a:ln>
              <a:solidFill>
                <a:srgbClr val="002060"/>
              </a:solidFill>
              <a:effectLst/>
              <a:uLnTx/>
              <a:uFillTx/>
              <a:latin typeface="Univers Light" panose="020B0403020202020204" pitchFamily="34" charset="0"/>
              <a:ea typeface="+mn-ea"/>
              <a:cs typeface="+mn-cs"/>
            </a:endParaRPr>
          </a:p>
        </p:txBody>
      </p:sp>
      <p:pic>
        <p:nvPicPr>
          <p:cNvPr id="2" name="Picture 1" descr="Logo&#10;&#10;Description automatically generated">
            <a:extLst>
              <a:ext uri="{FF2B5EF4-FFF2-40B4-BE49-F238E27FC236}">
                <a16:creationId xmlns:a16="http://schemas.microsoft.com/office/drawing/2014/main" id="{1FF5FFE9-A068-8670-70E2-DDF3C8D41DBD}"/>
              </a:ext>
            </a:extLst>
          </p:cNvPr>
          <p:cNvPicPr>
            <a:picLocks noChangeAspect="1"/>
          </p:cNvPicPr>
          <p:nvPr/>
        </p:nvPicPr>
        <p:blipFill>
          <a:blip r:embed="rId2"/>
          <a:stretch>
            <a:fillRect/>
          </a:stretch>
        </p:blipFill>
        <p:spPr>
          <a:xfrm>
            <a:off x="9100555" y="231229"/>
            <a:ext cx="2857151" cy="971431"/>
          </a:xfrm>
          <a:prstGeom prst="rect">
            <a:avLst/>
          </a:prstGeom>
        </p:spPr>
      </p:pic>
    </p:spTree>
    <p:extLst>
      <p:ext uri="{BB962C8B-B14F-4D97-AF65-F5344CB8AC3E}">
        <p14:creationId xmlns:p14="http://schemas.microsoft.com/office/powerpoint/2010/main" val="26583423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23CEBEF9-2D45-430D-8F4C-BFC250B21DB8}"/>
              </a:ext>
            </a:extLst>
          </p:cNvPr>
          <p:cNvSpPr>
            <a:spLocks noGrp="1" noChangeArrowheads="1"/>
          </p:cNvSpPr>
          <p:nvPr>
            <p:ph type="title"/>
          </p:nvPr>
        </p:nvSpPr>
        <p:spPr/>
        <p:txBody>
          <a:bodyPr/>
          <a:lstStyle/>
          <a:p>
            <a:r>
              <a:rPr lang="en-GB" altLang="en-US" sz="3600" b="1" dirty="0">
                <a:solidFill>
                  <a:srgbClr val="002060"/>
                </a:solidFill>
                <a:latin typeface="Candara" panose="020E0502030303020204" pitchFamily="34" charset="0"/>
              </a:rPr>
              <a:t>Activity Assumptions</a:t>
            </a:r>
            <a:endParaRPr lang="en-US" altLang="en-US" sz="3600" b="1" dirty="0">
              <a:solidFill>
                <a:srgbClr val="002060"/>
              </a:solidFill>
              <a:latin typeface="Candara" panose="020E0502030303020204" pitchFamily="34" charset="0"/>
            </a:endParaRPr>
          </a:p>
        </p:txBody>
      </p:sp>
      <p:sp>
        <p:nvSpPr>
          <p:cNvPr id="6147" name="Content Placeholder 1">
            <a:extLst>
              <a:ext uri="{FF2B5EF4-FFF2-40B4-BE49-F238E27FC236}">
                <a16:creationId xmlns:a16="http://schemas.microsoft.com/office/drawing/2014/main" id="{3804B2F0-AEFB-466B-8AB1-23494A3AECF1}"/>
              </a:ext>
            </a:extLst>
          </p:cNvPr>
          <p:cNvSpPr>
            <a:spLocks noGrp="1" noChangeArrowheads="1"/>
          </p:cNvSpPr>
          <p:nvPr>
            <p:ph idx="1"/>
          </p:nvPr>
        </p:nvSpPr>
        <p:spPr bwMode="auto"/>
        <p:txBody>
          <a:bodyPr wrap="square" numCol="1" anchor="t" anchorCtr="0" compatLnSpc="1">
            <a:prstTxWarp prst="textNoShape">
              <a:avLst/>
            </a:prstTxWarp>
          </a:bodyPr>
          <a:lstStyle/>
          <a:p>
            <a:r>
              <a:rPr lang="en-GB" altLang="en-US" dirty="0"/>
              <a:t>Many test, procedures scan etc. – resulting in transfers on late period</a:t>
            </a:r>
          </a:p>
          <a:p>
            <a:r>
              <a:rPr lang="en-GB" altLang="en-US" dirty="0"/>
              <a:t>Higher falls occur during the late period</a:t>
            </a:r>
          </a:p>
          <a:p>
            <a:r>
              <a:rPr lang="en-GB" altLang="en-US" dirty="0"/>
              <a:t>Many staff distracted from patient care due to these distractions</a:t>
            </a:r>
          </a:p>
          <a:p>
            <a:r>
              <a:rPr lang="en-GB" altLang="en-US" dirty="0"/>
              <a:t>Nurses not working up to their licence / skill level e.g. linen cupboard, procurement, transfers </a:t>
            </a:r>
          </a:p>
        </p:txBody>
      </p:sp>
      <p:sp>
        <p:nvSpPr>
          <p:cNvPr id="3" name="Footer Placeholder 1">
            <a:extLst>
              <a:ext uri="{FF2B5EF4-FFF2-40B4-BE49-F238E27FC236}">
                <a16:creationId xmlns:a16="http://schemas.microsoft.com/office/drawing/2014/main" id="{A5656F3D-9B55-FCF5-C30D-F2A49DBA26AC}"/>
              </a:ext>
            </a:extLst>
          </p:cNvPr>
          <p:cNvSpPr txBox="1">
            <a:spLocks/>
          </p:cNvSpPr>
          <p:nvPr/>
        </p:nvSpPr>
        <p:spPr>
          <a:xfrm>
            <a:off x="6414331"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900" b="0" kern="1200" cap="all" spc="150" baseline="0">
                <a:solidFill>
                  <a:srgbClr val="002060"/>
                </a:solidFill>
                <a:latin typeface="Univers Light" panose="020B04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150" normalizeH="0" baseline="0" noProof="0">
                <a:ln>
                  <a:noFill/>
                </a:ln>
                <a:solidFill>
                  <a:srgbClr val="002060"/>
                </a:solidFill>
                <a:effectLst/>
                <a:uLnTx/>
                <a:uFillTx/>
                <a:latin typeface="Univers Light" panose="020B0403020202020204" pitchFamily="34" charset="0"/>
                <a:ea typeface="+mn-ea"/>
                <a:cs typeface="+mn-cs"/>
              </a:rPr>
              <a:t>Manchester nhs workforce</a:t>
            </a:r>
            <a:endParaRPr kumimoji="0" lang="en-US" sz="900" b="0" i="0" u="none" strike="noStrike" kern="1200" cap="all" spc="150" normalizeH="0" baseline="0" noProof="0" dirty="0">
              <a:ln>
                <a:noFill/>
              </a:ln>
              <a:solidFill>
                <a:srgbClr val="002060"/>
              </a:solidFill>
              <a:effectLst/>
              <a:uLnTx/>
              <a:uFillTx/>
              <a:latin typeface="Univers Light" panose="020B0403020202020204" pitchFamily="34" charset="0"/>
              <a:ea typeface="+mn-ea"/>
              <a:cs typeface="+mn-cs"/>
            </a:endParaRPr>
          </a:p>
        </p:txBody>
      </p:sp>
      <p:pic>
        <p:nvPicPr>
          <p:cNvPr id="2" name="Picture 1" descr="Logo&#10;&#10;Description automatically generated">
            <a:extLst>
              <a:ext uri="{FF2B5EF4-FFF2-40B4-BE49-F238E27FC236}">
                <a16:creationId xmlns:a16="http://schemas.microsoft.com/office/drawing/2014/main" id="{62211D0F-252F-15DD-123A-2569511BB554}"/>
              </a:ext>
            </a:extLst>
          </p:cNvPr>
          <p:cNvPicPr>
            <a:picLocks noChangeAspect="1"/>
          </p:cNvPicPr>
          <p:nvPr/>
        </p:nvPicPr>
        <p:blipFill>
          <a:blip r:embed="rId3"/>
          <a:stretch>
            <a:fillRect/>
          </a:stretch>
        </p:blipFill>
        <p:spPr>
          <a:xfrm>
            <a:off x="9026065" y="323236"/>
            <a:ext cx="2857151" cy="971431"/>
          </a:xfrm>
          <a:prstGeom prst="rect">
            <a:avLst/>
          </a:prstGeom>
        </p:spPr>
      </p:pic>
    </p:spTree>
    <p:extLst>
      <p:ext uri="{BB962C8B-B14F-4D97-AF65-F5344CB8AC3E}">
        <p14:creationId xmlns:p14="http://schemas.microsoft.com/office/powerpoint/2010/main" val="10895954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F7BD26-F493-37A9-F560-98AFC6FE8446}"/>
              </a:ext>
            </a:extLst>
          </p:cNvPr>
          <p:cNvPicPr>
            <a:picLocks noChangeAspect="1"/>
          </p:cNvPicPr>
          <p:nvPr/>
        </p:nvPicPr>
        <p:blipFill rotWithShape="1">
          <a:blip r:embed="rId3"/>
          <a:srcRect b="24828"/>
          <a:stretch/>
        </p:blipFill>
        <p:spPr>
          <a:xfrm>
            <a:off x="300446" y="587829"/>
            <a:ext cx="11672534" cy="5499462"/>
          </a:xfrm>
          <a:prstGeom prst="rect">
            <a:avLst/>
          </a:prstGeom>
        </p:spPr>
      </p:pic>
      <p:sp>
        <p:nvSpPr>
          <p:cNvPr id="5" name="Footer Placeholder 1">
            <a:extLst>
              <a:ext uri="{FF2B5EF4-FFF2-40B4-BE49-F238E27FC236}">
                <a16:creationId xmlns:a16="http://schemas.microsoft.com/office/drawing/2014/main" id="{62C2762C-6C73-8E41-43EC-0655E3861CE8}"/>
              </a:ext>
            </a:extLst>
          </p:cNvPr>
          <p:cNvSpPr txBox="1">
            <a:spLocks/>
          </p:cNvSpPr>
          <p:nvPr/>
        </p:nvSpPr>
        <p:spPr>
          <a:xfrm>
            <a:off x="6414331"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900" b="0" kern="1200" cap="all" spc="150" baseline="0">
                <a:solidFill>
                  <a:srgbClr val="002060"/>
                </a:solidFill>
                <a:latin typeface="Univers Light" panose="020B04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150" normalizeH="0" baseline="0" noProof="0" dirty="0">
                <a:ln>
                  <a:noFill/>
                </a:ln>
                <a:solidFill>
                  <a:srgbClr val="002060"/>
                </a:solidFill>
                <a:effectLst/>
                <a:uLnTx/>
                <a:uFillTx/>
                <a:latin typeface="Univers Light" panose="020B0403020202020204" pitchFamily="34" charset="0"/>
                <a:ea typeface="+mn-ea"/>
                <a:cs typeface="+mn-cs"/>
              </a:rPr>
              <a:t>Manchester </a:t>
            </a:r>
            <a:r>
              <a:rPr kumimoji="0" lang="en-US" sz="900" b="0" i="0" u="none" strike="noStrike" kern="1200" cap="all" spc="150" normalizeH="0" baseline="0" noProof="0" dirty="0" err="1">
                <a:ln>
                  <a:noFill/>
                </a:ln>
                <a:solidFill>
                  <a:srgbClr val="002060"/>
                </a:solidFill>
                <a:effectLst/>
                <a:uLnTx/>
                <a:uFillTx/>
                <a:latin typeface="Univers Light" panose="020B0403020202020204" pitchFamily="34" charset="0"/>
                <a:ea typeface="+mn-ea"/>
                <a:cs typeface="+mn-cs"/>
              </a:rPr>
              <a:t>nhs</a:t>
            </a:r>
            <a:r>
              <a:rPr kumimoji="0" lang="en-US" sz="900" b="0" i="0" u="none" strike="noStrike" kern="1200" cap="all" spc="150" normalizeH="0" baseline="0" noProof="0" dirty="0">
                <a:ln>
                  <a:noFill/>
                </a:ln>
                <a:solidFill>
                  <a:srgbClr val="002060"/>
                </a:solidFill>
                <a:effectLst/>
                <a:uLnTx/>
                <a:uFillTx/>
                <a:latin typeface="Univers Light" panose="020B0403020202020204" pitchFamily="34" charset="0"/>
                <a:ea typeface="+mn-ea"/>
                <a:cs typeface="+mn-cs"/>
              </a:rPr>
              <a:t> workforce</a:t>
            </a:r>
          </a:p>
        </p:txBody>
      </p:sp>
      <p:pic>
        <p:nvPicPr>
          <p:cNvPr id="3" name="Picture 2" descr="Logo&#10;&#10;Description automatically generated">
            <a:extLst>
              <a:ext uri="{FF2B5EF4-FFF2-40B4-BE49-F238E27FC236}">
                <a16:creationId xmlns:a16="http://schemas.microsoft.com/office/drawing/2014/main" id="{7760C6F3-B2B8-C1A3-D937-7918E785D1FC}"/>
              </a:ext>
            </a:extLst>
          </p:cNvPr>
          <p:cNvPicPr>
            <a:picLocks noChangeAspect="1"/>
          </p:cNvPicPr>
          <p:nvPr/>
        </p:nvPicPr>
        <p:blipFill>
          <a:blip r:embed="rId4"/>
          <a:stretch>
            <a:fillRect/>
          </a:stretch>
        </p:blipFill>
        <p:spPr>
          <a:xfrm>
            <a:off x="5700043" y="15934"/>
            <a:ext cx="1428576" cy="485716"/>
          </a:xfrm>
          <a:prstGeom prst="rect">
            <a:avLst/>
          </a:prstGeom>
        </p:spPr>
      </p:pic>
    </p:spTree>
    <p:extLst>
      <p:ext uri="{BB962C8B-B14F-4D97-AF65-F5344CB8AC3E}">
        <p14:creationId xmlns:p14="http://schemas.microsoft.com/office/powerpoint/2010/main" val="4345821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72A05A3-4529-40FE-A61C-8400D01BF71D}"/>
              </a:ext>
            </a:extLst>
          </p:cNvPr>
          <p:cNvSpPr>
            <a:spLocks noGrp="1" noChangeArrowheads="1"/>
          </p:cNvSpPr>
          <p:nvPr>
            <p:ph type="title"/>
          </p:nvPr>
        </p:nvSpPr>
        <p:spPr>
          <a:xfrm>
            <a:off x="742433" y="316122"/>
            <a:ext cx="7886700" cy="1325563"/>
          </a:xfrm>
        </p:spPr>
        <p:txBody>
          <a:bodyPr/>
          <a:lstStyle/>
          <a:p>
            <a:r>
              <a:rPr lang="en-GB" altLang="en-US" dirty="0">
                <a:solidFill>
                  <a:srgbClr val="002060"/>
                </a:solidFill>
                <a:latin typeface="Candara" panose="020E0502030303020204" pitchFamily="34" charset="0"/>
              </a:rPr>
              <a:t>Option Appraisal – immediate efficiencies</a:t>
            </a:r>
            <a:endParaRPr lang="en-US" altLang="en-US" dirty="0">
              <a:solidFill>
                <a:srgbClr val="002060"/>
              </a:solidFill>
              <a:latin typeface="Candara" panose="020E0502030303020204" pitchFamily="34" charset="0"/>
            </a:endParaRPr>
          </a:p>
        </p:txBody>
      </p:sp>
      <p:sp>
        <p:nvSpPr>
          <p:cNvPr id="7171" name="Rectangle 3">
            <a:extLst>
              <a:ext uri="{FF2B5EF4-FFF2-40B4-BE49-F238E27FC236}">
                <a16:creationId xmlns:a16="http://schemas.microsoft.com/office/drawing/2014/main" id="{1CDC8514-D0E0-4E1C-8862-12372AF7B54D}"/>
              </a:ext>
            </a:extLst>
          </p:cNvPr>
          <p:cNvSpPr>
            <a:spLocks noGrp="1" noChangeArrowheads="1"/>
          </p:cNvSpPr>
          <p:nvPr>
            <p:ph idx="1"/>
          </p:nvPr>
        </p:nvSpPr>
        <p:spPr bwMode="auto">
          <a:xfrm>
            <a:off x="2152650" y="1888678"/>
            <a:ext cx="7886700" cy="4351338"/>
          </a:xfrm>
        </p:spPr>
        <p:txBody>
          <a:bodyPr wrap="square" numCol="1" anchor="t" anchorCtr="0" compatLnSpc="1">
            <a:prstTxWarp prst="textNoShape">
              <a:avLst/>
            </a:prstTxWarp>
          </a:bodyPr>
          <a:lstStyle/>
          <a:p>
            <a:endParaRPr lang="en-GB" altLang="en-US" sz="2400" dirty="0"/>
          </a:p>
          <a:p>
            <a:endParaRPr lang="en-US" altLang="en-US" sz="2400" dirty="0"/>
          </a:p>
        </p:txBody>
      </p:sp>
      <p:sp>
        <p:nvSpPr>
          <p:cNvPr id="6" name="Rectangle 3">
            <a:extLst>
              <a:ext uri="{FF2B5EF4-FFF2-40B4-BE49-F238E27FC236}">
                <a16:creationId xmlns:a16="http://schemas.microsoft.com/office/drawing/2014/main" id="{A411F824-FECF-4BD1-B9B6-0804C794993A}"/>
              </a:ext>
            </a:extLst>
          </p:cNvPr>
          <p:cNvSpPr txBox="1">
            <a:spLocks noChangeArrowheads="1"/>
          </p:cNvSpPr>
          <p:nvPr/>
        </p:nvSpPr>
        <p:spPr bwMode="auto">
          <a:xfrm>
            <a:off x="1740693" y="1556792"/>
            <a:ext cx="8710613" cy="4683224"/>
          </a:xfrm>
          <a:prstGeom prst="rect">
            <a:avLst/>
          </a:prstGeom>
        </p:spPr>
        <p:txBody>
          <a:bodyPr vert="horz" wrap="square" lIns="91440" tIns="45720" rIns="91440" bIns="45720" numCol="1" rtlCol="0" anchor="t" anchorCtr="0" compatLnSpc="1">
            <a:prstTxWarp prst="textNoShape">
              <a:avLst/>
            </a:prstTxWarp>
            <a:normAutofit/>
          </a:bodyPr>
          <a:lst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buNone/>
            </a:pPr>
            <a:endParaRPr lang="en-US" altLang="en-US" dirty="0">
              <a:solidFill>
                <a:prstClr val="black"/>
              </a:solidFill>
              <a:latin typeface="Calibri" panose="020F0502020204030204"/>
            </a:endParaRPr>
          </a:p>
        </p:txBody>
      </p:sp>
      <p:graphicFrame>
        <p:nvGraphicFramePr>
          <p:cNvPr id="3" name="Table 3">
            <a:extLst>
              <a:ext uri="{FF2B5EF4-FFF2-40B4-BE49-F238E27FC236}">
                <a16:creationId xmlns:a16="http://schemas.microsoft.com/office/drawing/2014/main" id="{57D3B796-ED15-4ACA-9553-B907EDAAB42B}"/>
              </a:ext>
            </a:extLst>
          </p:cNvPr>
          <p:cNvGraphicFramePr>
            <a:graphicFrameLocks noGrp="1"/>
          </p:cNvGraphicFramePr>
          <p:nvPr>
            <p:extLst>
              <p:ext uri="{D42A27DB-BD31-4B8C-83A1-F6EECF244321}">
                <p14:modId xmlns:p14="http://schemas.microsoft.com/office/powerpoint/2010/main" val="2649128469"/>
              </p:ext>
            </p:extLst>
          </p:nvPr>
        </p:nvGraphicFramePr>
        <p:xfrm>
          <a:off x="742432" y="1262392"/>
          <a:ext cx="10520825" cy="2346222"/>
        </p:xfrm>
        <a:graphic>
          <a:graphicData uri="http://schemas.openxmlformats.org/drawingml/2006/table">
            <a:tbl>
              <a:tblPr firstRow="1" bandRow="1">
                <a:tableStyleId>{5C22544A-7EE6-4342-B048-85BDC9FD1C3A}</a:tableStyleId>
              </a:tblPr>
              <a:tblGrid>
                <a:gridCol w="957954">
                  <a:extLst>
                    <a:ext uri="{9D8B030D-6E8A-4147-A177-3AD203B41FA5}">
                      <a16:colId xmlns:a16="http://schemas.microsoft.com/office/drawing/2014/main" val="3034692791"/>
                    </a:ext>
                  </a:extLst>
                </a:gridCol>
                <a:gridCol w="2177683">
                  <a:extLst>
                    <a:ext uri="{9D8B030D-6E8A-4147-A177-3AD203B41FA5}">
                      <a16:colId xmlns:a16="http://schemas.microsoft.com/office/drawing/2014/main" val="4122568567"/>
                    </a:ext>
                  </a:extLst>
                </a:gridCol>
                <a:gridCol w="1514910">
                  <a:extLst>
                    <a:ext uri="{9D8B030D-6E8A-4147-A177-3AD203B41FA5}">
                      <a16:colId xmlns:a16="http://schemas.microsoft.com/office/drawing/2014/main" val="3733638438"/>
                    </a:ext>
                  </a:extLst>
                </a:gridCol>
                <a:gridCol w="1893639">
                  <a:extLst>
                    <a:ext uri="{9D8B030D-6E8A-4147-A177-3AD203B41FA5}">
                      <a16:colId xmlns:a16="http://schemas.microsoft.com/office/drawing/2014/main" val="3785171614"/>
                    </a:ext>
                  </a:extLst>
                </a:gridCol>
                <a:gridCol w="3976639">
                  <a:extLst>
                    <a:ext uri="{9D8B030D-6E8A-4147-A177-3AD203B41FA5}">
                      <a16:colId xmlns:a16="http://schemas.microsoft.com/office/drawing/2014/main" val="4014947072"/>
                    </a:ext>
                  </a:extLst>
                </a:gridCol>
              </a:tblGrid>
              <a:tr h="645211">
                <a:tc>
                  <a:txBody>
                    <a:bodyPr/>
                    <a:lstStyle/>
                    <a:p>
                      <a:r>
                        <a:rPr lang="en-GB" sz="1600" dirty="0"/>
                        <a:t>Option</a:t>
                      </a:r>
                    </a:p>
                  </a:txBody>
                  <a:tcPr/>
                </a:tc>
                <a:tc>
                  <a:txBody>
                    <a:bodyPr/>
                    <a:lstStyle/>
                    <a:p>
                      <a:r>
                        <a:rPr lang="en-GB" sz="1600" dirty="0"/>
                        <a:t>Description</a:t>
                      </a:r>
                    </a:p>
                  </a:txBody>
                  <a:tcPr/>
                </a:tc>
                <a:tc>
                  <a:txBody>
                    <a:bodyPr/>
                    <a:lstStyle/>
                    <a:p>
                      <a:r>
                        <a:rPr lang="en-GB" sz="1600" dirty="0"/>
                        <a:t>Patient Impact</a:t>
                      </a:r>
                    </a:p>
                  </a:txBody>
                  <a:tcPr/>
                </a:tc>
                <a:tc>
                  <a:txBody>
                    <a:bodyPr/>
                    <a:lstStyle/>
                    <a:p>
                      <a:r>
                        <a:rPr lang="en-GB" sz="1600" dirty="0"/>
                        <a:t>Staffing Impact</a:t>
                      </a:r>
                    </a:p>
                  </a:txBody>
                  <a:tcPr/>
                </a:tc>
                <a:tc>
                  <a:txBody>
                    <a:bodyPr/>
                    <a:lstStyle/>
                    <a:p>
                      <a:r>
                        <a:rPr lang="en-GB" sz="1600" dirty="0"/>
                        <a:t>Potential Savings</a:t>
                      </a:r>
                    </a:p>
                  </a:txBody>
                  <a:tcPr/>
                </a:tc>
                <a:extLst>
                  <a:ext uri="{0D108BD9-81ED-4DB2-BD59-A6C34878D82A}">
                    <a16:rowId xmlns:a16="http://schemas.microsoft.com/office/drawing/2014/main" val="1765625608"/>
                  </a:ext>
                </a:extLst>
              </a:tr>
              <a:tr h="1701011">
                <a:tc>
                  <a:txBody>
                    <a:bodyPr/>
                    <a:lstStyle/>
                    <a:p>
                      <a:r>
                        <a:rPr lang="en-GB" sz="1600" dirty="0"/>
                        <a:t>1</a:t>
                      </a:r>
                    </a:p>
                  </a:txBody>
                  <a:tcPr/>
                </a:tc>
                <a:tc>
                  <a:txBody>
                    <a:bodyPr/>
                    <a:lstStyle/>
                    <a:p>
                      <a:r>
                        <a:rPr lang="en-GB" sz="1600" dirty="0"/>
                        <a:t>Move toward 2 shift system to remove early/late overlap.</a:t>
                      </a:r>
                    </a:p>
                  </a:txBody>
                  <a:tcPr/>
                </a:tc>
                <a:tc>
                  <a:txBody>
                    <a:bodyPr/>
                    <a:lstStyle/>
                    <a:p>
                      <a:r>
                        <a:rPr lang="en-GB" sz="1600" dirty="0"/>
                        <a:t>Extra HCSW working on the early shift to assist with the heavier workload.</a:t>
                      </a:r>
                    </a:p>
                  </a:txBody>
                  <a:tcPr/>
                </a:tc>
                <a:tc>
                  <a:txBody>
                    <a:bodyPr/>
                    <a:lstStyle/>
                    <a:p>
                      <a:r>
                        <a:rPr lang="en-GB" sz="1600" dirty="0"/>
                        <a:t>No Change management process required. </a:t>
                      </a:r>
                    </a:p>
                    <a:p>
                      <a:r>
                        <a:rPr lang="en-GB" sz="1600" dirty="0"/>
                        <a:t>WTE saving 1.47</a:t>
                      </a:r>
                    </a:p>
                  </a:txBody>
                  <a:tcPr/>
                </a:tc>
                <a:tc>
                  <a:txBody>
                    <a:bodyPr/>
                    <a:lstStyle/>
                    <a:p>
                      <a:r>
                        <a:rPr lang="en-GB" sz="1600" dirty="0"/>
                        <a:t>Up to </a:t>
                      </a:r>
                      <a:r>
                        <a:rPr lang="en-GB" sz="1600" b="1" dirty="0">
                          <a:solidFill>
                            <a:srgbClr val="00B050"/>
                          </a:solidFill>
                        </a:rPr>
                        <a:t>£37k recurrently</a:t>
                      </a:r>
                      <a:r>
                        <a:rPr lang="en-GB" sz="1600" b="0" dirty="0">
                          <a:solidFill>
                            <a:schemeClr val="tx1"/>
                          </a:solidFill>
                        </a:rPr>
                        <a:t> year on year with opportunities to save a further </a:t>
                      </a:r>
                      <a:r>
                        <a:rPr lang="en-GB" sz="1600" b="1" dirty="0">
                          <a:solidFill>
                            <a:srgbClr val="00B050"/>
                          </a:solidFill>
                        </a:rPr>
                        <a:t>£15k recurrently from Year 3 and</a:t>
                      </a:r>
                    </a:p>
                    <a:p>
                      <a:r>
                        <a:rPr lang="en-GB" sz="1600" b="1" dirty="0">
                          <a:solidFill>
                            <a:srgbClr val="00B050"/>
                          </a:solidFill>
                        </a:rPr>
                        <a:t>£15k recurrently from Year 5</a:t>
                      </a:r>
                      <a:r>
                        <a:rPr lang="en-GB" sz="1600" dirty="0"/>
                        <a:t> </a:t>
                      </a:r>
                    </a:p>
                    <a:p>
                      <a:r>
                        <a:rPr lang="en-GB" sz="1600" b="1" dirty="0">
                          <a:solidFill>
                            <a:srgbClr val="00B050"/>
                          </a:solidFill>
                        </a:rPr>
                        <a:t>Total Savings over 5 years £251k for each ward </a:t>
                      </a:r>
                    </a:p>
                  </a:txBody>
                  <a:tcPr/>
                </a:tc>
                <a:extLst>
                  <a:ext uri="{0D108BD9-81ED-4DB2-BD59-A6C34878D82A}">
                    <a16:rowId xmlns:a16="http://schemas.microsoft.com/office/drawing/2014/main" val="3821480392"/>
                  </a:ext>
                </a:extLst>
              </a:tr>
            </a:tbl>
          </a:graphicData>
        </a:graphic>
      </p:graphicFrame>
      <p:sp>
        <p:nvSpPr>
          <p:cNvPr id="4" name="TextBox 3">
            <a:extLst>
              <a:ext uri="{FF2B5EF4-FFF2-40B4-BE49-F238E27FC236}">
                <a16:creationId xmlns:a16="http://schemas.microsoft.com/office/drawing/2014/main" id="{5346B6E0-422F-40C3-ADF9-551944D16609}"/>
              </a:ext>
            </a:extLst>
          </p:cNvPr>
          <p:cNvSpPr txBox="1"/>
          <p:nvPr/>
        </p:nvSpPr>
        <p:spPr>
          <a:xfrm>
            <a:off x="742432" y="3338185"/>
            <a:ext cx="11137449" cy="2523768"/>
          </a:xfrm>
          <a:prstGeom prst="rect">
            <a:avLst/>
          </a:prstGeom>
          <a:noFill/>
        </p:spPr>
        <p:txBody>
          <a:bodyPr wrap="square" rtlCol="0">
            <a:spAutoFit/>
          </a:bodyPr>
          <a:lstStyle/>
          <a:p>
            <a:pPr eaLnBrk="0" fontAlgn="base" hangingPunct="0">
              <a:spcBef>
                <a:spcPct val="0"/>
              </a:spcBef>
              <a:spcAft>
                <a:spcPct val="0"/>
              </a:spcAft>
            </a:pPr>
            <a:endParaRPr lang="en-GB" dirty="0">
              <a:solidFill>
                <a:prstClr val="black"/>
              </a:solidFill>
              <a:latin typeface="Calibri" panose="020F0502020204030204" pitchFamily="34" charset="0"/>
            </a:endParaRPr>
          </a:p>
          <a:p>
            <a:pPr eaLnBrk="0" fontAlgn="base" hangingPunct="0">
              <a:spcBef>
                <a:spcPct val="0"/>
              </a:spcBef>
              <a:spcAft>
                <a:spcPct val="0"/>
              </a:spcAft>
            </a:pPr>
            <a:r>
              <a:rPr lang="en-GB" dirty="0">
                <a:solidFill>
                  <a:prstClr val="black"/>
                </a:solidFill>
                <a:latin typeface="Calibri" panose="020F0502020204030204" pitchFamily="34" charset="0"/>
              </a:rPr>
              <a:t>Both Wards have:</a:t>
            </a:r>
          </a:p>
          <a:p>
            <a:pPr marL="285750" indent="-285750" eaLnBrk="0" fontAlgn="base" hangingPunct="0">
              <a:spcBef>
                <a:spcPct val="0"/>
              </a:spcBef>
              <a:spcAft>
                <a:spcPct val="0"/>
              </a:spcAft>
              <a:buFont typeface="Arial" panose="020B0604020202020204" pitchFamily="34" charset="0"/>
              <a:buChar char="•"/>
            </a:pPr>
            <a:r>
              <a:rPr lang="en-GB" dirty="0">
                <a:solidFill>
                  <a:prstClr val="black"/>
                </a:solidFill>
                <a:latin typeface="Calibri" panose="020F0502020204030204" pitchFamily="34" charset="0"/>
              </a:rPr>
              <a:t>Built in extra cover for the late period – to mitigate risk </a:t>
            </a:r>
          </a:p>
          <a:p>
            <a:pPr marL="285750" indent="-285750" eaLnBrk="0" fontAlgn="base" hangingPunct="0">
              <a:spcBef>
                <a:spcPct val="0"/>
              </a:spcBef>
              <a:spcAft>
                <a:spcPct val="0"/>
              </a:spcAft>
              <a:buFont typeface="Arial" panose="020B0604020202020204" pitchFamily="34" charset="0"/>
              <a:buChar char="•"/>
            </a:pPr>
            <a:r>
              <a:rPr lang="en-GB" dirty="0">
                <a:solidFill>
                  <a:prstClr val="black"/>
                </a:solidFill>
                <a:latin typeface="Calibri" panose="020F0502020204030204" pitchFamily="34" charset="0"/>
              </a:rPr>
              <a:t>Removed the overlap 12 until 3.30pm</a:t>
            </a:r>
          </a:p>
          <a:p>
            <a:pPr marL="285750" indent="-285750" eaLnBrk="0" fontAlgn="base" hangingPunct="0">
              <a:spcBef>
                <a:spcPct val="0"/>
              </a:spcBef>
              <a:spcAft>
                <a:spcPct val="0"/>
              </a:spcAft>
              <a:buFont typeface="Arial" panose="020B0604020202020204" pitchFamily="34" charset="0"/>
              <a:buChar char="•"/>
            </a:pPr>
            <a:r>
              <a:rPr lang="en-GB" dirty="0">
                <a:solidFill>
                  <a:prstClr val="black"/>
                </a:solidFill>
                <a:latin typeface="Calibri" panose="020F0502020204030204" pitchFamily="34" charset="0"/>
              </a:rPr>
              <a:t>Introduced a Nurse Associate from Year 3 in long day rota</a:t>
            </a:r>
          </a:p>
          <a:p>
            <a:pPr marL="285750" indent="-285750" eaLnBrk="0" fontAlgn="base" hangingPunct="0">
              <a:spcBef>
                <a:spcPct val="0"/>
              </a:spcBef>
              <a:spcAft>
                <a:spcPct val="0"/>
              </a:spcAft>
              <a:buFont typeface="Arial" panose="020B0604020202020204" pitchFamily="34" charset="0"/>
              <a:buChar char="•"/>
            </a:pPr>
            <a:r>
              <a:rPr lang="en-GB" dirty="0">
                <a:solidFill>
                  <a:prstClr val="black"/>
                </a:solidFill>
                <a:latin typeface="Calibri" panose="020F0502020204030204" pitchFamily="34" charset="0"/>
              </a:rPr>
              <a:t>Introduced a second Nurse associate from Year 4/5 in day rota </a:t>
            </a:r>
          </a:p>
          <a:p>
            <a:pPr marL="285750" indent="-285750" eaLnBrk="0" fontAlgn="base" hangingPunct="0">
              <a:spcBef>
                <a:spcPct val="0"/>
              </a:spcBef>
              <a:spcAft>
                <a:spcPct val="0"/>
              </a:spcAft>
              <a:buFont typeface="Arial" panose="020B0604020202020204" pitchFamily="34" charset="0"/>
              <a:buChar char="•"/>
            </a:pPr>
            <a:r>
              <a:rPr lang="en-GB" dirty="0">
                <a:solidFill>
                  <a:prstClr val="black"/>
                </a:solidFill>
                <a:latin typeface="Calibri" panose="020F0502020204030204" pitchFamily="34" charset="0"/>
              </a:rPr>
              <a:t>Shared Ward Assistant/Housekeeper – non-clinical support tasks  </a:t>
            </a:r>
          </a:p>
          <a:p>
            <a:pPr marL="285750" indent="-285750" eaLnBrk="0" fontAlgn="base" hangingPunct="0">
              <a:spcBef>
                <a:spcPct val="0"/>
              </a:spcBef>
              <a:spcAft>
                <a:spcPct val="0"/>
              </a:spcAft>
              <a:buFont typeface="Arial" panose="020B0604020202020204" pitchFamily="34" charset="0"/>
              <a:buChar char="•"/>
            </a:pPr>
            <a:r>
              <a:rPr lang="en-GB" dirty="0">
                <a:solidFill>
                  <a:prstClr val="black"/>
                </a:solidFill>
                <a:latin typeface="Calibri" panose="020F0502020204030204" pitchFamily="34" charset="0"/>
              </a:rPr>
              <a:t>Savings do not take into account the unsocial hours payments of approximately 30% </a:t>
            </a:r>
          </a:p>
          <a:p>
            <a:pPr algn="r" eaLnBrk="0" fontAlgn="base" hangingPunct="0">
              <a:spcBef>
                <a:spcPct val="0"/>
              </a:spcBef>
              <a:spcAft>
                <a:spcPct val="0"/>
              </a:spcAft>
            </a:pPr>
            <a:endParaRPr lang="en-GB" sz="1400" b="1" i="1" dirty="0">
              <a:solidFill>
                <a:prstClr val="black"/>
              </a:solidFill>
              <a:latin typeface="Calibri" panose="020F0502020204030204" pitchFamily="34" charset="0"/>
            </a:endParaRPr>
          </a:p>
        </p:txBody>
      </p:sp>
      <p:sp>
        <p:nvSpPr>
          <p:cNvPr id="2" name="Footer Placeholder 1">
            <a:extLst>
              <a:ext uri="{FF2B5EF4-FFF2-40B4-BE49-F238E27FC236}">
                <a16:creationId xmlns:a16="http://schemas.microsoft.com/office/drawing/2014/main" id="{0FA0A1FC-A965-5544-A584-27282F4C4B76}"/>
              </a:ext>
            </a:extLst>
          </p:cNvPr>
          <p:cNvSpPr txBox="1">
            <a:spLocks/>
          </p:cNvSpPr>
          <p:nvPr/>
        </p:nvSpPr>
        <p:spPr>
          <a:xfrm>
            <a:off x="6414331"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900" b="0" kern="1200" cap="all" spc="150" baseline="0">
                <a:solidFill>
                  <a:srgbClr val="002060"/>
                </a:solidFill>
                <a:latin typeface="Univers Light" panose="020B04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150" normalizeH="0" baseline="0" noProof="0" dirty="0">
                <a:ln>
                  <a:noFill/>
                </a:ln>
                <a:solidFill>
                  <a:srgbClr val="002060"/>
                </a:solidFill>
                <a:effectLst/>
                <a:uLnTx/>
                <a:uFillTx/>
                <a:latin typeface="Univers Light" panose="020B0403020202020204" pitchFamily="34" charset="0"/>
                <a:ea typeface="+mn-ea"/>
                <a:cs typeface="+mn-cs"/>
              </a:rPr>
              <a:t>Manchester </a:t>
            </a:r>
            <a:r>
              <a:rPr kumimoji="0" lang="en-US" sz="900" b="0" i="0" u="none" strike="noStrike" kern="1200" cap="all" spc="150" normalizeH="0" baseline="0" noProof="0" dirty="0" err="1">
                <a:ln>
                  <a:noFill/>
                </a:ln>
                <a:solidFill>
                  <a:srgbClr val="002060"/>
                </a:solidFill>
                <a:effectLst/>
                <a:uLnTx/>
                <a:uFillTx/>
                <a:latin typeface="Univers Light" panose="020B0403020202020204" pitchFamily="34" charset="0"/>
                <a:ea typeface="+mn-ea"/>
                <a:cs typeface="+mn-cs"/>
              </a:rPr>
              <a:t>nhs</a:t>
            </a:r>
            <a:r>
              <a:rPr kumimoji="0" lang="en-US" sz="900" b="0" i="0" u="none" strike="noStrike" kern="1200" cap="all" spc="150" normalizeH="0" baseline="0" noProof="0" dirty="0">
                <a:ln>
                  <a:noFill/>
                </a:ln>
                <a:solidFill>
                  <a:srgbClr val="002060"/>
                </a:solidFill>
                <a:effectLst/>
                <a:uLnTx/>
                <a:uFillTx/>
                <a:latin typeface="Univers Light" panose="020B0403020202020204" pitchFamily="34" charset="0"/>
                <a:ea typeface="+mn-ea"/>
                <a:cs typeface="+mn-cs"/>
              </a:rPr>
              <a:t> workforce</a:t>
            </a:r>
          </a:p>
        </p:txBody>
      </p:sp>
      <p:pic>
        <p:nvPicPr>
          <p:cNvPr id="5" name="Picture 4" descr="Logo&#10;&#10;Description automatically generated">
            <a:extLst>
              <a:ext uri="{FF2B5EF4-FFF2-40B4-BE49-F238E27FC236}">
                <a16:creationId xmlns:a16="http://schemas.microsoft.com/office/drawing/2014/main" id="{9D3F2CC4-F56A-82B9-D44F-706BAEC5D118}"/>
              </a:ext>
            </a:extLst>
          </p:cNvPr>
          <p:cNvPicPr>
            <a:picLocks noChangeAspect="1"/>
          </p:cNvPicPr>
          <p:nvPr/>
        </p:nvPicPr>
        <p:blipFill>
          <a:blip r:embed="rId3"/>
          <a:stretch>
            <a:fillRect/>
          </a:stretch>
        </p:blipFill>
        <p:spPr>
          <a:xfrm>
            <a:off x="9022730" y="232794"/>
            <a:ext cx="2857151" cy="971431"/>
          </a:xfrm>
          <a:prstGeom prst="rect">
            <a:avLst/>
          </a:prstGeom>
        </p:spPr>
      </p:pic>
      <p:sp>
        <p:nvSpPr>
          <p:cNvPr id="10" name="TextBox 9">
            <a:extLst>
              <a:ext uri="{FF2B5EF4-FFF2-40B4-BE49-F238E27FC236}">
                <a16:creationId xmlns:a16="http://schemas.microsoft.com/office/drawing/2014/main" id="{B7637023-6CEA-589E-08FE-F5B6AB6BDBA2}"/>
              </a:ext>
            </a:extLst>
          </p:cNvPr>
          <p:cNvSpPr txBox="1"/>
          <p:nvPr/>
        </p:nvSpPr>
        <p:spPr>
          <a:xfrm>
            <a:off x="9079616" y="4186292"/>
            <a:ext cx="2743380" cy="646331"/>
          </a:xfrm>
          <a:prstGeom prst="rect">
            <a:avLst/>
          </a:prstGeom>
          <a:noFill/>
        </p:spPr>
        <p:txBody>
          <a:bodyPr wrap="none" rtlCol="0">
            <a:spAutoFit/>
          </a:bodyPr>
          <a:lstStyle/>
          <a:p>
            <a:r>
              <a:rPr lang="en-GB" sz="1800" b="1" i="1" dirty="0">
                <a:solidFill>
                  <a:prstClr val="black"/>
                </a:solidFill>
                <a:latin typeface="Calibri" panose="020F0502020204030204" pitchFamily="34" charset="0"/>
              </a:rPr>
              <a:t>N.B. Uplifts for cover have </a:t>
            </a:r>
          </a:p>
          <a:p>
            <a:r>
              <a:rPr lang="en-GB" sz="1800" b="1" i="1" dirty="0">
                <a:solidFill>
                  <a:prstClr val="black"/>
                </a:solidFill>
                <a:latin typeface="Calibri" panose="020F0502020204030204" pitchFamily="34" charset="0"/>
              </a:rPr>
              <a:t>been costed here at 21%</a:t>
            </a:r>
            <a:endParaRPr lang="en-GB" dirty="0"/>
          </a:p>
        </p:txBody>
      </p:sp>
    </p:spTree>
    <p:extLst>
      <p:ext uri="{BB962C8B-B14F-4D97-AF65-F5344CB8AC3E}">
        <p14:creationId xmlns:p14="http://schemas.microsoft.com/office/powerpoint/2010/main" val="2400667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47B3C-C122-DF67-6F31-DFCD9DCC3853}"/>
              </a:ext>
            </a:extLst>
          </p:cNvPr>
          <p:cNvSpPr>
            <a:spLocks noGrp="1"/>
          </p:cNvSpPr>
          <p:nvPr>
            <p:ph type="title"/>
          </p:nvPr>
        </p:nvSpPr>
        <p:spPr>
          <a:xfrm>
            <a:off x="347691" y="668634"/>
            <a:ext cx="10641498" cy="611649"/>
          </a:xfrm>
        </p:spPr>
        <p:txBody>
          <a:bodyPr/>
          <a:lstStyle/>
          <a:p>
            <a:r>
              <a:rPr lang="en-GB" dirty="0"/>
              <a:t>NHS Employers</a:t>
            </a:r>
          </a:p>
        </p:txBody>
      </p:sp>
      <p:sp>
        <p:nvSpPr>
          <p:cNvPr id="3" name="Content Placeholder 2">
            <a:extLst>
              <a:ext uri="{FF2B5EF4-FFF2-40B4-BE49-F238E27FC236}">
                <a16:creationId xmlns:a16="http://schemas.microsoft.com/office/drawing/2014/main" id="{32291B53-0F58-2DF6-1432-8E871B87B2B8}"/>
              </a:ext>
            </a:extLst>
          </p:cNvPr>
          <p:cNvSpPr>
            <a:spLocks noGrp="1"/>
          </p:cNvSpPr>
          <p:nvPr>
            <p:ph sz="quarter" idx="10"/>
          </p:nvPr>
        </p:nvSpPr>
        <p:spPr/>
        <p:txBody>
          <a:bodyPr>
            <a:noAutofit/>
          </a:bodyPr>
          <a:lstStyle/>
          <a:p>
            <a:pPr marL="0" indent="0">
              <a:buNone/>
            </a:pPr>
            <a:r>
              <a:rPr lang="en-GB" sz="4000" i="1" dirty="0"/>
              <a:t>A disability is a condition that effects an individual’s ability to carry out normal day-to-day activities. It can be a mental health or physical condition, visible or hidden, it can last 12 months or longer, and be recurring. </a:t>
            </a:r>
            <a:r>
              <a:rPr lang="en-GB" sz="1000" dirty="0"/>
              <a:t>NHS Employers (2022)</a:t>
            </a:r>
            <a:endParaRPr lang="en-GB" sz="4000" i="1" dirty="0"/>
          </a:p>
        </p:txBody>
      </p:sp>
      <p:pic>
        <p:nvPicPr>
          <p:cNvPr id="4" name="Picture 3">
            <a:extLst>
              <a:ext uri="{FF2B5EF4-FFF2-40B4-BE49-F238E27FC236}">
                <a16:creationId xmlns:a16="http://schemas.microsoft.com/office/drawing/2014/main" id="{66BD71ED-6E16-EC7C-0AED-47F34819BF1F}"/>
              </a:ext>
            </a:extLst>
          </p:cNvPr>
          <p:cNvPicPr>
            <a:picLocks noChangeAspect="1"/>
          </p:cNvPicPr>
          <p:nvPr/>
        </p:nvPicPr>
        <p:blipFill>
          <a:blip r:embed="rId3"/>
          <a:stretch>
            <a:fillRect/>
          </a:stretch>
        </p:blipFill>
        <p:spPr>
          <a:xfrm>
            <a:off x="7353300" y="5329274"/>
            <a:ext cx="4838700" cy="1123950"/>
          </a:xfrm>
          <a:prstGeom prst="rect">
            <a:avLst/>
          </a:prstGeom>
        </p:spPr>
      </p:pic>
    </p:spTree>
    <p:extLst>
      <p:ext uri="{BB962C8B-B14F-4D97-AF65-F5344CB8AC3E}">
        <p14:creationId xmlns:p14="http://schemas.microsoft.com/office/powerpoint/2010/main" val="23979734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205CB2C5-0EAE-B4A9-2E63-7BD53D08CD1E}"/>
              </a:ext>
            </a:extLst>
          </p:cNvPr>
          <p:cNvSpPr/>
          <p:nvPr/>
        </p:nvSpPr>
        <p:spPr>
          <a:xfrm rot="16200000">
            <a:off x="9436269" y="4093644"/>
            <a:ext cx="2592494" cy="2918969"/>
          </a:xfrm>
          <a:prstGeom prst="rtTriangl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GB">
              <a:solidFill>
                <a:prstClr val="white"/>
              </a:solidFill>
              <a:latin typeface="Arial"/>
            </a:endParaRPr>
          </a:p>
        </p:txBody>
      </p:sp>
      <p:pic>
        <p:nvPicPr>
          <p:cNvPr id="2" name="Picture 1">
            <a:extLst>
              <a:ext uri="{FF2B5EF4-FFF2-40B4-BE49-F238E27FC236}">
                <a16:creationId xmlns:a16="http://schemas.microsoft.com/office/drawing/2014/main" id="{35044DEB-5761-F633-A946-0CD6B6859D08}"/>
              </a:ext>
            </a:extLst>
          </p:cNvPr>
          <p:cNvPicPr>
            <a:picLocks noChangeAspect="1"/>
          </p:cNvPicPr>
          <p:nvPr/>
        </p:nvPicPr>
        <p:blipFill>
          <a:blip r:embed="rId3">
            <a:alphaModFix amt="58000"/>
          </a:blip>
          <a:stretch>
            <a:fillRect/>
          </a:stretch>
        </p:blipFill>
        <p:spPr>
          <a:xfrm>
            <a:off x="8268047" y="2992614"/>
            <a:ext cx="3923953" cy="3865386"/>
          </a:xfrm>
          <a:prstGeom prst="rect">
            <a:avLst/>
          </a:prstGeom>
        </p:spPr>
      </p:pic>
      <p:cxnSp>
        <p:nvCxnSpPr>
          <p:cNvPr id="10" name="Straight Connector 9">
            <a:extLst>
              <a:ext uri="{FF2B5EF4-FFF2-40B4-BE49-F238E27FC236}">
                <a16:creationId xmlns:a16="http://schemas.microsoft.com/office/drawing/2014/main" id="{17DEBCD7-7E44-7485-7205-E7747540AC2A}"/>
              </a:ext>
            </a:extLst>
          </p:cNvPr>
          <p:cNvCxnSpPr>
            <a:cxnSpLocks/>
          </p:cNvCxnSpPr>
          <p:nvPr/>
        </p:nvCxnSpPr>
        <p:spPr>
          <a:xfrm flipV="1">
            <a:off x="600075" y="1062759"/>
            <a:ext cx="10751127" cy="73891"/>
          </a:xfrm>
          <a:prstGeom prst="line">
            <a:avLst/>
          </a:prstGeom>
          <a:ln w="22225">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267511A-271E-46B5-AA26-746BE1E3107F}"/>
              </a:ext>
            </a:extLst>
          </p:cNvPr>
          <p:cNvSpPr>
            <a:spLocks noGrp="1"/>
          </p:cNvSpPr>
          <p:nvPr>
            <p:ph type="body" sz="quarter" idx="11"/>
          </p:nvPr>
        </p:nvSpPr>
        <p:spPr>
          <a:xfrm>
            <a:off x="2265783" y="141550"/>
            <a:ext cx="7792617" cy="5966368"/>
          </a:xfrm>
        </p:spPr>
        <p:txBody>
          <a:bodyPr/>
          <a:lstStyle/>
          <a:p>
            <a:r>
              <a:rPr lang="en-GB" b="1" dirty="0"/>
              <a:t> </a:t>
            </a:r>
          </a:p>
          <a:p>
            <a:endParaRPr lang="en-GB" sz="2000" b="1" dirty="0"/>
          </a:p>
          <a:p>
            <a:endParaRPr lang="en-GB" sz="2000" b="1" dirty="0"/>
          </a:p>
          <a:p>
            <a:endParaRPr lang="en-GB" sz="2000" dirty="0"/>
          </a:p>
          <a:p>
            <a:pPr marL="342900" indent="-342900">
              <a:lnSpc>
                <a:spcPct val="150000"/>
              </a:lnSpc>
              <a:buFont typeface="Wingdings" panose="05000000000000000000" pitchFamily="2" charset="2"/>
              <a:buChar char="Ø"/>
            </a:pPr>
            <a:r>
              <a:rPr lang="en-GB" sz="2000" dirty="0"/>
              <a:t>Workforce programme/strategy</a:t>
            </a:r>
          </a:p>
          <a:p>
            <a:pPr marL="342900" indent="-342900">
              <a:lnSpc>
                <a:spcPct val="150000"/>
              </a:lnSpc>
              <a:buFont typeface="Wingdings" panose="05000000000000000000" pitchFamily="2" charset="2"/>
              <a:buChar char="Ø"/>
            </a:pPr>
            <a:r>
              <a:rPr lang="en-GB" sz="2000" dirty="0"/>
              <a:t>Stakeholder engagement </a:t>
            </a:r>
          </a:p>
          <a:p>
            <a:pPr marL="342900" indent="-342900">
              <a:lnSpc>
                <a:spcPct val="150000"/>
              </a:lnSpc>
              <a:buFont typeface="Wingdings" panose="05000000000000000000" pitchFamily="2" charset="2"/>
              <a:buChar char="Ø"/>
            </a:pPr>
            <a:r>
              <a:rPr lang="en-GB" sz="2000" dirty="0"/>
              <a:t>Introductory workforce planning training for Clinical Managers</a:t>
            </a:r>
          </a:p>
          <a:p>
            <a:pPr marL="342900" indent="-342900">
              <a:lnSpc>
                <a:spcPct val="150000"/>
              </a:lnSpc>
              <a:buFont typeface="Wingdings" panose="05000000000000000000" pitchFamily="2" charset="2"/>
              <a:buChar char="Ø"/>
            </a:pPr>
            <a:r>
              <a:rPr lang="en-GB" sz="2000" dirty="0"/>
              <a:t>One2one coaching </a:t>
            </a:r>
          </a:p>
          <a:p>
            <a:pPr marL="342900" indent="-342900">
              <a:lnSpc>
                <a:spcPct val="150000"/>
              </a:lnSpc>
              <a:buFont typeface="Wingdings" panose="05000000000000000000" pitchFamily="2" charset="2"/>
              <a:buChar char="Ø"/>
            </a:pPr>
            <a:r>
              <a:rPr lang="en-GB" sz="2000" dirty="0"/>
              <a:t>Rota/Shift optimisation (specific area)</a:t>
            </a:r>
          </a:p>
          <a:p>
            <a:pPr marL="342900" indent="-342900">
              <a:lnSpc>
                <a:spcPct val="150000"/>
              </a:lnSpc>
              <a:buFont typeface="Wingdings" panose="05000000000000000000" pitchFamily="2" charset="2"/>
              <a:buChar char="Ø"/>
            </a:pPr>
            <a:r>
              <a:rPr lang="en-GB" sz="2000" dirty="0"/>
              <a:t>New role introduction – planning for implementation </a:t>
            </a:r>
          </a:p>
          <a:p>
            <a:pPr marL="342900" indent="-342900">
              <a:lnSpc>
                <a:spcPct val="150000"/>
              </a:lnSpc>
              <a:buFont typeface="Wingdings" panose="05000000000000000000" pitchFamily="2" charset="2"/>
              <a:buChar char="Ø"/>
            </a:pPr>
            <a:r>
              <a:rPr lang="en-GB" sz="2000" dirty="0"/>
              <a:t>Invest to save and cost improvement – </a:t>
            </a:r>
            <a:r>
              <a:rPr lang="en-GB" sz="2000"/>
              <a:t>recurrent                     and </a:t>
            </a:r>
            <a:r>
              <a:rPr lang="en-GB" sz="2000" dirty="0"/>
              <a:t>non-recurrent  </a:t>
            </a:r>
          </a:p>
          <a:p>
            <a:pPr marL="342900" indent="-342900">
              <a:lnSpc>
                <a:spcPct val="150000"/>
              </a:lnSpc>
              <a:buFont typeface="Wingdings" panose="05000000000000000000" pitchFamily="2" charset="2"/>
              <a:buChar char="Ø"/>
            </a:pPr>
            <a:r>
              <a:rPr lang="en-GB" sz="2000" dirty="0"/>
              <a:t>Organisational change to deliver CIP</a:t>
            </a:r>
          </a:p>
        </p:txBody>
      </p:sp>
      <p:cxnSp>
        <p:nvCxnSpPr>
          <p:cNvPr id="8" name="Straight Connector 7">
            <a:extLst>
              <a:ext uri="{FF2B5EF4-FFF2-40B4-BE49-F238E27FC236}">
                <a16:creationId xmlns:a16="http://schemas.microsoft.com/office/drawing/2014/main" id="{BFCD6DBE-FAF1-FDE2-8AF0-D7F177CCAF82}"/>
              </a:ext>
            </a:extLst>
          </p:cNvPr>
          <p:cNvCxnSpPr>
            <a:cxnSpLocks/>
          </p:cNvCxnSpPr>
          <p:nvPr/>
        </p:nvCxnSpPr>
        <p:spPr>
          <a:xfrm>
            <a:off x="1819411" y="638886"/>
            <a:ext cx="0" cy="4428252"/>
          </a:xfrm>
          <a:prstGeom prst="line">
            <a:avLst/>
          </a:prstGeom>
          <a:ln w="22225">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Rectangle 2">
            <a:extLst>
              <a:ext uri="{FF2B5EF4-FFF2-40B4-BE49-F238E27FC236}">
                <a16:creationId xmlns:a16="http://schemas.microsoft.com/office/drawing/2014/main" id="{FF57ABF2-35D8-9B72-9CDB-E30768FA2A24}"/>
              </a:ext>
            </a:extLst>
          </p:cNvPr>
          <p:cNvSpPr txBox="1">
            <a:spLocks noChangeArrowheads="1"/>
          </p:cNvSpPr>
          <p:nvPr/>
        </p:nvSpPr>
        <p:spPr>
          <a:xfrm>
            <a:off x="742433" y="316122"/>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solidFill>
                  <a:srgbClr val="002060"/>
                </a:solidFill>
                <a:latin typeface="Candara" panose="020E0502030303020204" pitchFamily="34" charset="0"/>
              </a:rPr>
              <a:t>          Toolbox</a:t>
            </a:r>
            <a:endParaRPr lang="en-US" altLang="en-US" dirty="0">
              <a:solidFill>
                <a:srgbClr val="002060"/>
              </a:solidFill>
              <a:latin typeface="Candara" panose="020E0502030303020204" pitchFamily="34" charset="0"/>
            </a:endParaRPr>
          </a:p>
        </p:txBody>
      </p:sp>
      <p:sp>
        <p:nvSpPr>
          <p:cNvPr id="6" name="Footer Placeholder 1">
            <a:extLst>
              <a:ext uri="{FF2B5EF4-FFF2-40B4-BE49-F238E27FC236}">
                <a16:creationId xmlns:a16="http://schemas.microsoft.com/office/drawing/2014/main" id="{22DC15EF-41B6-53CA-D776-33B2218A46E2}"/>
              </a:ext>
            </a:extLst>
          </p:cNvPr>
          <p:cNvSpPr txBox="1">
            <a:spLocks/>
          </p:cNvSpPr>
          <p:nvPr/>
        </p:nvSpPr>
        <p:spPr>
          <a:xfrm>
            <a:off x="6414331"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900" b="0" kern="1200" cap="all" spc="150" baseline="0">
                <a:solidFill>
                  <a:srgbClr val="002060"/>
                </a:solidFill>
                <a:latin typeface="Univers Light" panose="020B04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150" normalizeH="0" baseline="0" noProof="0" dirty="0">
                <a:ln>
                  <a:noFill/>
                </a:ln>
                <a:solidFill>
                  <a:srgbClr val="002060"/>
                </a:solidFill>
                <a:effectLst/>
                <a:uLnTx/>
                <a:uFillTx/>
                <a:latin typeface="Univers Light" panose="020B0403020202020204" pitchFamily="34" charset="0"/>
                <a:ea typeface="+mn-ea"/>
                <a:cs typeface="+mn-cs"/>
              </a:rPr>
              <a:t>Manchester </a:t>
            </a:r>
            <a:r>
              <a:rPr kumimoji="0" lang="en-US" sz="900" b="0" i="0" u="none" strike="noStrike" kern="1200" cap="all" spc="150" normalizeH="0" baseline="0" noProof="0" dirty="0" err="1">
                <a:ln>
                  <a:noFill/>
                </a:ln>
                <a:solidFill>
                  <a:srgbClr val="002060"/>
                </a:solidFill>
                <a:effectLst/>
                <a:uLnTx/>
                <a:uFillTx/>
                <a:latin typeface="Univers Light" panose="020B0403020202020204" pitchFamily="34" charset="0"/>
                <a:ea typeface="+mn-ea"/>
                <a:cs typeface="+mn-cs"/>
              </a:rPr>
              <a:t>nhs</a:t>
            </a:r>
            <a:r>
              <a:rPr kumimoji="0" lang="en-US" sz="900" b="0" i="0" u="none" strike="noStrike" kern="1200" cap="all" spc="150" normalizeH="0" baseline="0" noProof="0" dirty="0">
                <a:ln>
                  <a:noFill/>
                </a:ln>
                <a:solidFill>
                  <a:srgbClr val="002060"/>
                </a:solidFill>
                <a:effectLst/>
                <a:uLnTx/>
                <a:uFillTx/>
                <a:latin typeface="Univers Light" panose="020B0403020202020204" pitchFamily="34" charset="0"/>
                <a:ea typeface="+mn-ea"/>
                <a:cs typeface="+mn-cs"/>
              </a:rPr>
              <a:t> workforce</a:t>
            </a:r>
          </a:p>
        </p:txBody>
      </p:sp>
      <p:pic>
        <p:nvPicPr>
          <p:cNvPr id="5" name="Picture 4" descr="Logo&#10;&#10;Description automatically generated">
            <a:extLst>
              <a:ext uri="{FF2B5EF4-FFF2-40B4-BE49-F238E27FC236}">
                <a16:creationId xmlns:a16="http://schemas.microsoft.com/office/drawing/2014/main" id="{3D73EDAE-30F6-8D22-B682-4AD42E3C9BD2}"/>
              </a:ext>
            </a:extLst>
          </p:cNvPr>
          <p:cNvPicPr>
            <a:picLocks noChangeAspect="1"/>
          </p:cNvPicPr>
          <p:nvPr/>
        </p:nvPicPr>
        <p:blipFill>
          <a:blip r:embed="rId4"/>
          <a:stretch>
            <a:fillRect/>
          </a:stretch>
        </p:blipFill>
        <p:spPr>
          <a:xfrm>
            <a:off x="8771491" y="91328"/>
            <a:ext cx="2857151" cy="971431"/>
          </a:xfrm>
          <a:prstGeom prst="rect">
            <a:avLst/>
          </a:prstGeom>
        </p:spPr>
      </p:pic>
    </p:spTree>
    <p:extLst>
      <p:ext uri="{BB962C8B-B14F-4D97-AF65-F5344CB8AC3E}">
        <p14:creationId xmlns:p14="http://schemas.microsoft.com/office/powerpoint/2010/main" val="17729286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DAF430-ED7E-8F5B-5797-B7477D6174BF}"/>
              </a:ext>
            </a:extLst>
          </p:cNvPr>
          <p:cNvSpPr>
            <a:spLocks noGrp="1"/>
          </p:cNvSpPr>
          <p:nvPr>
            <p:ph type="sldNum" sz="quarter" idx="11"/>
          </p:nvPr>
        </p:nvSpPr>
        <p:spPr/>
        <p:txBody>
          <a:bodyPr/>
          <a:lstStyle/>
          <a:p>
            <a:fld id="{18D65601-5AE2-46FC-B138-694DDD2B510D}" type="slidenum">
              <a:rPr lang="en-US" smtClean="0"/>
              <a:pPr/>
              <a:t>91</a:t>
            </a:fld>
            <a:endParaRPr lang="en-US" dirty="0"/>
          </a:p>
        </p:txBody>
      </p:sp>
      <p:pic>
        <p:nvPicPr>
          <p:cNvPr id="5" name="Picture 4">
            <a:extLst>
              <a:ext uri="{FF2B5EF4-FFF2-40B4-BE49-F238E27FC236}">
                <a16:creationId xmlns:a16="http://schemas.microsoft.com/office/drawing/2014/main" id="{84172AF8-22DD-B14C-A56D-FD4A87DA34D0}"/>
              </a:ext>
            </a:extLst>
          </p:cNvPr>
          <p:cNvPicPr>
            <a:picLocks noChangeAspect="1"/>
          </p:cNvPicPr>
          <p:nvPr/>
        </p:nvPicPr>
        <p:blipFill rotWithShape="1">
          <a:blip r:embed="rId5"/>
          <a:srcRect l="-2858" t="31221" r="50715" b="4656"/>
          <a:stretch/>
        </p:blipFill>
        <p:spPr>
          <a:xfrm>
            <a:off x="1078140" y="76299"/>
            <a:ext cx="10005848" cy="4585345"/>
          </a:xfrm>
          <a:prstGeom prst="rect">
            <a:avLst/>
          </a:prstGeom>
        </p:spPr>
      </p:pic>
      <p:sp>
        <p:nvSpPr>
          <p:cNvPr id="6" name="Footer Placeholder 1">
            <a:extLst>
              <a:ext uri="{FF2B5EF4-FFF2-40B4-BE49-F238E27FC236}">
                <a16:creationId xmlns:a16="http://schemas.microsoft.com/office/drawing/2014/main" id="{7E7353CF-7787-1068-120C-342F9AA2A027}"/>
              </a:ext>
            </a:extLst>
          </p:cNvPr>
          <p:cNvSpPr txBox="1">
            <a:spLocks/>
          </p:cNvSpPr>
          <p:nvPr/>
        </p:nvSpPr>
        <p:spPr>
          <a:xfrm>
            <a:off x="6414331"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900" b="0" kern="1200" cap="all" spc="150" baseline="0">
                <a:solidFill>
                  <a:srgbClr val="002060"/>
                </a:solidFill>
                <a:latin typeface="Univers Light" panose="020B04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150" normalizeH="0" baseline="0" noProof="0" dirty="0">
                <a:ln>
                  <a:noFill/>
                </a:ln>
                <a:solidFill>
                  <a:srgbClr val="002060"/>
                </a:solidFill>
                <a:effectLst/>
                <a:uLnTx/>
                <a:uFillTx/>
                <a:latin typeface="Univers Light" panose="020B0403020202020204" pitchFamily="34" charset="0"/>
                <a:ea typeface="+mn-ea"/>
                <a:cs typeface="+mn-cs"/>
              </a:rPr>
              <a:t>Manchester </a:t>
            </a:r>
            <a:r>
              <a:rPr kumimoji="0" lang="en-US" sz="900" b="0" i="0" u="none" strike="noStrike" kern="1200" cap="all" spc="150" normalizeH="0" baseline="0" noProof="0" dirty="0" err="1">
                <a:ln>
                  <a:noFill/>
                </a:ln>
                <a:solidFill>
                  <a:srgbClr val="002060"/>
                </a:solidFill>
                <a:effectLst/>
                <a:uLnTx/>
                <a:uFillTx/>
                <a:latin typeface="Univers Light" panose="020B0403020202020204" pitchFamily="34" charset="0"/>
                <a:ea typeface="+mn-ea"/>
                <a:cs typeface="+mn-cs"/>
              </a:rPr>
              <a:t>nhs</a:t>
            </a:r>
            <a:r>
              <a:rPr kumimoji="0" lang="en-US" sz="900" b="0" i="0" u="none" strike="noStrike" kern="1200" cap="all" spc="150" normalizeH="0" baseline="0" noProof="0" dirty="0">
                <a:ln>
                  <a:noFill/>
                </a:ln>
                <a:solidFill>
                  <a:srgbClr val="002060"/>
                </a:solidFill>
                <a:effectLst/>
                <a:uLnTx/>
                <a:uFillTx/>
                <a:latin typeface="Univers Light" panose="020B0403020202020204" pitchFamily="34" charset="0"/>
                <a:ea typeface="+mn-ea"/>
                <a:cs typeface="+mn-cs"/>
              </a:rPr>
              <a:t> workforce</a:t>
            </a:r>
          </a:p>
        </p:txBody>
      </p:sp>
      <p:sp>
        <p:nvSpPr>
          <p:cNvPr id="7" name="Rectangle 6">
            <a:extLst>
              <a:ext uri="{FF2B5EF4-FFF2-40B4-BE49-F238E27FC236}">
                <a16:creationId xmlns:a16="http://schemas.microsoft.com/office/drawing/2014/main" id="{63705935-F0BF-266E-90B8-EA8C7303C997}"/>
              </a:ext>
            </a:extLst>
          </p:cNvPr>
          <p:cNvSpPr/>
          <p:nvPr/>
        </p:nvSpPr>
        <p:spPr>
          <a:xfrm>
            <a:off x="2556642" y="4749861"/>
            <a:ext cx="7346730" cy="923330"/>
          </a:xfrm>
          <a:prstGeom prst="rect">
            <a:avLst/>
          </a:prstGeom>
          <a:noFill/>
        </p:spPr>
        <p:txBody>
          <a:bodyPr wrap="square" lIns="91440" tIns="45720" rIns="91440" bIns="45720">
            <a:spAutoFit/>
          </a:bodyPr>
          <a:lstStyle/>
          <a:p>
            <a:pPr algn="ctr"/>
            <a:r>
              <a:rPr lang="en-GB" sz="5400" b="0" cap="none" spc="0" dirty="0">
                <a:ln w="0"/>
                <a:solidFill>
                  <a:schemeClr val="tx1"/>
                </a:solidFill>
                <a:effectLst>
                  <a:outerShdw blurRad="38100" dist="19050" dir="2700000" algn="tl" rotWithShape="0">
                    <a:schemeClr val="dk1">
                      <a:alpha val="40000"/>
                    </a:schemeClr>
                  </a:outerShdw>
                </a:effectLst>
                <a:latin typeface="Candara" panose="020E0502030303020204" pitchFamily="34" charset="0"/>
              </a:rPr>
              <a:t>Thank you for Listening </a:t>
            </a:r>
          </a:p>
        </p:txBody>
      </p:sp>
      <p:pic>
        <p:nvPicPr>
          <p:cNvPr id="8" name="MissionImpossibleTheme">
            <a:hlinkClick r:id="" action="ppaction://media"/>
            <a:extLst>
              <a:ext uri="{FF2B5EF4-FFF2-40B4-BE49-F238E27FC236}">
                <a16:creationId xmlns:a16="http://schemas.microsoft.com/office/drawing/2014/main" id="{ADC16A4D-6D6E-FD9B-BE9F-ED42E9C7B904}"/>
              </a:ext>
            </a:extLst>
          </p:cNvPr>
          <p:cNvPicPr>
            <a:picLocks noChangeAspect="1"/>
          </p:cNvPicPr>
          <p:nvPr>
            <a:audioFile r:link="rId1"/>
            <p:extLst>
              <p:ext uri="{DAA4B4D4-6D71-4841-9C94-3DE7FCFB9230}">
                <p14:media xmlns:p14="http://schemas.microsoft.com/office/powerpoint/2010/main" r:embed="rId2">
                  <p14:trim st="196000"/>
                </p14:media>
              </p:ext>
            </p:extLst>
          </p:nvPr>
        </p:nvPicPr>
        <p:blipFill>
          <a:blip r:embed="rId6"/>
          <a:stretch>
            <a:fillRect/>
          </a:stretch>
        </p:blipFill>
        <p:spPr>
          <a:xfrm>
            <a:off x="11110118" y="701675"/>
            <a:ext cx="487363" cy="487363"/>
          </a:xfrm>
          <a:prstGeom prst="rect">
            <a:avLst/>
          </a:prstGeom>
        </p:spPr>
      </p:pic>
      <p:pic>
        <p:nvPicPr>
          <p:cNvPr id="4" name="Picture 3" descr="Logo&#10;&#10;Description automatically generated">
            <a:extLst>
              <a:ext uri="{FF2B5EF4-FFF2-40B4-BE49-F238E27FC236}">
                <a16:creationId xmlns:a16="http://schemas.microsoft.com/office/drawing/2014/main" id="{BFBF6D44-EDCB-2312-4181-030556974CA3}"/>
              </a:ext>
            </a:extLst>
          </p:cNvPr>
          <p:cNvPicPr>
            <a:picLocks noChangeAspect="1"/>
          </p:cNvPicPr>
          <p:nvPr/>
        </p:nvPicPr>
        <p:blipFill>
          <a:blip r:embed="rId7"/>
          <a:stretch>
            <a:fillRect/>
          </a:stretch>
        </p:blipFill>
        <p:spPr>
          <a:xfrm>
            <a:off x="4652489" y="5623809"/>
            <a:ext cx="2857151" cy="971431"/>
          </a:xfrm>
          <a:prstGeom prst="rect">
            <a:avLst/>
          </a:prstGeom>
        </p:spPr>
      </p:pic>
    </p:spTree>
    <p:extLst>
      <p:ext uri="{BB962C8B-B14F-4D97-AF65-F5344CB8AC3E}">
        <p14:creationId xmlns:p14="http://schemas.microsoft.com/office/powerpoint/2010/main" val="623627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8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32"/>
          <p:cNvPicPr preferRelativeResize="0"/>
          <p:nvPr/>
        </p:nvPicPr>
        <p:blipFill rotWithShape="1">
          <a:blip r:embed="rId3">
            <a:alphaModFix/>
          </a:blip>
          <a:srcRect t="23917" b="24581"/>
          <a:stretch/>
        </p:blipFill>
        <p:spPr>
          <a:xfrm>
            <a:off x="3332434" y="300804"/>
            <a:ext cx="2513125" cy="1294225"/>
          </a:xfrm>
          <a:prstGeom prst="rect">
            <a:avLst/>
          </a:prstGeom>
          <a:noFill/>
          <a:ln>
            <a:noFill/>
          </a:ln>
        </p:spPr>
      </p:pic>
      <p:sp>
        <p:nvSpPr>
          <p:cNvPr id="329" name="Google Shape;329;p32"/>
          <p:cNvSpPr/>
          <p:nvPr/>
        </p:nvSpPr>
        <p:spPr>
          <a:xfrm>
            <a:off x="3718805" y="393920"/>
            <a:ext cx="71445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330" name="Google Shape;330;p32"/>
          <p:cNvSpPr/>
          <p:nvPr/>
        </p:nvSpPr>
        <p:spPr>
          <a:xfrm>
            <a:off x="2344185" y="1827992"/>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pic>
        <p:nvPicPr>
          <p:cNvPr id="331" name="Google Shape;331;p32" descr="Qr code&#10;&#10;Description automatically generated"/>
          <p:cNvPicPr preferRelativeResize="0"/>
          <p:nvPr/>
        </p:nvPicPr>
        <p:blipFill rotWithShape="1">
          <a:blip r:embed="rId4">
            <a:alphaModFix/>
          </a:blip>
          <a:srcRect/>
          <a:stretch/>
        </p:blipFill>
        <p:spPr>
          <a:xfrm>
            <a:off x="6396917" y="2750133"/>
            <a:ext cx="2408877" cy="2995037"/>
          </a:xfrm>
          <a:prstGeom prst="rect">
            <a:avLst/>
          </a:prstGeom>
          <a:noFill/>
          <a:ln>
            <a:noFill/>
          </a:ln>
        </p:spPr>
      </p:pic>
      <p:sp>
        <p:nvSpPr>
          <p:cNvPr id="332" name="Google Shape;332;p32"/>
          <p:cNvSpPr txBox="1"/>
          <p:nvPr/>
        </p:nvSpPr>
        <p:spPr>
          <a:xfrm>
            <a:off x="3443251" y="6465233"/>
            <a:ext cx="5305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sz="1400" b="0" i="0" u="none" strike="noStrike" cap="none">
              <a:solidFill>
                <a:srgbClr val="000000"/>
              </a:solidFill>
              <a:latin typeface="Arial"/>
              <a:ea typeface="Arial"/>
              <a:cs typeface="Arial"/>
              <a:sym typeface="Arial"/>
            </a:endParaRPr>
          </a:p>
        </p:txBody>
      </p:sp>
      <p:sp>
        <p:nvSpPr>
          <p:cNvPr id="333" name="Google Shape;333;p32"/>
          <p:cNvSpPr txBox="1"/>
          <p:nvPr/>
        </p:nvSpPr>
        <p:spPr>
          <a:xfrm>
            <a:off x="1744655" y="6098974"/>
            <a:ext cx="87027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rgbClr val="6CA6AA"/>
                </a:solidFill>
              </a:rPr>
              <a:t>8th February </a:t>
            </a:r>
            <a:r>
              <a:rPr lang="en-GB" sz="2000" b="0" i="0" u="none" strike="noStrike" cap="none">
                <a:solidFill>
                  <a:srgbClr val="6CA6AA"/>
                </a:solidFill>
                <a:latin typeface="Arial"/>
                <a:ea typeface="Arial"/>
                <a:cs typeface="Arial"/>
                <a:sym typeface="Arial"/>
              </a:rPr>
              <a:t>202</a:t>
            </a:r>
            <a:r>
              <a:rPr lang="en-GB" sz="2000">
                <a:solidFill>
                  <a:srgbClr val="6CA6AA"/>
                </a:solidFill>
              </a:rPr>
              <a:t>3 </a:t>
            </a:r>
            <a:r>
              <a:rPr lang="en-GB" sz="2000" b="0" i="0" u="none" strike="noStrike" cap="none">
                <a:solidFill>
                  <a:srgbClr val="6CA6AA"/>
                </a:solidFill>
                <a:latin typeface="Arial"/>
                <a:ea typeface="Arial"/>
                <a:cs typeface="Arial"/>
                <a:sym typeface="Arial"/>
              </a:rPr>
              <a:t>- 08:00am – 1</a:t>
            </a:r>
            <a:r>
              <a:rPr lang="en-GB" sz="2000">
                <a:solidFill>
                  <a:srgbClr val="6CA6AA"/>
                </a:solidFill>
              </a:rPr>
              <a:t>6</a:t>
            </a:r>
            <a:r>
              <a:rPr lang="en-GB" sz="2000" b="0" i="0" u="none" strike="noStrike" cap="none">
                <a:solidFill>
                  <a:srgbClr val="6CA6AA"/>
                </a:solidFill>
                <a:latin typeface="Arial"/>
                <a:ea typeface="Arial"/>
                <a:cs typeface="Arial"/>
                <a:sym typeface="Arial"/>
              </a:rPr>
              <a:t>:</a:t>
            </a:r>
            <a:r>
              <a:rPr lang="en-GB" sz="2000">
                <a:solidFill>
                  <a:srgbClr val="6CA6AA"/>
                </a:solidFill>
              </a:rPr>
              <a:t>0</a:t>
            </a:r>
            <a:r>
              <a:rPr lang="en-GB" sz="2000" b="0" i="0" u="none" strike="noStrike" cap="none">
                <a:solidFill>
                  <a:srgbClr val="6CA6AA"/>
                </a:solidFill>
                <a:latin typeface="Arial"/>
                <a:ea typeface="Arial"/>
                <a:cs typeface="Arial"/>
                <a:sym typeface="Arial"/>
              </a:rPr>
              <a:t>0pm – </a:t>
            </a:r>
            <a:r>
              <a:rPr lang="en-GB" sz="2000">
                <a:solidFill>
                  <a:srgbClr val="6CA6AA"/>
                </a:solidFill>
              </a:rPr>
              <a:t>Manchester Piccadilly Hotel</a:t>
            </a:r>
            <a:r>
              <a:rPr lang="en-GB" sz="2000" b="0" i="0" u="none" strike="noStrike" cap="none">
                <a:solidFill>
                  <a:srgbClr val="6CA6AA"/>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34" name="Google Shape;334;p32"/>
          <p:cNvPicPr preferRelativeResize="0"/>
          <p:nvPr/>
        </p:nvPicPr>
        <p:blipFill rotWithShape="1">
          <a:blip r:embed="rId5">
            <a:alphaModFix/>
          </a:blip>
          <a:srcRect t="17818" r="17559" b="-8"/>
          <a:stretch/>
        </p:blipFill>
        <p:spPr>
          <a:xfrm>
            <a:off x="3027062" y="2750125"/>
            <a:ext cx="3082423" cy="3072925"/>
          </a:xfrm>
          <a:prstGeom prst="rect">
            <a:avLst/>
          </a:prstGeom>
          <a:noFill/>
          <a:ln>
            <a:noFill/>
          </a:ln>
        </p:spPr>
      </p:pic>
      <p:pic>
        <p:nvPicPr>
          <p:cNvPr id="335" name="Google Shape;335;p32"/>
          <p:cNvPicPr preferRelativeResize="0"/>
          <p:nvPr/>
        </p:nvPicPr>
        <p:blipFill>
          <a:blip r:embed="rId6">
            <a:alphaModFix/>
          </a:blip>
          <a:stretch>
            <a:fillRect/>
          </a:stretch>
        </p:blipFill>
        <p:spPr>
          <a:xfrm>
            <a:off x="6540163" y="2874713"/>
            <a:ext cx="2122400" cy="212237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3"/>
          <p:cNvSpPr/>
          <p:nvPr/>
        </p:nvSpPr>
        <p:spPr>
          <a:xfrm>
            <a:off x="-1" y="1753256"/>
            <a:ext cx="12192000" cy="1015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GB" sz="6000" b="1" i="0" u="none" strike="noStrike" cap="none">
                <a:solidFill>
                  <a:srgbClr val="000000"/>
                </a:solidFill>
                <a:latin typeface="Work Sans"/>
                <a:ea typeface="Work Sans"/>
                <a:cs typeface="Work Sans"/>
                <a:sym typeface="Work Sans"/>
              </a:rPr>
              <a:t>UP NEXT…</a:t>
            </a:r>
            <a:endParaRPr sz="6000" b="0" i="0" u="none" strike="noStrike" cap="none">
              <a:solidFill>
                <a:schemeClr val="dk1"/>
              </a:solidFill>
              <a:latin typeface="Calibri"/>
              <a:ea typeface="Calibri"/>
              <a:cs typeface="Calibri"/>
              <a:sym typeface="Calibri"/>
            </a:endParaRPr>
          </a:p>
        </p:txBody>
      </p:sp>
      <p:sp>
        <p:nvSpPr>
          <p:cNvPr id="341" name="Google Shape;341;p33"/>
          <p:cNvSpPr/>
          <p:nvPr/>
        </p:nvSpPr>
        <p:spPr>
          <a:xfrm>
            <a:off x="2519700" y="691375"/>
            <a:ext cx="7152600" cy="44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WORKFORCE</a:t>
            </a:r>
            <a:r>
              <a:rPr lang="en-GB" sz="2400" b="1" i="0" u="none" strike="noStrike" cap="none">
                <a:solidFill>
                  <a:srgbClr val="000000"/>
                </a:solidFill>
                <a:latin typeface="Work Sans"/>
                <a:ea typeface="Work Sans"/>
                <a:cs typeface="Work Sans"/>
                <a:sym typeface="Work Sans"/>
              </a:rPr>
              <a:t> CONFERENCE 202</a:t>
            </a:r>
            <a:r>
              <a:rPr lang="en-GB" sz="2400" b="1">
                <a:latin typeface="Work Sans"/>
                <a:ea typeface="Work Sans"/>
                <a:cs typeface="Work Sans"/>
                <a:sym typeface="Work Sans"/>
              </a:rPr>
              <a:t>3</a:t>
            </a:r>
            <a:endParaRPr sz="2400" b="0" i="0" u="none" strike="noStrike" cap="none">
              <a:solidFill>
                <a:schemeClr val="dk1"/>
              </a:solidFill>
              <a:latin typeface="Calibri"/>
              <a:ea typeface="Calibri"/>
              <a:cs typeface="Calibri"/>
              <a:sym typeface="Calibri"/>
            </a:endParaRPr>
          </a:p>
        </p:txBody>
      </p:sp>
      <p:pic>
        <p:nvPicPr>
          <p:cNvPr id="342" name="Google Shape;342;p33"/>
          <p:cNvPicPr preferRelativeResize="0"/>
          <p:nvPr/>
        </p:nvPicPr>
        <p:blipFill rotWithShape="1">
          <a:blip r:embed="rId3">
            <a:alphaModFix/>
          </a:blip>
          <a:srcRect t="23912" b="24586"/>
          <a:stretch/>
        </p:blipFill>
        <p:spPr>
          <a:xfrm>
            <a:off x="9732100" y="271550"/>
            <a:ext cx="2242875" cy="1247750"/>
          </a:xfrm>
          <a:prstGeom prst="rect">
            <a:avLst/>
          </a:prstGeom>
          <a:noFill/>
          <a:ln>
            <a:noFill/>
          </a:ln>
        </p:spPr>
      </p:pic>
      <p:pic>
        <p:nvPicPr>
          <p:cNvPr id="343" name="Google Shape;343;p33"/>
          <p:cNvPicPr preferRelativeResize="0"/>
          <p:nvPr/>
        </p:nvPicPr>
        <p:blipFill rotWithShape="1">
          <a:blip r:embed="rId4">
            <a:alphaModFix/>
          </a:blip>
          <a:srcRect t="17818" r="17559" b="-8"/>
          <a:stretch/>
        </p:blipFill>
        <p:spPr>
          <a:xfrm>
            <a:off x="244501" y="191975"/>
            <a:ext cx="1448775" cy="1444300"/>
          </a:xfrm>
          <a:prstGeom prst="rect">
            <a:avLst/>
          </a:prstGeom>
          <a:noFill/>
          <a:ln>
            <a:noFill/>
          </a:ln>
        </p:spPr>
      </p:pic>
      <p:pic>
        <p:nvPicPr>
          <p:cNvPr id="344" name="Google Shape;344;p33"/>
          <p:cNvPicPr preferRelativeResize="0"/>
          <p:nvPr/>
        </p:nvPicPr>
        <p:blipFill>
          <a:blip r:embed="rId5">
            <a:alphaModFix/>
          </a:blip>
          <a:stretch>
            <a:fillRect/>
          </a:stretch>
        </p:blipFill>
        <p:spPr>
          <a:xfrm>
            <a:off x="4196163" y="2854773"/>
            <a:ext cx="3799675" cy="379967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4"/>
          <p:cNvSpPr/>
          <p:nvPr/>
        </p:nvSpPr>
        <p:spPr>
          <a:xfrm>
            <a:off x="1692050" y="2290761"/>
            <a:ext cx="3486300" cy="32943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0" name="Google Shape;350;p34"/>
          <p:cNvSpPr txBox="1"/>
          <p:nvPr/>
        </p:nvSpPr>
        <p:spPr>
          <a:xfrm>
            <a:off x="5517666" y="3164507"/>
            <a:ext cx="60984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GB" sz="4800" b="1" i="0" u="sng" strike="noStrike" cap="none">
                <a:solidFill>
                  <a:srgbClr val="29525B"/>
                </a:solidFill>
                <a:latin typeface="Corsiva Hebrew"/>
                <a:ea typeface="Corsiva Hebrew"/>
                <a:cs typeface="Corsiva Hebrew"/>
                <a:sym typeface="Corsiva Hebrew"/>
              </a:rPr>
              <a:t>I will be discussing…</a:t>
            </a:r>
            <a:endParaRPr sz="1400" b="0" i="0" u="none" strike="noStrike" cap="none">
              <a:solidFill>
                <a:srgbClr val="000000"/>
              </a:solidFill>
              <a:latin typeface="Arial"/>
              <a:ea typeface="Arial"/>
              <a:cs typeface="Arial"/>
              <a:sym typeface="Arial"/>
            </a:endParaRPr>
          </a:p>
        </p:txBody>
      </p:sp>
      <p:sp>
        <p:nvSpPr>
          <p:cNvPr id="351" name="Google Shape;351;p34"/>
          <p:cNvSpPr txBox="1"/>
          <p:nvPr/>
        </p:nvSpPr>
        <p:spPr>
          <a:xfrm>
            <a:off x="5914123" y="4064691"/>
            <a:ext cx="5305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29525B"/>
                </a:solidFill>
                <a:latin typeface="Corsiva Hebrew"/>
                <a:ea typeface="Corsiva Hebrew"/>
                <a:cs typeface="Corsiva Hebrew"/>
                <a:sym typeface="Corsiva Hebrew"/>
              </a:rPr>
              <a:t>“</a:t>
            </a:r>
            <a:r>
              <a:rPr lang="en-GB" sz="3600">
                <a:solidFill>
                  <a:srgbClr val="29525B"/>
                </a:solidFill>
                <a:latin typeface="Corsiva Hebrew"/>
                <a:ea typeface="Corsiva Hebrew"/>
                <a:cs typeface="Corsiva Hebrew"/>
                <a:sym typeface="Corsiva Hebrew"/>
              </a:rPr>
              <a:t>Supporting a culture of Clear Air</a:t>
            </a:r>
            <a:r>
              <a:rPr lang="en-GB" sz="3600" b="0" i="0" u="none" strike="noStrike" cap="none">
                <a:solidFill>
                  <a:srgbClr val="29525B"/>
                </a:solidFill>
                <a:latin typeface="Corsiva Hebrew"/>
                <a:ea typeface="Corsiva Hebrew"/>
                <a:cs typeface="Corsiva Hebrew"/>
                <a:sym typeface="Corsiva Hebrew"/>
              </a:rPr>
              <a:t>”</a:t>
            </a:r>
            <a:endParaRPr sz="3600" b="0" i="0" u="none" strike="noStrike" cap="none">
              <a:solidFill>
                <a:srgbClr val="29525B"/>
              </a:solidFill>
              <a:latin typeface="Corsiva Hebrew"/>
              <a:ea typeface="Corsiva Hebrew"/>
              <a:cs typeface="Corsiva Hebrew"/>
              <a:sym typeface="Corsiva Hebrew"/>
            </a:endParaRPr>
          </a:p>
        </p:txBody>
      </p:sp>
      <p:sp>
        <p:nvSpPr>
          <p:cNvPr id="352" name="Google Shape;352;p34"/>
          <p:cNvSpPr txBox="1"/>
          <p:nvPr/>
        </p:nvSpPr>
        <p:spPr>
          <a:xfrm>
            <a:off x="782433" y="5636938"/>
            <a:ext cx="5305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a:solidFill>
                  <a:schemeClr val="dk1"/>
                </a:solidFill>
                <a:latin typeface="Corsiva Hebrew"/>
                <a:ea typeface="Corsiva Hebrew"/>
                <a:cs typeface="Corsiva Hebrew"/>
                <a:sym typeface="Corsiva Hebrew"/>
              </a:rPr>
              <a:t>Elaine Hepburn</a:t>
            </a:r>
            <a:endParaRPr sz="1400" b="0" i="0" u="none" strike="noStrike" cap="none">
              <a:solidFill>
                <a:srgbClr val="000000"/>
              </a:solidFill>
              <a:latin typeface="Arial"/>
              <a:ea typeface="Arial"/>
              <a:cs typeface="Arial"/>
              <a:sym typeface="Arial"/>
            </a:endParaRPr>
          </a:p>
        </p:txBody>
      </p:sp>
      <p:sp>
        <p:nvSpPr>
          <p:cNvPr id="353" name="Google Shape;353;p34"/>
          <p:cNvSpPr/>
          <p:nvPr/>
        </p:nvSpPr>
        <p:spPr>
          <a:xfrm>
            <a:off x="0" y="1252149"/>
            <a:ext cx="121920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GB" sz="5400" b="1" i="0" u="none" strike="noStrike" cap="none">
                <a:solidFill>
                  <a:srgbClr val="000000"/>
                </a:solidFill>
                <a:latin typeface="Work Sans"/>
                <a:ea typeface="Work Sans"/>
                <a:cs typeface="Work Sans"/>
                <a:sym typeface="Work Sans"/>
              </a:rPr>
              <a:t>SPEAKING NOW</a:t>
            </a:r>
            <a:endParaRPr sz="5400" b="0" i="0" u="none" strike="noStrike" cap="none">
              <a:solidFill>
                <a:schemeClr val="dk1"/>
              </a:solidFill>
              <a:latin typeface="Calibri"/>
              <a:ea typeface="Calibri"/>
              <a:cs typeface="Calibri"/>
              <a:sym typeface="Calibri"/>
            </a:endParaRPr>
          </a:p>
        </p:txBody>
      </p:sp>
      <p:pic>
        <p:nvPicPr>
          <p:cNvPr id="354" name="Google Shape;354;p34"/>
          <p:cNvPicPr preferRelativeResize="0"/>
          <p:nvPr/>
        </p:nvPicPr>
        <p:blipFill rotWithShape="1">
          <a:blip r:embed="rId3">
            <a:alphaModFix/>
          </a:blip>
          <a:srcRect/>
          <a:stretch/>
        </p:blipFill>
        <p:spPr>
          <a:xfrm>
            <a:off x="1731738" y="2330738"/>
            <a:ext cx="3406875" cy="3214225"/>
          </a:xfrm>
          <a:prstGeom prst="rect">
            <a:avLst/>
          </a:prstGeom>
          <a:noFill/>
          <a:ln w="12700" cap="flat" cmpd="sng">
            <a:solidFill>
              <a:schemeClr val="dk1"/>
            </a:solidFill>
            <a:prstDash val="solid"/>
            <a:miter lim="8000"/>
            <a:headEnd type="none" w="sm" len="sm"/>
            <a:tailEnd type="none" w="sm" len="sm"/>
          </a:ln>
        </p:spPr>
      </p:pic>
      <p:pic>
        <p:nvPicPr>
          <p:cNvPr id="355" name="Google Shape;355;p34"/>
          <p:cNvPicPr preferRelativeResize="0"/>
          <p:nvPr/>
        </p:nvPicPr>
        <p:blipFill>
          <a:blip r:embed="rId4">
            <a:alphaModFix/>
          </a:blip>
          <a:stretch>
            <a:fillRect/>
          </a:stretch>
        </p:blipFill>
        <p:spPr>
          <a:xfrm>
            <a:off x="1731750" y="2330750"/>
            <a:ext cx="3406875" cy="3214225"/>
          </a:xfrm>
          <a:prstGeom prst="rect">
            <a:avLst/>
          </a:prstGeom>
          <a:noFill/>
          <a:ln w="12700" cap="flat" cmpd="sng">
            <a:solidFill>
              <a:schemeClr val="dk1"/>
            </a:solidFill>
            <a:prstDash val="solid"/>
            <a:miter lim="8000"/>
            <a:headEnd type="none" w="sm" len="sm"/>
            <a:tailEnd type="none" w="sm" len="sm"/>
          </a:ln>
        </p:spPr>
      </p:pic>
      <p:sp>
        <p:nvSpPr>
          <p:cNvPr id="356" name="Google Shape;356;p34"/>
          <p:cNvSpPr txBox="1"/>
          <p:nvPr/>
        </p:nvSpPr>
        <p:spPr>
          <a:xfrm>
            <a:off x="797420" y="6099765"/>
            <a:ext cx="5305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a:solidFill>
                  <a:schemeClr val="dk1"/>
                </a:solidFill>
                <a:latin typeface="Corsiva Hebrew"/>
                <a:ea typeface="Corsiva Hebrew"/>
                <a:cs typeface="Corsiva Hebrew"/>
                <a:sym typeface="Corsiva Hebrew"/>
              </a:rPr>
              <a:t>Head of Informal Dispute Resolution</a:t>
            </a:r>
            <a:br>
              <a:rPr lang="en-GB">
                <a:solidFill>
                  <a:schemeClr val="dk1"/>
                </a:solidFill>
                <a:latin typeface="Corsiva Hebrew"/>
                <a:ea typeface="Corsiva Hebrew"/>
                <a:cs typeface="Corsiva Hebrew"/>
                <a:sym typeface="Corsiva Hebrew"/>
              </a:rPr>
            </a:br>
            <a:r>
              <a:rPr lang="en-GB">
                <a:solidFill>
                  <a:schemeClr val="dk1"/>
                </a:solidFill>
                <a:latin typeface="Corsiva Hebrew"/>
                <a:ea typeface="Corsiva Hebrew"/>
                <a:cs typeface="Corsiva Hebrew"/>
                <a:sym typeface="Corsiva Hebrew"/>
              </a:rPr>
              <a:t>CMP Solutions</a:t>
            </a:r>
            <a:endParaRPr sz="1400" b="0" i="0" u="none" strike="noStrike" cap="none">
              <a:solidFill>
                <a:schemeClr val="dk1"/>
              </a:solidFill>
              <a:latin typeface="Corsiva Hebrew"/>
              <a:ea typeface="Corsiva Hebrew"/>
              <a:cs typeface="Corsiva Hebrew"/>
              <a:sym typeface="Corsiva Hebrew"/>
            </a:endParaRPr>
          </a:p>
        </p:txBody>
      </p:sp>
      <p:sp>
        <p:nvSpPr>
          <p:cNvPr id="357" name="Google Shape;357;p34"/>
          <p:cNvSpPr/>
          <p:nvPr/>
        </p:nvSpPr>
        <p:spPr>
          <a:xfrm>
            <a:off x="2519700" y="691375"/>
            <a:ext cx="7152600" cy="44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WORKFORCE</a:t>
            </a:r>
            <a:r>
              <a:rPr lang="en-GB" sz="2400" b="1" i="0" u="none" strike="noStrike" cap="none">
                <a:solidFill>
                  <a:srgbClr val="000000"/>
                </a:solidFill>
                <a:latin typeface="Work Sans"/>
                <a:ea typeface="Work Sans"/>
                <a:cs typeface="Work Sans"/>
                <a:sym typeface="Work Sans"/>
              </a:rPr>
              <a:t> CONFERENCE 202</a:t>
            </a:r>
            <a:r>
              <a:rPr lang="en-GB" sz="2400" b="1">
                <a:latin typeface="Work Sans"/>
                <a:ea typeface="Work Sans"/>
                <a:cs typeface="Work Sans"/>
                <a:sym typeface="Work Sans"/>
              </a:rPr>
              <a:t>3</a:t>
            </a:r>
            <a:endParaRPr sz="2400" b="0" i="0" u="none" strike="noStrike" cap="none">
              <a:solidFill>
                <a:schemeClr val="dk1"/>
              </a:solidFill>
              <a:latin typeface="Calibri"/>
              <a:ea typeface="Calibri"/>
              <a:cs typeface="Calibri"/>
              <a:sym typeface="Calibri"/>
            </a:endParaRPr>
          </a:p>
        </p:txBody>
      </p:sp>
      <p:pic>
        <p:nvPicPr>
          <p:cNvPr id="358" name="Google Shape;358;p34"/>
          <p:cNvPicPr preferRelativeResize="0"/>
          <p:nvPr/>
        </p:nvPicPr>
        <p:blipFill rotWithShape="1">
          <a:blip r:embed="rId5">
            <a:alphaModFix/>
          </a:blip>
          <a:srcRect t="23912" b="24586"/>
          <a:stretch/>
        </p:blipFill>
        <p:spPr>
          <a:xfrm>
            <a:off x="9732100" y="271550"/>
            <a:ext cx="2242875" cy="1247750"/>
          </a:xfrm>
          <a:prstGeom prst="rect">
            <a:avLst/>
          </a:prstGeom>
          <a:noFill/>
          <a:ln>
            <a:noFill/>
          </a:ln>
        </p:spPr>
      </p:pic>
      <p:pic>
        <p:nvPicPr>
          <p:cNvPr id="359" name="Google Shape;359;p34"/>
          <p:cNvPicPr preferRelativeResize="0"/>
          <p:nvPr/>
        </p:nvPicPr>
        <p:blipFill rotWithShape="1">
          <a:blip r:embed="rId6">
            <a:alphaModFix/>
          </a:blip>
          <a:srcRect t="17818" r="17559" b="-8"/>
          <a:stretch/>
        </p:blipFill>
        <p:spPr>
          <a:xfrm>
            <a:off x="244501" y="191975"/>
            <a:ext cx="1448775" cy="1444300"/>
          </a:xfrm>
          <a:prstGeom prst="rect">
            <a:avLst/>
          </a:prstGeom>
          <a:noFill/>
          <a:ln>
            <a:noFill/>
          </a:ln>
        </p:spPr>
      </p:pic>
      <p:pic>
        <p:nvPicPr>
          <p:cNvPr id="360" name="Google Shape;360;p34"/>
          <p:cNvPicPr preferRelativeResize="0"/>
          <p:nvPr/>
        </p:nvPicPr>
        <p:blipFill>
          <a:blip r:embed="rId7">
            <a:alphaModFix/>
          </a:blip>
          <a:stretch>
            <a:fillRect/>
          </a:stretch>
        </p:blipFill>
        <p:spPr>
          <a:xfrm>
            <a:off x="1731750" y="2330750"/>
            <a:ext cx="3406875" cy="3214225"/>
          </a:xfrm>
          <a:prstGeom prst="rect">
            <a:avLst/>
          </a:prstGeom>
          <a:noFill/>
          <a:ln w="12700" cap="flat" cmpd="sng">
            <a:solidFill>
              <a:schemeClr val="dk1"/>
            </a:solidFill>
            <a:prstDash val="solid"/>
            <a:miter lim="8000"/>
            <a:headEnd type="none" w="sm" len="sm"/>
            <a:tailEnd type="none" w="sm" len="sm"/>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6413" y="698090"/>
            <a:ext cx="9871587" cy="2730910"/>
          </a:xfrm>
        </p:spPr>
        <p:txBody>
          <a:bodyPr>
            <a:normAutofit fontScale="90000"/>
          </a:bodyPr>
          <a:lstStyle/>
          <a:p>
            <a:r>
              <a:rPr lang="en-GB" sz="7300" b="1">
                <a:latin typeface="+mj-lt"/>
              </a:rPr>
              <a:t>Creating a ‘Clear </a:t>
            </a:r>
            <a:r>
              <a:rPr lang="en-GB" sz="7300" b="1"/>
              <a:t>A</a:t>
            </a:r>
            <a:r>
              <a:rPr lang="en-GB" sz="7300" b="1">
                <a:latin typeface="+mj-lt"/>
              </a:rPr>
              <a:t>ir’ culture</a:t>
            </a:r>
            <a:br>
              <a:rPr lang="en-GB" sz="7300" b="1">
                <a:latin typeface="+mj-lt"/>
              </a:rPr>
            </a:br>
            <a:br>
              <a:rPr lang="en-GB" sz="4000" b="1">
                <a:latin typeface="+mj-lt"/>
              </a:rPr>
            </a:br>
            <a:r>
              <a:rPr lang="en-GB" sz="7300" b="1">
                <a:latin typeface="+mj-lt"/>
              </a:rPr>
              <a:t>NHS Workforce North Conference</a:t>
            </a:r>
            <a:br>
              <a:rPr lang="en-GB">
                <a:solidFill>
                  <a:schemeClr val="tx1"/>
                </a:solidFill>
                <a:latin typeface="+mj-lt"/>
              </a:rPr>
            </a:br>
            <a:br>
              <a:rPr lang="en-GB" sz="1400">
                <a:solidFill>
                  <a:schemeClr val="tx1"/>
                </a:solidFill>
                <a:latin typeface="+mj-lt"/>
              </a:rPr>
            </a:br>
            <a:br>
              <a:rPr lang="en-GB" sz="1400">
                <a:solidFill>
                  <a:schemeClr val="tx1"/>
                </a:solidFill>
                <a:latin typeface="+mj-lt"/>
              </a:rPr>
            </a:br>
            <a:r>
              <a:rPr lang="en-GB">
                <a:solidFill>
                  <a:schemeClr val="tx1"/>
                </a:solidFill>
                <a:latin typeface="+mj-lt"/>
              </a:rPr>
              <a:t>Elaine Hepburn, CMP Resolutions</a:t>
            </a:r>
          </a:p>
        </p:txBody>
      </p:sp>
    </p:spTree>
    <p:extLst>
      <p:ext uri="{BB962C8B-B14F-4D97-AF65-F5344CB8AC3E}">
        <p14:creationId xmlns:p14="http://schemas.microsoft.com/office/powerpoint/2010/main" val="38679919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9344" y="717848"/>
            <a:ext cx="4852657" cy="6381577"/>
          </a:xfrm>
          <a:prstGeom prst="rect">
            <a:avLst/>
          </a:prstGeom>
        </p:spPr>
      </p:pic>
      <p:sp>
        <p:nvSpPr>
          <p:cNvPr id="2" name="Title 1"/>
          <p:cNvSpPr>
            <a:spLocks noGrp="1"/>
          </p:cNvSpPr>
          <p:nvPr>
            <p:ph type="title"/>
          </p:nvPr>
        </p:nvSpPr>
        <p:spPr/>
        <p:txBody>
          <a:bodyPr>
            <a:normAutofit/>
          </a:bodyPr>
          <a:lstStyle/>
          <a:p>
            <a:r>
              <a:rPr lang="en-GB"/>
              <a:t>UK Data That Paints a Picture of Workplace Conflict</a:t>
            </a:r>
            <a:r>
              <a:rPr lang="en-GB" sz="2000" baseline="30000"/>
              <a:t>1</a:t>
            </a:r>
            <a:endParaRPr lang="en-GB"/>
          </a:p>
        </p:txBody>
      </p:sp>
      <p:sp>
        <p:nvSpPr>
          <p:cNvPr id="3" name="Footer Placeholder 2">
            <a:extLst>
              <a:ext uri="{FF2B5EF4-FFF2-40B4-BE49-F238E27FC236}">
                <a16:creationId xmlns:a16="http://schemas.microsoft.com/office/drawing/2014/main" id="{E6368A36-C0C9-4478-8D2C-2D42BBDC73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Calibri" panose="020F0502020204030204"/>
                <a:ea typeface="+mn-ea"/>
                <a:cs typeface="+mn-cs"/>
              </a:rPr>
              <a:t>cmpsolutions.com</a:t>
            </a:r>
          </a:p>
        </p:txBody>
      </p:sp>
      <p:sp>
        <p:nvSpPr>
          <p:cNvPr id="15" name="Rectangle 14"/>
          <p:cNvSpPr/>
          <p:nvPr/>
        </p:nvSpPr>
        <p:spPr>
          <a:xfrm>
            <a:off x="347241" y="2548329"/>
            <a:ext cx="4996434" cy="757259"/>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667" b="0" i="0" u="none" strike="noStrike" kern="1200" cap="none" spc="0" normalizeH="0" baseline="0" noProof="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Annual resignations as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667" b="0" i="0" u="none" strike="noStrike" kern="1200" cap="none" spc="0" normalizeH="0" baseline="0" noProof="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result of conflict</a:t>
            </a:r>
            <a:endParaRPr kumimoji="0" lang="en-GB" sz="2667" b="0" i="0" u="none" strike="noStrike" kern="1200" cap="none" spc="0" normalizeH="0" baseline="0" noProof="0">
              <a:ln>
                <a:noFill/>
              </a:ln>
              <a:solidFill>
                <a:prstClr val="black"/>
              </a:solidFill>
              <a:effectLst/>
              <a:uLnTx/>
              <a:uFillTx/>
              <a:latin typeface="Calibri" panose="020F0502020204030204"/>
              <a:ea typeface="Verdana" panose="020B0604030504040204" pitchFamily="34" charset="0"/>
              <a:cs typeface="Verdana" panose="020B0604030504040204" pitchFamily="34" charset="0"/>
            </a:endParaRPr>
          </a:p>
        </p:txBody>
      </p:sp>
      <p:sp>
        <p:nvSpPr>
          <p:cNvPr id="16" name="Rectangle 15"/>
          <p:cNvSpPr/>
          <p:nvPr/>
        </p:nvSpPr>
        <p:spPr>
          <a:xfrm>
            <a:off x="1233479" y="3299026"/>
            <a:ext cx="3223959" cy="1000915"/>
          </a:xfrm>
          <a:prstGeom prst="rect">
            <a:avLst/>
          </a:prstGeom>
        </p:spPr>
        <p:txBody>
          <a:bodyPr wrap="non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7200" b="0" i="0" u="none" strike="noStrike" kern="1200" cap="none" spc="0" normalizeH="0" baseline="0" noProof="0">
                <a:ln w="0"/>
                <a:solidFill>
                  <a:srgbClr val="22AE86"/>
                </a:solidFill>
                <a:effectLst>
                  <a:reflection blurRad="6350" stA="53000" endA="300" endPos="35500" dir="5400000" sy="-90000" algn="bl" rotWithShape="0"/>
                </a:effectLst>
                <a:uLnTx/>
                <a:uFillTx/>
                <a:latin typeface="Calibri" panose="020F0502020204030204"/>
                <a:ea typeface="Verdana" panose="020B0604030504040204" pitchFamily="34" charset="0"/>
                <a:cs typeface="Verdana" panose="020B0604030504040204" pitchFamily="34" charset="0"/>
              </a:rPr>
              <a:t>485,800</a:t>
            </a:r>
            <a:endParaRPr kumimoji="0" lang="en-GB" sz="7200" b="0" i="0" u="none" strike="noStrike" kern="1200" cap="none" spc="0" normalizeH="0" baseline="0" noProof="0">
              <a:ln w="0"/>
              <a:solidFill>
                <a:srgbClr val="22AE86"/>
              </a:solidFill>
              <a:effectLst>
                <a:reflection blurRad="6350" stA="53000" endA="300" endPos="35500" dir="5400000" sy="-90000" algn="bl" rotWithShape="0"/>
              </a:effectLst>
              <a:uLnTx/>
              <a:uFillTx/>
              <a:latin typeface="Calibri" panose="020F0502020204030204"/>
              <a:ea typeface="Verdana" panose="020B0604030504040204" pitchFamily="34" charset="0"/>
              <a:cs typeface="Verdana" panose="020B0604030504040204" pitchFamily="34" charset="0"/>
            </a:endParaRPr>
          </a:p>
        </p:txBody>
      </p:sp>
      <p:sp>
        <p:nvSpPr>
          <p:cNvPr id="8" name="Rectangle 7"/>
          <p:cNvSpPr/>
          <p:nvPr/>
        </p:nvSpPr>
        <p:spPr>
          <a:xfrm>
            <a:off x="3246756" y="1179741"/>
            <a:ext cx="6672511" cy="428900"/>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2667" b="0" i="0" u="none" strike="noStrike" kern="1200" cap="none" spc="0" normalizeH="0" baseline="0" noProof="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Cost of recruiting replacements</a:t>
            </a:r>
          </a:p>
        </p:txBody>
      </p:sp>
      <p:sp>
        <p:nvSpPr>
          <p:cNvPr id="9" name="Rectangle 8"/>
          <p:cNvSpPr/>
          <p:nvPr/>
        </p:nvSpPr>
        <p:spPr>
          <a:xfrm>
            <a:off x="5452752" y="1646536"/>
            <a:ext cx="2791150" cy="1000915"/>
          </a:xfrm>
          <a:prstGeom prst="rect">
            <a:avLst/>
          </a:prstGeom>
        </p:spPr>
        <p:txBody>
          <a:bodyPr wrap="non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0" i="0" u="none" strike="noStrike" kern="1200" cap="none" spc="0" normalizeH="0" baseline="0" noProof="0">
                <a:ln w="0"/>
                <a:solidFill>
                  <a:srgbClr val="22AE86"/>
                </a:solidFill>
                <a:effectLst>
                  <a:reflection blurRad="6350" stA="53000" endA="300" endPos="35500" dir="5400000" sy="-90000" algn="bl" rotWithShape="0"/>
                </a:effectLst>
                <a:uLnTx/>
                <a:uFillTx/>
                <a:latin typeface="Calibri" panose="020F0502020204030204"/>
                <a:ea typeface="Verdana" panose="020B0604030504040204" pitchFamily="34" charset="0"/>
                <a:cs typeface="Verdana" panose="020B0604030504040204" pitchFamily="34" charset="0"/>
              </a:rPr>
              <a:t>£14.9B</a:t>
            </a:r>
            <a:endParaRPr kumimoji="0" lang="en-GB" sz="7200" b="0" i="0" u="none" strike="noStrike" kern="1200" cap="none" spc="0" normalizeH="0" baseline="0" noProof="0">
              <a:ln w="0"/>
              <a:solidFill>
                <a:srgbClr val="22AE86"/>
              </a:solidFill>
              <a:effectLst>
                <a:reflection blurRad="6350" stA="53000" endA="300" endPos="35500" dir="5400000" sy="-90000" algn="bl" rotWithShape="0"/>
              </a:effectLst>
              <a:uLnTx/>
              <a:uFillTx/>
              <a:latin typeface="Calibri" panose="020F0502020204030204"/>
              <a:ea typeface="Verdana" panose="020B0604030504040204" pitchFamily="34" charset="0"/>
              <a:cs typeface="Verdana" panose="020B0604030504040204" pitchFamily="34" charset="0"/>
            </a:endParaRPr>
          </a:p>
        </p:txBody>
      </p:sp>
      <p:sp>
        <p:nvSpPr>
          <p:cNvPr id="10" name="Rectangle 9"/>
          <p:cNvSpPr/>
          <p:nvPr/>
        </p:nvSpPr>
        <p:spPr>
          <a:xfrm>
            <a:off x="0" y="4794642"/>
            <a:ext cx="6925157" cy="757259"/>
          </a:xfrm>
          <a:prstGeom prst="rect">
            <a:avLst/>
          </a:prstGeom>
        </p:spPr>
        <p:txBody>
          <a:bodyPr wrap="square">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GB" sz="2667" b="0" i="0" u="none" strike="noStrike" kern="1200" cap="none" spc="0" normalizeH="0" baseline="0" noProof="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Reports of stress, anxiety &amp; depression</a:t>
            </a:r>
          </a:p>
          <a:p>
            <a:pPr marL="0" marR="0" lvl="0" indent="0" algn="r" defTabSz="914400" rtl="0" eaLnBrk="1" fontAlgn="auto" latinLnBrk="0" hangingPunct="1">
              <a:lnSpc>
                <a:spcPct val="80000"/>
              </a:lnSpc>
              <a:spcBef>
                <a:spcPts val="0"/>
              </a:spcBef>
              <a:spcAft>
                <a:spcPts val="0"/>
              </a:spcAft>
              <a:buClrTx/>
              <a:buSzTx/>
              <a:buFontTx/>
              <a:buNone/>
              <a:tabLst/>
              <a:defRPr/>
            </a:pPr>
            <a:r>
              <a:rPr kumimoji="0" lang="en-GB" sz="2667" b="0" i="0" u="none" strike="noStrike" kern="1200" cap="none" spc="0" normalizeH="0" baseline="0" noProof="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as a result of conflict</a:t>
            </a:r>
          </a:p>
        </p:txBody>
      </p:sp>
      <p:sp>
        <p:nvSpPr>
          <p:cNvPr id="11" name="Rectangle 10"/>
          <p:cNvSpPr/>
          <p:nvPr/>
        </p:nvSpPr>
        <p:spPr>
          <a:xfrm>
            <a:off x="7030491" y="4721489"/>
            <a:ext cx="1781258" cy="1000915"/>
          </a:xfrm>
          <a:prstGeom prst="rect">
            <a:avLst/>
          </a:prstGeom>
        </p:spPr>
        <p:txBody>
          <a:bodyPr wrap="non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0" i="0" u="none" strike="noStrike" kern="1200" cap="none" spc="0" normalizeH="0" baseline="0" noProof="0">
                <a:ln w="0"/>
                <a:solidFill>
                  <a:srgbClr val="22AE86"/>
                </a:solidFill>
                <a:effectLst>
                  <a:reflection blurRad="6350" stA="53000" endA="300" endPos="35500" dir="5400000" sy="-90000" algn="bl" rotWithShape="0"/>
                </a:effectLst>
                <a:uLnTx/>
                <a:uFillTx/>
                <a:latin typeface="Calibri" panose="020F0502020204030204"/>
                <a:ea typeface="Verdana" panose="020B0604030504040204" pitchFamily="34" charset="0"/>
                <a:cs typeface="Verdana" panose="020B0604030504040204" pitchFamily="34" charset="0"/>
              </a:rPr>
              <a:t>56%</a:t>
            </a:r>
            <a:endParaRPr kumimoji="0" lang="en-GB" sz="7200" b="0" i="0" u="none" strike="noStrike" kern="1200" cap="none" spc="0" normalizeH="0" baseline="0" noProof="0">
              <a:ln w="0"/>
              <a:solidFill>
                <a:srgbClr val="22AE86"/>
              </a:solidFill>
              <a:effectLst>
                <a:reflection blurRad="6350" stA="53000" endA="300" endPos="35500" dir="5400000" sy="-90000" algn="bl" rotWithShape="0"/>
              </a:effectLst>
              <a:uLnTx/>
              <a:uFillTx/>
              <a:latin typeface="Calibri" panose="020F0502020204030204"/>
              <a:ea typeface="Verdana" panose="020B0604030504040204" pitchFamily="34" charset="0"/>
              <a:cs typeface="Verdana" panose="020B0604030504040204" pitchFamily="34" charset="0"/>
            </a:endParaRPr>
          </a:p>
        </p:txBody>
      </p:sp>
      <p:sp>
        <p:nvSpPr>
          <p:cNvPr id="6" name="Slide Number Placeholder 5">
            <a:extLst>
              <a:ext uri="{FF2B5EF4-FFF2-40B4-BE49-F238E27FC236}">
                <a16:creationId xmlns:a16="http://schemas.microsoft.com/office/drawing/2014/main" id="{C550B84C-345C-4CF3-86E6-AA17D6E99B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5A52F-13F7-4F9F-B06E-0C63D8A86E00}" type="slidenum">
              <a:rPr kumimoji="0" lang="x-none" sz="1400" b="1" i="0" u="none" strike="noStrike" kern="1200" cap="none" spc="0" normalizeH="0" baseline="0" noProof="0" smtClean="0">
                <a:ln>
                  <a:noFill/>
                </a:ln>
                <a:solidFill>
                  <a:srgbClr val="019EF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x-none" sz="1400" b="1" i="0" u="none" strike="noStrike" kern="1200" cap="none" spc="0" normalizeH="0" baseline="0" noProof="0">
              <a:ln>
                <a:noFill/>
              </a:ln>
              <a:solidFill>
                <a:srgbClr val="019EF5"/>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D109666-3D54-89C9-1861-58318DD1D1BA}"/>
              </a:ext>
            </a:extLst>
          </p:cNvPr>
          <p:cNvSpPr/>
          <p:nvPr/>
        </p:nvSpPr>
        <p:spPr>
          <a:xfrm>
            <a:off x="114140" y="5878120"/>
            <a:ext cx="8236758" cy="243785"/>
          </a:xfrm>
          <a:prstGeom prst="rect">
            <a:avLst/>
          </a:prstGeom>
        </p:spPr>
        <p:txBody>
          <a:bodyPr wrap="square">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1. </a:t>
            </a:r>
            <a:r>
              <a:rPr kumimoji="0" lang="en-GB" sz="1200" b="0" i="0" u="none" strike="noStrike" kern="1200" cap="none" spc="0" normalizeH="0" baseline="0" noProof="0" err="1">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Saundry</a:t>
            </a:r>
            <a:r>
              <a:rPr kumimoji="0" lang="en-GB" sz="1200" b="0" i="0" u="none" strike="noStrike" kern="1200" cap="none" spc="0" normalizeH="0" baseline="0" noProof="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 R, and </a:t>
            </a:r>
            <a:r>
              <a:rPr kumimoji="0" lang="en-GB" sz="1200" b="0" i="0" u="none" strike="noStrike" kern="1200" cap="none" spc="0" normalizeH="0" baseline="0" noProof="0" err="1">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Urwin</a:t>
            </a:r>
            <a:r>
              <a:rPr kumimoji="0" lang="en-GB" sz="1200" b="0" i="0" u="none" strike="noStrike" kern="1200" cap="none" spc="0" normalizeH="0" baseline="0" noProof="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 P, (2021)</a:t>
            </a:r>
            <a:r>
              <a:rPr kumimoji="0" lang="en-GB" sz="1200" b="0" i="0" u="none" strike="noStrike" kern="1200" cap="none" spc="0" normalizeH="0" noProof="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 ‘</a:t>
            </a:r>
            <a:r>
              <a:rPr kumimoji="0" lang="en-GB" sz="1200" b="0" i="1" u="none" strike="noStrike" kern="1200" cap="none" spc="0" normalizeH="0" noProof="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Estimating the costs of workplace conflict</a:t>
            </a:r>
            <a:r>
              <a:rPr kumimoji="0" lang="en-GB" sz="1200" b="0" i="0" u="none" strike="noStrike" kern="1200" cap="none" spc="0" normalizeH="0" noProof="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 ACAS</a:t>
            </a:r>
            <a:endParaRPr kumimoji="0" lang="en-GB" sz="1200" b="0" i="0" u="none" strike="noStrike" kern="1200" cap="none" spc="0" normalizeH="0" baseline="0" noProof="0">
              <a:ln>
                <a:noFill/>
              </a:ln>
              <a:solidFill>
                <a:prstClr val="black"/>
              </a:solidFill>
              <a:effectLst/>
              <a:uLnTx/>
              <a:uFillTx/>
              <a:latin typeface="Calibri" panose="020F0502020204030204"/>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157983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1000" fill="hold"/>
                                        <p:tgtEl>
                                          <p:spTgt spid="16"/>
                                        </p:tgtEl>
                                        <p:attrNameLst>
                                          <p:attrName>ppt_w</p:attrName>
                                        </p:attrNameLst>
                                      </p:cBhvr>
                                      <p:tavLst>
                                        <p:tav tm="0">
                                          <p:val>
                                            <p:strVal val="#ppt_w*0.70"/>
                                          </p:val>
                                        </p:tav>
                                        <p:tav tm="100000">
                                          <p:val>
                                            <p:strVal val="#ppt_w"/>
                                          </p:val>
                                        </p:tav>
                                      </p:tavLst>
                                    </p:anim>
                                    <p:anim calcmode="lin" valueType="num">
                                      <p:cBhvr>
                                        <p:cTn id="12" dur="1000" fill="hold"/>
                                        <p:tgtEl>
                                          <p:spTgt spid="16"/>
                                        </p:tgtEl>
                                        <p:attrNameLst>
                                          <p:attrName>ppt_h</p:attrName>
                                        </p:attrNameLst>
                                      </p:cBhvr>
                                      <p:tavLst>
                                        <p:tav tm="0">
                                          <p:val>
                                            <p:strVal val="#ppt_h"/>
                                          </p:val>
                                        </p:tav>
                                        <p:tav tm="100000">
                                          <p:val>
                                            <p:strVal val="#ppt_h"/>
                                          </p:val>
                                        </p:tav>
                                      </p:tavLst>
                                    </p:anim>
                                    <p:animEffect transition="in" filter="fade">
                                      <p:cBhvr>
                                        <p:cTn id="13" dur="1000"/>
                                        <p:tgtEl>
                                          <p:spTgt spid="16"/>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2000"/>
                            </p:stCondLst>
                            <p:childTnLst>
                              <p:par>
                                <p:cTn id="19" presetID="55"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strVal val="#ppt_w*0.70"/>
                                          </p:val>
                                        </p:tav>
                                        <p:tav tm="100000">
                                          <p:val>
                                            <p:strVal val="#ppt_w"/>
                                          </p:val>
                                        </p:tav>
                                      </p:tavLst>
                                    </p:anim>
                                    <p:anim calcmode="lin" valueType="num">
                                      <p:cBhvr>
                                        <p:cTn id="22" dur="1000" fill="hold"/>
                                        <p:tgtEl>
                                          <p:spTgt spid="9"/>
                                        </p:tgtEl>
                                        <p:attrNameLst>
                                          <p:attrName>ppt_h</p:attrName>
                                        </p:attrNameLst>
                                      </p:cBhvr>
                                      <p:tavLst>
                                        <p:tav tm="0">
                                          <p:val>
                                            <p:strVal val="#ppt_h"/>
                                          </p:val>
                                        </p:tav>
                                        <p:tav tm="100000">
                                          <p:val>
                                            <p:strVal val="#ppt_h"/>
                                          </p:val>
                                        </p:tav>
                                      </p:tavLst>
                                    </p:anim>
                                    <p:animEffect transition="in" filter="fade">
                                      <p:cBhvr>
                                        <p:cTn id="23" dur="1000"/>
                                        <p:tgtEl>
                                          <p:spTgt spid="9"/>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500"/>
                            </p:stCondLst>
                            <p:childTnLst>
                              <p:par>
                                <p:cTn id="29" presetID="55"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strVal val="#ppt_w*0.70"/>
                                          </p:val>
                                        </p:tav>
                                        <p:tav tm="100000">
                                          <p:val>
                                            <p:strVal val="#ppt_w"/>
                                          </p:val>
                                        </p:tav>
                                      </p:tavLst>
                                    </p:anim>
                                    <p:anim calcmode="lin" valueType="num">
                                      <p:cBhvr>
                                        <p:cTn id="32" dur="1000" fill="hold"/>
                                        <p:tgtEl>
                                          <p:spTgt spid="11"/>
                                        </p:tgtEl>
                                        <p:attrNameLst>
                                          <p:attrName>ppt_h</p:attrName>
                                        </p:attrNameLst>
                                      </p:cBhvr>
                                      <p:tavLst>
                                        <p:tav tm="0">
                                          <p:val>
                                            <p:strVal val="#ppt_h"/>
                                          </p:val>
                                        </p:tav>
                                        <p:tav tm="100000">
                                          <p:val>
                                            <p:strVal val="#ppt_h"/>
                                          </p:val>
                                        </p:tav>
                                      </p:tavLst>
                                    </p:anim>
                                    <p:animEffect transition="in" filter="fade">
                                      <p:cBhvr>
                                        <p:cTn id="33" dur="1000"/>
                                        <p:tgtEl>
                                          <p:spTgt spid="11"/>
                                        </p:tgtEl>
                                      </p:cBhvr>
                                    </p:animEffect>
                                  </p:childTnLst>
                                </p:cTn>
                              </p:par>
                            </p:childTnLst>
                          </p:cTn>
                        </p:par>
                        <p:par>
                          <p:cTn id="34" fill="hold">
                            <p:stCondLst>
                              <p:cond delay="4500"/>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8" grpId="0"/>
      <p:bldP spid="9" grpId="0"/>
      <p:bldP spid="10" grpId="0"/>
      <p:bldP spid="11" grpId="0"/>
      <p:bldP spid="1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9344" y="717848"/>
            <a:ext cx="4852657" cy="6381577"/>
          </a:xfrm>
          <a:prstGeom prst="rect">
            <a:avLst/>
          </a:prstGeom>
        </p:spPr>
      </p:pic>
      <p:sp>
        <p:nvSpPr>
          <p:cNvPr id="2" name="Title 1"/>
          <p:cNvSpPr>
            <a:spLocks noGrp="1"/>
          </p:cNvSpPr>
          <p:nvPr>
            <p:ph type="title"/>
          </p:nvPr>
        </p:nvSpPr>
        <p:spPr/>
        <p:txBody>
          <a:bodyPr>
            <a:normAutofit/>
          </a:bodyPr>
          <a:lstStyle/>
          <a:p>
            <a:r>
              <a:rPr lang="en-GB"/>
              <a:t>UK Data That Paints a Picture of Workplace Conflict</a:t>
            </a:r>
          </a:p>
        </p:txBody>
      </p:sp>
      <p:sp>
        <p:nvSpPr>
          <p:cNvPr id="3" name="Footer Placeholder 2">
            <a:extLst>
              <a:ext uri="{FF2B5EF4-FFF2-40B4-BE49-F238E27FC236}">
                <a16:creationId xmlns:a16="http://schemas.microsoft.com/office/drawing/2014/main" id="{7FF0AD3D-0ABD-47AB-8F85-D04C9B3CC6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Calibri" panose="020F0502020204030204"/>
                <a:ea typeface="+mn-ea"/>
                <a:cs typeface="+mn-cs"/>
              </a:rPr>
              <a:t>cmpsolutions.com</a:t>
            </a:r>
          </a:p>
        </p:txBody>
      </p:sp>
      <p:sp>
        <p:nvSpPr>
          <p:cNvPr id="15" name="Rectangle 14"/>
          <p:cNvSpPr/>
          <p:nvPr/>
        </p:nvSpPr>
        <p:spPr>
          <a:xfrm>
            <a:off x="-1590165" y="1904781"/>
            <a:ext cx="7858408" cy="721351"/>
          </a:xfrm>
          <a:prstGeom prst="rect">
            <a:avLst/>
          </a:prstGeom>
        </p:spPr>
        <p:txBody>
          <a:bodyPr wrap="square">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GB" sz="2667" b="0" i="0" u="none" strike="noStrike" kern="1200" cap="none" spc="0" normalizeH="0" baseline="0" noProof="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Cost of lost productivity as</a:t>
            </a:r>
          </a:p>
          <a:p>
            <a:pPr marL="0" marR="0" lvl="0" indent="0" algn="ctr" defTabSz="914400" rtl="0" eaLnBrk="1" fontAlgn="auto" latinLnBrk="0" hangingPunct="1">
              <a:lnSpc>
                <a:spcPct val="75000"/>
              </a:lnSpc>
              <a:spcBef>
                <a:spcPts val="0"/>
              </a:spcBef>
              <a:spcAft>
                <a:spcPts val="0"/>
              </a:spcAft>
              <a:buClrTx/>
              <a:buSzTx/>
              <a:buFontTx/>
              <a:buNone/>
              <a:tabLst/>
              <a:defRPr/>
            </a:pPr>
            <a:r>
              <a:rPr kumimoji="0" lang="en-GB" sz="2667" b="0" i="0" u="none" strike="noStrike" kern="1200" cap="none" spc="0" normalizeH="0" baseline="0" noProof="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a result of presenteeism</a:t>
            </a:r>
          </a:p>
        </p:txBody>
      </p:sp>
      <p:sp>
        <p:nvSpPr>
          <p:cNvPr id="16" name="Rectangle 15"/>
          <p:cNvSpPr/>
          <p:nvPr/>
        </p:nvSpPr>
        <p:spPr>
          <a:xfrm>
            <a:off x="1058774" y="2857570"/>
            <a:ext cx="2531463" cy="959365"/>
          </a:xfrm>
          <a:prstGeom prst="rect">
            <a:avLst/>
          </a:prstGeom>
        </p:spPr>
        <p:txBody>
          <a:bodyPr wrap="none">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sz="7200" b="0" i="0" u="none" strike="noStrike" kern="1200" cap="none" spc="0" normalizeH="0" baseline="0" noProof="0">
                <a:ln w="0"/>
                <a:solidFill>
                  <a:srgbClr val="22AE86"/>
                </a:solidFill>
                <a:effectLst>
                  <a:reflection blurRad="6350" stA="53000" endA="300" endPos="35500" dir="5400000" sy="-90000" algn="bl" rotWithShape="0"/>
                </a:effectLst>
                <a:uLnTx/>
                <a:uFillTx/>
                <a:latin typeface="Calibri" panose="020F0502020204030204"/>
                <a:ea typeface="Verdana" panose="020B0604030504040204" pitchFamily="34" charset="0"/>
                <a:cs typeface="Verdana" panose="020B0604030504040204" pitchFamily="34" charset="0"/>
              </a:rPr>
              <a:t>£2.3 B</a:t>
            </a:r>
            <a:endParaRPr kumimoji="0" lang="en-GB" sz="7200" b="0" i="0" u="none" strike="noStrike" kern="1200" cap="none" spc="0" normalizeH="0" baseline="0" noProof="0">
              <a:ln w="0"/>
              <a:solidFill>
                <a:srgbClr val="22AE86"/>
              </a:solidFill>
              <a:effectLst>
                <a:reflection blurRad="6350" stA="53000" endA="300" endPos="35500" dir="5400000" sy="-90000" algn="bl" rotWithShape="0"/>
              </a:effectLst>
              <a:uLnTx/>
              <a:uFillTx/>
              <a:latin typeface="Calibri" panose="020F0502020204030204"/>
              <a:ea typeface="Verdana" panose="020B0604030504040204" pitchFamily="34" charset="0"/>
              <a:cs typeface="Verdana" panose="020B0604030504040204" pitchFamily="34" charset="0"/>
            </a:endParaRPr>
          </a:p>
        </p:txBody>
      </p:sp>
      <p:sp>
        <p:nvSpPr>
          <p:cNvPr id="8" name="Rectangle 7"/>
          <p:cNvSpPr/>
          <p:nvPr/>
        </p:nvSpPr>
        <p:spPr>
          <a:xfrm>
            <a:off x="4798484" y="1101096"/>
            <a:ext cx="4772113" cy="721351"/>
          </a:xfrm>
          <a:prstGeom prst="rect">
            <a:avLst/>
          </a:prstGeom>
        </p:spPr>
        <p:txBody>
          <a:bodyPr wrap="square">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GB" sz="2667" b="0" i="0" u="none" strike="noStrike" kern="1200" cap="none" spc="0" normalizeH="0" baseline="0" noProof="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Days per year lost through conflict related sickness</a:t>
            </a:r>
          </a:p>
        </p:txBody>
      </p:sp>
      <p:sp>
        <p:nvSpPr>
          <p:cNvPr id="9" name="Rectangle 8"/>
          <p:cNvSpPr/>
          <p:nvPr/>
        </p:nvSpPr>
        <p:spPr>
          <a:xfrm>
            <a:off x="6008498" y="2151030"/>
            <a:ext cx="2117887" cy="959302"/>
          </a:xfrm>
          <a:prstGeom prst="rect">
            <a:avLst/>
          </a:prstGeom>
        </p:spPr>
        <p:txBody>
          <a:bodyPr wrap="none">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sz="7200" b="0" i="0" u="none" strike="noStrike" kern="1200" cap="none" spc="0" normalizeH="0" baseline="0" noProof="0">
                <a:ln w="0"/>
                <a:solidFill>
                  <a:srgbClr val="22AE86"/>
                </a:solidFill>
                <a:effectLst>
                  <a:reflection blurRad="6350" stA="53000" endA="300" endPos="35500" dir="5400000" sy="-90000" algn="bl" rotWithShape="0"/>
                </a:effectLst>
                <a:uLnTx/>
                <a:uFillTx/>
                <a:latin typeface="Calibri" panose="020F0502020204030204"/>
                <a:ea typeface="Verdana" panose="020B0604030504040204" pitchFamily="34" charset="0"/>
                <a:cs typeface="Verdana" panose="020B0604030504040204" pitchFamily="34" charset="0"/>
              </a:rPr>
              <a:t>15 M</a:t>
            </a:r>
            <a:endParaRPr kumimoji="0" lang="en-GB" sz="7200" b="0" i="0" u="none" strike="noStrike" kern="1200" cap="none" spc="0" normalizeH="0" baseline="0" noProof="0">
              <a:ln w="0"/>
              <a:solidFill>
                <a:srgbClr val="22AE86"/>
              </a:solidFill>
              <a:effectLst>
                <a:reflection blurRad="6350" stA="53000" endA="300" endPos="35500" dir="5400000" sy="-90000" algn="bl" rotWithShape="0"/>
              </a:effectLst>
              <a:uLnTx/>
              <a:uFillTx/>
              <a:latin typeface="Calibri" panose="020F0502020204030204"/>
              <a:ea typeface="Verdana" panose="020B0604030504040204" pitchFamily="34" charset="0"/>
              <a:cs typeface="Verdana" panose="020B0604030504040204" pitchFamily="34" charset="0"/>
            </a:endParaRPr>
          </a:p>
        </p:txBody>
      </p:sp>
      <p:sp>
        <p:nvSpPr>
          <p:cNvPr id="10" name="Rectangle 9"/>
          <p:cNvSpPr/>
          <p:nvPr/>
        </p:nvSpPr>
        <p:spPr>
          <a:xfrm>
            <a:off x="-152602" y="4999352"/>
            <a:ext cx="9918274" cy="721351"/>
          </a:xfrm>
          <a:prstGeom prst="rect">
            <a:avLst/>
          </a:prstGeom>
        </p:spPr>
        <p:txBody>
          <a:bodyPr wrap="square">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GB" sz="2667" b="0" i="0" u="none" strike="noStrike" kern="1200" cap="none" spc="0" normalizeH="0" baseline="0" noProof="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Total annual cost of conflict</a:t>
            </a:r>
          </a:p>
          <a:p>
            <a:pPr marL="0" marR="0" lvl="0" indent="0" algn="ctr" defTabSz="914400" rtl="0" eaLnBrk="1" fontAlgn="auto" latinLnBrk="0" hangingPunct="1">
              <a:lnSpc>
                <a:spcPct val="75000"/>
              </a:lnSpc>
              <a:spcBef>
                <a:spcPts val="0"/>
              </a:spcBef>
              <a:spcAft>
                <a:spcPts val="0"/>
              </a:spcAft>
              <a:buClrTx/>
              <a:buSzTx/>
              <a:buFontTx/>
              <a:buNone/>
              <a:tabLst/>
              <a:defRPr/>
            </a:pPr>
            <a:r>
              <a:rPr kumimoji="0" lang="en-GB" sz="2667" b="0" i="0" u="none" strike="noStrike" kern="1200" cap="none" spc="0" normalizeH="0" baseline="0" noProof="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to UK employers</a:t>
            </a:r>
          </a:p>
        </p:txBody>
      </p:sp>
      <p:sp>
        <p:nvSpPr>
          <p:cNvPr id="11" name="Rectangle 10"/>
          <p:cNvSpPr/>
          <p:nvPr/>
        </p:nvSpPr>
        <p:spPr>
          <a:xfrm>
            <a:off x="6733540" y="4917018"/>
            <a:ext cx="2999539" cy="959365"/>
          </a:xfrm>
          <a:prstGeom prst="rect">
            <a:avLst/>
          </a:prstGeom>
        </p:spPr>
        <p:txBody>
          <a:bodyPr wrap="none">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sz="7200" b="0" i="0" u="none" strike="noStrike" kern="1200" cap="none" spc="0" normalizeH="0" baseline="0" noProof="0">
                <a:ln w="0"/>
                <a:solidFill>
                  <a:srgbClr val="22AE86"/>
                </a:solidFill>
                <a:effectLst>
                  <a:reflection blurRad="6350" stA="53000" endA="300" endPos="35500" dir="5400000" sy="-90000" algn="bl" rotWithShape="0"/>
                </a:effectLst>
                <a:uLnTx/>
                <a:uFillTx/>
                <a:latin typeface="Calibri" panose="020F0502020204030204"/>
                <a:ea typeface="Verdana" panose="020B0604030504040204" pitchFamily="34" charset="0"/>
                <a:cs typeface="Verdana" panose="020B0604030504040204" pitchFamily="34" charset="0"/>
              </a:rPr>
              <a:t>£28.5 B</a:t>
            </a:r>
            <a:endParaRPr kumimoji="0" lang="en-GB" sz="7200" b="0" i="0" u="none" strike="noStrike" kern="1200" cap="none" spc="0" normalizeH="0" baseline="0" noProof="0">
              <a:ln w="0"/>
              <a:solidFill>
                <a:srgbClr val="22AE86"/>
              </a:solidFill>
              <a:effectLst>
                <a:reflection blurRad="6350" stA="53000" endA="300" endPos="35500" dir="5400000" sy="-90000" algn="bl" rotWithShape="0"/>
              </a:effectLst>
              <a:uLnTx/>
              <a:uFillTx/>
              <a:latin typeface="Calibri" panose="020F0502020204030204"/>
              <a:ea typeface="Verdana" panose="020B0604030504040204" pitchFamily="34" charset="0"/>
              <a:cs typeface="Verdana" panose="020B0604030504040204" pitchFamily="34" charset="0"/>
            </a:endParaRPr>
          </a:p>
        </p:txBody>
      </p:sp>
      <p:sp>
        <p:nvSpPr>
          <p:cNvPr id="6" name="Slide Number Placeholder 5">
            <a:extLst>
              <a:ext uri="{FF2B5EF4-FFF2-40B4-BE49-F238E27FC236}">
                <a16:creationId xmlns:a16="http://schemas.microsoft.com/office/drawing/2014/main" id="{986A189D-B77E-4EE0-A442-43D375EC0A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5A52F-13F7-4F9F-B06E-0C63D8A86E00}" type="slidenum">
              <a:rPr kumimoji="0" lang="x-none" sz="1400" b="1" i="0" u="none" strike="noStrike" kern="1200" cap="none" spc="0" normalizeH="0" baseline="0" noProof="0" smtClean="0">
                <a:ln>
                  <a:noFill/>
                </a:ln>
                <a:solidFill>
                  <a:srgbClr val="019EF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x-none" sz="1400" b="1" i="0" u="none" strike="noStrike" kern="1200" cap="none" spc="0" normalizeH="0" baseline="0" noProof="0">
              <a:ln>
                <a:noFill/>
              </a:ln>
              <a:solidFill>
                <a:srgbClr val="019EF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78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1000" fill="hold"/>
                                        <p:tgtEl>
                                          <p:spTgt spid="16"/>
                                        </p:tgtEl>
                                        <p:attrNameLst>
                                          <p:attrName>ppt_w</p:attrName>
                                        </p:attrNameLst>
                                      </p:cBhvr>
                                      <p:tavLst>
                                        <p:tav tm="0">
                                          <p:val>
                                            <p:strVal val="#ppt_w*0.70"/>
                                          </p:val>
                                        </p:tav>
                                        <p:tav tm="100000">
                                          <p:val>
                                            <p:strVal val="#ppt_w"/>
                                          </p:val>
                                        </p:tav>
                                      </p:tavLst>
                                    </p:anim>
                                    <p:anim calcmode="lin" valueType="num">
                                      <p:cBhvr>
                                        <p:cTn id="12" dur="1000" fill="hold"/>
                                        <p:tgtEl>
                                          <p:spTgt spid="16"/>
                                        </p:tgtEl>
                                        <p:attrNameLst>
                                          <p:attrName>ppt_h</p:attrName>
                                        </p:attrNameLst>
                                      </p:cBhvr>
                                      <p:tavLst>
                                        <p:tav tm="0">
                                          <p:val>
                                            <p:strVal val="#ppt_h"/>
                                          </p:val>
                                        </p:tav>
                                        <p:tav tm="100000">
                                          <p:val>
                                            <p:strVal val="#ppt_h"/>
                                          </p:val>
                                        </p:tav>
                                      </p:tavLst>
                                    </p:anim>
                                    <p:animEffect transition="in" filter="fade">
                                      <p:cBhvr>
                                        <p:cTn id="13" dur="1000"/>
                                        <p:tgtEl>
                                          <p:spTgt spid="16"/>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2000"/>
                            </p:stCondLst>
                            <p:childTnLst>
                              <p:par>
                                <p:cTn id="19" presetID="55"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strVal val="#ppt_w*0.70"/>
                                          </p:val>
                                        </p:tav>
                                        <p:tav tm="100000">
                                          <p:val>
                                            <p:strVal val="#ppt_w"/>
                                          </p:val>
                                        </p:tav>
                                      </p:tavLst>
                                    </p:anim>
                                    <p:anim calcmode="lin" valueType="num">
                                      <p:cBhvr>
                                        <p:cTn id="22" dur="1000" fill="hold"/>
                                        <p:tgtEl>
                                          <p:spTgt spid="9"/>
                                        </p:tgtEl>
                                        <p:attrNameLst>
                                          <p:attrName>ppt_h</p:attrName>
                                        </p:attrNameLst>
                                      </p:cBhvr>
                                      <p:tavLst>
                                        <p:tav tm="0">
                                          <p:val>
                                            <p:strVal val="#ppt_h"/>
                                          </p:val>
                                        </p:tav>
                                        <p:tav tm="100000">
                                          <p:val>
                                            <p:strVal val="#ppt_h"/>
                                          </p:val>
                                        </p:tav>
                                      </p:tavLst>
                                    </p:anim>
                                    <p:animEffect transition="in" filter="fade">
                                      <p:cBhvr>
                                        <p:cTn id="23" dur="1000"/>
                                        <p:tgtEl>
                                          <p:spTgt spid="9"/>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500"/>
                            </p:stCondLst>
                            <p:childTnLst>
                              <p:par>
                                <p:cTn id="29" presetID="55"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strVal val="#ppt_w*0.70"/>
                                          </p:val>
                                        </p:tav>
                                        <p:tav tm="100000">
                                          <p:val>
                                            <p:strVal val="#ppt_w"/>
                                          </p:val>
                                        </p:tav>
                                      </p:tavLst>
                                    </p:anim>
                                    <p:anim calcmode="lin" valueType="num">
                                      <p:cBhvr>
                                        <p:cTn id="32" dur="1000" fill="hold"/>
                                        <p:tgtEl>
                                          <p:spTgt spid="11"/>
                                        </p:tgtEl>
                                        <p:attrNameLst>
                                          <p:attrName>ppt_h</p:attrName>
                                        </p:attrNameLst>
                                      </p:cBhvr>
                                      <p:tavLst>
                                        <p:tav tm="0">
                                          <p:val>
                                            <p:strVal val="#ppt_h"/>
                                          </p:val>
                                        </p:tav>
                                        <p:tav tm="100000">
                                          <p:val>
                                            <p:strVal val="#ppt_h"/>
                                          </p:val>
                                        </p:tav>
                                      </p:tavLst>
                                    </p:anim>
                                    <p:animEffect transition="in" filter="fade">
                                      <p:cBhvr>
                                        <p:cTn id="3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8" grpId="0"/>
      <p:bldP spid="9" grpId="0"/>
      <p:bldP spid="10" grpId="0"/>
      <p:bldP spid="11"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DE98CD4-C753-4509-9F58-81B066107EA0}"/>
              </a:ext>
            </a:extLst>
          </p:cNvPr>
          <p:cNvSpPr>
            <a:spLocks noGrp="1"/>
          </p:cNvSpPr>
          <p:nvPr>
            <p:ph type="ftr" sz="quarter" idx="11"/>
          </p:nvPr>
        </p:nvSpPr>
        <p:spPr/>
        <p:txBody>
          <a:bodyPr/>
          <a:lstStyle/>
          <a:p>
            <a:r>
              <a:rPr lang="en-GB"/>
              <a:t>cmpsolutions.com</a:t>
            </a:r>
          </a:p>
        </p:txBody>
      </p:sp>
      <p:sp>
        <p:nvSpPr>
          <p:cNvPr id="5" name="Slide Number Placeholder 4">
            <a:extLst>
              <a:ext uri="{FF2B5EF4-FFF2-40B4-BE49-F238E27FC236}">
                <a16:creationId xmlns:a16="http://schemas.microsoft.com/office/drawing/2014/main" id="{56DCC7C4-7EDB-4704-9311-8870AD4201BF}"/>
              </a:ext>
            </a:extLst>
          </p:cNvPr>
          <p:cNvSpPr>
            <a:spLocks noGrp="1"/>
          </p:cNvSpPr>
          <p:nvPr>
            <p:ph type="sldNum" sz="quarter" idx="12"/>
          </p:nvPr>
        </p:nvSpPr>
        <p:spPr/>
        <p:txBody>
          <a:bodyPr/>
          <a:lstStyle/>
          <a:p>
            <a:fld id="{C605A52F-13F7-4F9F-B06E-0C63D8A86E00}" type="slidenum">
              <a:rPr lang="en-FJ" smtClean="0"/>
              <a:t>98</a:t>
            </a:fld>
            <a:endParaRPr lang="en-FJ"/>
          </a:p>
        </p:txBody>
      </p:sp>
      <p:sp>
        <p:nvSpPr>
          <p:cNvPr id="7" name="Content Placeholder 6">
            <a:extLst>
              <a:ext uri="{FF2B5EF4-FFF2-40B4-BE49-F238E27FC236}">
                <a16:creationId xmlns:a16="http://schemas.microsoft.com/office/drawing/2014/main" id="{F9D7C662-4B10-4A58-3B11-C1E693907058}"/>
              </a:ext>
            </a:extLst>
          </p:cNvPr>
          <p:cNvSpPr>
            <a:spLocks noGrp="1"/>
          </p:cNvSpPr>
          <p:nvPr>
            <p:ph idx="1"/>
          </p:nvPr>
        </p:nvSpPr>
        <p:spPr>
          <a:xfrm>
            <a:off x="749710" y="1363509"/>
            <a:ext cx="10515600" cy="4351338"/>
          </a:xfrm>
        </p:spPr>
        <p:txBody>
          <a:bodyPr/>
          <a:lstStyle/>
          <a:p>
            <a:pPr marL="0" indent="0">
              <a:buNone/>
            </a:pPr>
            <a:endParaRPr lang="en-GB"/>
          </a:p>
          <a:p>
            <a:pPr marL="0" indent="0" algn="ctr">
              <a:buNone/>
            </a:pPr>
            <a:r>
              <a:rPr lang="en-GB" sz="4000" b="1"/>
              <a:t>Conflict</a:t>
            </a:r>
            <a:r>
              <a:rPr lang="en-GB"/>
              <a:t> </a:t>
            </a:r>
          </a:p>
          <a:p>
            <a:pPr marL="0" indent="0">
              <a:buNone/>
            </a:pPr>
            <a:endParaRPr lang="en-GB"/>
          </a:p>
          <a:p>
            <a:pPr marL="0" indent="0" algn="ctr">
              <a:lnSpc>
                <a:spcPct val="100000"/>
              </a:lnSpc>
              <a:buNone/>
            </a:pPr>
            <a:r>
              <a:rPr lang="en-GB"/>
              <a:t>What kinds of thoughts, memories, feelings arise when you hear this word?</a:t>
            </a:r>
          </a:p>
        </p:txBody>
      </p:sp>
    </p:spTree>
    <p:extLst>
      <p:ext uri="{BB962C8B-B14F-4D97-AF65-F5344CB8AC3E}">
        <p14:creationId xmlns:p14="http://schemas.microsoft.com/office/powerpoint/2010/main" val="45273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4990A-764E-7E7D-EFE5-301439E38DA6}"/>
              </a:ext>
            </a:extLst>
          </p:cNvPr>
          <p:cNvSpPr>
            <a:spLocks noGrp="1"/>
          </p:cNvSpPr>
          <p:nvPr>
            <p:ph type="title"/>
          </p:nvPr>
        </p:nvSpPr>
        <p:spPr>
          <a:xfrm>
            <a:off x="2552700" y="365125"/>
            <a:ext cx="9073243" cy="1325563"/>
          </a:xfrm>
        </p:spPr>
        <p:txBody>
          <a:bodyPr anchor="t">
            <a:normAutofit/>
          </a:bodyPr>
          <a:lstStyle/>
          <a:p>
            <a:r>
              <a:rPr lang="en-GB"/>
              <a:t>Origins of the word ‘conflict’</a:t>
            </a:r>
          </a:p>
        </p:txBody>
      </p:sp>
      <p:sp>
        <p:nvSpPr>
          <p:cNvPr id="3" name="Content Placeholder 2">
            <a:extLst>
              <a:ext uri="{FF2B5EF4-FFF2-40B4-BE49-F238E27FC236}">
                <a16:creationId xmlns:a16="http://schemas.microsoft.com/office/drawing/2014/main" id="{FF316FA1-F44C-3381-68C7-082EFF03783B}"/>
              </a:ext>
            </a:extLst>
          </p:cNvPr>
          <p:cNvSpPr>
            <a:spLocks noGrp="1"/>
          </p:cNvSpPr>
          <p:nvPr>
            <p:ph sz="half" idx="1"/>
          </p:nvPr>
        </p:nvSpPr>
        <p:spPr>
          <a:xfrm>
            <a:off x="718461" y="1729403"/>
            <a:ext cx="5181600" cy="4351338"/>
          </a:xfrm>
        </p:spPr>
        <p:txBody>
          <a:bodyPr anchor="t">
            <a:normAutofit/>
          </a:bodyPr>
          <a:lstStyle/>
          <a:p>
            <a:pPr marL="0" indent="0">
              <a:buNone/>
            </a:pPr>
            <a:r>
              <a:rPr lang="en-GB" b="1"/>
              <a:t>Con</a:t>
            </a:r>
            <a:r>
              <a:rPr lang="en-GB"/>
              <a:t> (</a:t>
            </a:r>
            <a:r>
              <a:rPr lang="en-GB" err="1"/>
              <a:t>lat</a:t>
            </a:r>
            <a:r>
              <a:rPr lang="en-GB"/>
              <a:t>) </a:t>
            </a:r>
          </a:p>
          <a:p>
            <a:pPr marL="0" indent="0">
              <a:buNone/>
            </a:pPr>
            <a:r>
              <a:rPr lang="en-GB"/>
              <a:t>- bring together, make complete or whole</a:t>
            </a:r>
          </a:p>
          <a:p>
            <a:pPr marL="0" indent="0">
              <a:buNone/>
            </a:pPr>
            <a:endParaRPr lang="en-GB"/>
          </a:p>
          <a:p>
            <a:pPr marL="0" indent="0">
              <a:buNone/>
            </a:pPr>
            <a:r>
              <a:rPr lang="en-GB" b="1" err="1"/>
              <a:t>Fligere</a:t>
            </a:r>
            <a:r>
              <a:rPr lang="en-GB"/>
              <a:t> (</a:t>
            </a:r>
            <a:r>
              <a:rPr lang="en-GB" err="1"/>
              <a:t>lat</a:t>
            </a:r>
            <a:r>
              <a:rPr lang="en-GB"/>
              <a:t>) </a:t>
            </a:r>
          </a:p>
          <a:p>
            <a:pPr marL="0" indent="0">
              <a:buNone/>
            </a:pPr>
            <a:r>
              <a:rPr lang="en-GB"/>
              <a:t>- to clash, collide, combat, engage</a:t>
            </a:r>
          </a:p>
        </p:txBody>
      </p:sp>
      <p:pic>
        <p:nvPicPr>
          <p:cNvPr id="6" name="Picture 2" descr="U.S. Silica: Green Shoots Emerging But Don't Get Too Excited (NYSE:SLCA) |  Seeking Alpha">
            <a:extLst>
              <a:ext uri="{FF2B5EF4-FFF2-40B4-BE49-F238E27FC236}">
                <a16:creationId xmlns:a16="http://schemas.microsoft.com/office/drawing/2014/main" id="{8431958F-62E8-F3FA-53E8-EF3A969922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90" r="-3" b="-3"/>
          <a:stretch/>
        </p:blipFill>
        <p:spPr bwMode="auto">
          <a:xfrm>
            <a:off x="6172202" y="1504078"/>
            <a:ext cx="5181600" cy="4351338"/>
          </a:xfrm>
          <a:prstGeom prst="rect">
            <a:avLst/>
          </a:prstGeom>
          <a:noFill/>
        </p:spPr>
      </p:pic>
      <p:sp>
        <p:nvSpPr>
          <p:cNvPr id="4" name="Footer Placeholder 3">
            <a:extLst>
              <a:ext uri="{FF2B5EF4-FFF2-40B4-BE49-F238E27FC236}">
                <a16:creationId xmlns:a16="http://schemas.microsoft.com/office/drawing/2014/main" id="{BA99C15D-C88B-7F2E-46DF-28535BB94392}"/>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GB"/>
              <a:t>cmpsolutions.com</a:t>
            </a:r>
          </a:p>
        </p:txBody>
      </p:sp>
      <p:sp>
        <p:nvSpPr>
          <p:cNvPr id="5" name="Slide Number Placeholder 4">
            <a:extLst>
              <a:ext uri="{FF2B5EF4-FFF2-40B4-BE49-F238E27FC236}">
                <a16:creationId xmlns:a16="http://schemas.microsoft.com/office/drawing/2014/main" id="{30B61746-6386-47A4-33C2-3DB16D0BCE15}"/>
              </a:ext>
            </a:extLst>
          </p:cNvPr>
          <p:cNvSpPr>
            <a:spLocks noGrp="1"/>
          </p:cNvSpPr>
          <p:nvPr>
            <p:ph type="sldNum" sz="quarter" idx="12"/>
          </p:nvPr>
        </p:nvSpPr>
        <p:spPr>
          <a:xfrm>
            <a:off x="9163050" y="610784"/>
            <a:ext cx="2743200" cy="365125"/>
          </a:xfrm>
        </p:spPr>
        <p:txBody>
          <a:bodyPr anchor="ctr">
            <a:normAutofit/>
          </a:bodyPr>
          <a:lstStyle/>
          <a:p>
            <a:pPr>
              <a:spcAft>
                <a:spcPts val="600"/>
              </a:spcAft>
            </a:pPr>
            <a:fld id="{C605A52F-13F7-4F9F-B06E-0C63D8A86E00}" type="slidenum">
              <a:rPr lang="en-FJ" smtClean="0"/>
              <a:pPr>
                <a:spcAft>
                  <a:spcPts val="600"/>
                </a:spcAft>
              </a:pPr>
              <a:t>99</a:t>
            </a:fld>
            <a:endParaRPr lang="en-FJ"/>
          </a:p>
        </p:txBody>
      </p:sp>
    </p:spTree>
    <p:extLst>
      <p:ext uri="{BB962C8B-B14F-4D97-AF65-F5344CB8AC3E}">
        <p14:creationId xmlns:p14="http://schemas.microsoft.com/office/powerpoint/2010/main" val="422137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LIDO_METADATA" val="eyJUaW1lc3RhbXAiOjE2NzU3MDM3MDR9"/>
  <p:tag name="SLIDO_TYPE" val="SlidoJoining"/>
</p:tagLst>
</file>

<file path=ppt/tags/tag10.xml><?xml version="1.0" encoding="utf-8"?>
<p:tagLst xmlns:a="http://schemas.openxmlformats.org/drawingml/2006/main" xmlns:r="http://schemas.openxmlformats.org/officeDocument/2006/relationships" xmlns:p="http://schemas.openxmlformats.org/presentationml/2006/main">
  <p:tag name="SLIDO_ELEMENT" val="footer"/>
</p:tagLst>
</file>

<file path=ppt/tags/tag11.xml><?xml version="1.0" encoding="utf-8"?>
<p:tagLst xmlns:a="http://schemas.openxmlformats.org/drawingml/2006/main" xmlns:r="http://schemas.openxmlformats.org/officeDocument/2006/relationships" xmlns:p="http://schemas.openxmlformats.org/presentationml/2006/main">
  <p:tag name="SLIDO_METADATA" val="eyJUaW1lc3RhbXAiOjE2NzU3ODY3MzZ9"/>
  <p:tag name="SLIDO_TYPE" val="SlidoPoll"/>
  <p:tag name="SLIDO_POLL_UUID" val="068a45c6-3213-4df6-85af-c94241cf9427"/>
  <p:tag name="SLIDO_TIMELINE" val="W3sicG9sbFF1ZXN0aW9uVXVpZCI6IjNiN2FlNTE3LTRkOTItNDJiOS1hNGJhLTlkZDdhMzQ4MDZiZCIsInNob3dSZXN1bHRzIjp0cnVlLCJzaG93Q29ycmVjdEFuc3dlcnMiOmZhbHNlLCJ2b3RpbmdMb2NrZWQiOmZhbHNlfV0="/>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16.xml><?xml version="1.0" encoding="utf-8"?>
<p:tagLst xmlns:a="http://schemas.openxmlformats.org/drawingml/2006/main" xmlns:r="http://schemas.openxmlformats.org/officeDocument/2006/relationships" xmlns:p="http://schemas.openxmlformats.org/presentationml/2006/main">
  <p:tag name="SLIDO_METADATA" val="eyJUaW1lc3RhbXAiOjE2NzU3ODY3MzZ9"/>
  <p:tag name="SLIDO_TYPE" val="SlidoPoll"/>
  <p:tag name="SLIDO_POLL_UUID" val="5b3d1fcf-ed0f-4870-a1aa-efe6dbe57f1b"/>
  <p:tag name="SLIDO_TIMELINE" val="W3sicG9sbFF1ZXN0aW9uVXVpZCI6IjlhYjk5MTMyLTMxMTYtNDQzZi05ZGE3LWFjMTM4NDA2YWMxNyIsInNob3dSZXN1bHRzIjp0cnVlLCJzaG93Q29ycmVjdEFuc3dlcnMiOmZhbHNlLCJ2b3RpbmdMb2NrZWQiOmZhbHNlfV0="/>
</p:tagLst>
</file>

<file path=ppt/tags/tag17.xml><?xml version="1.0" encoding="utf-8"?>
<p:tagLst xmlns:a="http://schemas.openxmlformats.org/drawingml/2006/main" xmlns:r="http://schemas.openxmlformats.org/officeDocument/2006/relationships" xmlns:p="http://schemas.openxmlformats.org/presentationml/2006/main">
  <p:tag name="SLIDO_ELEMENT" val="logo"/>
</p:tagLst>
</file>

<file path=ppt/tags/tag1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9.xml><?xml version="1.0" encoding="utf-8"?>
<p:tagLst xmlns:a="http://schemas.openxmlformats.org/drawingml/2006/main" xmlns:r="http://schemas.openxmlformats.org/officeDocument/2006/relationships" xmlns:p="http://schemas.openxmlformats.org/presentationml/2006/main">
  <p:tag name="SLIDO_ELEMENT" val="title"/>
</p:tagLst>
</file>

<file path=ppt/tags/tag2.xml><?xml version="1.0" encoding="utf-8"?>
<p:tagLst xmlns:a="http://schemas.openxmlformats.org/drawingml/2006/main" xmlns:r="http://schemas.openxmlformats.org/officeDocument/2006/relationships" xmlns:p="http://schemas.openxmlformats.org/presentationml/2006/main">
  <p:tag name="SLIDO_ELEMENT" val="logo"/>
</p:tagLst>
</file>

<file path=ppt/tags/tag20.xml><?xml version="1.0" encoding="utf-8"?>
<p:tagLst xmlns:a="http://schemas.openxmlformats.org/drawingml/2006/main" xmlns:r="http://schemas.openxmlformats.org/officeDocument/2006/relationships" xmlns:p="http://schemas.openxmlformats.org/presentationml/2006/main">
  <p:tag name="SLIDO_ELEMENT" val="footer"/>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Join"/>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METADATA" val="eyJUaW1lc3RhbXAiOjE2NzU3ODQzMDl9"/>
  <p:tag name="SLIDO_TYPE" val="SlidoPoll"/>
  <p:tag name="SLIDO_POLL_UUID" val="05dd32e4-9a2c-4adf-836f-69a0fca1e0b6"/>
  <p:tag name="SLIDO_TIMELINE" val="W3sicG9sbFF1ZXN0aW9uVXVpZCI6IjZiODc2Mjc3LWEyOGEtNDVkZi1hZTlmLWY3ZmRiOTQ2NmE1MSIsInNob3dSZXN1bHRzIjp0cnVlLCJzaG93Q29ycmVjdEFuc3dlcnMiOmZhbHNlLCJ2b3RpbmdMb2NrZWQiOmZhbHNlfV0="/>
</p:tagLst>
</file>

<file path=ppt/tags/tag7.xml><?xml version="1.0" encoding="utf-8"?>
<p:tagLst xmlns:a="http://schemas.openxmlformats.org/drawingml/2006/main" xmlns:r="http://schemas.openxmlformats.org/officeDocument/2006/relationships" xmlns:p="http://schemas.openxmlformats.org/presentationml/2006/main">
  <p:tag name="SLIDO_ELEMENT" val="logo"/>
</p:tagLst>
</file>

<file path=ppt/tags/tag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9.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WM - BULLE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Slide Template" id="{B5A5EB92-0C4F-4255-9F7B-E3485901C1FB}" vid="{C6547D93-8A76-43B9-A659-6D63C6568F53}"/>
    </a:ext>
  </a:extLst>
</a:theme>
</file>

<file path=ppt/theme/theme3.xml><?xml version="1.0" encoding="utf-8"?>
<a:theme xmlns:a="http://schemas.openxmlformats.org/drawingml/2006/main" name="CMP SECTION HEADE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Slide Template" id="{B5A5EB92-0C4F-4255-9F7B-E3485901C1FB}" vid="{16408D5A-1795-45B2-8079-BD961647EC9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 PPT Template _NEW" id="{AD1FC27B-363E-5C45-87D4-A05FA3429443}" vid="{7B31516E-A677-2648-8B07-A48AA3F4F65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Bearing Point Pink - Purple">
  <a:themeElements>
    <a:clrScheme name="Custom 30">
      <a:dk1>
        <a:srgbClr val="000000"/>
      </a:dk1>
      <a:lt1>
        <a:sysClr val="window" lastClr="FFFFFF"/>
      </a:lt1>
      <a:dk2>
        <a:srgbClr val="520881"/>
      </a:dk2>
      <a:lt2>
        <a:srgbClr val="FF48A6"/>
      </a:lt2>
      <a:accent1>
        <a:srgbClr val="520881"/>
      </a:accent1>
      <a:accent2>
        <a:srgbClr val="FF48A6"/>
      </a:accent2>
      <a:accent3>
        <a:srgbClr val="E8E8E8"/>
      </a:accent3>
      <a:accent4>
        <a:srgbClr val="CDCDCD"/>
      </a:accent4>
      <a:accent5>
        <a:srgbClr val="949494"/>
      </a:accent5>
      <a:accent6>
        <a:srgbClr val="646464"/>
      </a:accent6>
      <a:hlink>
        <a:srgbClr val="FFFFFF"/>
      </a:hlink>
      <a:folHlink>
        <a:srgbClr val="023B88"/>
      </a:folHlink>
    </a:clrScheme>
    <a:fontScheme name="Bearingpoin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9525">
          <a:solidFill>
            <a:schemeClr val="tx1"/>
          </a:solidFill>
        </a:ln>
        <a:effectLst/>
      </a:spPr>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lgn="ctr">
          <a:defRPr sz="1400"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rgbClr val="B7B1A9"/>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defPPr>
      </a:lstStyle>
    </a:txDef>
  </a:objectDefaults>
  <a:extraClrSchemeLst/>
  <a:extLst>
    <a:ext uri="{05A4C25C-085E-4340-85A3-A5531E510DB2}">
      <thm15:themeFamily xmlns:thm15="http://schemas.microsoft.com/office/thememl/2012/main" name="BearingPoint 16-9 tmp 2.6.potx" id="{E649EC61-0303-4B27-80F9-B89961CEC2E7}" vid="{8F8322DC-CC74-45E0-B15F-B9B485CBE5A6}"/>
    </a:ext>
  </a:extLst>
</a:theme>
</file>

<file path=ppt/theme/theme9.xml><?xml version="1.0" encoding="utf-8"?>
<a:theme xmlns:a="http://schemas.openxmlformats.org/drawingml/2006/main" name="Office Theme">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dern Conference PPT_TM78544816_Win32_JC_v2.potx" id="{35CB27CA-E61E-4531-88B2-D5572B8A3A01}" vid="{854ED03E-8373-4C81-B2CB-0118884FF575}"/>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164</Slides>
  <Notes>110</Notes>
  <HiddenSlides>0</HiddenSlides>
  <ScaleCrop>false</ScaleCrop>
  <HeadingPairs>
    <vt:vector size="4" baseType="variant">
      <vt:variant>
        <vt:lpstr>Theme</vt:lpstr>
      </vt:variant>
      <vt:variant>
        <vt:i4>12</vt:i4>
      </vt:variant>
      <vt:variant>
        <vt:lpstr>Slide Titles</vt:lpstr>
      </vt:variant>
      <vt:variant>
        <vt:i4>164</vt:i4>
      </vt:variant>
    </vt:vector>
  </HeadingPairs>
  <TitlesOfParts>
    <vt:vector size="176" baseType="lpstr">
      <vt:lpstr>Office Theme</vt:lpstr>
      <vt:lpstr>PWM - BULLETS</vt:lpstr>
      <vt:lpstr>CMP SECTION HEADERS</vt:lpstr>
      <vt:lpstr>Office Theme</vt:lpstr>
      <vt:lpstr>1_Office Theme</vt:lpstr>
      <vt:lpstr>Office Theme</vt:lpstr>
      <vt:lpstr>1_Office Theme</vt:lpstr>
      <vt:lpstr>Bearing Point Pink - Purple</vt:lpstr>
      <vt:lpstr>Office Theme</vt:lpstr>
      <vt:lpstr>2_Office Theme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Content</vt:lpstr>
      <vt:lpstr>Disability in the workplace</vt:lpstr>
      <vt:lpstr>NHS Employers</vt:lpstr>
      <vt:lpstr>PowerPoint Presentation</vt:lpstr>
      <vt:lpstr>Hidden disability</vt:lpstr>
      <vt:lpstr>PowerPoint Presentation</vt:lpstr>
      <vt:lpstr>Invisible barriers and Intersectionality</vt:lpstr>
      <vt:lpstr>The Social Model of Disability </vt:lpstr>
      <vt:lpstr>Examples of barriers</vt:lpstr>
      <vt:lpstr>NHS Workforce Disability Equality Standard </vt:lpstr>
      <vt:lpstr>NHS Workforce Disability Equality Standard 2022</vt:lpstr>
      <vt:lpstr>Monitoring data: NHS England</vt:lpstr>
      <vt:lpstr>Monitoring data</vt:lpstr>
      <vt:lpstr>Disability and Wellbeing Network</vt:lpstr>
      <vt:lpstr>Introduction to Disability and Wellbeing Network</vt:lpstr>
      <vt:lpstr>How can you support your colleagues?</vt:lpstr>
      <vt:lpstr>Examples of adjustments:</vt:lpstr>
      <vt:lpstr>Workplace Passport </vt:lpstr>
      <vt:lpstr>DaWN  Achievements 2022  </vt:lpstr>
      <vt:lpstr>PowerPoint Presentation</vt:lpstr>
      <vt:lpstr>How to develop a network in your organization: top tips</vt:lpstr>
      <vt:lpstr>How to contact the network</vt:lpstr>
      <vt:lpstr>Thank you for your attention  Q&amp;A</vt:lpstr>
      <vt:lpstr>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Insight Report: Caseloads</vt:lpstr>
      <vt:lpstr>Insight Report: Allocation</vt:lpstr>
      <vt:lpstr>Insight Report: Productivity </vt:lpstr>
      <vt:lpstr>The journey so far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NHS Workforce Conference North 2023</vt:lpstr>
      <vt:lpstr>PowerPoint Presentation</vt:lpstr>
      <vt:lpstr>PowerPoint Presentation</vt:lpstr>
      <vt:lpstr>PowerPoint Presentation</vt:lpstr>
      <vt:lpstr>Workforce Limitations</vt:lpstr>
      <vt:lpstr>“We need to eradicate bullying and harassment in the NHS…which causes a disproportionate impact…”​</vt:lpstr>
      <vt:lpstr>B&amp;H Statistics</vt:lpstr>
      <vt:lpstr>Micro-aggressions on the increase… </vt:lpstr>
      <vt:lpstr>Discrimination Cases</vt:lpstr>
      <vt:lpstr>Sickness Absence is ongoing – too much to manage for many Trusts ….</vt:lpstr>
      <vt:lpstr>PowerPoint Presentation</vt:lpstr>
      <vt:lpstr>Almost 1.4 million staff</vt:lpstr>
      <vt:lpstr>Clapping and celebration is not enough to sustain the future… </vt:lpstr>
      <vt:lpstr>Secret Agents of the NHS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Cultural Reviews</vt:lpstr>
      <vt:lpstr>Time Vs. Cost</vt:lpstr>
      <vt:lpstr>PowerPoint Presentation</vt:lpstr>
      <vt:lpstr>What We know</vt:lpstr>
      <vt:lpstr>PowerPoint Presentation</vt:lpstr>
      <vt:lpstr>Workforce Transformation </vt:lpstr>
      <vt:lpstr>PowerPoint Presentation</vt:lpstr>
      <vt:lpstr>PowerPoint Presentation</vt:lpstr>
      <vt:lpstr>PowerPoint Presentation</vt:lpstr>
      <vt:lpstr>Ward Area Overview</vt:lpstr>
      <vt:lpstr>Activity Assumptions</vt:lpstr>
      <vt:lpstr>PowerPoint Presentation</vt:lpstr>
      <vt:lpstr>Option Appraisal – immediate efficiencies</vt:lpstr>
      <vt:lpstr>PowerPoint Presentation</vt:lpstr>
      <vt:lpstr>PowerPoint Presentation</vt:lpstr>
      <vt:lpstr>PowerPoint Presentation</vt:lpstr>
      <vt:lpstr>PowerPoint Presentation</vt:lpstr>
      <vt:lpstr>PowerPoint Presentation</vt:lpstr>
      <vt:lpstr>Creating a ‘Clear Air’ culture  NHS Workforce North Conference   Elaine Hepburn, CMP Resolutions</vt:lpstr>
      <vt:lpstr>UK Data That Paints a Picture of Workplace Conflict1</vt:lpstr>
      <vt:lpstr>UK Data That Paints a Picture of Workplace Conflict</vt:lpstr>
      <vt:lpstr>PowerPoint Presentation</vt:lpstr>
      <vt:lpstr>Origins of the word ‘conflict’</vt:lpstr>
      <vt:lpstr>PowerPoint Presentation</vt:lpstr>
      <vt:lpstr>PowerPoint Presentation</vt:lpstr>
      <vt:lpstr>Common Needs in the workplace</vt:lpstr>
      <vt:lpstr>PowerPoint Presentation</vt:lpstr>
      <vt:lpstr>How Organisations Manage Conflict</vt:lpstr>
      <vt:lpstr>A Better Conflict Management Model</vt:lpstr>
      <vt:lpstr>What we do</vt:lpstr>
      <vt:lpstr>A Clear Air Culture</vt:lpstr>
      <vt:lpstr>PowerPoint Presentation</vt:lpstr>
      <vt:lpstr>PowerPoint Presentation</vt:lpstr>
      <vt:lpstr>PowerPoint Presentation</vt:lpstr>
      <vt:lpstr>What we offer</vt:lpstr>
      <vt:lpstr>PowerPoint Presentation</vt:lpstr>
      <vt:lpstr>Wellbeing Hub </vt:lpstr>
      <vt:lpstr>Wellbeing Hub Outreach Team</vt:lpstr>
      <vt:lpstr>Findings 480 </vt:lpstr>
      <vt:lpstr>Key ingredients </vt:lpstr>
      <vt:lpstr>Holistic approach </vt:lpstr>
      <vt:lpstr>Outreach programme in practise </vt:lpstr>
      <vt:lpstr>Wellbeing Hub Website </vt:lpstr>
      <vt:lpstr>SilverCloud    24/7  individual/partner/family </vt:lpstr>
      <vt:lpstr>PowerPoint Presentation</vt:lpstr>
      <vt:lpstr>Schwartz Rounds </vt:lpstr>
      <vt:lpstr>Schwartz Round - November 22</vt:lpstr>
      <vt:lpstr>Themes </vt:lpstr>
      <vt:lpstr>Challenges </vt:lpstr>
      <vt:lpstr>Results and success </vt:lpstr>
      <vt:lpstr>Feedback </vt:lpstr>
      <vt:lpstr>Thank you for listening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WORKPLACE PROJECTS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partners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17</cp:revision>
  <dcterms:modified xsi:type="dcterms:W3CDTF">2023-02-08T10:57:48Z</dcterms:modified>
</cp:coreProperties>
</file>